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8"/>
  </p:notesMasterIdLst>
  <p:handoutMasterIdLst>
    <p:handoutMasterId r:id="rId39"/>
  </p:handoutMasterIdLst>
  <p:sldIdLst>
    <p:sldId id="428" r:id="rId2"/>
    <p:sldId id="418" r:id="rId3"/>
    <p:sldId id="419" r:id="rId4"/>
    <p:sldId id="376" r:id="rId5"/>
    <p:sldId id="375" r:id="rId6"/>
    <p:sldId id="377" r:id="rId7"/>
    <p:sldId id="409" r:id="rId8"/>
    <p:sldId id="378" r:id="rId9"/>
    <p:sldId id="379" r:id="rId10"/>
    <p:sldId id="420" r:id="rId11"/>
    <p:sldId id="389" r:id="rId12"/>
    <p:sldId id="390" r:id="rId13"/>
    <p:sldId id="382" r:id="rId14"/>
    <p:sldId id="387" r:id="rId15"/>
    <p:sldId id="408" r:id="rId16"/>
    <p:sldId id="392" r:id="rId17"/>
    <p:sldId id="385" r:id="rId18"/>
    <p:sldId id="422" r:id="rId19"/>
    <p:sldId id="398" r:id="rId20"/>
    <p:sldId id="425" r:id="rId21"/>
    <p:sldId id="424" r:id="rId22"/>
    <p:sldId id="395" r:id="rId23"/>
    <p:sldId id="397" r:id="rId24"/>
    <p:sldId id="421" r:id="rId25"/>
    <p:sldId id="386" r:id="rId26"/>
    <p:sldId id="383" r:id="rId27"/>
    <p:sldId id="393" r:id="rId28"/>
    <p:sldId id="402" r:id="rId29"/>
    <p:sldId id="400" r:id="rId30"/>
    <p:sldId id="403" r:id="rId31"/>
    <p:sldId id="406" r:id="rId32"/>
    <p:sldId id="405" r:id="rId33"/>
    <p:sldId id="396" r:id="rId34"/>
    <p:sldId id="407" r:id="rId35"/>
    <p:sldId id="399" r:id="rId36"/>
    <p:sldId id="426" r:id="rId37"/>
  </p:sldIdLst>
  <p:sldSz cx="12192000" cy="6858000"/>
  <p:notesSz cx="6858000" cy="9144000"/>
  <p:defaultTex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59D2A"/>
    <a:srgbClr val="FFFDFD"/>
    <a:srgbClr val="01A0A6"/>
    <a:srgbClr val="01B6BF"/>
    <a:srgbClr val="B62B52"/>
    <a:srgbClr val="B20044"/>
    <a:srgbClr val="C85500"/>
    <a:srgbClr val="272D2D"/>
    <a:srgbClr val="3E464C"/>
    <a:srgbClr val="F9F9F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36" autoAdjust="0"/>
    <p:restoredTop sz="88603" autoAdjust="0"/>
  </p:normalViewPr>
  <p:slideViewPr>
    <p:cSldViewPr snapToGrid="0" snapToObjects="1">
      <p:cViewPr>
        <p:scale>
          <a:sx n="80" d="100"/>
          <a:sy n="80" d="100"/>
        </p:scale>
        <p:origin x="-420" y="-48"/>
      </p:cViewPr>
      <p:guideLst>
        <p:guide orient="horz" pos="2160"/>
        <p:guide orient="horz" pos="663"/>
        <p:guide pos="3840"/>
        <p:guide pos="824"/>
        <p:guide pos="257"/>
        <p:guide pos="7402"/>
        <p:guide pos="6835"/>
      </p:guideLst>
    </p:cSldViewPr>
  </p:slideViewPr>
  <p:notesTextViewPr>
    <p:cViewPr>
      <p:scale>
        <a:sx n="3" d="2"/>
        <a:sy n="3" d="2"/>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2018/1/22</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41038568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3D2706-45F9-4CD1-B9C2-66DDDF98A328}" type="datetimeFigureOut">
              <a:rPr lang="zh-CN" altLang="en-US" smtClean="0"/>
              <a:t>2018/1/22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31769DE-7293-45EA-AC75-054BD9B0021D}" type="slidenum">
              <a:rPr lang="zh-CN" altLang="en-US" smtClean="0"/>
              <a:t>‹#›</a:t>
            </a:fld>
            <a:endParaRPr lang="zh-CN" altLang="en-US"/>
          </a:p>
        </p:txBody>
      </p:sp>
    </p:spTree>
    <p:extLst>
      <p:ext uri="{BB962C8B-B14F-4D97-AF65-F5344CB8AC3E}">
        <p14:creationId xmlns:p14="http://schemas.microsoft.com/office/powerpoint/2010/main" val="8027129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1769DE-7293-45EA-AC75-054BD9B0021D}" type="slidenum">
              <a:rPr lang="zh-CN" altLang="en-US" smtClean="0"/>
              <a:t>4</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1769DE-7293-45EA-AC75-054BD9B0021D}" type="slidenum">
              <a:rPr lang="zh-CN" altLang="en-US" smtClean="0"/>
              <a:t>5</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1769DE-7293-45EA-AC75-054BD9B0021D}" type="slidenum">
              <a:rPr lang="zh-CN" altLang="en-US" smtClean="0"/>
              <a:t>6</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1769DE-7293-45EA-AC75-054BD9B0021D}" type="slidenum">
              <a:rPr lang="zh-CN" altLang="en-US" smtClean="0"/>
              <a:t>7</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1769DE-7293-45EA-AC75-054BD9B0021D}" type="slidenum">
              <a:rPr lang="zh-CN" altLang="en-US" smtClean="0"/>
              <a:t>8</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1769DE-7293-45EA-AC75-054BD9B0021D}" type="slidenum">
              <a:rPr lang="zh-CN" altLang="en-US" smtClean="0"/>
              <a:t>9</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1769DE-7293-45EA-AC75-054BD9B0021D}" type="slidenum">
              <a:rPr lang="zh-CN" altLang="en-US" smtClean="0"/>
              <a:t>11</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1769DE-7293-45EA-AC75-054BD9B0021D}" type="slidenum">
              <a:rPr lang="zh-CN" altLang="en-US" smtClean="0"/>
              <a:t>12</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1769DE-7293-45EA-AC75-054BD9B0021D}" type="slidenum">
              <a:rPr lang="zh-CN" altLang="en-US" smtClean="0"/>
              <a:t>13</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1769DE-7293-45EA-AC75-054BD9B0021D}" type="slidenum">
              <a:rPr lang="zh-CN" altLang="en-US" smtClean="0"/>
              <a:t>14</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1769DE-7293-45EA-AC75-054BD9B0021D}" type="slidenum">
              <a:rPr lang="zh-CN" altLang="en-US" smtClean="0"/>
              <a:t>15</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1769DE-7293-45EA-AC75-054BD9B0021D}" type="slidenum">
              <a:rPr lang="zh-CN" altLang="en-US" smtClean="0"/>
              <a:t>16</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1769DE-7293-45EA-AC75-054BD9B0021D}" type="slidenum">
              <a:rPr lang="zh-CN" altLang="en-US" smtClean="0"/>
              <a:t>17</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1769DE-7293-45EA-AC75-054BD9B0021D}" type="slidenum">
              <a:rPr lang="zh-CN" altLang="en-US" smtClean="0"/>
              <a:t>19</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1769DE-7293-45EA-AC75-054BD9B0021D}" type="slidenum">
              <a:rPr lang="zh-CN" altLang="en-US" smtClean="0"/>
              <a:t>20</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1769DE-7293-45EA-AC75-054BD9B0021D}" type="slidenum">
              <a:rPr lang="zh-CN" altLang="en-US" smtClean="0"/>
              <a:t>21</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1769DE-7293-45EA-AC75-054BD9B0021D}" type="slidenum">
              <a:rPr lang="zh-CN" altLang="en-US" smtClean="0"/>
              <a:t>22</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1769DE-7293-45EA-AC75-054BD9B0021D}" type="slidenum">
              <a:rPr lang="zh-CN" altLang="en-US" smtClean="0"/>
              <a:t>23</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1769DE-7293-45EA-AC75-054BD9B0021D}" type="slidenum">
              <a:rPr lang="zh-CN" altLang="en-US" smtClean="0"/>
              <a:t>25</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1769DE-7293-45EA-AC75-054BD9B0021D}" type="slidenum">
              <a:rPr lang="zh-CN" altLang="en-US" smtClean="0"/>
              <a:t>26</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1769DE-7293-45EA-AC75-054BD9B0021D}" type="slidenum">
              <a:rPr lang="zh-CN" altLang="en-US" smtClean="0"/>
              <a:t>27</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1769DE-7293-45EA-AC75-054BD9B0021D}" type="slidenum">
              <a:rPr lang="zh-CN" altLang="en-US" smtClean="0"/>
              <a:t>28</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1769DE-7293-45EA-AC75-054BD9B0021D}" type="slidenum">
              <a:rPr lang="zh-CN" altLang="en-US" smtClean="0"/>
              <a:t>29</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1769DE-7293-45EA-AC75-054BD9B0021D}" type="slidenum">
              <a:rPr lang="zh-CN" altLang="en-US" smtClean="0"/>
              <a:t>30</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1769DE-7293-45EA-AC75-054BD9B0021D}" type="slidenum">
              <a:rPr lang="zh-CN" altLang="en-US" smtClean="0"/>
              <a:t>31</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1769DE-7293-45EA-AC75-054BD9B0021D}" type="slidenum">
              <a:rPr lang="zh-CN" altLang="en-US" smtClean="0"/>
              <a:t>32</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1769DE-7293-45EA-AC75-054BD9B0021D}" type="slidenum">
              <a:rPr lang="zh-CN" altLang="en-US" smtClean="0"/>
              <a:t>33</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1769DE-7293-45EA-AC75-054BD9B0021D}" type="slidenum">
              <a:rPr lang="zh-CN" altLang="en-US" smtClean="0"/>
              <a:t>34</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1769DE-7293-45EA-AC75-054BD9B0021D}" type="slidenum">
              <a:rPr lang="zh-CN" altLang="en-US" smtClean="0"/>
              <a:t>35</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空白页">
    <p:bg>
      <p:bgPr>
        <a:solidFill>
          <a:schemeClr val="bg2"/>
        </a:solidFill>
        <a:effectLst/>
      </p:bgPr>
    </p:bg>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778"/>
            <a:ext cx="12193387" cy="6857221"/>
          </a:xfrm>
          <a:prstGeom prst="rect">
            <a:avLst/>
          </a:prstGeom>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空白页">
    <p:bg>
      <p:bgPr>
        <a:solidFill>
          <a:schemeClr val="bg2"/>
        </a:solidFill>
        <a:effectLst/>
      </p:bgPr>
    </p:bg>
    <p:spTree>
      <p:nvGrpSpPr>
        <p:cNvPr id="1" name=""/>
        <p:cNvGrpSpPr/>
        <p:nvPr/>
      </p:nvGrpSpPr>
      <p:grpSpPr>
        <a:xfrm>
          <a:off x="0" y="0"/>
          <a:ext cx="0" cy="0"/>
          <a:chOff x="0" y="0"/>
          <a:chExt cx="0" cy="0"/>
        </a:xfrm>
      </p:grpSpPr>
      <p:pic>
        <p:nvPicPr>
          <p:cNvPr id="3" name="图片 2"/>
          <p:cNvPicPr>
            <a:picLocks noChangeAspect="1"/>
          </p:cNvPicPr>
          <p:nvPr userDrawn="1"/>
        </p:nvPicPr>
        <p:blipFill rotWithShape="1">
          <a:blip r:embed="rId2">
            <a:extLst>
              <a:ext uri="{28A0092B-C50C-407E-A947-70E740481C1C}">
                <a14:useLocalDpi xmlns:a14="http://schemas.microsoft.com/office/drawing/2010/main" val="0"/>
              </a:ext>
            </a:extLst>
          </a:blip>
          <a:srcRect t="55265"/>
          <a:stretch>
            <a:fillRect/>
          </a:stretch>
        </p:blipFill>
        <p:spPr>
          <a:xfrm>
            <a:off x="1" y="0"/>
            <a:ext cx="12192000" cy="6858000"/>
          </a:xfrm>
          <a:prstGeom prst="rect">
            <a:avLst/>
          </a:prstGeom>
        </p:spPr>
      </p:pic>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空白页">
    <p:bg>
      <p:bgPr>
        <a:solidFill>
          <a:schemeClr val="bg2"/>
        </a:solidFill>
        <a:effectLst/>
      </p:bgPr>
    </p:bg>
    <p:spTree>
      <p:nvGrpSpPr>
        <p:cNvPr id="1" name=""/>
        <p:cNvGrpSpPr/>
        <p:nvPr/>
      </p:nvGrpSpPr>
      <p:grpSpPr>
        <a:xfrm>
          <a:off x="0" y="0"/>
          <a:ext cx="0" cy="0"/>
          <a:chOff x="0" y="0"/>
          <a:chExt cx="0" cy="0"/>
        </a:xfrm>
      </p:grpSpPr>
      <p:sp>
        <p:nvSpPr>
          <p:cNvPr id="3" name="Rectangle 18"/>
          <p:cNvSpPr/>
          <p:nvPr userDrawn="1"/>
        </p:nvSpPr>
        <p:spPr>
          <a:xfrm rot="10800000" flipV="1">
            <a:off x="1" y="-3"/>
            <a:ext cx="12192000" cy="1409703"/>
          </a:xfrm>
          <a:prstGeom prst="rect">
            <a:avLst/>
          </a:prstGeom>
          <a:solidFill>
            <a:srgbClr val="272D2D"/>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19"/>
          <p:cNvSpPr/>
          <p:nvPr userDrawn="1"/>
        </p:nvSpPr>
        <p:spPr>
          <a:xfrm>
            <a:off x="0" y="6562725"/>
            <a:ext cx="12192000" cy="295275"/>
          </a:xfrm>
          <a:prstGeom prst="rect">
            <a:avLst/>
          </a:prstGeom>
          <a:solidFill>
            <a:srgbClr val="272D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矩形 6"/>
          <p:cNvSpPr/>
          <p:nvPr userDrawn="1"/>
        </p:nvSpPr>
        <p:spPr>
          <a:xfrm>
            <a:off x="1" y="0"/>
            <a:ext cx="12192000" cy="6857999"/>
          </a:xfrm>
          <a:prstGeom prst="rect">
            <a:avLst/>
          </a:prstGeom>
          <a:blipFill dpi="0" rotWithShape="1">
            <a:blip r:embed="rId2">
              <a:alphaModFix amt="44000"/>
            </a:blip>
            <a:srcRect/>
            <a:stretch>
              <a:fillRect l="-1000" t="-1000" r="-1000" b="-1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200" dirty="0">
              <a:latin typeface="微软雅黑" panose="020B0503020204020204" pitchFamily="34" charset="-122"/>
              <a:ea typeface="微软雅黑" panose="020B0503020204020204" pitchFamily="34" charset="-122"/>
            </a:endParaRPr>
          </a:p>
        </p:txBody>
      </p:sp>
      <p:sp>
        <p:nvSpPr>
          <p:cNvPr id="6" name="矩形 5"/>
          <p:cNvSpPr/>
          <p:nvPr userDrawn="1"/>
        </p:nvSpPr>
        <p:spPr>
          <a:xfrm>
            <a:off x="1" y="1409701"/>
            <a:ext cx="12191999" cy="5153024"/>
          </a:xfrm>
          <a:prstGeom prst="rect">
            <a:avLst/>
          </a:prstGeom>
          <a:solidFill>
            <a:srgbClr val="FF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200"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矩形 4"/>
          <p:cNvSpPr/>
          <p:nvPr userDrawn="1"/>
        </p:nvSpPr>
        <p:spPr>
          <a:xfrm>
            <a:off x="-527726" y="3257842"/>
            <a:ext cx="425513" cy="280040"/>
          </a:xfrm>
          <a:prstGeom prst="rect">
            <a:avLst/>
          </a:prstGeom>
          <a:solidFill>
            <a:srgbClr val="759D2A"/>
          </a:solidFill>
          <a:ln>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userDrawn="1"/>
        </p:nvSpPr>
        <p:spPr>
          <a:xfrm>
            <a:off x="-527726" y="3632116"/>
            <a:ext cx="425513" cy="280040"/>
          </a:xfrm>
          <a:prstGeom prst="rect">
            <a:avLst/>
          </a:prstGeom>
          <a:solidFill>
            <a:srgbClr val="01A0A6"/>
          </a:solidFill>
          <a:ln>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userDrawn="1"/>
        </p:nvSpPr>
        <p:spPr>
          <a:xfrm>
            <a:off x="-1036669" y="3249979"/>
            <a:ext cx="425513" cy="280040"/>
          </a:xfrm>
          <a:prstGeom prst="rect">
            <a:avLst/>
          </a:prstGeom>
          <a:solidFill>
            <a:srgbClr val="B20044"/>
          </a:solidFill>
          <a:ln>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userDrawn="1"/>
        </p:nvSpPr>
        <p:spPr>
          <a:xfrm>
            <a:off x="-1036669" y="3632116"/>
            <a:ext cx="425513" cy="280040"/>
          </a:xfrm>
          <a:prstGeom prst="rect">
            <a:avLst/>
          </a:prstGeom>
          <a:solidFill>
            <a:srgbClr val="C85500"/>
          </a:solidFill>
          <a:ln>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Freeform 23"/>
          <p:cNvSpPr>
            <a:spLocks noEditPoints="1"/>
          </p:cNvSpPr>
          <p:nvPr/>
        </p:nvSpPr>
        <p:spPr bwMode="auto">
          <a:xfrm>
            <a:off x="1438817" y="1109663"/>
            <a:ext cx="4832350" cy="3971925"/>
          </a:xfrm>
          <a:custGeom>
            <a:avLst/>
            <a:gdLst>
              <a:gd name="T0" fmla="*/ 3044 w 3044"/>
              <a:gd name="T1" fmla="*/ 2502 h 2502"/>
              <a:gd name="T2" fmla="*/ 0 w 3044"/>
              <a:gd name="T3" fmla="*/ 2502 h 2502"/>
              <a:gd name="T4" fmla="*/ 0 w 3044"/>
              <a:gd name="T5" fmla="*/ 0 h 2502"/>
              <a:gd name="T6" fmla="*/ 3044 w 3044"/>
              <a:gd name="T7" fmla="*/ 0 h 2502"/>
              <a:gd name="T8" fmla="*/ 3044 w 3044"/>
              <a:gd name="T9" fmla="*/ 2502 h 2502"/>
              <a:gd name="T10" fmla="*/ 104 w 3044"/>
              <a:gd name="T11" fmla="*/ 2398 h 2502"/>
              <a:gd name="T12" fmla="*/ 2940 w 3044"/>
              <a:gd name="T13" fmla="*/ 2398 h 2502"/>
              <a:gd name="T14" fmla="*/ 2940 w 3044"/>
              <a:gd name="T15" fmla="*/ 105 h 2502"/>
              <a:gd name="T16" fmla="*/ 104 w 3044"/>
              <a:gd name="T17" fmla="*/ 105 h 2502"/>
              <a:gd name="T18" fmla="*/ 104 w 3044"/>
              <a:gd name="T19" fmla="*/ 2398 h 2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44" h="2502">
                <a:moveTo>
                  <a:pt x="3044" y="2502"/>
                </a:moveTo>
                <a:lnTo>
                  <a:pt x="0" y="2502"/>
                </a:lnTo>
                <a:lnTo>
                  <a:pt x="0" y="0"/>
                </a:lnTo>
                <a:lnTo>
                  <a:pt x="3044" y="0"/>
                </a:lnTo>
                <a:lnTo>
                  <a:pt x="3044" y="2502"/>
                </a:lnTo>
                <a:close/>
                <a:moveTo>
                  <a:pt x="104" y="2398"/>
                </a:moveTo>
                <a:lnTo>
                  <a:pt x="2940" y="2398"/>
                </a:lnTo>
                <a:lnTo>
                  <a:pt x="2940" y="105"/>
                </a:lnTo>
                <a:lnTo>
                  <a:pt x="104" y="105"/>
                </a:lnTo>
                <a:lnTo>
                  <a:pt x="104" y="2398"/>
                </a:lnTo>
                <a:close/>
              </a:path>
            </a:pathLst>
          </a:custGeom>
          <a:solidFill>
            <a:srgbClr val="01B6BF"/>
          </a:solidFill>
          <a:ln>
            <a:noFill/>
          </a:ln>
        </p:spPr>
        <p:txBody>
          <a:bodyPr vert="horz" wrap="square" lIns="91440" tIns="45720" rIns="91440" bIns="45720" numCol="1" anchor="t" anchorCtr="0" compatLnSpc="1"/>
          <a:lstStyle/>
          <a:p>
            <a:endParaRPr lang="zh-CN" altLang="en-US"/>
          </a:p>
        </p:txBody>
      </p:sp>
      <p:sp>
        <p:nvSpPr>
          <p:cNvPr id="73" name="矩形 72"/>
          <p:cNvSpPr/>
          <p:nvPr/>
        </p:nvSpPr>
        <p:spPr>
          <a:xfrm>
            <a:off x="1879445" y="1702126"/>
            <a:ext cx="3872006" cy="1107996"/>
          </a:xfrm>
          <a:prstGeom prst="rect">
            <a:avLst/>
          </a:prstGeom>
          <a:effectLst>
            <a:outerShdw blurRad="38100" sx="102000" sy="102000" algn="ctr" rotWithShape="0">
              <a:schemeClr val="tx1">
                <a:lumMod val="75000"/>
                <a:lumOff val="25000"/>
                <a:alpha val="73000"/>
              </a:schemeClr>
            </a:outerShdw>
          </a:effectLst>
        </p:spPr>
        <p:txBody>
          <a:bodyPr wrap="square">
            <a:spAutoFit/>
          </a:bodyPr>
          <a:lstStyle/>
          <a:p>
            <a:pPr algn="ctr"/>
            <a:r>
              <a:rPr lang="zh-CN" altLang="en-US" sz="6600" b="1" dirty="0" smtClean="0">
                <a:solidFill>
                  <a:srgbClr val="92D050"/>
                </a:solidFill>
                <a:latin typeface="Arial" panose="020B0604020202020204" pitchFamily="34" charset="0"/>
                <a:cs typeface="Arial" panose="020B0604020202020204" pitchFamily="34" charset="0"/>
              </a:rPr>
              <a:t>简约</a:t>
            </a:r>
            <a:r>
              <a:rPr lang="zh-CN" altLang="en-US" sz="6600" b="1" dirty="0" smtClean="0">
                <a:solidFill>
                  <a:srgbClr val="01B6BF"/>
                </a:solidFill>
                <a:latin typeface="Arial" panose="020B0604020202020204" pitchFamily="34" charset="0"/>
                <a:cs typeface="Arial" panose="020B0604020202020204" pitchFamily="34" charset="0"/>
              </a:rPr>
              <a:t>商务</a:t>
            </a:r>
            <a:endParaRPr lang="zh-CN" altLang="en-US" sz="6600" b="1" dirty="0">
              <a:solidFill>
                <a:srgbClr val="01B6BF"/>
              </a:solidFill>
              <a:latin typeface="Arial" panose="020B0604020202020204" pitchFamily="34" charset="0"/>
              <a:cs typeface="Arial" panose="020B0604020202020204" pitchFamily="34" charset="0"/>
            </a:endParaRPr>
          </a:p>
        </p:txBody>
      </p:sp>
      <p:sp>
        <p:nvSpPr>
          <p:cNvPr id="74" name="矩形 73"/>
          <p:cNvSpPr/>
          <p:nvPr/>
        </p:nvSpPr>
        <p:spPr>
          <a:xfrm>
            <a:off x="1623983" y="2780688"/>
            <a:ext cx="4382931" cy="584775"/>
          </a:xfrm>
          <a:prstGeom prst="rect">
            <a:avLst/>
          </a:prstGeom>
          <a:effectLst>
            <a:outerShdw blurRad="38100" sx="102000" sy="102000" algn="ctr" rotWithShape="0">
              <a:schemeClr val="tx1">
                <a:lumMod val="75000"/>
                <a:lumOff val="25000"/>
                <a:alpha val="73000"/>
              </a:schemeClr>
            </a:outerShdw>
          </a:effectLst>
        </p:spPr>
        <p:txBody>
          <a:bodyPr wrap="none">
            <a:spAutoFit/>
          </a:bodyPr>
          <a:lstStyle/>
          <a:p>
            <a:pPr algn="ctr"/>
            <a:r>
              <a:rPr lang="en-US" altLang="zh-CN" sz="3200" dirty="0" smtClean="0">
                <a:solidFill>
                  <a:schemeClr val="bg1"/>
                </a:solidFill>
                <a:latin typeface="Arial" panose="020B0604020202020204" pitchFamily="34" charset="0"/>
                <a:cs typeface="Arial" panose="020B0604020202020204" pitchFamily="34" charset="0"/>
              </a:rPr>
              <a:t>THE BUSINESS PLAN</a:t>
            </a:r>
            <a:endParaRPr lang="zh-CN" altLang="en-US" sz="3200" dirty="0">
              <a:solidFill>
                <a:schemeClr val="bg1"/>
              </a:solidFill>
              <a:latin typeface="Arial" panose="020B0604020202020204" pitchFamily="34" charset="0"/>
              <a:cs typeface="Arial" panose="020B0604020202020204" pitchFamily="34" charset="0"/>
            </a:endParaRPr>
          </a:p>
        </p:txBody>
      </p:sp>
      <p:sp>
        <p:nvSpPr>
          <p:cNvPr id="75" name="Rectangle 7"/>
          <p:cNvSpPr/>
          <p:nvPr/>
        </p:nvSpPr>
        <p:spPr>
          <a:xfrm>
            <a:off x="2882094" y="4351692"/>
            <a:ext cx="1866708" cy="304800"/>
          </a:xfrm>
          <a:prstGeom prst="rect">
            <a:avLst/>
          </a:prstGeom>
        </p:spPr>
        <p:txBody>
          <a:bodyPr wrap="square">
            <a:spAutoFit/>
          </a:bodyPr>
          <a:lstStyle/>
          <a:p>
            <a:pPr algn="ctr"/>
            <a:r>
              <a:rPr lang="zh-CN" altLang="en-US" sz="1400" dirty="0">
                <a:solidFill>
                  <a:schemeClr val="bg1"/>
                </a:solidFill>
                <a:latin typeface="Roboto Thin" charset="0"/>
                <a:ea typeface="Roboto Thin" charset="0"/>
                <a:cs typeface="Roboto Thin" charset="0"/>
              </a:rPr>
              <a:t>演讲：商务简约</a:t>
            </a:r>
            <a:r>
              <a:rPr lang="en-US" sz="1400" dirty="0">
                <a:solidFill>
                  <a:schemeClr val="bg1"/>
                </a:solidFill>
                <a:latin typeface="Roboto Thin" charset="0"/>
                <a:ea typeface="Roboto Thin" charset="0"/>
                <a:cs typeface="Roboto Thin" charset="0"/>
              </a:rPr>
              <a:t> </a:t>
            </a:r>
          </a:p>
        </p:txBody>
      </p:sp>
      <p:sp>
        <p:nvSpPr>
          <p:cNvPr id="76" name="矩形 75"/>
          <p:cNvSpPr/>
          <p:nvPr/>
        </p:nvSpPr>
        <p:spPr>
          <a:xfrm>
            <a:off x="1741287" y="3336029"/>
            <a:ext cx="4148322" cy="1015663"/>
          </a:xfrm>
          <a:prstGeom prst="rect">
            <a:avLst/>
          </a:prstGeom>
        </p:spPr>
        <p:txBody>
          <a:bodyPr wrap="square">
            <a:spAutoFit/>
          </a:bodyPr>
          <a:lstStyle/>
          <a:p>
            <a:pPr algn="just"/>
            <a:r>
              <a:rPr lang="en-US" altLang="zh-CN" sz="1200" dirty="0">
                <a:solidFill>
                  <a:schemeClr val="bg1">
                    <a:lumMod val="75000"/>
                  </a:schemeClr>
                </a:solidFill>
              </a:rPr>
              <a:t>The spring and autumn period and the visual studio is one of the enterprises and individuals to provide professional creativity, brand integration design consultants, more than 10 years working experience. To customers as the benchmark, with wisdom grafting business and the arts.</a:t>
            </a:r>
            <a:endParaRPr lang="zh-CN" altLang="zh-CN" sz="1200" dirty="0">
              <a:solidFill>
                <a:schemeClr val="bg1">
                  <a:lumMod val="75000"/>
                </a:schemeClr>
              </a:solidFill>
            </a:endParaRPr>
          </a:p>
        </p:txBody>
      </p:sp>
      <p:pic>
        <p:nvPicPr>
          <p:cNvPr id="3" name="精美音乐">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02105" y="6336631"/>
            <a:ext cx="609600" cy="609600"/>
          </a:xfrm>
          <a:prstGeom prst="rect">
            <a:avLst/>
          </a:prstGeom>
        </p:spPr>
      </p:pic>
    </p:spTree>
  </p:cSld>
  <p:clrMapOvr>
    <a:masterClrMapping/>
  </p:clrMapOvr>
  <p:transition spd="slow"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par>
                                <p:cTn id="7" presetID="42"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animEffect transition="in" filter="fade">
                                      <p:cBhvr>
                                        <p:cTn id="9" dur="1000"/>
                                        <p:tgtEl>
                                          <p:spTgt spid="24"/>
                                        </p:tgtEl>
                                      </p:cBhvr>
                                    </p:animEffect>
                                    <p:anim calcmode="lin" valueType="num">
                                      <p:cBhvr>
                                        <p:cTn id="10" dur="1000" fill="hold"/>
                                        <p:tgtEl>
                                          <p:spTgt spid="24"/>
                                        </p:tgtEl>
                                        <p:attrNameLst>
                                          <p:attrName>ppt_x</p:attrName>
                                        </p:attrNameLst>
                                      </p:cBhvr>
                                      <p:tavLst>
                                        <p:tav tm="0">
                                          <p:val>
                                            <p:strVal val="#ppt_x"/>
                                          </p:val>
                                        </p:tav>
                                        <p:tav tm="100000">
                                          <p:val>
                                            <p:strVal val="#ppt_x"/>
                                          </p:val>
                                        </p:tav>
                                      </p:tavLst>
                                    </p:anim>
                                    <p:anim calcmode="lin" valueType="num">
                                      <p:cBhvr>
                                        <p:cTn id="11" dur="1000" fill="hold"/>
                                        <p:tgtEl>
                                          <p:spTgt spid="24"/>
                                        </p:tgtEl>
                                        <p:attrNameLst>
                                          <p:attrName>ppt_y</p:attrName>
                                        </p:attrNameLst>
                                      </p:cBhvr>
                                      <p:tavLst>
                                        <p:tav tm="0">
                                          <p:val>
                                            <p:strVal val="#ppt_y+.1"/>
                                          </p:val>
                                        </p:tav>
                                        <p:tav tm="100000">
                                          <p:val>
                                            <p:strVal val="#ppt_y"/>
                                          </p:val>
                                        </p:tav>
                                      </p:tavLst>
                                    </p:anim>
                                  </p:childTnLst>
                                </p:cTn>
                              </p:par>
                            </p:childTnLst>
                          </p:cTn>
                        </p:par>
                        <p:par>
                          <p:cTn id="12" fill="hold">
                            <p:stCondLst>
                              <p:cond delay="0"/>
                            </p:stCondLst>
                            <p:childTnLst>
                              <p:par>
                                <p:cTn id="13" presetID="56" presetClass="entr" presetSubtype="0" fill="hold" grpId="0" nodeType="afterEffect">
                                  <p:stCondLst>
                                    <p:cond delay="0"/>
                                  </p:stCondLst>
                                  <p:iterate type="lt">
                                    <p:tmPct val="10000"/>
                                  </p:iterate>
                                  <p:childTnLst>
                                    <p:set>
                                      <p:cBhvr>
                                        <p:cTn id="14" dur="1" fill="hold">
                                          <p:stCondLst>
                                            <p:cond delay="0"/>
                                          </p:stCondLst>
                                        </p:cTn>
                                        <p:tgtEl>
                                          <p:spTgt spid="73"/>
                                        </p:tgtEl>
                                        <p:attrNameLst>
                                          <p:attrName>style.visibility</p:attrName>
                                        </p:attrNameLst>
                                      </p:cBhvr>
                                      <p:to>
                                        <p:strVal val="visible"/>
                                      </p:to>
                                    </p:set>
                                    <p:anim by="(-#ppt_w*2)" calcmode="lin" valueType="num">
                                      <p:cBhvr rctx="PPT">
                                        <p:cTn id="15" dur="500" autoRev="1" fill="hold">
                                          <p:stCondLst>
                                            <p:cond delay="0"/>
                                          </p:stCondLst>
                                        </p:cTn>
                                        <p:tgtEl>
                                          <p:spTgt spid="73"/>
                                        </p:tgtEl>
                                        <p:attrNameLst>
                                          <p:attrName>ppt_w</p:attrName>
                                        </p:attrNameLst>
                                      </p:cBhvr>
                                    </p:anim>
                                    <p:anim by="(#ppt_w*0.50)" calcmode="lin" valueType="num">
                                      <p:cBhvr>
                                        <p:cTn id="16" dur="500" decel="50000" autoRev="1" fill="hold">
                                          <p:stCondLst>
                                            <p:cond delay="0"/>
                                          </p:stCondLst>
                                        </p:cTn>
                                        <p:tgtEl>
                                          <p:spTgt spid="73"/>
                                        </p:tgtEl>
                                        <p:attrNameLst>
                                          <p:attrName>ppt_x</p:attrName>
                                        </p:attrNameLst>
                                      </p:cBhvr>
                                    </p:anim>
                                    <p:anim from="(-#ppt_h/2)" to="(#ppt_y)" calcmode="lin" valueType="num">
                                      <p:cBhvr>
                                        <p:cTn id="17" dur="1000" fill="hold">
                                          <p:stCondLst>
                                            <p:cond delay="0"/>
                                          </p:stCondLst>
                                        </p:cTn>
                                        <p:tgtEl>
                                          <p:spTgt spid="73"/>
                                        </p:tgtEl>
                                        <p:attrNameLst>
                                          <p:attrName>ppt_y</p:attrName>
                                        </p:attrNameLst>
                                      </p:cBhvr>
                                    </p:anim>
                                    <p:animRot by="21600000">
                                      <p:cBhvr>
                                        <p:cTn id="18" dur="1000" fill="hold">
                                          <p:stCondLst>
                                            <p:cond delay="0"/>
                                          </p:stCondLst>
                                        </p:cTn>
                                        <p:tgtEl>
                                          <p:spTgt spid="73"/>
                                        </p:tgtEl>
                                        <p:attrNameLst>
                                          <p:attrName>r</p:attrName>
                                        </p:attrNameLst>
                                      </p:cBhvr>
                                    </p:animRot>
                                  </p:childTnLst>
                                </p:cTn>
                              </p:par>
                            </p:childTnLst>
                          </p:cTn>
                        </p:par>
                        <p:par>
                          <p:cTn id="19" fill="hold">
                            <p:stCondLst>
                              <p:cond delay="2299"/>
                            </p:stCondLst>
                            <p:childTnLst>
                              <p:par>
                                <p:cTn id="20" presetID="2" presetClass="entr" presetSubtype="2" fill="hold" grpId="0" nodeType="afterEffect">
                                  <p:stCondLst>
                                    <p:cond delay="0"/>
                                  </p:stCondLst>
                                  <p:childTnLst>
                                    <p:set>
                                      <p:cBhvr>
                                        <p:cTn id="21" dur="1" fill="hold">
                                          <p:stCondLst>
                                            <p:cond delay="0"/>
                                          </p:stCondLst>
                                        </p:cTn>
                                        <p:tgtEl>
                                          <p:spTgt spid="74"/>
                                        </p:tgtEl>
                                        <p:attrNameLst>
                                          <p:attrName>style.visibility</p:attrName>
                                        </p:attrNameLst>
                                      </p:cBhvr>
                                      <p:to>
                                        <p:strVal val="visible"/>
                                      </p:to>
                                    </p:set>
                                    <p:anim calcmode="lin" valueType="num">
                                      <p:cBhvr additive="base">
                                        <p:cTn id="22" dur="500" fill="hold"/>
                                        <p:tgtEl>
                                          <p:spTgt spid="74"/>
                                        </p:tgtEl>
                                        <p:attrNameLst>
                                          <p:attrName>ppt_x</p:attrName>
                                        </p:attrNameLst>
                                      </p:cBhvr>
                                      <p:tavLst>
                                        <p:tav tm="0">
                                          <p:val>
                                            <p:strVal val="1+#ppt_w/2"/>
                                          </p:val>
                                        </p:tav>
                                        <p:tav tm="100000">
                                          <p:val>
                                            <p:strVal val="#ppt_x"/>
                                          </p:val>
                                        </p:tav>
                                      </p:tavLst>
                                    </p:anim>
                                    <p:anim calcmode="lin" valueType="num">
                                      <p:cBhvr additive="base">
                                        <p:cTn id="23" dur="500" fill="hold"/>
                                        <p:tgtEl>
                                          <p:spTgt spid="74"/>
                                        </p:tgtEl>
                                        <p:attrNameLst>
                                          <p:attrName>ppt_y</p:attrName>
                                        </p:attrNameLst>
                                      </p:cBhvr>
                                      <p:tavLst>
                                        <p:tav tm="0">
                                          <p:val>
                                            <p:strVal val="#ppt_y"/>
                                          </p:val>
                                        </p:tav>
                                        <p:tav tm="100000">
                                          <p:val>
                                            <p:strVal val="#ppt_y"/>
                                          </p:val>
                                        </p:tav>
                                      </p:tavLst>
                                    </p:anim>
                                  </p:childTnLst>
                                </p:cTn>
                              </p:par>
                            </p:childTnLst>
                          </p:cTn>
                        </p:par>
                        <p:par>
                          <p:cTn id="24" fill="hold">
                            <p:stCondLst>
                              <p:cond delay="2799"/>
                            </p:stCondLst>
                            <p:childTnLst>
                              <p:par>
                                <p:cTn id="25" presetID="10" presetClass="entr" presetSubtype="0" fill="hold" grpId="0" nodeType="afterEffect">
                                  <p:stCondLst>
                                    <p:cond delay="0"/>
                                  </p:stCondLst>
                                  <p:iterate type="wd">
                                    <p:tmPct val="5000"/>
                                  </p:iterate>
                                  <p:childTnLst>
                                    <p:set>
                                      <p:cBhvr>
                                        <p:cTn id="26" dur="1" fill="hold">
                                          <p:stCondLst>
                                            <p:cond delay="0"/>
                                          </p:stCondLst>
                                        </p:cTn>
                                        <p:tgtEl>
                                          <p:spTgt spid="76"/>
                                        </p:tgtEl>
                                        <p:attrNameLst>
                                          <p:attrName>style.visibility</p:attrName>
                                        </p:attrNameLst>
                                      </p:cBhvr>
                                      <p:to>
                                        <p:strVal val="visible"/>
                                      </p:to>
                                    </p:set>
                                    <p:animEffect transition="in" filter="fade">
                                      <p:cBhvr>
                                        <p:cTn id="27" dur="500"/>
                                        <p:tgtEl>
                                          <p:spTgt spid="76"/>
                                        </p:tgtEl>
                                      </p:cBhvr>
                                    </p:animEffect>
                                  </p:childTnLst>
                                </p:cTn>
                              </p:par>
                            </p:childTnLst>
                          </p:cTn>
                        </p:par>
                        <p:par>
                          <p:cTn id="28" fill="hold">
                            <p:stCondLst>
                              <p:cond delay="10274"/>
                            </p:stCondLst>
                            <p:childTnLst>
                              <p:par>
                                <p:cTn id="29" presetID="10" presetClass="entr" presetSubtype="0" fill="hold" grpId="0" nodeType="afterEffect">
                                  <p:stCondLst>
                                    <p:cond delay="0"/>
                                  </p:stCondLst>
                                  <p:iterate type="wd">
                                    <p:tmPct val="10000"/>
                                  </p:iterate>
                                  <p:childTnLst>
                                    <p:set>
                                      <p:cBhvr>
                                        <p:cTn id="30" dur="1" fill="hold">
                                          <p:stCondLst>
                                            <p:cond delay="0"/>
                                          </p:stCondLst>
                                        </p:cTn>
                                        <p:tgtEl>
                                          <p:spTgt spid="75"/>
                                        </p:tgtEl>
                                        <p:attrNameLst>
                                          <p:attrName>style.visibility</p:attrName>
                                        </p:attrNameLst>
                                      </p:cBhvr>
                                      <p:to>
                                        <p:strVal val="visible"/>
                                      </p:to>
                                    </p:set>
                                    <p:animEffect transition="in" filter="fade">
                                      <p:cBhvr>
                                        <p:cTn id="31"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32" repeatCount="indefinite" fill="hold" display="0">
                  <p:stCondLst>
                    <p:cond delay="indefinite"/>
                  </p:stCondLst>
                  <p:endCondLst>
                    <p:cond evt="onStopAudio" delay="0">
                      <p:tgtEl>
                        <p:sldTgt/>
                      </p:tgtEl>
                    </p:cond>
                  </p:endCondLst>
                </p:cTn>
                <p:tgtEl>
                  <p:spTgt spid="3"/>
                </p:tgtEl>
              </p:cMediaNode>
            </p:audio>
          </p:childTnLst>
        </p:cTn>
      </p:par>
    </p:tnLst>
    <p:bldLst>
      <p:bldP spid="24" grpId="0" animBg="1"/>
      <p:bldP spid="73" grpId="0"/>
      <p:bldP spid="74" grpId="0"/>
      <p:bldP spid="75" grpId="0"/>
      <p:bldP spid="7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5"/>
          <p:cNvSpPr>
            <a:spLocks noChangeArrowheads="1"/>
          </p:cNvSpPr>
          <p:nvPr/>
        </p:nvSpPr>
        <p:spPr bwMode="auto">
          <a:xfrm>
            <a:off x="0" y="1758951"/>
            <a:ext cx="12192000" cy="42894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4" name="Rectangle 221"/>
          <p:cNvSpPr>
            <a:spLocks noChangeArrowheads="1"/>
          </p:cNvSpPr>
          <p:nvPr/>
        </p:nvSpPr>
        <p:spPr bwMode="auto">
          <a:xfrm>
            <a:off x="1968500" y="2162199"/>
            <a:ext cx="25400" cy="3321050"/>
          </a:xfrm>
          <a:prstGeom prst="rect">
            <a:avLst/>
          </a:prstGeom>
          <a:solidFill>
            <a:srgbClr val="626F7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600"/>
          </a:p>
        </p:txBody>
      </p:sp>
      <p:sp>
        <p:nvSpPr>
          <p:cNvPr id="25" name="Rectangle 222"/>
          <p:cNvSpPr>
            <a:spLocks noChangeArrowheads="1"/>
          </p:cNvSpPr>
          <p:nvPr/>
        </p:nvSpPr>
        <p:spPr bwMode="auto">
          <a:xfrm>
            <a:off x="1981200" y="2671905"/>
            <a:ext cx="8243888" cy="25400"/>
          </a:xfrm>
          <a:prstGeom prst="rect">
            <a:avLst/>
          </a:prstGeom>
          <a:solidFill>
            <a:srgbClr val="626F7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nvGrpSpPr>
          <p:cNvPr id="252" name="组合 251"/>
          <p:cNvGrpSpPr/>
          <p:nvPr/>
        </p:nvGrpSpPr>
        <p:grpSpPr>
          <a:xfrm>
            <a:off x="1980353" y="346244"/>
            <a:ext cx="1431925" cy="1176963"/>
            <a:chOff x="1980353" y="346244"/>
            <a:chExt cx="1431925" cy="1176963"/>
          </a:xfrm>
        </p:grpSpPr>
        <p:sp>
          <p:nvSpPr>
            <p:cNvPr id="236" name="Freeform 23"/>
            <p:cNvSpPr>
              <a:spLocks noEditPoints="1"/>
            </p:cNvSpPr>
            <p:nvPr/>
          </p:nvSpPr>
          <p:spPr bwMode="auto">
            <a:xfrm>
              <a:off x="1980353" y="346244"/>
              <a:ext cx="1431925" cy="1176963"/>
            </a:xfrm>
            <a:custGeom>
              <a:avLst/>
              <a:gdLst>
                <a:gd name="T0" fmla="*/ 3044 w 3044"/>
                <a:gd name="T1" fmla="*/ 2502 h 2502"/>
                <a:gd name="T2" fmla="*/ 0 w 3044"/>
                <a:gd name="T3" fmla="*/ 2502 h 2502"/>
                <a:gd name="T4" fmla="*/ 0 w 3044"/>
                <a:gd name="T5" fmla="*/ 0 h 2502"/>
                <a:gd name="T6" fmla="*/ 3044 w 3044"/>
                <a:gd name="T7" fmla="*/ 0 h 2502"/>
                <a:gd name="T8" fmla="*/ 3044 w 3044"/>
                <a:gd name="T9" fmla="*/ 2502 h 2502"/>
                <a:gd name="T10" fmla="*/ 104 w 3044"/>
                <a:gd name="T11" fmla="*/ 2398 h 2502"/>
                <a:gd name="T12" fmla="*/ 2940 w 3044"/>
                <a:gd name="T13" fmla="*/ 2398 h 2502"/>
                <a:gd name="T14" fmla="*/ 2940 w 3044"/>
                <a:gd name="T15" fmla="*/ 105 h 2502"/>
                <a:gd name="T16" fmla="*/ 104 w 3044"/>
                <a:gd name="T17" fmla="*/ 105 h 2502"/>
                <a:gd name="T18" fmla="*/ 104 w 3044"/>
                <a:gd name="T19" fmla="*/ 2398 h 2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44" h="2502">
                  <a:moveTo>
                    <a:pt x="3044" y="2502"/>
                  </a:moveTo>
                  <a:lnTo>
                    <a:pt x="0" y="2502"/>
                  </a:lnTo>
                  <a:lnTo>
                    <a:pt x="0" y="0"/>
                  </a:lnTo>
                  <a:lnTo>
                    <a:pt x="3044" y="0"/>
                  </a:lnTo>
                  <a:lnTo>
                    <a:pt x="3044" y="2502"/>
                  </a:lnTo>
                  <a:close/>
                  <a:moveTo>
                    <a:pt x="104" y="2398"/>
                  </a:moveTo>
                  <a:lnTo>
                    <a:pt x="2940" y="2398"/>
                  </a:lnTo>
                  <a:lnTo>
                    <a:pt x="2940" y="105"/>
                  </a:lnTo>
                  <a:lnTo>
                    <a:pt x="104" y="105"/>
                  </a:lnTo>
                  <a:lnTo>
                    <a:pt x="104" y="2398"/>
                  </a:ln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zh-CN" altLang="en-US"/>
            </a:p>
          </p:txBody>
        </p:sp>
        <p:pic>
          <p:nvPicPr>
            <p:cNvPr id="237" name="图片 23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9581" y="459059"/>
              <a:ext cx="1183060" cy="960308"/>
            </a:xfrm>
            <a:prstGeom prst="rect">
              <a:avLst/>
            </a:prstGeom>
          </p:spPr>
        </p:pic>
      </p:grpSp>
      <p:sp>
        <p:nvSpPr>
          <p:cNvPr id="238" name="矩形 237"/>
          <p:cNvSpPr/>
          <p:nvPr/>
        </p:nvSpPr>
        <p:spPr>
          <a:xfrm>
            <a:off x="1993900" y="1989419"/>
            <a:ext cx="1967205" cy="769441"/>
          </a:xfrm>
          <a:prstGeom prst="rect">
            <a:avLst/>
          </a:prstGeom>
        </p:spPr>
        <p:txBody>
          <a:bodyPr wrap="none">
            <a:spAutoFit/>
          </a:bodyPr>
          <a:lstStyle/>
          <a:p>
            <a:r>
              <a:rPr lang="en-US" altLang="zh-CN" sz="4400" dirty="0">
                <a:solidFill>
                  <a:srgbClr val="3E464C"/>
                </a:solidFill>
                <a:latin typeface="DINSchrift" pitchFamily="50" charset="0"/>
                <a:ea typeface="Roboto" panose="02000000000000000000" pitchFamily="2" charset="0"/>
              </a:rPr>
              <a:t>CONTENTS</a:t>
            </a:r>
          </a:p>
        </p:txBody>
      </p:sp>
      <p:sp>
        <p:nvSpPr>
          <p:cNvPr id="239" name="矩形 238"/>
          <p:cNvSpPr/>
          <p:nvPr/>
        </p:nvSpPr>
        <p:spPr>
          <a:xfrm>
            <a:off x="2019300" y="2679168"/>
            <a:ext cx="566181" cy="707886"/>
          </a:xfrm>
          <a:prstGeom prst="rect">
            <a:avLst/>
          </a:prstGeom>
        </p:spPr>
        <p:txBody>
          <a:bodyPr wrap="none">
            <a:spAutoFit/>
          </a:bodyPr>
          <a:lstStyle/>
          <a:p>
            <a:r>
              <a:rPr lang="en-US" altLang="zh-CN" sz="4000" dirty="0" smtClean="0">
                <a:solidFill>
                  <a:srgbClr val="3E464C"/>
                </a:solidFill>
                <a:latin typeface="DINSchrift" pitchFamily="50" charset="0"/>
                <a:ea typeface="Roboto" panose="02000000000000000000" pitchFamily="2" charset="0"/>
              </a:rPr>
              <a:t>01</a:t>
            </a:r>
            <a:endParaRPr lang="en-US" altLang="zh-CN" sz="4000" dirty="0">
              <a:solidFill>
                <a:srgbClr val="3E464C"/>
              </a:solidFill>
              <a:latin typeface="DINSchrift" pitchFamily="50" charset="0"/>
              <a:ea typeface="Roboto" panose="02000000000000000000" pitchFamily="2" charset="0"/>
            </a:endParaRPr>
          </a:p>
        </p:txBody>
      </p:sp>
      <p:sp>
        <p:nvSpPr>
          <p:cNvPr id="240" name="矩形 239"/>
          <p:cNvSpPr/>
          <p:nvPr/>
        </p:nvSpPr>
        <p:spPr>
          <a:xfrm>
            <a:off x="2019300" y="3397950"/>
            <a:ext cx="566181" cy="707886"/>
          </a:xfrm>
          <a:prstGeom prst="rect">
            <a:avLst/>
          </a:prstGeom>
        </p:spPr>
        <p:txBody>
          <a:bodyPr wrap="none">
            <a:spAutoFit/>
          </a:bodyPr>
          <a:lstStyle/>
          <a:p>
            <a:r>
              <a:rPr lang="en-US" altLang="zh-CN" sz="4000" dirty="0" smtClean="0">
                <a:solidFill>
                  <a:srgbClr val="3E464C"/>
                </a:solidFill>
                <a:latin typeface="DINSchrift" pitchFamily="50" charset="0"/>
                <a:ea typeface="Roboto" panose="02000000000000000000" pitchFamily="2" charset="0"/>
              </a:rPr>
              <a:t>02</a:t>
            </a:r>
            <a:endParaRPr lang="en-US" altLang="zh-CN" sz="4000" dirty="0">
              <a:solidFill>
                <a:srgbClr val="3E464C"/>
              </a:solidFill>
              <a:latin typeface="DINSchrift" pitchFamily="50" charset="0"/>
              <a:ea typeface="Roboto" panose="02000000000000000000" pitchFamily="2" charset="0"/>
            </a:endParaRPr>
          </a:p>
        </p:txBody>
      </p:sp>
      <p:sp>
        <p:nvSpPr>
          <p:cNvPr id="241" name="矩形 240"/>
          <p:cNvSpPr/>
          <p:nvPr/>
        </p:nvSpPr>
        <p:spPr>
          <a:xfrm>
            <a:off x="2019300" y="4116732"/>
            <a:ext cx="566181" cy="707886"/>
          </a:xfrm>
          <a:prstGeom prst="rect">
            <a:avLst/>
          </a:prstGeom>
        </p:spPr>
        <p:txBody>
          <a:bodyPr wrap="none">
            <a:spAutoFit/>
          </a:bodyPr>
          <a:lstStyle/>
          <a:p>
            <a:r>
              <a:rPr lang="en-US" altLang="zh-CN" sz="4000" dirty="0" smtClean="0">
                <a:solidFill>
                  <a:srgbClr val="3E464C"/>
                </a:solidFill>
                <a:latin typeface="DINSchrift" pitchFamily="50" charset="0"/>
                <a:ea typeface="Roboto" panose="02000000000000000000" pitchFamily="2" charset="0"/>
              </a:rPr>
              <a:t>03</a:t>
            </a:r>
            <a:endParaRPr lang="en-US" altLang="zh-CN" sz="4000" dirty="0">
              <a:solidFill>
                <a:srgbClr val="3E464C"/>
              </a:solidFill>
              <a:latin typeface="DINSchrift" pitchFamily="50" charset="0"/>
              <a:ea typeface="Roboto" panose="02000000000000000000" pitchFamily="2" charset="0"/>
            </a:endParaRPr>
          </a:p>
        </p:txBody>
      </p:sp>
      <p:sp>
        <p:nvSpPr>
          <p:cNvPr id="242" name="矩形 241"/>
          <p:cNvSpPr/>
          <p:nvPr/>
        </p:nvSpPr>
        <p:spPr>
          <a:xfrm>
            <a:off x="2019300" y="4835514"/>
            <a:ext cx="566181" cy="707886"/>
          </a:xfrm>
          <a:prstGeom prst="rect">
            <a:avLst/>
          </a:prstGeom>
        </p:spPr>
        <p:txBody>
          <a:bodyPr wrap="none">
            <a:spAutoFit/>
          </a:bodyPr>
          <a:lstStyle/>
          <a:p>
            <a:r>
              <a:rPr lang="en-US" altLang="zh-CN" sz="4000" dirty="0" smtClean="0">
                <a:solidFill>
                  <a:srgbClr val="3E464C"/>
                </a:solidFill>
                <a:latin typeface="DINSchrift" pitchFamily="50" charset="0"/>
                <a:ea typeface="Roboto" panose="02000000000000000000" pitchFamily="2" charset="0"/>
              </a:rPr>
              <a:t>04</a:t>
            </a:r>
            <a:endParaRPr lang="en-US" altLang="zh-CN" sz="4000" dirty="0">
              <a:solidFill>
                <a:srgbClr val="3E464C"/>
              </a:solidFill>
              <a:latin typeface="DINSchrift" pitchFamily="50" charset="0"/>
              <a:ea typeface="Roboto" panose="02000000000000000000" pitchFamily="2" charset="0"/>
            </a:endParaRPr>
          </a:p>
        </p:txBody>
      </p:sp>
      <p:sp>
        <p:nvSpPr>
          <p:cNvPr id="243" name="文本框 9"/>
          <p:cNvSpPr txBox="1"/>
          <p:nvPr/>
        </p:nvSpPr>
        <p:spPr>
          <a:xfrm>
            <a:off x="2687825" y="2848490"/>
            <a:ext cx="2111479" cy="438582"/>
          </a:xfrm>
          <a:prstGeom prst="rect">
            <a:avLst/>
          </a:prstGeom>
          <a:noFill/>
        </p:spPr>
        <p:txBody>
          <a:bodyPr wrap="square" lIns="68580" tIns="34290" rIns="68580" bIns="34290" rtlCol="0">
            <a:spAutoFit/>
          </a:bodyPr>
          <a:lstStyle/>
          <a:p>
            <a:pPr marL="0" lvl="1"/>
            <a:r>
              <a:rPr lang="zh-CN" altLang="en-US" sz="2400" dirty="0" smtClean="0">
                <a:solidFill>
                  <a:srgbClr val="3E464C"/>
                </a:solidFill>
                <a:latin typeface="微软雅黑" panose="020B0503020204020204" pitchFamily="34" charset="-122"/>
                <a:ea typeface="微软雅黑" panose="020B0503020204020204" pitchFamily="34" charset="-122"/>
              </a:rPr>
              <a:t>我们是谁</a:t>
            </a:r>
            <a:endParaRPr lang="zh-CN" altLang="en-US" sz="2400" dirty="0">
              <a:solidFill>
                <a:srgbClr val="3E464C"/>
              </a:solidFill>
              <a:latin typeface="微软雅黑" panose="020B0503020204020204" pitchFamily="34" charset="-122"/>
              <a:ea typeface="微软雅黑" panose="020B0503020204020204" pitchFamily="34" charset="-122"/>
            </a:endParaRPr>
          </a:p>
        </p:txBody>
      </p:sp>
      <p:sp>
        <p:nvSpPr>
          <p:cNvPr id="245" name="文本框 244"/>
          <p:cNvSpPr txBox="1"/>
          <p:nvPr/>
        </p:nvSpPr>
        <p:spPr>
          <a:xfrm>
            <a:off x="5007849" y="2818824"/>
            <a:ext cx="5217239" cy="56630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gn="just">
              <a:lnSpc>
                <a:spcPct val="110000"/>
              </a:lnSpc>
              <a:buFont typeface="Wingdings" panose="05000000000000000000" pitchFamily="2" charset="2"/>
              <a:buChar char="l"/>
            </a:pPr>
            <a:r>
              <a:rPr lang="en-US" altLang="zh-CN" sz="1400" dirty="0">
                <a:solidFill>
                  <a:schemeClr val="tx1">
                    <a:lumMod val="85000"/>
                    <a:lumOff val="15000"/>
                  </a:schemeClr>
                </a:solidFill>
                <a:latin typeface="Calibri" panose="020F0502020204030204" pitchFamily="34" charset="0"/>
              </a:rPr>
              <a:t>Insert you awesome clever slogan or theme in this area awesome clever slogan or theme in this world short of ambition. </a:t>
            </a:r>
            <a:endParaRPr lang="zh-CN" altLang="en-US" sz="1400" dirty="0">
              <a:solidFill>
                <a:schemeClr val="tx1">
                  <a:lumMod val="85000"/>
                  <a:lumOff val="15000"/>
                </a:schemeClr>
              </a:solidFill>
              <a:latin typeface="Calibri" panose="020F0502020204030204" pitchFamily="34" charset="0"/>
            </a:endParaRPr>
          </a:p>
        </p:txBody>
      </p:sp>
      <p:sp>
        <p:nvSpPr>
          <p:cNvPr id="246" name="文本框 9"/>
          <p:cNvSpPr txBox="1"/>
          <p:nvPr/>
        </p:nvSpPr>
        <p:spPr>
          <a:xfrm>
            <a:off x="2687825" y="3553624"/>
            <a:ext cx="2634802" cy="438582"/>
          </a:xfrm>
          <a:prstGeom prst="rect">
            <a:avLst/>
          </a:prstGeom>
          <a:noFill/>
        </p:spPr>
        <p:txBody>
          <a:bodyPr wrap="square" lIns="68580" tIns="34290" rIns="68580" bIns="34290" rtlCol="0">
            <a:spAutoFit/>
          </a:bodyPr>
          <a:lstStyle/>
          <a:p>
            <a:pPr marL="0" lvl="1"/>
            <a:r>
              <a:rPr lang="zh-CN" altLang="en-US" sz="2400" dirty="0" smtClean="0">
                <a:solidFill>
                  <a:srgbClr val="3E464C"/>
                </a:solidFill>
                <a:latin typeface="微软雅黑" panose="020B0503020204020204" pitchFamily="34" charset="-122"/>
                <a:ea typeface="微软雅黑" panose="020B0503020204020204" pitchFamily="34" charset="-122"/>
              </a:rPr>
              <a:t>业务及产品</a:t>
            </a:r>
            <a:endParaRPr lang="zh-CN" altLang="en-US" sz="2400" dirty="0">
              <a:solidFill>
                <a:srgbClr val="3E464C"/>
              </a:solidFill>
              <a:latin typeface="微软雅黑" panose="020B0503020204020204" pitchFamily="34" charset="-122"/>
              <a:ea typeface="微软雅黑" panose="020B0503020204020204" pitchFamily="34" charset="-122"/>
            </a:endParaRPr>
          </a:p>
        </p:txBody>
      </p:sp>
      <p:sp>
        <p:nvSpPr>
          <p:cNvPr id="247" name="文本框 246"/>
          <p:cNvSpPr txBox="1"/>
          <p:nvPr/>
        </p:nvSpPr>
        <p:spPr>
          <a:xfrm>
            <a:off x="5007849" y="3473916"/>
            <a:ext cx="5217239" cy="56630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gn="just">
              <a:lnSpc>
                <a:spcPct val="110000"/>
              </a:lnSpc>
              <a:buFont typeface="Wingdings" panose="05000000000000000000" pitchFamily="2" charset="2"/>
              <a:buChar char="l"/>
            </a:pPr>
            <a:r>
              <a:rPr lang="en-US" altLang="zh-CN" sz="1400" dirty="0">
                <a:solidFill>
                  <a:schemeClr val="tx1">
                    <a:lumMod val="85000"/>
                    <a:lumOff val="15000"/>
                  </a:schemeClr>
                </a:solidFill>
                <a:latin typeface="Calibri" panose="020F0502020204030204" pitchFamily="34" charset="0"/>
              </a:rPr>
              <a:t>Insert you awesome clever slogan or theme in this area awesome clever slogan or theme in this world short of ambition. </a:t>
            </a:r>
            <a:endParaRPr lang="zh-CN" altLang="en-US" sz="1400" dirty="0">
              <a:solidFill>
                <a:schemeClr val="tx1">
                  <a:lumMod val="85000"/>
                  <a:lumOff val="15000"/>
                </a:schemeClr>
              </a:solidFill>
              <a:latin typeface="Calibri" panose="020F0502020204030204" pitchFamily="34" charset="0"/>
            </a:endParaRPr>
          </a:p>
        </p:txBody>
      </p:sp>
      <p:sp>
        <p:nvSpPr>
          <p:cNvPr id="248" name="文本框 9"/>
          <p:cNvSpPr txBox="1"/>
          <p:nvPr/>
        </p:nvSpPr>
        <p:spPr>
          <a:xfrm>
            <a:off x="2687825" y="4258758"/>
            <a:ext cx="2111479" cy="438582"/>
          </a:xfrm>
          <a:prstGeom prst="rect">
            <a:avLst/>
          </a:prstGeom>
          <a:noFill/>
        </p:spPr>
        <p:txBody>
          <a:bodyPr wrap="square" lIns="68580" tIns="34290" rIns="68580" bIns="34290" rtlCol="0">
            <a:spAutoFit/>
          </a:bodyPr>
          <a:lstStyle/>
          <a:p>
            <a:pPr marL="0" lvl="1"/>
            <a:r>
              <a:rPr lang="zh-CN" altLang="en-US" sz="2400" dirty="0" smtClean="0">
                <a:solidFill>
                  <a:srgbClr val="3E464C"/>
                </a:solidFill>
                <a:latin typeface="微软雅黑" panose="020B0503020204020204" pitchFamily="34" charset="-122"/>
                <a:ea typeface="微软雅黑" panose="020B0503020204020204" pitchFamily="34" charset="-122"/>
              </a:rPr>
              <a:t>成功案例</a:t>
            </a:r>
            <a:endParaRPr lang="zh-CN" altLang="en-US" sz="2400" dirty="0">
              <a:solidFill>
                <a:srgbClr val="3E464C"/>
              </a:solidFill>
              <a:latin typeface="微软雅黑" panose="020B0503020204020204" pitchFamily="34" charset="-122"/>
              <a:ea typeface="微软雅黑" panose="020B0503020204020204" pitchFamily="34" charset="-122"/>
            </a:endParaRPr>
          </a:p>
        </p:txBody>
      </p:sp>
      <p:sp>
        <p:nvSpPr>
          <p:cNvPr id="249" name="文本框 248"/>
          <p:cNvSpPr txBox="1"/>
          <p:nvPr/>
        </p:nvSpPr>
        <p:spPr>
          <a:xfrm>
            <a:off x="5007849" y="4224543"/>
            <a:ext cx="5217239" cy="56630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gn="just">
              <a:lnSpc>
                <a:spcPct val="110000"/>
              </a:lnSpc>
              <a:buFont typeface="Wingdings" panose="05000000000000000000" pitchFamily="2" charset="2"/>
              <a:buChar char="l"/>
            </a:pPr>
            <a:r>
              <a:rPr lang="en-US" altLang="zh-CN" sz="1400" dirty="0">
                <a:solidFill>
                  <a:schemeClr val="tx1">
                    <a:lumMod val="85000"/>
                    <a:lumOff val="15000"/>
                  </a:schemeClr>
                </a:solidFill>
                <a:latin typeface="Calibri" panose="020F0502020204030204" pitchFamily="34" charset="0"/>
              </a:rPr>
              <a:t>Insert you awesome clever slogan or theme in this area awesome clever slogan or theme in this world short of ambition. </a:t>
            </a:r>
            <a:endParaRPr lang="zh-CN" altLang="en-US" sz="1400" dirty="0">
              <a:solidFill>
                <a:schemeClr val="tx1">
                  <a:lumMod val="85000"/>
                  <a:lumOff val="15000"/>
                </a:schemeClr>
              </a:solidFill>
              <a:latin typeface="Calibri" panose="020F0502020204030204" pitchFamily="34" charset="0"/>
            </a:endParaRPr>
          </a:p>
        </p:txBody>
      </p:sp>
      <p:sp>
        <p:nvSpPr>
          <p:cNvPr id="250" name="文本框 9"/>
          <p:cNvSpPr txBox="1"/>
          <p:nvPr/>
        </p:nvSpPr>
        <p:spPr>
          <a:xfrm>
            <a:off x="2687825" y="4963893"/>
            <a:ext cx="2320024" cy="438582"/>
          </a:xfrm>
          <a:prstGeom prst="rect">
            <a:avLst/>
          </a:prstGeom>
          <a:noFill/>
        </p:spPr>
        <p:txBody>
          <a:bodyPr wrap="square" lIns="68580" tIns="34290" rIns="68580" bIns="34290" rtlCol="0">
            <a:spAutoFit/>
          </a:bodyPr>
          <a:lstStyle/>
          <a:p>
            <a:pPr marL="0" lvl="1"/>
            <a:r>
              <a:rPr lang="zh-CN" altLang="en-US" sz="2400" dirty="0" smtClean="0">
                <a:solidFill>
                  <a:srgbClr val="3E464C"/>
                </a:solidFill>
                <a:latin typeface="微软雅黑" panose="020B0503020204020204" pitchFamily="34" charset="-122"/>
                <a:ea typeface="微软雅黑" panose="020B0503020204020204" pitchFamily="34" charset="-122"/>
              </a:rPr>
              <a:t>财务融资计划</a:t>
            </a:r>
            <a:endParaRPr lang="zh-CN" altLang="en-US" sz="2400" dirty="0">
              <a:solidFill>
                <a:srgbClr val="3E464C"/>
              </a:solidFill>
              <a:latin typeface="微软雅黑" panose="020B0503020204020204" pitchFamily="34" charset="-122"/>
              <a:ea typeface="微软雅黑" panose="020B0503020204020204" pitchFamily="34" charset="-122"/>
            </a:endParaRPr>
          </a:p>
        </p:txBody>
      </p:sp>
      <p:sp>
        <p:nvSpPr>
          <p:cNvPr id="251" name="文本框 250"/>
          <p:cNvSpPr txBox="1"/>
          <p:nvPr/>
        </p:nvSpPr>
        <p:spPr>
          <a:xfrm>
            <a:off x="5007849" y="4934227"/>
            <a:ext cx="5217239" cy="56630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gn="just">
              <a:lnSpc>
                <a:spcPct val="110000"/>
              </a:lnSpc>
              <a:buFont typeface="Wingdings" panose="05000000000000000000" pitchFamily="2" charset="2"/>
              <a:buChar char="l"/>
            </a:pPr>
            <a:r>
              <a:rPr lang="en-US" altLang="zh-CN" sz="1400" dirty="0">
                <a:solidFill>
                  <a:schemeClr val="tx1">
                    <a:lumMod val="85000"/>
                    <a:lumOff val="15000"/>
                  </a:schemeClr>
                </a:solidFill>
                <a:latin typeface="Calibri" panose="020F0502020204030204" pitchFamily="34" charset="0"/>
              </a:rPr>
              <a:t>Insert you awesome clever slogan or theme in this area awesome clever slogan or theme in this world short of ambition. </a:t>
            </a:r>
            <a:endParaRPr lang="zh-CN" altLang="en-US" sz="1400" dirty="0">
              <a:solidFill>
                <a:schemeClr val="tx1">
                  <a:lumMod val="85000"/>
                  <a:lumOff val="15000"/>
                </a:schemeClr>
              </a:solidFill>
              <a:latin typeface="Calibri" panose="020F050202020403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0-#ppt_w/2"/>
                                          </p:val>
                                        </p:tav>
                                        <p:tav tm="100000">
                                          <p:val>
                                            <p:strVal val="#ppt_x"/>
                                          </p:val>
                                        </p:tav>
                                      </p:tavLst>
                                    </p:anim>
                                    <p:anim calcmode="lin" valueType="num">
                                      <p:cBhvr additive="base">
                                        <p:cTn id="8" dur="500" fill="hold"/>
                                        <p:tgtEl>
                                          <p:spTgt spid="36"/>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52"/>
                                        </p:tgtEl>
                                        <p:attrNameLst>
                                          <p:attrName>style.visibility</p:attrName>
                                        </p:attrNameLst>
                                      </p:cBhvr>
                                      <p:to>
                                        <p:strVal val="visible"/>
                                      </p:to>
                                    </p:set>
                                    <p:anim calcmode="lin" valueType="num">
                                      <p:cBhvr additive="base">
                                        <p:cTn id="11" dur="500" fill="hold"/>
                                        <p:tgtEl>
                                          <p:spTgt spid="252"/>
                                        </p:tgtEl>
                                        <p:attrNameLst>
                                          <p:attrName>ppt_x</p:attrName>
                                        </p:attrNameLst>
                                      </p:cBhvr>
                                      <p:tavLst>
                                        <p:tav tm="0">
                                          <p:val>
                                            <p:strVal val="1+#ppt_w/2"/>
                                          </p:val>
                                        </p:tav>
                                        <p:tav tm="100000">
                                          <p:val>
                                            <p:strVal val="#ppt_x"/>
                                          </p:val>
                                        </p:tav>
                                      </p:tavLst>
                                    </p:anim>
                                    <p:anim calcmode="lin" valueType="num">
                                      <p:cBhvr additive="base">
                                        <p:cTn id="12" dur="500" fill="hold"/>
                                        <p:tgtEl>
                                          <p:spTgt spid="25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2" fill="hold" grpId="0" nodeType="afterEffect">
                                  <p:stCondLst>
                                    <p:cond delay="0"/>
                                  </p:stCondLst>
                                  <p:childTnLst>
                                    <p:set>
                                      <p:cBhvr>
                                        <p:cTn id="15" dur="1" fill="hold">
                                          <p:stCondLst>
                                            <p:cond delay="0"/>
                                          </p:stCondLst>
                                        </p:cTn>
                                        <p:tgtEl>
                                          <p:spTgt spid="25"/>
                                        </p:tgtEl>
                                        <p:attrNameLst>
                                          <p:attrName>style.visibility</p:attrName>
                                        </p:attrNameLst>
                                      </p:cBhvr>
                                      <p:to>
                                        <p:strVal val="visible"/>
                                      </p:to>
                                    </p:set>
                                    <p:anim calcmode="lin" valueType="num">
                                      <p:cBhvr additive="base">
                                        <p:cTn id="16" dur="500" fill="hold"/>
                                        <p:tgtEl>
                                          <p:spTgt spid="25"/>
                                        </p:tgtEl>
                                        <p:attrNameLst>
                                          <p:attrName>ppt_x</p:attrName>
                                        </p:attrNameLst>
                                      </p:cBhvr>
                                      <p:tavLst>
                                        <p:tav tm="0">
                                          <p:val>
                                            <p:strVal val="1+#ppt_w/2"/>
                                          </p:val>
                                        </p:tav>
                                        <p:tav tm="100000">
                                          <p:val>
                                            <p:strVal val="#ppt_x"/>
                                          </p:val>
                                        </p:tav>
                                      </p:tavLst>
                                    </p:anim>
                                    <p:anim calcmode="lin" valueType="num">
                                      <p:cBhvr additive="base">
                                        <p:cTn id="17" dur="500" fill="hold"/>
                                        <p:tgtEl>
                                          <p:spTgt spid="25"/>
                                        </p:tgtEl>
                                        <p:attrNameLst>
                                          <p:attrName>ppt_y</p:attrName>
                                        </p:attrNameLst>
                                      </p:cBhvr>
                                      <p:tavLst>
                                        <p:tav tm="0">
                                          <p:val>
                                            <p:strVal val="#ppt_y"/>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24"/>
                                        </p:tgtEl>
                                        <p:attrNameLst>
                                          <p:attrName>style.visibility</p:attrName>
                                        </p:attrNameLst>
                                      </p:cBhvr>
                                      <p:to>
                                        <p:strVal val="visible"/>
                                      </p:to>
                                    </p:set>
                                    <p:anim calcmode="lin" valueType="num">
                                      <p:cBhvr additive="base">
                                        <p:cTn id="20" dur="500" fill="hold"/>
                                        <p:tgtEl>
                                          <p:spTgt spid="24"/>
                                        </p:tgtEl>
                                        <p:attrNameLst>
                                          <p:attrName>ppt_x</p:attrName>
                                        </p:attrNameLst>
                                      </p:cBhvr>
                                      <p:tavLst>
                                        <p:tav tm="0">
                                          <p:val>
                                            <p:strVal val="#ppt_x"/>
                                          </p:val>
                                        </p:tav>
                                        <p:tav tm="100000">
                                          <p:val>
                                            <p:strVal val="#ppt_x"/>
                                          </p:val>
                                        </p:tav>
                                      </p:tavLst>
                                    </p:anim>
                                    <p:anim calcmode="lin" valueType="num">
                                      <p:cBhvr additive="base">
                                        <p:cTn id="21" dur="500" fill="hold"/>
                                        <p:tgtEl>
                                          <p:spTgt spid="24"/>
                                        </p:tgtEl>
                                        <p:attrNameLst>
                                          <p:attrName>ppt_y</p:attrName>
                                        </p:attrNameLst>
                                      </p:cBhvr>
                                      <p:tavLst>
                                        <p:tav tm="0">
                                          <p:val>
                                            <p:strVal val="1+#ppt_h/2"/>
                                          </p:val>
                                        </p:tav>
                                        <p:tav tm="100000">
                                          <p:val>
                                            <p:strVal val="#ppt_y"/>
                                          </p:val>
                                        </p:tav>
                                      </p:tavLst>
                                    </p:anim>
                                  </p:childTnLst>
                                </p:cTn>
                              </p:par>
                            </p:childTnLst>
                          </p:cTn>
                        </p:par>
                        <p:par>
                          <p:cTn id="22" fill="hold">
                            <p:stCondLst>
                              <p:cond delay="1000"/>
                            </p:stCondLst>
                            <p:childTnLst>
                              <p:par>
                                <p:cTn id="23" presetID="53" presetClass="entr" presetSubtype="16" fill="hold" grpId="0" nodeType="afterEffect">
                                  <p:stCondLst>
                                    <p:cond delay="0"/>
                                  </p:stCondLst>
                                  <p:iterate type="lt">
                                    <p:tmPct val="10000"/>
                                  </p:iterate>
                                  <p:childTnLst>
                                    <p:set>
                                      <p:cBhvr>
                                        <p:cTn id="24" dur="1" fill="hold">
                                          <p:stCondLst>
                                            <p:cond delay="0"/>
                                          </p:stCondLst>
                                        </p:cTn>
                                        <p:tgtEl>
                                          <p:spTgt spid="238"/>
                                        </p:tgtEl>
                                        <p:attrNameLst>
                                          <p:attrName>style.visibility</p:attrName>
                                        </p:attrNameLst>
                                      </p:cBhvr>
                                      <p:to>
                                        <p:strVal val="visible"/>
                                      </p:to>
                                    </p:set>
                                    <p:anim calcmode="lin" valueType="num">
                                      <p:cBhvr>
                                        <p:cTn id="25" dur="500" fill="hold"/>
                                        <p:tgtEl>
                                          <p:spTgt spid="238"/>
                                        </p:tgtEl>
                                        <p:attrNameLst>
                                          <p:attrName>ppt_w</p:attrName>
                                        </p:attrNameLst>
                                      </p:cBhvr>
                                      <p:tavLst>
                                        <p:tav tm="0">
                                          <p:val>
                                            <p:fltVal val="0"/>
                                          </p:val>
                                        </p:tav>
                                        <p:tav tm="100000">
                                          <p:val>
                                            <p:strVal val="#ppt_w"/>
                                          </p:val>
                                        </p:tav>
                                      </p:tavLst>
                                    </p:anim>
                                    <p:anim calcmode="lin" valueType="num">
                                      <p:cBhvr>
                                        <p:cTn id="26" dur="500" fill="hold"/>
                                        <p:tgtEl>
                                          <p:spTgt spid="238"/>
                                        </p:tgtEl>
                                        <p:attrNameLst>
                                          <p:attrName>ppt_h</p:attrName>
                                        </p:attrNameLst>
                                      </p:cBhvr>
                                      <p:tavLst>
                                        <p:tav tm="0">
                                          <p:val>
                                            <p:fltVal val="0"/>
                                          </p:val>
                                        </p:tav>
                                        <p:tav tm="100000">
                                          <p:val>
                                            <p:strVal val="#ppt_h"/>
                                          </p:val>
                                        </p:tav>
                                      </p:tavLst>
                                    </p:anim>
                                    <p:animEffect transition="in" filter="fade">
                                      <p:cBhvr>
                                        <p:cTn id="27" dur="500"/>
                                        <p:tgtEl>
                                          <p:spTgt spid="238"/>
                                        </p:tgtEl>
                                      </p:cBhvr>
                                    </p:animEffect>
                                  </p:childTnLst>
                                </p:cTn>
                              </p:par>
                            </p:childTnLst>
                          </p:cTn>
                        </p:par>
                        <p:par>
                          <p:cTn id="28" fill="hold">
                            <p:stCondLst>
                              <p:cond delay="1350"/>
                            </p:stCondLst>
                            <p:childTnLst>
                              <p:par>
                                <p:cTn id="29" presetID="53" presetClass="entr" presetSubtype="16" fill="hold" grpId="0" nodeType="afterEffect">
                                  <p:stCondLst>
                                    <p:cond delay="0"/>
                                  </p:stCondLst>
                                  <p:childTnLst>
                                    <p:set>
                                      <p:cBhvr>
                                        <p:cTn id="30" dur="1" fill="hold">
                                          <p:stCondLst>
                                            <p:cond delay="0"/>
                                          </p:stCondLst>
                                        </p:cTn>
                                        <p:tgtEl>
                                          <p:spTgt spid="239"/>
                                        </p:tgtEl>
                                        <p:attrNameLst>
                                          <p:attrName>style.visibility</p:attrName>
                                        </p:attrNameLst>
                                      </p:cBhvr>
                                      <p:to>
                                        <p:strVal val="visible"/>
                                      </p:to>
                                    </p:set>
                                    <p:anim calcmode="lin" valueType="num">
                                      <p:cBhvr>
                                        <p:cTn id="31" dur="500" fill="hold"/>
                                        <p:tgtEl>
                                          <p:spTgt spid="239"/>
                                        </p:tgtEl>
                                        <p:attrNameLst>
                                          <p:attrName>ppt_w</p:attrName>
                                        </p:attrNameLst>
                                      </p:cBhvr>
                                      <p:tavLst>
                                        <p:tav tm="0">
                                          <p:val>
                                            <p:fltVal val="0"/>
                                          </p:val>
                                        </p:tav>
                                        <p:tav tm="100000">
                                          <p:val>
                                            <p:strVal val="#ppt_w"/>
                                          </p:val>
                                        </p:tav>
                                      </p:tavLst>
                                    </p:anim>
                                    <p:anim calcmode="lin" valueType="num">
                                      <p:cBhvr>
                                        <p:cTn id="32" dur="500" fill="hold"/>
                                        <p:tgtEl>
                                          <p:spTgt spid="239"/>
                                        </p:tgtEl>
                                        <p:attrNameLst>
                                          <p:attrName>ppt_h</p:attrName>
                                        </p:attrNameLst>
                                      </p:cBhvr>
                                      <p:tavLst>
                                        <p:tav tm="0">
                                          <p:val>
                                            <p:fltVal val="0"/>
                                          </p:val>
                                        </p:tav>
                                        <p:tav tm="100000">
                                          <p:val>
                                            <p:strVal val="#ppt_h"/>
                                          </p:val>
                                        </p:tav>
                                      </p:tavLst>
                                    </p:anim>
                                    <p:animEffect transition="in" filter="fade">
                                      <p:cBhvr>
                                        <p:cTn id="33" dur="500"/>
                                        <p:tgtEl>
                                          <p:spTgt spid="239"/>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240"/>
                                        </p:tgtEl>
                                        <p:attrNameLst>
                                          <p:attrName>style.visibility</p:attrName>
                                        </p:attrNameLst>
                                      </p:cBhvr>
                                      <p:to>
                                        <p:strVal val="visible"/>
                                      </p:to>
                                    </p:set>
                                    <p:anim calcmode="lin" valueType="num">
                                      <p:cBhvr>
                                        <p:cTn id="36" dur="500" fill="hold"/>
                                        <p:tgtEl>
                                          <p:spTgt spid="240"/>
                                        </p:tgtEl>
                                        <p:attrNameLst>
                                          <p:attrName>ppt_w</p:attrName>
                                        </p:attrNameLst>
                                      </p:cBhvr>
                                      <p:tavLst>
                                        <p:tav tm="0">
                                          <p:val>
                                            <p:fltVal val="0"/>
                                          </p:val>
                                        </p:tav>
                                        <p:tav tm="100000">
                                          <p:val>
                                            <p:strVal val="#ppt_w"/>
                                          </p:val>
                                        </p:tav>
                                      </p:tavLst>
                                    </p:anim>
                                    <p:anim calcmode="lin" valueType="num">
                                      <p:cBhvr>
                                        <p:cTn id="37" dur="500" fill="hold"/>
                                        <p:tgtEl>
                                          <p:spTgt spid="240"/>
                                        </p:tgtEl>
                                        <p:attrNameLst>
                                          <p:attrName>ppt_h</p:attrName>
                                        </p:attrNameLst>
                                      </p:cBhvr>
                                      <p:tavLst>
                                        <p:tav tm="0">
                                          <p:val>
                                            <p:fltVal val="0"/>
                                          </p:val>
                                        </p:tav>
                                        <p:tav tm="100000">
                                          <p:val>
                                            <p:strVal val="#ppt_h"/>
                                          </p:val>
                                        </p:tav>
                                      </p:tavLst>
                                    </p:anim>
                                    <p:animEffect transition="in" filter="fade">
                                      <p:cBhvr>
                                        <p:cTn id="38" dur="500"/>
                                        <p:tgtEl>
                                          <p:spTgt spid="240"/>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241"/>
                                        </p:tgtEl>
                                        <p:attrNameLst>
                                          <p:attrName>style.visibility</p:attrName>
                                        </p:attrNameLst>
                                      </p:cBhvr>
                                      <p:to>
                                        <p:strVal val="visible"/>
                                      </p:to>
                                    </p:set>
                                    <p:anim calcmode="lin" valueType="num">
                                      <p:cBhvr>
                                        <p:cTn id="41" dur="500" fill="hold"/>
                                        <p:tgtEl>
                                          <p:spTgt spid="241"/>
                                        </p:tgtEl>
                                        <p:attrNameLst>
                                          <p:attrName>ppt_w</p:attrName>
                                        </p:attrNameLst>
                                      </p:cBhvr>
                                      <p:tavLst>
                                        <p:tav tm="0">
                                          <p:val>
                                            <p:fltVal val="0"/>
                                          </p:val>
                                        </p:tav>
                                        <p:tav tm="100000">
                                          <p:val>
                                            <p:strVal val="#ppt_w"/>
                                          </p:val>
                                        </p:tav>
                                      </p:tavLst>
                                    </p:anim>
                                    <p:anim calcmode="lin" valueType="num">
                                      <p:cBhvr>
                                        <p:cTn id="42" dur="500" fill="hold"/>
                                        <p:tgtEl>
                                          <p:spTgt spid="241"/>
                                        </p:tgtEl>
                                        <p:attrNameLst>
                                          <p:attrName>ppt_h</p:attrName>
                                        </p:attrNameLst>
                                      </p:cBhvr>
                                      <p:tavLst>
                                        <p:tav tm="0">
                                          <p:val>
                                            <p:fltVal val="0"/>
                                          </p:val>
                                        </p:tav>
                                        <p:tav tm="100000">
                                          <p:val>
                                            <p:strVal val="#ppt_h"/>
                                          </p:val>
                                        </p:tav>
                                      </p:tavLst>
                                    </p:anim>
                                    <p:animEffect transition="in" filter="fade">
                                      <p:cBhvr>
                                        <p:cTn id="43" dur="500"/>
                                        <p:tgtEl>
                                          <p:spTgt spid="241"/>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242"/>
                                        </p:tgtEl>
                                        <p:attrNameLst>
                                          <p:attrName>style.visibility</p:attrName>
                                        </p:attrNameLst>
                                      </p:cBhvr>
                                      <p:to>
                                        <p:strVal val="visible"/>
                                      </p:to>
                                    </p:set>
                                    <p:anim calcmode="lin" valueType="num">
                                      <p:cBhvr>
                                        <p:cTn id="46" dur="500" fill="hold"/>
                                        <p:tgtEl>
                                          <p:spTgt spid="242"/>
                                        </p:tgtEl>
                                        <p:attrNameLst>
                                          <p:attrName>ppt_w</p:attrName>
                                        </p:attrNameLst>
                                      </p:cBhvr>
                                      <p:tavLst>
                                        <p:tav tm="0">
                                          <p:val>
                                            <p:fltVal val="0"/>
                                          </p:val>
                                        </p:tav>
                                        <p:tav tm="100000">
                                          <p:val>
                                            <p:strVal val="#ppt_w"/>
                                          </p:val>
                                        </p:tav>
                                      </p:tavLst>
                                    </p:anim>
                                    <p:anim calcmode="lin" valueType="num">
                                      <p:cBhvr>
                                        <p:cTn id="47" dur="500" fill="hold"/>
                                        <p:tgtEl>
                                          <p:spTgt spid="242"/>
                                        </p:tgtEl>
                                        <p:attrNameLst>
                                          <p:attrName>ppt_h</p:attrName>
                                        </p:attrNameLst>
                                      </p:cBhvr>
                                      <p:tavLst>
                                        <p:tav tm="0">
                                          <p:val>
                                            <p:fltVal val="0"/>
                                          </p:val>
                                        </p:tav>
                                        <p:tav tm="100000">
                                          <p:val>
                                            <p:strVal val="#ppt_h"/>
                                          </p:val>
                                        </p:tav>
                                      </p:tavLst>
                                    </p:anim>
                                    <p:animEffect transition="in" filter="fade">
                                      <p:cBhvr>
                                        <p:cTn id="48" dur="500"/>
                                        <p:tgtEl>
                                          <p:spTgt spid="242"/>
                                        </p:tgtEl>
                                      </p:cBhvr>
                                    </p:animEffect>
                                  </p:childTnLst>
                                </p:cTn>
                              </p:par>
                            </p:childTnLst>
                          </p:cTn>
                        </p:par>
                        <p:par>
                          <p:cTn id="49" fill="hold">
                            <p:stCondLst>
                              <p:cond delay="1850"/>
                            </p:stCondLst>
                            <p:childTnLst>
                              <p:par>
                                <p:cTn id="50" presetID="2" presetClass="entr" presetSubtype="2" fill="hold" grpId="0" nodeType="afterEffect">
                                  <p:stCondLst>
                                    <p:cond delay="0"/>
                                  </p:stCondLst>
                                  <p:childTnLst>
                                    <p:set>
                                      <p:cBhvr>
                                        <p:cTn id="51" dur="1" fill="hold">
                                          <p:stCondLst>
                                            <p:cond delay="0"/>
                                          </p:stCondLst>
                                        </p:cTn>
                                        <p:tgtEl>
                                          <p:spTgt spid="243"/>
                                        </p:tgtEl>
                                        <p:attrNameLst>
                                          <p:attrName>style.visibility</p:attrName>
                                        </p:attrNameLst>
                                      </p:cBhvr>
                                      <p:to>
                                        <p:strVal val="visible"/>
                                      </p:to>
                                    </p:set>
                                    <p:anim calcmode="lin" valueType="num">
                                      <p:cBhvr additive="base">
                                        <p:cTn id="52" dur="500" fill="hold"/>
                                        <p:tgtEl>
                                          <p:spTgt spid="243"/>
                                        </p:tgtEl>
                                        <p:attrNameLst>
                                          <p:attrName>ppt_x</p:attrName>
                                        </p:attrNameLst>
                                      </p:cBhvr>
                                      <p:tavLst>
                                        <p:tav tm="0">
                                          <p:val>
                                            <p:strVal val="1+#ppt_w/2"/>
                                          </p:val>
                                        </p:tav>
                                        <p:tav tm="100000">
                                          <p:val>
                                            <p:strVal val="#ppt_x"/>
                                          </p:val>
                                        </p:tav>
                                      </p:tavLst>
                                    </p:anim>
                                    <p:anim calcmode="lin" valueType="num">
                                      <p:cBhvr additive="base">
                                        <p:cTn id="53" dur="500" fill="hold"/>
                                        <p:tgtEl>
                                          <p:spTgt spid="243"/>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0"/>
                                  </p:stCondLst>
                                  <p:childTnLst>
                                    <p:set>
                                      <p:cBhvr>
                                        <p:cTn id="55" dur="1" fill="hold">
                                          <p:stCondLst>
                                            <p:cond delay="0"/>
                                          </p:stCondLst>
                                        </p:cTn>
                                        <p:tgtEl>
                                          <p:spTgt spid="246"/>
                                        </p:tgtEl>
                                        <p:attrNameLst>
                                          <p:attrName>style.visibility</p:attrName>
                                        </p:attrNameLst>
                                      </p:cBhvr>
                                      <p:to>
                                        <p:strVal val="visible"/>
                                      </p:to>
                                    </p:set>
                                    <p:anim calcmode="lin" valueType="num">
                                      <p:cBhvr additive="base">
                                        <p:cTn id="56" dur="500" fill="hold"/>
                                        <p:tgtEl>
                                          <p:spTgt spid="246"/>
                                        </p:tgtEl>
                                        <p:attrNameLst>
                                          <p:attrName>ppt_x</p:attrName>
                                        </p:attrNameLst>
                                      </p:cBhvr>
                                      <p:tavLst>
                                        <p:tav tm="0">
                                          <p:val>
                                            <p:strVal val="1+#ppt_w/2"/>
                                          </p:val>
                                        </p:tav>
                                        <p:tav tm="100000">
                                          <p:val>
                                            <p:strVal val="#ppt_x"/>
                                          </p:val>
                                        </p:tav>
                                      </p:tavLst>
                                    </p:anim>
                                    <p:anim calcmode="lin" valueType="num">
                                      <p:cBhvr additive="base">
                                        <p:cTn id="57" dur="500" fill="hold"/>
                                        <p:tgtEl>
                                          <p:spTgt spid="246"/>
                                        </p:tgtEl>
                                        <p:attrNameLst>
                                          <p:attrName>ppt_y</p:attrName>
                                        </p:attrNameLst>
                                      </p:cBhvr>
                                      <p:tavLst>
                                        <p:tav tm="0">
                                          <p:val>
                                            <p:strVal val="#ppt_y"/>
                                          </p:val>
                                        </p:tav>
                                        <p:tav tm="100000">
                                          <p:val>
                                            <p:strVal val="#ppt_y"/>
                                          </p:val>
                                        </p:tav>
                                      </p:tavLst>
                                    </p:anim>
                                  </p:childTnLst>
                                </p:cTn>
                              </p:par>
                              <p:par>
                                <p:cTn id="58" presetID="2" presetClass="entr" presetSubtype="2" fill="hold" grpId="0" nodeType="withEffect">
                                  <p:stCondLst>
                                    <p:cond delay="0"/>
                                  </p:stCondLst>
                                  <p:childTnLst>
                                    <p:set>
                                      <p:cBhvr>
                                        <p:cTn id="59" dur="1" fill="hold">
                                          <p:stCondLst>
                                            <p:cond delay="0"/>
                                          </p:stCondLst>
                                        </p:cTn>
                                        <p:tgtEl>
                                          <p:spTgt spid="248"/>
                                        </p:tgtEl>
                                        <p:attrNameLst>
                                          <p:attrName>style.visibility</p:attrName>
                                        </p:attrNameLst>
                                      </p:cBhvr>
                                      <p:to>
                                        <p:strVal val="visible"/>
                                      </p:to>
                                    </p:set>
                                    <p:anim calcmode="lin" valueType="num">
                                      <p:cBhvr additive="base">
                                        <p:cTn id="60" dur="500" fill="hold"/>
                                        <p:tgtEl>
                                          <p:spTgt spid="248"/>
                                        </p:tgtEl>
                                        <p:attrNameLst>
                                          <p:attrName>ppt_x</p:attrName>
                                        </p:attrNameLst>
                                      </p:cBhvr>
                                      <p:tavLst>
                                        <p:tav tm="0">
                                          <p:val>
                                            <p:strVal val="1+#ppt_w/2"/>
                                          </p:val>
                                        </p:tav>
                                        <p:tav tm="100000">
                                          <p:val>
                                            <p:strVal val="#ppt_x"/>
                                          </p:val>
                                        </p:tav>
                                      </p:tavLst>
                                    </p:anim>
                                    <p:anim calcmode="lin" valueType="num">
                                      <p:cBhvr additive="base">
                                        <p:cTn id="61" dur="500" fill="hold"/>
                                        <p:tgtEl>
                                          <p:spTgt spid="248"/>
                                        </p:tgtEl>
                                        <p:attrNameLst>
                                          <p:attrName>ppt_y</p:attrName>
                                        </p:attrNameLst>
                                      </p:cBhvr>
                                      <p:tavLst>
                                        <p:tav tm="0">
                                          <p:val>
                                            <p:strVal val="#ppt_y"/>
                                          </p:val>
                                        </p:tav>
                                        <p:tav tm="100000">
                                          <p:val>
                                            <p:strVal val="#ppt_y"/>
                                          </p:val>
                                        </p:tav>
                                      </p:tavLst>
                                    </p:anim>
                                  </p:childTnLst>
                                </p:cTn>
                              </p:par>
                              <p:par>
                                <p:cTn id="62" presetID="2" presetClass="entr" presetSubtype="2" fill="hold" grpId="0" nodeType="withEffect">
                                  <p:stCondLst>
                                    <p:cond delay="0"/>
                                  </p:stCondLst>
                                  <p:childTnLst>
                                    <p:set>
                                      <p:cBhvr>
                                        <p:cTn id="63" dur="1" fill="hold">
                                          <p:stCondLst>
                                            <p:cond delay="0"/>
                                          </p:stCondLst>
                                        </p:cTn>
                                        <p:tgtEl>
                                          <p:spTgt spid="250"/>
                                        </p:tgtEl>
                                        <p:attrNameLst>
                                          <p:attrName>style.visibility</p:attrName>
                                        </p:attrNameLst>
                                      </p:cBhvr>
                                      <p:to>
                                        <p:strVal val="visible"/>
                                      </p:to>
                                    </p:set>
                                    <p:anim calcmode="lin" valueType="num">
                                      <p:cBhvr additive="base">
                                        <p:cTn id="64" dur="500" fill="hold"/>
                                        <p:tgtEl>
                                          <p:spTgt spid="250"/>
                                        </p:tgtEl>
                                        <p:attrNameLst>
                                          <p:attrName>ppt_x</p:attrName>
                                        </p:attrNameLst>
                                      </p:cBhvr>
                                      <p:tavLst>
                                        <p:tav tm="0">
                                          <p:val>
                                            <p:strVal val="1+#ppt_w/2"/>
                                          </p:val>
                                        </p:tav>
                                        <p:tav tm="100000">
                                          <p:val>
                                            <p:strVal val="#ppt_x"/>
                                          </p:val>
                                        </p:tav>
                                      </p:tavLst>
                                    </p:anim>
                                    <p:anim calcmode="lin" valueType="num">
                                      <p:cBhvr additive="base">
                                        <p:cTn id="65" dur="500" fill="hold"/>
                                        <p:tgtEl>
                                          <p:spTgt spid="250"/>
                                        </p:tgtEl>
                                        <p:attrNameLst>
                                          <p:attrName>ppt_y</p:attrName>
                                        </p:attrNameLst>
                                      </p:cBhvr>
                                      <p:tavLst>
                                        <p:tav tm="0">
                                          <p:val>
                                            <p:strVal val="#ppt_y"/>
                                          </p:val>
                                        </p:tav>
                                        <p:tav tm="100000">
                                          <p:val>
                                            <p:strVal val="#ppt_y"/>
                                          </p:val>
                                        </p:tav>
                                      </p:tavLst>
                                    </p:anim>
                                  </p:childTnLst>
                                </p:cTn>
                              </p:par>
                            </p:childTnLst>
                          </p:cTn>
                        </p:par>
                        <p:par>
                          <p:cTn id="66" fill="hold">
                            <p:stCondLst>
                              <p:cond delay="2350"/>
                            </p:stCondLst>
                            <p:childTnLst>
                              <p:par>
                                <p:cTn id="67" presetID="10" presetClass="entr" presetSubtype="0" fill="hold" grpId="0" nodeType="afterEffect">
                                  <p:stCondLst>
                                    <p:cond delay="0"/>
                                  </p:stCondLst>
                                  <p:childTnLst>
                                    <p:set>
                                      <p:cBhvr>
                                        <p:cTn id="68" dur="1" fill="hold">
                                          <p:stCondLst>
                                            <p:cond delay="0"/>
                                          </p:stCondLst>
                                        </p:cTn>
                                        <p:tgtEl>
                                          <p:spTgt spid="245"/>
                                        </p:tgtEl>
                                        <p:attrNameLst>
                                          <p:attrName>style.visibility</p:attrName>
                                        </p:attrNameLst>
                                      </p:cBhvr>
                                      <p:to>
                                        <p:strVal val="visible"/>
                                      </p:to>
                                    </p:set>
                                    <p:animEffect transition="in" filter="fade">
                                      <p:cBhvr>
                                        <p:cTn id="69" dur="500"/>
                                        <p:tgtEl>
                                          <p:spTgt spid="245"/>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247"/>
                                        </p:tgtEl>
                                        <p:attrNameLst>
                                          <p:attrName>style.visibility</p:attrName>
                                        </p:attrNameLst>
                                      </p:cBhvr>
                                      <p:to>
                                        <p:strVal val="visible"/>
                                      </p:to>
                                    </p:set>
                                    <p:animEffect transition="in" filter="fade">
                                      <p:cBhvr>
                                        <p:cTn id="72" dur="500"/>
                                        <p:tgtEl>
                                          <p:spTgt spid="247"/>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249"/>
                                        </p:tgtEl>
                                        <p:attrNameLst>
                                          <p:attrName>style.visibility</p:attrName>
                                        </p:attrNameLst>
                                      </p:cBhvr>
                                      <p:to>
                                        <p:strVal val="visible"/>
                                      </p:to>
                                    </p:set>
                                    <p:animEffect transition="in" filter="fade">
                                      <p:cBhvr>
                                        <p:cTn id="75" dur="500"/>
                                        <p:tgtEl>
                                          <p:spTgt spid="249"/>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251"/>
                                        </p:tgtEl>
                                        <p:attrNameLst>
                                          <p:attrName>style.visibility</p:attrName>
                                        </p:attrNameLst>
                                      </p:cBhvr>
                                      <p:to>
                                        <p:strVal val="visible"/>
                                      </p:to>
                                    </p:set>
                                    <p:animEffect transition="in" filter="fade">
                                      <p:cBhvr>
                                        <p:cTn id="78" dur="500"/>
                                        <p:tgtEl>
                                          <p:spTgt spid="2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24" grpId="0" animBg="1"/>
      <p:bldP spid="25" grpId="0" animBg="1"/>
      <p:bldP spid="238" grpId="0"/>
      <p:bldP spid="239" grpId="0"/>
      <p:bldP spid="240" grpId="0"/>
      <p:bldP spid="241" grpId="0"/>
      <p:bldP spid="242" grpId="0"/>
      <p:bldP spid="243" grpId="0"/>
      <p:bldP spid="245" grpId="0"/>
      <p:bldP spid="246" grpId="0"/>
      <p:bldP spid="247" grpId="0"/>
      <p:bldP spid="248" grpId="0"/>
      <p:bldP spid="249" grpId="0"/>
      <p:bldP spid="250" grpId="0"/>
      <p:bldP spid="25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3"/>
          <p:cNvSpPr>
            <a:spLocks noEditPoints="1"/>
          </p:cNvSpPr>
          <p:nvPr/>
        </p:nvSpPr>
        <p:spPr bwMode="auto">
          <a:xfrm>
            <a:off x="1609725" y="1552196"/>
            <a:ext cx="3276656" cy="2693230"/>
          </a:xfrm>
          <a:custGeom>
            <a:avLst/>
            <a:gdLst>
              <a:gd name="T0" fmla="*/ 3044 w 3044"/>
              <a:gd name="T1" fmla="*/ 2502 h 2502"/>
              <a:gd name="T2" fmla="*/ 0 w 3044"/>
              <a:gd name="T3" fmla="*/ 2502 h 2502"/>
              <a:gd name="T4" fmla="*/ 0 w 3044"/>
              <a:gd name="T5" fmla="*/ 0 h 2502"/>
              <a:gd name="T6" fmla="*/ 3044 w 3044"/>
              <a:gd name="T7" fmla="*/ 0 h 2502"/>
              <a:gd name="T8" fmla="*/ 3044 w 3044"/>
              <a:gd name="T9" fmla="*/ 2502 h 2502"/>
              <a:gd name="T10" fmla="*/ 104 w 3044"/>
              <a:gd name="T11" fmla="*/ 2398 h 2502"/>
              <a:gd name="T12" fmla="*/ 2940 w 3044"/>
              <a:gd name="T13" fmla="*/ 2398 h 2502"/>
              <a:gd name="T14" fmla="*/ 2940 w 3044"/>
              <a:gd name="T15" fmla="*/ 105 h 2502"/>
              <a:gd name="T16" fmla="*/ 104 w 3044"/>
              <a:gd name="T17" fmla="*/ 105 h 2502"/>
              <a:gd name="T18" fmla="*/ 104 w 3044"/>
              <a:gd name="T19" fmla="*/ 2398 h 2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44" h="2502">
                <a:moveTo>
                  <a:pt x="3044" y="2502"/>
                </a:moveTo>
                <a:lnTo>
                  <a:pt x="0" y="2502"/>
                </a:lnTo>
                <a:lnTo>
                  <a:pt x="0" y="0"/>
                </a:lnTo>
                <a:lnTo>
                  <a:pt x="3044" y="0"/>
                </a:lnTo>
                <a:lnTo>
                  <a:pt x="3044" y="2502"/>
                </a:lnTo>
                <a:close/>
                <a:moveTo>
                  <a:pt x="104" y="2398"/>
                </a:moveTo>
                <a:lnTo>
                  <a:pt x="2940" y="2398"/>
                </a:lnTo>
                <a:lnTo>
                  <a:pt x="2940" y="105"/>
                </a:lnTo>
                <a:lnTo>
                  <a:pt x="104" y="105"/>
                </a:lnTo>
                <a:lnTo>
                  <a:pt x="104" y="2398"/>
                </a:lnTo>
                <a:close/>
              </a:path>
            </a:pathLst>
          </a:custGeom>
          <a:solidFill>
            <a:srgbClr val="01B6BF"/>
          </a:solidFill>
          <a:ln>
            <a:noFill/>
          </a:ln>
        </p:spPr>
        <p:txBody>
          <a:bodyPr vert="horz" wrap="square" lIns="91440" tIns="45720" rIns="91440" bIns="45720" numCol="1" anchor="t" anchorCtr="0" compatLnSpc="1"/>
          <a:lstStyle/>
          <a:p>
            <a:endParaRPr lang="zh-CN" altLang="en-US"/>
          </a:p>
        </p:txBody>
      </p:sp>
      <p:sp>
        <p:nvSpPr>
          <p:cNvPr id="3" name="矩形 2"/>
          <p:cNvSpPr/>
          <p:nvPr/>
        </p:nvSpPr>
        <p:spPr>
          <a:xfrm>
            <a:off x="1773640" y="1684834"/>
            <a:ext cx="3221439" cy="1200329"/>
          </a:xfrm>
          <a:prstGeom prst="rect">
            <a:avLst/>
          </a:prstGeom>
        </p:spPr>
        <p:txBody>
          <a:bodyPr wrap="square">
            <a:spAutoFit/>
          </a:bodyPr>
          <a:lstStyle/>
          <a:p>
            <a:r>
              <a:rPr lang="en-US" altLang="zh-CN" sz="7200" dirty="0" smtClean="0">
                <a:solidFill>
                  <a:srgbClr val="92D050"/>
                </a:solidFill>
                <a:latin typeface="DINSchrift" pitchFamily="50" charset="0"/>
                <a:ea typeface="Roboto" panose="02000000000000000000" pitchFamily="2" charset="0"/>
              </a:rPr>
              <a:t>PART</a:t>
            </a:r>
            <a:r>
              <a:rPr lang="en-US" altLang="zh-CN" sz="7200" dirty="0" smtClean="0">
                <a:solidFill>
                  <a:schemeClr val="bg1"/>
                </a:solidFill>
                <a:latin typeface="DINSchrift" pitchFamily="50" charset="0"/>
                <a:ea typeface="Roboto" panose="02000000000000000000" pitchFamily="2" charset="0"/>
              </a:rPr>
              <a:t> </a:t>
            </a:r>
            <a:r>
              <a:rPr lang="en-US" altLang="zh-CN" sz="7200" dirty="0" smtClean="0">
                <a:solidFill>
                  <a:srgbClr val="01B6BF"/>
                </a:solidFill>
                <a:latin typeface="DINSchrift" pitchFamily="50" charset="0"/>
                <a:ea typeface="Roboto" panose="02000000000000000000" pitchFamily="2" charset="0"/>
              </a:rPr>
              <a:t>ONE</a:t>
            </a:r>
            <a:endParaRPr lang="en-US" altLang="zh-CN" sz="7200" dirty="0">
              <a:solidFill>
                <a:srgbClr val="01B6BF"/>
              </a:solidFill>
              <a:latin typeface="DINSchrift" pitchFamily="50" charset="0"/>
              <a:ea typeface="Roboto" panose="02000000000000000000" pitchFamily="2" charset="0"/>
            </a:endParaRPr>
          </a:p>
        </p:txBody>
      </p:sp>
      <p:sp>
        <p:nvSpPr>
          <p:cNvPr id="4" name="文本框 9"/>
          <p:cNvSpPr txBox="1"/>
          <p:nvPr/>
        </p:nvSpPr>
        <p:spPr>
          <a:xfrm>
            <a:off x="5158994" y="1850172"/>
            <a:ext cx="2906349" cy="807913"/>
          </a:xfrm>
          <a:prstGeom prst="rect">
            <a:avLst/>
          </a:prstGeom>
          <a:noFill/>
        </p:spPr>
        <p:txBody>
          <a:bodyPr wrap="square" lIns="68580" tIns="34290" rIns="68580" bIns="34290" rtlCol="0">
            <a:spAutoFit/>
          </a:bodyPr>
          <a:lstStyle/>
          <a:p>
            <a:pPr marL="0" lvl="1"/>
            <a:r>
              <a:rPr lang="zh-CN" altLang="en-US" sz="4800" b="1" dirty="0" smtClean="0">
                <a:solidFill>
                  <a:srgbClr val="92D050"/>
                </a:solidFill>
                <a:latin typeface="微软雅黑" panose="020B0503020204020204" pitchFamily="34" charset="-122"/>
                <a:ea typeface="微软雅黑" panose="020B0503020204020204" pitchFamily="34" charset="-122"/>
              </a:rPr>
              <a:t>我们是谁</a:t>
            </a:r>
            <a:endParaRPr lang="zh-CN" altLang="en-US" sz="4800" b="1" dirty="0">
              <a:solidFill>
                <a:srgbClr val="92D050"/>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5116547" y="2658085"/>
            <a:ext cx="4914557" cy="170816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altLang="zh-CN" sz="1400" dirty="0">
                <a:solidFill>
                  <a:schemeClr val="bg1">
                    <a:lumMod val="75000"/>
                  </a:schemeClr>
                </a:solidFill>
              </a:rPr>
              <a:t>The spring and autumn period and the visual studio is one of the enterprises and individuals to provide professional creativity, brand integration design consultants, more than 10 years working experience. To customers as the benchmark, with wisdom grafting business and the arts.</a:t>
            </a:r>
            <a:endParaRPr lang="zh-CN" altLang="zh-CN" sz="1400" dirty="0">
              <a:solidFill>
                <a:schemeClr val="bg1">
                  <a:lumMod val="75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500"/>
                            </p:stCondLst>
                            <p:childTnLst>
                              <p:par>
                                <p:cTn id="17" presetID="2" presetClass="entr" presetSubtype="2" fill="hold" grpId="0" nodeType="afterEffect">
                                  <p:stCondLst>
                                    <p:cond delay="0"/>
                                  </p:stCondLst>
                                  <p:iterate type="lt">
                                    <p:tmPct val="10000"/>
                                  </p:iterate>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1+#ppt_w/2"/>
                                          </p:val>
                                        </p:tav>
                                        <p:tav tm="100000">
                                          <p:val>
                                            <p:strVal val="#ppt_x"/>
                                          </p:val>
                                        </p:tav>
                                      </p:tavLst>
                                    </p:anim>
                                    <p:anim calcmode="lin" valueType="num">
                                      <p:cBhvr additive="base">
                                        <p:cTn id="20" dur="500" fill="hold"/>
                                        <p:tgtEl>
                                          <p:spTgt spid="4"/>
                                        </p:tgtEl>
                                        <p:attrNameLst>
                                          <p:attrName>ppt_y</p:attrName>
                                        </p:attrNameLst>
                                      </p:cBhvr>
                                      <p:tavLst>
                                        <p:tav tm="0">
                                          <p:val>
                                            <p:strVal val="#ppt_y"/>
                                          </p:val>
                                        </p:tav>
                                        <p:tav tm="100000">
                                          <p:val>
                                            <p:strVal val="#ppt_y"/>
                                          </p:val>
                                        </p:tav>
                                      </p:tavLst>
                                    </p:anim>
                                  </p:childTnLst>
                                </p:cTn>
                              </p:par>
                            </p:childTnLst>
                          </p:cTn>
                        </p:par>
                        <p:par>
                          <p:cTn id="21" fill="hold">
                            <p:stCondLst>
                              <p:cond delay="1149"/>
                            </p:stCondLst>
                            <p:childTnLst>
                              <p:par>
                                <p:cTn id="22" presetID="10" presetClass="entr" presetSubtype="0"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4"/>
          <p:cNvSpPr txBox="1"/>
          <p:nvPr/>
        </p:nvSpPr>
        <p:spPr>
          <a:xfrm>
            <a:off x="913010" y="517895"/>
            <a:ext cx="7082674" cy="406144"/>
          </a:xfrm>
          <a:prstGeom prst="rect">
            <a:avLst/>
          </a:prstGeom>
        </p:spPr>
        <p:txBody>
          <a:bodyPr vert="horz" lIns="91440" tIns="45720" rIns="91440" bIns="45720" rtlCol="0" anchor="ctr">
            <a:noAutofit/>
          </a:bodyPr>
          <a:lstStyle>
            <a:defPPr>
              <a:defRPr lang="zh-CN"/>
            </a:defPPr>
            <a:lvl1pPr defTabSz="914400">
              <a:spcBef>
                <a:spcPct val="0"/>
              </a:spcBef>
              <a:buNone/>
              <a:defRPr sz="2800" b="1">
                <a:solidFill>
                  <a:srgbClr val="2C3637"/>
                </a:solidFill>
                <a:latin typeface="微软雅黑" panose="020B0503020204020204" pitchFamily="34" charset="-122"/>
                <a:ea typeface="微软雅黑" panose="020B0503020204020204" pitchFamily="34" charset="-122"/>
                <a:cs typeface="+mj-cs"/>
              </a:defRPr>
            </a:lvl1pPr>
          </a:lstStyle>
          <a:p>
            <a:r>
              <a:rPr lang="zh-CN" altLang="en-US" dirty="0">
                <a:solidFill>
                  <a:schemeClr val="bg1"/>
                </a:solidFill>
              </a:rPr>
              <a:t>公司介绍  </a:t>
            </a:r>
            <a:r>
              <a:rPr lang="en-US" altLang="zh-CN" dirty="0">
                <a:solidFill>
                  <a:schemeClr val="bg1"/>
                </a:solidFill>
              </a:rPr>
              <a:t>|  </a:t>
            </a:r>
            <a:r>
              <a:rPr lang="en-US" altLang="zh-CN" sz="2000" dirty="0">
                <a:solidFill>
                  <a:schemeClr val="bg1"/>
                </a:solidFill>
              </a:rPr>
              <a:t>COMPANY INTRODUCTION</a:t>
            </a:r>
            <a:endParaRPr lang="zh-CN" altLang="en-US" sz="2000" dirty="0">
              <a:solidFill>
                <a:schemeClr val="bg1"/>
              </a:solidFill>
            </a:endParaRPr>
          </a:p>
        </p:txBody>
      </p:sp>
      <p:grpSp>
        <p:nvGrpSpPr>
          <p:cNvPr id="3" name="组合 2"/>
          <p:cNvGrpSpPr/>
          <p:nvPr/>
        </p:nvGrpSpPr>
        <p:grpSpPr>
          <a:xfrm>
            <a:off x="562057" y="563191"/>
            <a:ext cx="288032" cy="288032"/>
            <a:chOff x="624979" y="908720"/>
            <a:chExt cx="288032" cy="288032"/>
          </a:xfrm>
        </p:grpSpPr>
        <p:cxnSp>
          <p:nvCxnSpPr>
            <p:cNvPr id="4" name="直接连接符 3"/>
            <p:cNvCxnSpPr/>
            <p:nvPr/>
          </p:nvCxnSpPr>
          <p:spPr>
            <a:xfrm>
              <a:off x="624979" y="1196752"/>
              <a:ext cx="28803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V="1">
              <a:off x="911622" y="908720"/>
              <a:ext cx="0" cy="28803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flipV="1">
              <a:off x="696987" y="980728"/>
              <a:ext cx="216024" cy="216024"/>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pic>
        <p:nvPicPr>
          <p:cNvPr id="10" name="图片 9"/>
          <p:cNvPicPr>
            <a:picLocks noChangeAspect="1"/>
          </p:cNvPicPr>
          <p:nvPr/>
        </p:nvPicPr>
        <p:blipFill rotWithShape="1">
          <a:blip r:embed="rId3">
            <a:extLst>
              <a:ext uri="{28A0092B-C50C-407E-A947-70E740481C1C}">
                <a14:useLocalDpi xmlns:a14="http://schemas.microsoft.com/office/drawing/2010/main" val="0"/>
              </a:ext>
            </a:extLst>
          </a:blip>
          <a:srcRect t="11807" b="14047"/>
          <a:stretch>
            <a:fillRect/>
          </a:stretch>
        </p:blipFill>
        <p:spPr>
          <a:xfrm>
            <a:off x="2710381" y="1486180"/>
            <a:ext cx="6795126" cy="3815668"/>
          </a:xfrm>
          <a:prstGeom prst="rect">
            <a:avLst/>
          </a:prstGeom>
        </p:spPr>
      </p:pic>
      <p:sp>
        <p:nvSpPr>
          <p:cNvPr id="11" name="TextBox 6"/>
          <p:cNvSpPr txBox="1"/>
          <p:nvPr/>
        </p:nvSpPr>
        <p:spPr>
          <a:xfrm>
            <a:off x="1980768" y="5392453"/>
            <a:ext cx="2646878" cy="461665"/>
          </a:xfrm>
          <a:prstGeom prst="rect">
            <a:avLst/>
          </a:prstGeom>
          <a:noFill/>
        </p:spPr>
        <p:txBody>
          <a:bodyPr wrap="none" rtlCol="0">
            <a:spAutoFit/>
          </a:bodyPr>
          <a:lstStyle>
            <a:defPPr>
              <a:defRPr lang="zh-CN"/>
            </a:defPPr>
            <a:lvl1pPr>
              <a:defRPr sz="2400" b="1">
                <a:solidFill>
                  <a:schemeClr val="tx1">
                    <a:lumMod val="75000"/>
                    <a:lumOff val="25000"/>
                  </a:schemeClr>
                </a:solidFill>
                <a:effectLst>
                  <a:outerShdw blurRad="381000" dist="38100" dir="2700000" algn="tl">
                    <a:srgbClr val="000000">
                      <a:alpha val="20000"/>
                    </a:srgbClr>
                  </a:outerShdw>
                </a:effectLst>
                <a:latin typeface="微软雅黑" panose="020B0503020204020204" pitchFamily="34" charset="-122"/>
                <a:ea typeface="微软雅黑" panose="020B0503020204020204" pitchFamily="34" charset="-122"/>
              </a:defRPr>
            </a:lvl1pPr>
          </a:lstStyle>
          <a:p>
            <a:r>
              <a:rPr lang="zh-CN" altLang="en-US" dirty="0" smtClean="0">
                <a:latin typeface="+mj-ea"/>
                <a:ea typeface="+mj-ea"/>
              </a:rPr>
              <a:t>公司（团队）简介</a:t>
            </a:r>
            <a:endParaRPr lang="zh-CN" altLang="en-US" dirty="0">
              <a:latin typeface="+mj-ea"/>
              <a:ea typeface="+mj-ea"/>
            </a:endParaRPr>
          </a:p>
        </p:txBody>
      </p:sp>
      <p:sp>
        <p:nvSpPr>
          <p:cNvPr id="12" name="TextBox 7"/>
          <p:cNvSpPr txBox="1"/>
          <p:nvPr/>
        </p:nvSpPr>
        <p:spPr>
          <a:xfrm>
            <a:off x="1702718" y="5863990"/>
            <a:ext cx="9639090" cy="693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defPPr>
              <a:defRPr lang="zh-CN"/>
            </a:defPPr>
            <a:lvl1pPr>
              <a:lnSpc>
                <a:spcPct val="130000"/>
              </a:lnSpc>
              <a:spcAft>
                <a:spcPts val="500"/>
              </a:spcAft>
              <a:defRPr sz="1400">
                <a:latin typeface="微软雅黑" panose="020B0503020204020204" pitchFamily="34" charset="-122"/>
                <a:ea typeface="微软雅黑" panose="020B0503020204020204" pitchFamily="34" charset="-122"/>
              </a:defRPr>
            </a:lvl1pPr>
          </a:lstStyle>
          <a:p>
            <a:pPr defTabSz="608965"/>
            <a:r>
              <a:rPr lang="zh-CN" altLang="en-US" dirty="0">
                <a:solidFill>
                  <a:schemeClr val="tx1">
                    <a:lumMod val="95000"/>
                    <a:lumOff val="5000"/>
                  </a:schemeClr>
                </a:solidFill>
                <a:sym typeface="微软雅黑" panose="020B0503020204020204" pitchFamily="34" charset="-122"/>
              </a:rPr>
              <a:t>      某某单位、公司是一家专注于某产品及服务的综合性公司，在行业内拥有领先地位。</a:t>
            </a:r>
            <a:r>
              <a:rPr lang="en-US" altLang="zh-CN" dirty="0">
                <a:solidFill>
                  <a:schemeClr val="tx1">
                    <a:lumMod val="95000"/>
                    <a:lumOff val="5000"/>
                  </a:schemeClr>
                </a:solidFill>
                <a:sym typeface="微软雅黑" panose="020B0503020204020204" pitchFamily="34" charset="-122"/>
              </a:rPr>
              <a:t>   </a:t>
            </a:r>
          </a:p>
          <a:p>
            <a:pPr defTabSz="608965"/>
            <a:r>
              <a:rPr lang="en-US" altLang="zh-CN" dirty="0">
                <a:solidFill>
                  <a:schemeClr val="tx1">
                    <a:lumMod val="95000"/>
                    <a:lumOff val="5000"/>
                  </a:schemeClr>
                </a:solidFill>
                <a:sym typeface="微软雅黑" panose="020B0503020204020204" pitchFamily="34" charset="-122"/>
              </a:rPr>
              <a:t>      </a:t>
            </a:r>
            <a:r>
              <a:rPr lang="zh-CN" altLang="en-US" dirty="0" smtClean="0">
                <a:solidFill>
                  <a:schemeClr val="tx1">
                    <a:lumMod val="95000"/>
                    <a:lumOff val="5000"/>
                  </a:schemeClr>
                </a:solidFill>
                <a:sym typeface="微软雅黑" panose="020B0503020204020204" pitchFamily="34" charset="-122"/>
              </a:rPr>
              <a:t>现有</a:t>
            </a:r>
            <a:r>
              <a:rPr lang="zh-CN" altLang="en-US" dirty="0">
                <a:solidFill>
                  <a:schemeClr val="tx1">
                    <a:lumMod val="95000"/>
                    <a:lumOff val="5000"/>
                  </a:schemeClr>
                </a:solidFill>
                <a:sym typeface="微软雅黑" panose="020B0503020204020204" pitchFamily="34" charset="-122"/>
              </a:rPr>
              <a:t>职工</a:t>
            </a:r>
            <a:r>
              <a:rPr lang="en-US" altLang="zh-CN" dirty="0">
                <a:solidFill>
                  <a:schemeClr val="tx1">
                    <a:lumMod val="95000"/>
                    <a:lumOff val="5000"/>
                  </a:schemeClr>
                </a:solidFill>
                <a:sym typeface="微软雅黑" panose="020B0503020204020204" pitchFamily="34" charset="-122"/>
              </a:rPr>
              <a:t>200</a:t>
            </a:r>
            <a:r>
              <a:rPr lang="zh-CN" altLang="en-US" dirty="0">
                <a:solidFill>
                  <a:schemeClr val="tx1">
                    <a:lumMod val="95000"/>
                    <a:lumOff val="5000"/>
                  </a:schemeClr>
                </a:solidFill>
                <a:sym typeface="微软雅黑" panose="020B0503020204020204" pitchFamily="34" charset="-122"/>
              </a:rPr>
              <a:t>人，其中</a:t>
            </a:r>
            <a:r>
              <a:rPr lang="zh-CN" altLang="en-US" dirty="0">
                <a:solidFill>
                  <a:schemeClr val="tx1">
                    <a:lumMod val="95000"/>
                    <a:lumOff val="5000"/>
                  </a:schemeClr>
                </a:solidFill>
              </a:rPr>
              <a:t>您的内容打在这里，或者通过复制您的文本后。您的内容打在这里，或者通过复制您的</a:t>
            </a:r>
            <a:r>
              <a:rPr lang="zh-CN" altLang="en-US" dirty="0" smtClean="0">
                <a:solidFill>
                  <a:schemeClr val="tx1">
                    <a:lumMod val="95000"/>
                    <a:lumOff val="5000"/>
                  </a:schemeClr>
                </a:solidFill>
              </a:rPr>
              <a:t>文本。</a:t>
            </a:r>
            <a:endParaRPr lang="zh-CN" altLang="en-US" dirty="0">
              <a:solidFill>
                <a:schemeClr val="tx1">
                  <a:lumMod val="95000"/>
                  <a:lumOff val="5000"/>
                </a:schemeClr>
              </a:solidFill>
            </a:endParaRPr>
          </a:p>
        </p:txBody>
      </p:sp>
      <p:sp>
        <p:nvSpPr>
          <p:cNvPr id="13" name="KSO_Shape"/>
          <p:cNvSpPr/>
          <p:nvPr/>
        </p:nvSpPr>
        <p:spPr bwMode="auto">
          <a:xfrm>
            <a:off x="1702718" y="5483286"/>
            <a:ext cx="268330" cy="279998"/>
          </a:xfrm>
          <a:custGeom>
            <a:avLst/>
            <a:gdLst>
              <a:gd name="T0" fmla="*/ 259821 w 1881188"/>
              <a:gd name="T1" fmla="*/ 321733 h 1963738"/>
              <a:gd name="T2" fmla="*/ 320146 w 1881188"/>
              <a:gd name="T3" fmla="*/ 342900 h 1963738"/>
              <a:gd name="T4" fmla="*/ 372533 w 1881188"/>
              <a:gd name="T5" fmla="*/ 381529 h 1963738"/>
              <a:gd name="T6" fmla="*/ 852488 w 1881188"/>
              <a:gd name="T7" fmla="*/ 871009 h 1963738"/>
              <a:gd name="T8" fmla="*/ 876829 w 1881188"/>
              <a:gd name="T9" fmla="*/ 930275 h 1963738"/>
              <a:gd name="T10" fmla="*/ 882650 w 1881188"/>
              <a:gd name="T11" fmla="*/ 992188 h 1963738"/>
              <a:gd name="T12" fmla="*/ 870479 w 1881188"/>
              <a:gd name="T13" fmla="*/ 1054100 h 1963738"/>
              <a:gd name="T14" fmla="*/ 840317 w 1881188"/>
              <a:gd name="T15" fmla="*/ 1111250 h 1963738"/>
              <a:gd name="T16" fmla="*/ 356129 w 1881188"/>
              <a:gd name="T17" fmla="*/ 1597555 h 1963738"/>
              <a:gd name="T18" fmla="*/ 300037 w 1881188"/>
              <a:gd name="T19" fmla="*/ 1630363 h 1963738"/>
              <a:gd name="T20" fmla="*/ 238654 w 1881188"/>
              <a:gd name="T21" fmla="*/ 1645709 h 1963738"/>
              <a:gd name="T22" fmla="*/ 176212 w 1881188"/>
              <a:gd name="T23" fmla="*/ 1642534 h 1963738"/>
              <a:gd name="T24" fmla="*/ 116416 w 1881188"/>
              <a:gd name="T25" fmla="*/ 1621367 h 1963738"/>
              <a:gd name="T26" fmla="*/ 63500 w 1881188"/>
              <a:gd name="T27" fmla="*/ 1582738 h 1963738"/>
              <a:gd name="T28" fmla="*/ 24871 w 1881188"/>
              <a:gd name="T29" fmla="*/ 1529821 h 1963738"/>
              <a:gd name="T30" fmla="*/ 3704 w 1881188"/>
              <a:gd name="T31" fmla="*/ 1470026 h 1963738"/>
              <a:gd name="T32" fmla="*/ 529 w 1881188"/>
              <a:gd name="T33" fmla="*/ 1407055 h 1963738"/>
              <a:gd name="T34" fmla="*/ 15346 w 1881188"/>
              <a:gd name="T35" fmla="*/ 1346201 h 1963738"/>
              <a:gd name="T36" fmla="*/ 48683 w 1881188"/>
              <a:gd name="T37" fmla="*/ 1290109 h 1963738"/>
              <a:gd name="T38" fmla="*/ 48683 w 1881188"/>
              <a:gd name="T39" fmla="*/ 674159 h 1963738"/>
              <a:gd name="T40" fmla="*/ 15346 w 1881188"/>
              <a:gd name="T41" fmla="*/ 618067 h 1963738"/>
              <a:gd name="T42" fmla="*/ 529 w 1881188"/>
              <a:gd name="T43" fmla="*/ 556684 h 1963738"/>
              <a:gd name="T44" fmla="*/ 3704 w 1881188"/>
              <a:gd name="T45" fmla="*/ 494242 h 1963738"/>
              <a:gd name="T46" fmla="*/ 24871 w 1881188"/>
              <a:gd name="T47" fmla="*/ 434446 h 1963738"/>
              <a:gd name="T48" fmla="*/ 63500 w 1881188"/>
              <a:gd name="T49" fmla="*/ 381529 h 1963738"/>
              <a:gd name="T50" fmla="*/ 116416 w 1881188"/>
              <a:gd name="T51" fmla="*/ 342900 h 1963738"/>
              <a:gd name="T52" fmla="*/ 176212 w 1881188"/>
              <a:gd name="T53" fmla="*/ 321733 h 1963738"/>
              <a:gd name="T54" fmla="*/ 911552 w 1881188"/>
              <a:gd name="T55" fmla="*/ 0 h 1963738"/>
              <a:gd name="T56" fmla="*/ 972882 w 1881188"/>
              <a:gd name="T57" fmla="*/ 12178 h 1963738"/>
              <a:gd name="T58" fmla="*/ 1030510 w 1881188"/>
              <a:gd name="T59" fmla="*/ 42356 h 1963738"/>
              <a:gd name="T60" fmla="*/ 1832548 w 1881188"/>
              <a:gd name="T61" fmla="*/ 843947 h 1963738"/>
              <a:gd name="T62" fmla="*/ 1865856 w 1881188"/>
              <a:gd name="T63" fmla="*/ 900069 h 1963738"/>
              <a:gd name="T64" fmla="*/ 1880659 w 1881188"/>
              <a:gd name="T65" fmla="*/ 961485 h 1963738"/>
              <a:gd name="T66" fmla="*/ 1877487 w 1881188"/>
              <a:gd name="T67" fmla="*/ 1023961 h 1963738"/>
              <a:gd name="T68" fmla="*/ 1856868 w 1881188"/>
              <a:gd name="T69" fmla="*/ 1083789 h 1963738"/>
              <a:gd name="T70" fmla="*/ 1817744 w 1881188"/>
              <a:gd name="T71" fmla="*/ 1136734 h 1963738"/>
              <a:gd name="T72" fmla="*/ 1012005 w 1881188"/>
              <a:gd name="T73" fmla="*/ 1933559 h 1963738"/>
              <a:gd name="T74" fmla="*/ 953320 w 1881188"/>
              <a:gd name="T75" fmla="*/ 1957914 h 1963738"/>
              <a:gd name="T76" fmla="*/ 890933 w 1881188"/>
              <a:gd name="T77" fmla="*/ 1963738 h 1963738"/>
              <a:gd name="T78" fmla="*/ 829075 w 1881188"/>
              <a:gd name="T79" fmla="*/ 1952090 h 1963738"/>
              <a:gd name="T80" fmla="*/ 771976 w 1881188"/>
              <a:gd name="T81" fmla="*/ 1921911 h 1963738"/>
              <a:gd name="T82" fmla="*/ 724921 w 1881188"/>
              <a:gd name="T83" fmla="*/ 1874790 h 1963738"/>
              <a:gd name="T84" fmla="*/ 695314 w 1881188"/>
              <a:gd name="T85" fmla="*/ 1817609 h 1963738"/>
              <a:gd name="T86" fmla="*/ 682625 w 1881188"/>
              <a:gd name="T87" fmla="*/ 1756193 h 1963738"/>
              <a:gd name="T88" fmla="*/ 688441 w 1881188"/>
              <a:gd name="T89" fmla="*/ 1693718 h 1963738"/>
              <a:gd name="T90" fmla="*/ 712761 w 1881188"/>
              <a:gd name="T91" fmla="*/ 1634419 h 1963738"/>
              <a:gd name="T92" fmla="*/ 1354603 w 1881188"/>
              <a:gd name="T93" fmla="*/ 981604 h 1963738"/>
              <a:gd name="T94" fmla="*/ 712761 w 1881188"/>
              <a:gd name="T95" fmla="*/ 329849 h 1963738"/>
              <a:gd name="T96" fmla="*/ 688441 w 1881188"/>
              <a:gd name="T97" fmla="*/ 270550 h 1963738"/>
              <a:gd name="T98" fmla="*/ 682625 w 1881188"/>
              <a:gd name="T99" fmla="*/ 208604 h 1963738"/>
              <a:gd name="T100" fmla="*/ 695314 w 1881188"/>
              <a:gd name="T101" fmla="*/ 146658 h 1963738"/>
              <a:gd name="T102" fmla="*/ 724921 w 1881188"/>
              <a:gd name="T103" fmla="*/ 89478 h 1963738"/>
              <a:gd name="T104" fmla="*/ 771976 w 1881188"/>
              <a:gd name="T105" fmla="*/ 42356 h 1963738"/>
              <a:gd name="T106" fmla="*/ 829075 w 1881188"/>
              <a:gd name="T107" fmla="*/ 12178 h 1963738"/>
              <a:gd name="T108" fmla="*/ 890933 w 1881188"/>
              <a:gd name="T109" fmla="*/ 0 h 1963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81188" h="1963738">
                <a:moveTo>
                  <a:pt x="207433" y="317500"/>
                </a:moveTo>
                <a:lnTo>
                  <a:pt x="218016" y="317500"/>
                </a:lnTo>
                <a:lnTo>
                  <a:pt x="228600" y="317500"/>
                </a:lnTo>
                <a:lnTo>
                  <a:pt x="238654" y="318558"/>
                </a:lnTo>
                <a:lnTo>
                  <a:pt x="249237" y="319617"/>
                </a:lnTo>
                <a:lnTo>
                  <a:pt x="259821" y="321733"/>
                </a:lnTo>
                <a:lnTo>
                  <a:pt x="269875" y="323321"/>
                </a:lnTo>
                <a:lnTo>
                  <a:pt x="280458" y="325967"/>
                </a:lnTo>
                <a:lnTo>
                  <a:pt x="290512" y="329671"/>
                </a:lnTo>
                <a:lnTo>
                  <a:pt x="300037" y="333375"/>
                </a:lnTo>
                <a:lnTo>
                  <a:pt x="310091" y="337608"/>
                </a:lnTo>
                <a:lnTo>
                  <a:pt x="320146" y="342900"/>
                </a:lnTo>
                <a:lnTo>
                  <a:pt x="329141" y="348192"/>
                </a:lnTo>
                <a:lnTo>
                  <a:pt x="338137" y="353483"/>
                </a:lnTo>
                <a:lnTo>
                  <a:pt x="347133" y="359833"/>
                </a:lnTo>
                <a:lnTo>
                  <a:pt x="356129" y="366183"/>
                </a:lnTo>
                <a:lnTo>
                  <a:pt x="364066" y="373592"/>
                </a:lnTo>
                <a:lnTo>
                  <a:pt x="372533" y="381529"/>
                </a:lnTo>
                <a:lnTo>
                  <a:pt x="818621" y="827617"/>
                </a:lnTo>
                <a:lnTo>
                  <a:pt x="826559" y="835555"/>
                </a:lnTo>
                <a:lnTo>
                  <a:pt x="833967" y="844021"/>
                </a:lnTo>
                <a:lnTo>
                  <a:pt x="840317" y="852488"/>
                </a:lnTo>
                <a:lnTo>
                  <a:pt x="847196" y="862013"/>
                </a:lnTo>
                <a:lnTo>
                  <a:pt x="852488" y="871009"/>
                </a:lnTo>
                <a:lnTo>
                  <a:pt x="857779" y="880005"/>
                </a:lnTo>
                <a:lnTo>
                  <a:pt x="863071" y="890059"/>
                </a:lnTo>
                <a:lnTo>
                  <a:pt x="866775" y="900113"/>
                </a:lnTo>
                <a:lnTo>
                  <a:pt x="870479" y="910167"/>
                </a:lnTo>
                <a:lnTo>
                  <a:pt x="874184" y="919692"/>
                </a:lnTo>
                <a:lnTo>
                  <a:pt x="876829" y="930275"/>
                </a:lnTo>
                <a:lnTo>
                  <a:pt x="878417" y="940330"/>
                </a:lnTo>
                <a:lnTo>
                  <a:pt x="880534" y="950913"/>
                </a:lnTo>
                <a:lnTo>
                  <a:pt x="882121" y="961496"/>
                </a:lnTo>
                <a:lnTo>
                  <a:pt x="882650" y="972080"/>
                </a:lnTo>
                <a:lnTo>
                  <a:pt x="882650" y="982134"/>
                </a:lnTo>
                <a:lnTo>
                  <a:pt x="882650" y="992188"/>
                </a:lnTo>
                <a:lnTo>
                  <a:pt x="882121" y="1002771"/>
                </a:lnTo>
                <a:lnTo>
                  <a:pt x="880534" y="1013355"/>
                </a:lnTo>
                <a:lnTo>
                  <a:pt x="878417" y="1023938"/>
                </a:lnTo>
                <a:lnTo>
                  <a:pt x="876829" y="1033992"/>
                </a:lnTo>
                <a:lnTo>
                  <a:pt x="874184" y="1044046"/>
                </a:lnTo>
                <a:lnTo>
                  <a:pt x="870479" y="1054100"/>
                </a:lnTo>
                <a:lnTo>
                  <a:pt x="866775" y="1064155"/>
                </a:lnTo>
                <a:lnTo>
                  <a:pt x="863071" y="1074209"/>
                </a:lnTo>
                <a:lnTo>
                  <a:pt x="857779" y="1083734"/>
                </a:lnTo>
                <a:lnTo>
                  <a:pt x="852488" y="1093259"/>
                </a:lnTo>
                <a:lnTo>
                  <a:pt x="847196" y="1102255"/>
                </a:lnTo>
                <a:lnTo>
                  <a:pt x="840317" y="1111250"/>
                </a:lnTo>
                <a:lnTo>
                  <a:pt x="833967" y="1120246"/>
                </a:lnTo>
                <a:lnTo>
                  <a:pt x="826559" y="1128713"/>
                </a:lnTo>
                <a:lnTo>
                  <a:pt x="818621" y="1136650"/>
                </a:lnTo>
                <a:lnTo>
                  <a:pt x="372533" y="1582738"/>
                </a:lnTo>
                <a:lnTo>
                  <a:pt x="364066" y="1590676"/>
                </a:lnTo>
                <a:lnTo>
                  <a:pt x="356129" y="1597555"/>
                </a:lnTo>
                <a:lnTo>
                  <a:pt x="347133" y="1604434"/>
                </a:lnTo>
                <a:lnTo>
                  <a:pt x="338137" y="1610784"/>
                </a:lnTo>
                <a:lnTo>
                  <a:pt x="329141" y="1616076"/>
                </a:lnTo>
                <a:lnTo>
                  <a:pt x="320146" y="1621367"/>
                </a:lnTo>
                <a:lnTo>
                  <a:pt x="310091" y="1626659"/>
                </a:lnTo>
                <a:lnTo>
                  <a:pt x="300037" y="1630363"/>
                </a:lnTo>
                <a:lnTo>
                  <a:pt x="290512" y="1634597"/>
                </a:lnTo>
                <a:lnTo>
                  <a:pt x="280458" y="1637772"/>
                </a:lnTo>
                <a:lnTo>
                  <a:pt x="269875" y="1640417"/>
                </a:lnTo>
                <a:lnTo>
                  <a:pt x="259821" y="1642534"/>
                </a:lnTo>
                <a:lnTo>
                  <a:pt x="249237" y="1644651"/>
                </a:lnTo>
                <a:lnTo>
                  <a:pt x="238654" y="1645709"/>
                </a:lnTo>
                <a:lnTo>
                  <a:pt x="228600" y="1646238"/>
                </a:lnTo>
                <a:lnTo>
                  <a:pt x="218016" y="1646238"/>
                </a:lnTo>
                <a:lnTo>
                  <a:pt x="207433" y="1646238"/>
                </a:lnTo>
                <a:lnTo>
                  <a:pt x="196850" y="1645709"/>
                </a:lnTo>
                <a:lnTo>
                  <a:pt x="186796" y="1644651"/>
                </a:lnTo>
                <a:lnTo>
                  <a:pt x="176212" y="1642534"/>
                </a:lnTo>
                <a:lnTo>
                  <a:pt x="165629" y="1640417"/>
                </a:lnTo>
                <a:lnTo>
                  <a:pt x="156104" y="1637772"/>
                </a:lnTo>
                <a:lnTo>
                  <a:pt x="146050" y="1634597"/>
                </a:lnTo>
                <a:lnTo>
                  <a:pt x="135466" y="1630363"/>
                </a:lnTo>
                <a:lnTo>
                  <a:pt x="126471" y="1626659"/>
                </a:lnTo>
                <a:lnTo>
                  <a:pt x="116416" y="1621367"/>
                </a:lnTo>
                <a:lnTo>
                  <a:pt x="106891" y="1616076"/>
                </a:lnTo>
                <a:lnTo>
                  <a:pt x="97896" y="1610784"/>
                </a:lnTo>
                <a:lnTo>
                  <a:pt x="88900" y="1604434"/>
                </a:lnTo>
                <a:lnTo>
                  <a:pt x="79904" y="1597555"/>
                </a:lnTo>
                <a:lnTo>
                  <a:pt x="71437" y="1590676"/>
                </a:lnTo>
                <a:lnTo>
                  <a:pt x="63500" y="1582738"/>
                </a:lnTo>
                <a:lnTo>
                  <a:pt x="55562" y="1574801"/>
                </a:lnTo>
                <a:lnTo>
                  <a:pt x="48683" y="1565805"/>
                </a:lnTo>
                <a:lnTo>
                  <a:pt x="41804" y="1557338"/>
                </a:lnTo>
                <a:lnTo>
                  <a:pt x="35454" y="1548342"/>
                </a:lnTo>
                <a:lnTo>
                  <a:pt x="30162" y="1538817"/>
                </a:lnTo>
                <a:lnTo>
                  <a:pt x="24871" y="1529821"/>
                </a:lnTo>
                <a:lnTo>
                  <a:pt x="19579" y="1519767"/>
                </a:lnTo>
                <a:lnTo>
                  <a:pt x="15346" y="1510771"/>
                </a:lnTo>
                <a:lnTo>
                  <a:pt x="11641" y="1500188"/>
                </a:lnTo>
                <a:lnTo>
                  <a:pt x="8466" y="1490134"/>
                </a:lnTo>
                <a:lnTo>
                  <a:pt x="5821" y="1480609"/>
                </a:lnTo>
                <a:lnTo>
                  <a:pt x="3704" y="1470026"/>
                </a:lnTo>
                <a:lnTo>
                  <a:pt x="1587" y="1459442"/>
                </a:lnTo>
                <a:lnTo>
                  <a:pt x="529" y="1449388"/>
                </a:lnTo>
                <a:lnTo>
                  <a:pt x="0" y="1438805"/>
                </a:lnTo>
                <a:lnTo>
                  <a:pt x="0" y="1428221"/>
                </a:lnTo>
                <a:lnTo>
                  <a:pt x="0" y="1417638"/>
                </a:lnTo>
                <a:lnTo>
                  <a:pt x="529" y="1407055"/>
                </a:lnTo>
                <a:lnTo>
                  <a:pt x="1587" y="1397001"/>
                </a:lnTo>
                <a:lnTo>
                  <a:pt x="3704" y="1386417"/>
                </a:lnTo>
                <a:lnTo>
                  <a:pt x="5821" y="1376363"/>
                </a:lnTo>
                <a:lnTo>
                  <a:pt x="8466" y="1365780"/>
                </a:lnTo>
                <a:lnTo>
                  <a:pt x="11641" y="1355726"/>
                </a:lnTo>
                <a:lnTo>
                  <a:pt x="15346" y="1346201"/>
                </a:lnTo>
                <a:lnTo>
                  <a:pt x="19579" y="1336146"/>
                </a:lnTo>
                <a:lnTo>
                  <a:pt x="24871" y="1327151"/>
                </a:lnTo>
                <a:lnTo>
                  <a:pt x="30162" y="1317096"/>
                </a:lnTo>
                <a:lnTo>
                  <a:pt x="35454" y="1307571"/>
                </a:lnTo>
                <a:lnTo>
                  <a:pt x="41804" y="1299105"/>
                </a:lnTo>
                <a:lnTo>
                  <a:pt x="48683" y="1290109"/>
                </a:lnTo>
                <a:lnTo>
                  <a:pt x="55562" y="1282171"/>
                </a:lnTo>
                <a:lnTo>
                  <a:pt x="63500" y="1273705"/>
                </a:lnTo>
                <a:lnTo>
                  <a:pt x="355071" y="981605"/>
                </a:lnTo>
                <a:lnTo>
                  <a:pt x="63500" y="690563"/>
                </a:lnTo>
                <a:lnTo>
                  <a:pt x="55562" y="682096"/>
                </a:lnTo>
                <a:lnTo>
                  <a:pt x="48683" y="674159"/>
                </a:lnTo>
                <a:lnTo>
                  <a:pt x="41804" y="664634"/>
                </a:lnTo>
                <a:lnTo>
                  <a:pt x="35454" y="656167"/>
                </a:lnTo>
                <a:lnTo>
                  <a:pt x="30162" y="647171"/>
                </a:lnTo>
                <a:lnTo>
                  <a:pt x="24871" y="637646"/>
                </a:lnTo>
                <a:lnTo>
                  <a:pt x="19579" y="628121"/>
                </a:lnTo>
                <a:lnTo>
                  <a:pt x="15346" y="618067"/>
                </a:lnTo>
                <a:lnTo>
                  <a:pt x="11641" y="608013"/>
                </a:lnTo>
                <a:lnTo>
                  <a:pt x="8466" y="598488"/>
                </a:lnTo>
                <a:lnTo>
                  <a:pt x="5821" y="587904"/>
                </a:lnTo>
                <a:lnTo>
                  <a:pt x="3704" y="577850"/>
                </a:lnTo>
                <a:lnTo>
                  <a:pt x="1587" y="567267"/>
                </a:lnTo>
                <a:lnTo>
                  <a:pt x="529" y="556684"/>
                </a:lnTo>
                <a:lnTo>
                  <a:pt x="0" y="546100"/>
                </a:lnTo>
                <a:lnTo>
                  <a:pt x="0" y="535517"/>
                </a:lnTo>
                <a:lnTo>
                  <a:pt x="0" y="524934"/>
                </a:lnTo>
                <a:lnTo>
                  <a:pt x="529" y="515409"/>
                </a:lnTo>
                <a:lnTo>
                  <a:pt x="1587" y="504825"/>
                </a:lnTo>
                <a:lnTo>
                  <a:pt x="3704" y="494242"/>
                </a:lnTo>
                <a:lnTo>
                  <a:pt x="5821" y="483659"/>
                </a:lnTo>
                <a:lnTo>
                  <a:pt x="8466" y="473604"/>
                </a:lnTo>
                <a:lnTo>
                  <a:pt x="11641" y="464079"/>
                </a:lnTo>
                <a:lnTo>
                  <a:pt x="15346" y="454025"/>
                </a:lnTo>
                <a:lnTo>
                  <a:pt x="19579" y="443971"/>
                </a:lnTo>
                <a:lnTo>
                  <a:pt x="24871" y="434446"/>
                </a:lnTo>
                <a:lnTo>
                  <a:pt x="30162" y="424921"/>
                </a:lnTo>
                <a:lnTo>
                  <a:pt x="35454" y="415925"/>
                </a:lnTo>
                <a:lnTo>
                  <a:pt x="41804" y="406400"/>
                </a:lnTo>
                <a:lnTo>
                  <a:pt x="48683" y="397933"/>
                </a:lnTo>
                <a:lnTo>
                  <a:pt x="55562" y="389467"/>
                </a:lnTo>
                <a:lnTo>
                  <a:pt x="63500" y="381529"/>
                </a:lnTo>
                <a:lnTo>
                  <a:pt x="71437" y="373592"/>
                </a:lnTo>
                <a:lnTo>
                  <a:pt x="79904" y="366183"/>
                </a:lnTo>
                <a:lnTo>
                  <a:pt x="88900" y="359833"/>
                </a:lnTo>
                <a:lnTo>
                  <a:pt x="97896" y="353483"/>
                </a:lnTo>
                <a:lnTo>
                  <a:pt x="106891" y="348192"/>
                </a:lnTo>
                <a:lnTo>
                  <a:pt x="116416" y="342900"/>
                </a:lnTo>
                <a:lnTo>
                  <a:pt x="126471" y="337608"/>
                </a:lnTo>
                <a:lnTo>
                  <a:pt x="135466" y="333375"/>
                </a:lnTo>
                <a:lnTo>
                  <a:pt x="145521" y="329671"/>
                </a:lnTo>
                <a:lnTo>
                  <a:pt x="156104" y="325967"/>
                </a:lnTo>
                <a:lnTo>
                  <a:pt x="165629" y="323321"/>
                </a:lnTo>
                <a:lnTo>
                  <a:pt x="176212" y="321733"/>
                </a:lnTo>
                <a:lnTo>
                  <a:pt x="186796" y="319617"/>
                </a:lnTo>
                <a:lnTo>
                  <a:pt x="196850" y="318558"/>
                </a:lnTo>
                <a:lnTo>
                  <a:pt x="207433" y="317500"/>
                </a:lnTo>
                <a:close/>
                <a:moveTo>
                  <a:pt x="890933" y="0"/>
                </a:moveTo>
                <a:lnTo>
                  <a:pt x="901507" y="0"/>
                </a:lnTo>
                <a:lnTo>
                  <a:pt x="911552" y="0"/>
                </a:lnTo>
                <a:lnTo>
                  <a:pt x="921598" y="1059"/>
                </a:lnTo>
                <a:lnTo>
                  <a:pt x="932172" y="2118"/>
                </a:lnTo>
                <a:lnTo>
                  <a:pt x="942746" y="4236"/>
                </a:lnTo>
                <a:lnTo>
                  <a:pt x="953320" y="6354"/>
                </a:lnTo>
                <a:lnTo>
                  <a:pt x="963365" y="9530"/>
                </a:lnTo>
                <a:lnTo>
                  <a:pt x="972882" y="12178"/>
                </a:lnTo>
                <a:lnTo>
                  <a:pt x="982927" y="15884"/>
                </a:lnTo>
                <a:lnTo>
                  <a:pt x="992972" y="20649"/>
                </a:lnTo>
                <a:lnTo>
                  <a:pt x="1002489" y="25414"/>
                </a:lnTo>
                <a:lnTo>
                  <a:pt x="1012005" y="30708"/>
                </a:lnTo>
                <a:lnTo>
                  <a:pt x="1020993" y="36003"/>
                </a:lnTo>
                <a:lnTo>
                  <a:pt x="1030510" y="42356"/>
                </a:lnTo>
                <a:lnTo>
                  <a:pt x="1038969" y="49239"/>
                </a:lnTo>
                <a:lnTo>
                  <a:pt x="1047428" y="56122"/>
                </a:lnTo>
                <a:lnTo>
                  <a:pt x="1055359" y="64064"/>
                </a:lnTo>
                <a:lnTo>
                  <a:pt x="1817744" y="827534"/>
                </a:lnTo>
                <a:lnTo>
                  <a:pt x="1825675" y="835476"/>
                </a:lnTo>
                <a:lnTo>
                  <a:pt x="1832548" y="843947"/>
                </a:lnTo>
                <a:lnTo>
                  <a:pt x="1839421" y="852418"/>
                </a:lnTo>
                <a:lnTo>
                  <a:pt x="1845765" y="861948"/>
                </a:lnTo>
                <a:lnTo>
                  <a:pt x="1851581" y="870949"/>
                </a:lnTo>
                <a:lnTo>
                  <a:pt x="1856868" y="879950"/>
                </a:lnTo>
                <a:lnTo>
                  <a:pt x="1861626" y="890009"/>
                </a:lnTo>
                <a:lnTo>
                  <a:pt x="1865856" y="900069"/>
                </a:lnTo>
                <a:lnTo>
                  <a:pt x="1869557" y="910128"/>
                </a:lnTo>
                <a:lnTo>
                  <a:pt x="1872729" y="919659"/>
                </a:lnTo>
                <a:lnTo>
                  <a:pt x="1875372" y="930248"/>
                </a:lnTo>
                <a:lnTo>
                  <a:pt x="1877487" y="940307"/>
                </a:lnTo>
                <a:lnTo>
                  <a:pt x="1879602" y="950896"/>
                </a:lnTo>
                <a:lnTo>
                  <a:pt x="1880659" y="961485"/>
                </a:lnTo>
                <a:lnTo>
                  <a:pt x="1881188" y="972074"/>
                </a:lnTo>
                <a:lnTo>
                  <a:pt x="1881188" y="982134"/>
                </a:lnTo>
                <a:lnTo>
                  <a:pt x="1881188" y="992193"/>
                </a:lnTo>
                <a:lnTo>
                  <a:pt x="1880659" y="1002783"/>
                </a:lnTo>
                <a:lnTo>
                  <a:pt x="1879602" y="1013372"/>
                </a:lnTo>
                <a:lnTo>
                  <a:pt x="1877487" y="1023961"/>
                </a:lnTo>
                <a:lnTo>
                  <a:pt x="1875372" y="1034020"/>
                </a:lnTo>
                <a:lnTo>
                  <a:pt x="1872729" y="1044080"/>
                </a:lnTo>
                <a:lnTo>
                  <a:pt x="1869557" y="1054139"/>
                </a:lnTo>
                <a:lnTo>
                  <a:pt x="1865856" y="1064199"/>
                </a:lnTo>
                <a:lnTo>
                  <a:pt x="1861626" y="1074259"/>
                </a:lnTo>
                <a:lnTo>
                  <a:pt x="1856868" y="1083789"/>
                </a:lnTo>
                <a:lnTo>
                  <a:pt x="1851581" y="1093319"/>
                </a:lnTo>
                <a:lnTo>
                  <a:pt x="1845765" y="1102320"/>
                </a:lnTo>
                <a:lnTo>
                  <a:pt x="1839421" y="1111320"/>
                </a:lnTo>
                <a:lnTo>
                  <a:pt x="1832548" y="1120321"/>
                </a:lnTo>
                <a:lnTo>
                  <a:pt x="1825675" y="1128792"/>
                </a:lnTo>
                <a:lnTo>
                  <a:pt x="1817744" y="1136734"/>
                </a:lnTo>
                <a:lnTo>
                  <a:pt x="1055359" y="1899674"/>
                </a:lnTo>
                <a:lnTo>
                  <a:pt x="1047428" y="1907616"/>
                </a:lnTo>
                <a:lnTo>
                  <a:pt x="1038969" y="1915029"/>
                </a:lnTo>
                <a:lnTo>
                  <a:pt x="1030510" y="1921911"/>
                </a:lnTo>
                <a:lnTo>
                  <a:pt x="1020993" y="1928265"/>
                </a:lnTo>
                <a:lnTo>
                  <a:pt x="1012005" y="1933559"/>
                </a:lnTo>
                <a:lnTo>
                  <a:pt x="1002489" y="1938854"/>
                </a:lnTo>
                <a:lnTo>
                  <a:pt x="992972" y="1944148"/>
                </a:lnTo>
                <a:lnTo>
                  <a:pt x="983456" y="1947855"/>
                </a:lnTo>
                <a:lnTo>
                  <a:pt x="972882" y="1952090"/>
                </a:lnTo>
                <a:lnTo>
                  <a:pt x="963365" y="1955267"/>
                </a:lnTo>
                <a:lnTo>
                  <a:pt x="953320" y="1957914"/>
                </a:lnTo>
                <a:lnTo>
                  <a:pt x="942746" y="1960032"/>
                </a:lnTo>
                <a:lnTo>
                  <a:pt x="932172" y="1961620"/>
                </a:lnTo>
                <a:lnTo>
                  <a:pt x="922126" y="1963209"/>
                </a:lnTo>
                <a:lnTo>
                  <a:pt x="911552" y="1963738"/>
                </a:lnTo>
                <a:lnTo>
                  <a:pt x="901507" y="1963738"/>
                </a:lnTo>
                <a:lnTo>
                  <a:pt x="890933" y="1963738"/>
                </a:lnTo>
                <a:lnTo>
                  <a:pt x="880359" y="1963209"/>
                </a:lnTo>
                <a:lnTo>
                  <a:pt x="869785" y="1961620"/>
                </a:lnTo>
                <a:lnTo>
                  <a:pt x="859211" y="1960032"/>
                </a:lnTo>
                <a:lnTo>
                  <a:pt x="849166" y="1957914"/>
                </a:lnTo>
                <a:lnTo>
                  <a:pt x="838592" y="1955267"/>
                </a:lnTo>
                <a:lnTo>
                  <a:pt x="829075" y="1952090"/>
                </a:lnTo>
                <a:lnTo>
                  <a:pt x="819030" y="1947855"/>
                </a:lnTo>
                <a:lnTo>
                  <a:pt x="808985" y="1944148"/>
                </a:lnTo>
                <a:lnTo>
                  <a:pt x="799468" y="1938854"/>
                </a:lnTo>
                <a:lnTo>
                  <a:pt x="789951" y="1933559"/>
                </a:lnTo>
                <a:lnTo>
                  <a:pt x="780963" y="1928265"/>
                </a:lnTo>
                <a:lnTo>
                  <a:pt x="771976" y="1921911"/>
                </a:lnTo>
                <a:lnTo>
                  <a:pt x="762988" y="1915029"/>
                </a:lnTo>
                <a:lnTo>
                  <a:pt x="754528" y="1907616"/>
                </a:lnTo>
                <a:lnTo>
                  <a:pt x="746598" y="1899674"/>
                </a:lnTo>
                <a:lnTo>
                  <a:pt x="738667" y="1891733"/>
                </a:lnTo>
                <a:lnTo>
                  <a:pt x="731266" y="1883261"/>
                </a:lnTo>
                <a:lnTo>
                  <a:pt x="724921" y="1874790"/>
                </a:lnTo>
                <a:lnTo>
                  <a:pt x="719106" y="1865790"/>
                </a:lnTo>
                <a:lnTo>
                  <a:pt x="712761" y="1856259"/>
                </a:lnTo>
                <a:lnTo>
                  <a:pt x="707474" y="1847259"/>
                </a:lnTo>
                <a:lnTo>
                  <a:pt x="703245" y="1837199"/>
                </a:lnTo>
                <a:lnTo>
                  <a:pt x="698486" y="1827140"/>
                </a:lnTo>
                <a:lnTo>
                  <a:pt x="695314" y="1817609"/>
                </a:lnTo>
                <a:lnTo>
                  <a:pt x="692142" y="1807550"/>
                </a:lnTo>
                <a:lnTo>
                  <a:pt x="688441" y="1797490"/>
                </a:lnTo>
                <a:lnTo>
                  <a:pt x="686855" y="1787431"/>
                </a:lnTo>
                <a:lnTo>
                  <a:pt x="684740" y="1776842"/>
                </a:lnTo>
                <a:lnTo>
                  <a:pt x="683154" y="1766253"/>
                </a:lnTo>
                <a:lnTo>
                  <a:pt x="682625" y="1756193"/>
                </a:lnTo>
                <a:lnTo>
                  <a:pt x="682625" y="1745604"/>
                </a:lnTo>
                <a:lnTo>
                  <a:pt x="682625" y="1735015"/>
                </a:lnTo>
                <a:lnTo>
                  <a:pt x="683154" y="1724426"/>
                </a:lnTo>
                <a:lnTo>
                  <a:pt x="684740" y="1713837"/>
                </a:lnTo>
                <a:lnTo>
                  <a:pt x="686855" y="1703248"/>
                </a:lnTo>
                <a:lnTo>
                  <a:pt x="688441" y="1693718"/>
                </a:lnTo>
                <a:lnTo>
                  <a:pt x="692142" y="1683129"/>
                </a:lnTo>
                <a:lnTo>
                  <a:pt x="695314" y="1673069"/>
                </a:lnTo>
                <a:lnTo>
                  <a:pt x="698486" y="1663009"/>
                </a:lnTo>
                <a:lnTo>
                  <a:pt x="703245" y="1653479"/>
                </a:lnTo>
                <a:lnTo>
                  <a:pt x="707474" y="1643420"/>
                </a:lnTo>
                <a:lnTo>
                  <a:pt x="712761" y="1634419"/>
                </a:lnTo>
                <a:lnTo>
                  <a:pt x="719106" y="1624889"/>
                </a:lnTo>
                <a:lnTo>
                  <a:pt x="724921" y="1615888"/>
                </a:lnTo>
                <a:lnTo>
                  <a:pt x="731266" y="1607417"/>
                </a:lnTo>
                <a:lnTo>
                  <a:pt x="738667" y="1598416"/>
                </a:lnTo>
                <a:lnTo>
                  <a:pt x="746598" y="1591004"/>
                </a:lnTo>
                <a:lnTo>
                  <a:pt x="1354603" y="981604"/>
                </a:lnTo>
                <a:lnTo>
                  <a:pt x="746598" y="373264"/>
                </a:lnTo>
                <a:lnTo>
                  <a:pt x="738667" y="365322"/>
                </a:lnTo>
                <a:lnTo>
                  <a:pt x="731266" y="356851"/>
                </a:lnTo>
                <a:lnTo>
                  <a:pt x="724921" y="348380"/>
                </a:lnTo>
                <a:lnTo>
                  <a:pt x="719106" y="338850"/>
                </a:lnTo>
                <a:lnTo>
                  <a:pt x="712761" y="329849"/>
                </a:lnTo>
                <a:lnTo>
                  <a:pt x="707474" y="320848"/>
                </a:lnTo>
                <a:lnTo>
                  <a:pt x="703245" y="310789"/>
                </a:lnTo>
                <a:lnTo>
                  <a:pt x="698486" y="300729"/>
                </a:lnTo>
                <a:lnTo>
                  <a:pt x="695314" y="290669"/>
                </a:lnTo>
                <a:lnTo>
                  <a:pt x="692142" y="281139"/>
                </a:lnTo>
                <a:lnTo>
                  <a:pt x="688441" y="270550"/>
                </a:lnTo>
                <a:lnTo>
                  <a:pt x="686855" y="260491"/>
                </a:lnTo>
                <a:lnTo>
                  <a:pt x="684740" y="249902"/>
                </a:lnTo>
                <a:lnTo>
                  <a:pt x="683154" y="239313"/>
                </a:lnTo>
                <a:lnTo>
                  <a:pt x="682625" y="228723"/>
                </a:lnTo>
                <a:lnTo>
                  <a:pt x="682625" y="218664"/>
                </a:lnTo>
                <a:lnTo>
                  <a:pt x="682625" y="208604"/>
                </a:lnTo>
                <a:lnTo>
                  <a:pt x="683154" y="198015"/>
                </a:lnTo>
                <a:lnTo>
                  <a:pt x="684740" y="187426"/>
                </a:lnTo>
                <a:lnTo>
                  <a:pt x="686855" y="176837"/>
                </a:lnTo>
                <a:lnTo>
                  <a:pt x="688441" y="166248"/>
                </a:lnTo>
                <a:lnTo>
                  <a:pt x="692142" y="156718"/>
                </a:lnTo>
                <a:lnTo>
                  <a:pt x="695314" y="146658"/>
                </a:lnTo>
                <a:lnTo>
                  <a:pt x="698486" y="136599"/>
                </a:lnTo>
                <a:lnTo>
                  <a:pt x="703245" y="127069"/>
                </a:lnTo>
                <a:lnTo>
                  <a:pt x="707474" y="117009"/>
                </a:lnTo>
                <a:lnTo>
                  <a:pt x="712761" y="107479"/>
                </a:lnTo>
                <a:lnTo>
                  <a:pt x="719106" y="98478"/>
                </a:lnTo>
                <a:lnTo>
                  <a:pt x="724921" y="89478"/>
                </a:lnTo>
                <a:lnTo>
                  <a:pt x="731266" y="80477"/>
                </a:lnTo>
                <a:lnTo>
                  <a:pt x="738667" y="72006"/>
                </a:lnTo>
                <a:lnTo>
                  <a:pt x="746598" y="64064"/>
                </a:lnTo>
                <a:lnTo>
                  <a:pt x="754528" y="56122"/>
                </a:lnTo>
                <a:lnTo>
                  <a:pt x="762988" y="49239"/>
                </a:lnTo>
                <a:lnTo>
                  <a:pt x="771976" y="42356"/>
                </a:lnTo>
                <a:lnTo>
                  <a:pt x="780963" y="36003"/>
                </a:lnTo>
                <a:lnTo>
                  <a:pt x="789951" y="30708"/>
                </a:lnTo>
                <a:lnTo>
                  <a:pt x="799468" y="25414"/>
                </a:lnTo>
                <a:lnTo>
                  <a:pt x="808985" y="20649"/>
                </a:lnTo>
                <a:lnTo>
                  <a:pt x="819030" y="15884"/>
                </a:lnTo>
                <a:lnTo>
                  <a:pt x="829075" y="12178"/>
                </a:lnTo>
                <a:lnTo>
                  <a:pt x="838592" y="9530"/>
                </a:lnTo>
                <a:lnTo>
                  <a:pt x="849166" y="6354"/>
                </a:lnTo>
                <a:lnTo>
                  <a:pt x="859211" y="4236"/>
                </a:lnTo>
                <a:lnTo>
                  <a:pt x="869785" y="2118"/>
                </a:lnTo>
                <a:lnTo>
                  <a:pt x="880359" y="1059"/>
                </a:lnTo>
                <a:lnTo>
                  <a:pt x="890933" y="0"/>
                </a:lnTo>
                <a:close/>
              </a:path>
            </a:pathLst>
          </a:custGeom>
          <a:solidFill>
            <a:schemeClr val="tx1">
              <a:lumMod val="75000"/>
              <a:lumOff val="25000"/>
            </a:schemeClr>
          </a:solidFill>
          <a:ln>
            <a:noFill/>
          </a:ln>
        </p:spPr>
        <p:txBody>
          <a:bodyPr anchor="ct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1000"/>
                                        <p:tgtEl>
                                          <p:spTgt spid="10"/>
                                        </p:tgtEl>
                                      </p:cBhvr>
                                    </p:animEffect>
                                  </p:childTnLst>
                                </p:cTn>
                              </p:par>
                            </p:childTnLst>
                          </p:cTn>
                        </p:par>
                        <p:par>
                          <p:cTn id="8" fill="hold">
                            <p:stCondLst>
                              <p:cond delay="1000"/>
                            </p:stCondLst>
                            <p:childTnLst>
                              <p:par>
                                <p:cTn id="9" presetID="1"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26" presetClass="emph" presetSubtype="0" fill="hold" grpId="1" nodeType="withEffect">
                                  <p:stCondLst>
                                    <p:cond delay="0"/>
                                  </p:stCondLst>
                                  <p:childTnLst>
                                    <p:animEffect transition="out" filter="fade">
                                      <p:cBhvr>
                                        <p:cTn id="12" dur="500" tmFilter="0, 0; .2, .5; .8, .5; 1, 0"/>
                                        <p:tgtEl>
                                          <p:spTgt spid="13"/>
                                        </p:tgtEl>
                                      </p:cBhvr>
                                    </p:animEffect>
                                    <p:animScale>
                                      <p:cBhvr>
                                        <p:cTn id="13" dur="250" autoRev="1" fill="hold"/>
                                        <p:tgtEl>
                                          <p:spTgt spid="13"/>
                                        </p:tgtEl>
                                      </p:cBhvr>
                                      <p:by x="105000" y="105000"/>
                                    </p:animScale>
                                  </p:childTnLst>
                                </p:cTn>
                              </p:par>
                            </p:childTnLst>
                          </p:cTn>
                        </p:par>
                        <p:par>
                          <p:cTn id="14" fill="hold">
                            <p:stCondLst>
                              <p:cond delay="1000"/>
                            </p:stCondLst>
                            <p:childTnLst>
                              <p:par>
                                <p:cTn id="15" presetID="14" presetClass="entr" presetSubtype="1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randombar(horizontal)">
                                      <p:cBhvr>
                                        <p:cTn id="17" dur="500"/>
                                        <p:tgtEl>
                                          <p:spTgt spid="11"/>
                                        </p:tgtEl>
                                      </p:cBhvr>
                                    </p:animEffect>
                                  </p:childTnLst>
                                </p:cTn>
                              </p:par>
                            </p:childTnLst>
                          </p:cTn>
                        </p:par>
                        <p:par>
                          <p:cTn id="18" fill="hold">
                            <p:stCondLst>
                              <p:cond delay="1500"/>
                            </p:stCondLst>
                            <p:childTnLst>
                              <p:par>
                                <p:cTn id="19" presetID="42" presetClass="entr" presetSubtype="0"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animBg="1"/>
      <p:bldP spid="13"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标题 4"/>
          <p:cNvSpPr txBox="1"/>
          <p:nvPr/>
        </p:nvSpPr>
        <p:spPr>
          <a:xfrm>
            <a:off x="913010" y="517895"/>
            <a:ext cx="5009414" cy="40614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800" b="1" dirty="0" smtClean="0">
                <a:solidFill>
                  <a:schemeClr val="bg1"/>
                </a:solidFill>
                <a:latin typeface="微软雅黑" panose="020B0503020204020204" pitchFamily="34" charset="-122"/>
                <a:ea typeface="微软雅黑" panose="020B0503020204020204" pitchFamily="34" charset="-122"/>
              </a:rPr>
              <a:t>公司机构 </a:t>
            </a:r>
            <a:r>
              <a:rPr lang="en-US" altLang="zh-CN" sz="2800" b="1" dirty="0" smtClean="0">
                <a:solidFill>
                  <a:schemeClr val="bg1"/>
                </a:solidFill>
                <a:latin typeface="微软雅黑" panose="020B0503020204020204" pitchFamily="34" charset="-122"/>
                <a:ea typeface="微软雅黑" panose="020B0503020204020204" pitchFamily="34" charset="-122"/>
              </a:rPr>
              <a:t>|  </a:t>
            </a:r>
            <a:r>
              <a:rPr lang="en-US" altLang="zh-CN" sz="2000" b="1" dirty="0" smtClean="0">
                <a:solidFill>
                  <a:schemeClr val="bg1"/>
                </a:solidFill>
                <a:latin typeface="微软雅黑" panose="020B0503020204020204" pitchFamily="34" charset="-122"/>
                <a:ea typeface="微软雅黑" panose="020B0503020204020204" pitchFamily="34" charset="-122"/>
              </a:rPr>
              <a:t>THE SUB-COMPANY</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nvGrpSpPr>
          <p:cNvPr id="71" name="组合 70"/>
          <p:cNvGrpSpPr/>
          <p:nvPr/>
        </p:nvGrpSpPr>
        <p:grpSpPr>
          <a:xfrm>
            <a:off x="562057" y="563191"/>
            <a:ext cx="288032" cy="288032"/>
            <a:chOff x="624979" y="908720"/>
            <a:chExt cx="288032" cy="288032"/>
          </a:xfrm>
        </p:grpSpPr>
        <p:cxnSp>
          <p:nvCxnSpPr>
            <p:cNvPr id="72" name="直接连接符 71"/>
            <p:cNvCxnSpPr/>
            <p:nvPr/>
          </p:nvCxnSpPr>
          <p:spPr>
            <a:xfrm>
              <a:off x="624979" y="1196752"/>
              <a:ext cx="28803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flipV="1">
              <a:off x="911622" y="908720"/>
              <a:ext cx="0" cy="28803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flipH="1" flipV="1">
              <a:off x="696987" y="980728"/>
              <a:ext cx="216024" cy="216024"/>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grpSp>
        <p:nvGrpSpPr>
          <p:cNvPr id="75" name="组合 74"/>
          <p:cNvGrpSpPr/>
          <p:nvPr/>
        </p:nvGrpSpPr>
        <p:grpSpPr>
          <a:xfrm>
            <a:off x="1440057" y="1519851"/>
            <a:ext cx="5281159" cy="4647383"/>
            <a:chOff x="1248207" y="1074501"/>
            <a:chExt cx="5407191" cy="4756567"/>
          </a:xfrm>
          <a:solidFill>
            <a:schemeClr val="bg1">
              <a:lumMod val="50000"/>
              <a:alpha val="40000"/>
            </a:schemeClr>
          </a:solidFill>
        </p:grpSpPr>
        <p:sp>
          <p:nvSpPr>
            <p:cNvPr id="76" name="Freeform 3"/>
            <p:cNvSpPr/>
            <p:nvPr/>
          </p:nvSpPr>
          <p:spPr bwMode="invGray">
            <a:xfrm>
              <a:off x="4396680" y="5556888"/>
              <a:ext cx="297052" cy="274180"/>
            </a:xfrm>
            <a:custGeom>
              <a:avLst/>
              <a:gdLst>
                <a:gd name="T0" fmla="*/ 116 w 177"/>
                <a:gd name="T1" fmla="*/ 27 h 161"/>
                <a:gd name="T2" fmla="*/ 158 w 177"/>
                <a:gd name="T3" fmla="*/ 27 h 161"/>
                <a:gd name="T4" fmla="*/ 198 w 177"/>
                <a:gd name="T5" fmla="*/ 13 h 161"/>
                <a:gd name="T6" fmla="*/ 237 w 177"/>
                <a:gd name="T7" fmla="*/ 27 h 161"/>
                <a:gd name="T8" fmla="*/ 296 w 177"/>
                <a:gd name="T9" fmla="*/ 0 h 161"/>
                <a:gd name="T10" fmla="*/ 375 w 177"/>
                <a:gd name="T11" fmla="*/ 13 h 161"/>
                <a:gd name="T12" fmla="*/ 414 w 177"/>
                <a:gd name="T13" fmla="*/ 0 h 161"/>
                <a:gd name="T14" fmla="*/ 435 w 177"/>
                <a:gd name="T15" fmla="*/ 53 h 161"/>
                <a:gd name="T16" fmla="*/ 375 w 177"/>
                <a:gd name="T17" fmla="*/ 80 h 161"/>
                <a:gd name="T18" fmla="*/ 355 w 177"/>
                <a:gd name="T19" fmla="*/ 171 h 161"/>
                <a:gd name="T20" fmla="*/ 314 w 177"/>
                <a:gd name="T21" fmla="*/ 199 h 161"/>
                <a:gd name="T22" fmla="*/ 314 w 177"/>
                <a:gd name="T23" fmla="*/ 239 h 161"/>
                <a:gd name="T24" fmla="*/ 259 w 177"/>
                <a:gd name="T25" fmla="*/ 224 h 161"/>
                <a:gd name="T26" fmla="*/ 237 w 177"/>
                <a:gd name="T27" fmla="*/ 239 h 161"/>
                <a:gd name="T28" fmla="*/ 237 w 177"/>
                <a:gd name="T29" fmla="*/ 265 h 161"/>
                <a:gd name="T30" fmla="*/ 198 w 177"/>
                <a:gd name="T31" fmla="*/ 265 h 161"/>
                <a:gd name="T32" fmla="*/ 116 w 177"/>
                <a:gd name="T33" fmla="*/ 239 h 161"/>
                <a:gd name="T34" fmla="*/ 20 w 177"/>
                <a:gd name="T35" fmla="*/ 224 h 161"/>
                <a:gd name="T36" fmla="*/ 0 w 177"/>
                <a:gd name="T37" fmla="*/ 144 h 161"/>
                <a:gd name="T38" fmla="*/ 0 w 177"/>
                <a:gd name="T39" fmla="*/ 105 h 161"/>
                <a:gd name="T40" fmla="*/ 97 w 177"/>
                <a:gd name="T41" fmla="*/ 53 h 161"/>
                <a:gd name="T42" fmla="*/ 116 w 177"/>
                <a:gd name="T43" fmla="*/ 27 h 16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77"/>
                <a:gd name="T67" fmla="*/ 0 h 161"/>
                <a:gd name="T68" fmla="*/ 177 w 177"/>
                <a:gd name="T69" fmla="*/ 161 h 16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77" h="161">
                  <a:moveTo>
                    <a:pt x="48" y="16"/>
                  </a:moveTo>
                  <a:lnTo>
                    <a:pt x="64" y="16"/>
                  </a:lnTo>
                  <a:lnTo>
                    <a:pt x="80" y="8"/>
                  </a:lnTo>
                  <a:lnTo>
                    <a:pt x="96" y="16"/>
                  </a:lnTo>
                  <a:lnTo>
                    <a:pt x="120" y="0"/>
                  </a:lnTo>
                  <a:lnTo>
                    <a:pt x="152" y="8"/>
                  </a:lnTo>
                  <a:lnTo>
                    <a:pt x="168" y="0"/>
                  </a:lnTo>
                  <a:lnTo>
                    <a:pt x="176" y="32"/>
                  </a:lnTo>
                  <a:lnTo>
                    <a:pt x="152" y="48"/>
                  </a:lnTo>
                  <a:lnTo>
                    <a:pt x="144" y="104"/>
                  </a:lnTo>
                  <a:lnTo>
                    <a:pt x="128" y="120"/>
                  </a:lnTo>
                  <a:lnTo>
                    <a:pt x="128" y="144"/>
                  </a:lnTo>
                  <a:lnTo>
                    <a:pt x="104" y="136"/>
                  </a:lnTo>
                  <a:lnTo>
                    <a:pt x="96" y="144"/>
                  </a:lnTo>
                  <a:lnTo>
                    <a:pt x="96" y="160"/>
                  </a:lnTo>
                  <a:lnTo>
                    <a:pt x="80" y="160"/>
                  </a:lnTo>
                  <a:lnTo>
                    <a:pt x="48" y="144"/>
                  </a:lnTo>
                  <a:lnTo>
                    <a:pt x="8" y="136"/>
                  </a:lnTo>
                  <a:lnTo>
                    <a:pt x="0" y="88"/>
                  </a:lnTo>
                  <a:lnTo>
                    <a:pt x="0" y="64"/>
                  </a:lnTo>
                  <a:lnTo>
                    <a:pt x="40" y="32"/>
                  </a:lnTo>
                  <a:lnTo>
                    <a:pt x="48" y="16"/>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ysClr val="windowText" lastClr="000000"/>
                </a:solidFill>
                <a:latin typeface="微软雅黑" panose="020B0503020204020204" pitchFamily="34" charset="-122"/>
                <a:ea typeface="微软雅黑" panose="020B0503020204020204" pitchFamily="34" charset="-122"/>
              </a:endParaRPr>
            </a:p>
          </p:txBody>
        </p:sp>
        <p:sp>
          <p:nvSpPr>
            <p:cNvPr id="77" name="Freeform 4"/>
            <p:cNvSpPr/>
            <p:nvPr/>
          </p:nvSpPr>
          <p:spPr bwMode="invGray">
            <a:xfrm>
              <a:off x="5469992" y="1074501"/>
              <a:ext cx="1185406" cy="1190682"/>
            </a:xfrm>
            <a:custGeom>
              <a:avLst/>
              <a:gdLst>
                <a:gd name="T0" fmla="*/ 41 w 705"/>
                <a:gd name="T1" fmla="*/ 107 h 697"/>
                <a:gd name="T2" fmla="*/ 79 w 705"/>
                <a:gd name="T3" fmla="*/ 173 h 697"/>
                <a:gd name="T4" fmla="*/ 179 w 705"/>
                <a:gd name="T5" fmla="*/ 173 h 697"/>
                <a:gd name="T6" fmla="*/ 259 w 705"/>
                <a:gd name="T7" fmla="*/ 294 h 697"/>
                <a:gd name="T8" fmla="*/ 397 w 705"/>
                <a:gd name="T9" fmla="*/ 266 h 697"/>
                <a:gd name="T10" fmla="*/ 577 w 705"/>
                <a:gd name="T11" fmla="*/ 280 h 697"/>
                <a:gd name="T12" fmla="*/ 538 w 705"/>
                <a:gd name="T13" fmla="*/ 521 h 697"/>
                <a:gd name="T14" fmla="*/ 476 w 705"/>
                <a:gd name="T15" fmla="*/ 653 h 697"/>
                <a:gd name="T16" fmla="*/ 259 w 705"/>
                <a:gd name="T17" fmla="*/ 773 h 697"/>
                <a:gd name="T18" fmla="*/ 377 w 705"/>
                <a:gd name="T19" fmla="*/ 813 h 697"/>
                <a:gd name="T20" fmla="*/ 338 w 705"/>
                <a:gd name="T21" fmla="*/ 867 h 697"/>
                <a:gd name="T22" fmla="*/ 438 w 705"/>
                <a:gd name="T23" fmla="*/ 908 h 697"/>
                <a:gd name="T24" fmla="*/ 476 w 705"/>
                <a:gd name="T25" fmla="*/ 960 h 697"/>
                <a:gd name="T26" fmla="*/ 718 w 705"/>
                <a:gd name="T27" fmla="*/ 974 h 697"/>
                <a:gd name="T28" fmla="*/ 797 w 705"/>
                <a:gd name="T29" fmla="*/ 988 h 697"/>
                <a:gd name="T30" fmla="*/ 956 w 705"/>
                <a:gd name="T31" fmla="*/ 1067 h 697"/>
                <a:gd name="T32" fmla="*/ 1056 w 705"/>
                <a:gd name="T33" fmla="*/ 1106 h 697"/>
                <a:gd name="T34" fmla="*/ 1074 w 705"/>
                <a:gd name="T35" fmla="*/ 1039 h 697"/>
                <a:gd name="T36" fmla="*/ 1194 w 705"/>
                <a:gd name="T37" fmla="*/ 1161 h 697"/>
                <a:gd name="T38" fmla="*/ 1234 w 705"/>
                <a:gd name="T39" fmla="*/ 1133 h 697"/>
                <a:gd name="T40" fmla="*/ 1373 w 705"/>
                <a:gd name="T41" fmla="*/ 1133 h 697"/>
                <a:gd name="T42" fmla="*/ 1471 w 705"/>
                <a:gd name="T43" fmla="*/ 1052 h 697"/>
                <a:gd name="T44" fmla="*/ 1493 w 705"/>
                <a:gd name="T45" fmla="*/ 881 h 697"/>
                <a:gd name="T46" fmla="*/ 1651 w 705"/>
                <a:gd name="T47" fmla="*/ 894 h 697"/>
                <a:gd name="T48" fmla="*/ 1692 w 705"/>
                <a:gd name="T49" fmla="*/ 573 h 697"/>
                <a:gd name="T50" fmla="*/ 1730 w 705"/>
                <a:gd name="T51" fmla="*/ 493 h 697"/>
                <a:gd name="T52" fmla="*/ 1752 w 705"/>
                <a:gd name="T53" fmla="*/ 429 h 697"/>
                <a:gd name="T54" fmla="*/ 1513 w 705"/>
                <a:gd name="T55" fmla="*/ 533 h 697"/>
                <a:gd name="T56" fmla="*/ 1392 w 705"/>
                <a:gd name="T57" fmla="*/ 601 h 697"/>
                <a:gd name="T58" fmla="*/ 1216 w 705"/>
                <a:gd name="T59" fmla="*/ 506 h 697"/>
                <a:gd name="T60" fmla="*/ 1096 w 705"/>
                <a:gd name="T61" fmla="*/ 466 h 697"/>
                <a:gd name="T62" fmla="*/ 935 w 705"/>
                <a:gd name="T63" fmla="*/ 429 h 697"/>
                <a:gd name="T64" fmla="*/ 895 w 705"/>
                <a:gd name="T65" fmla="*/ 401 h 697"/>
                <a:gd name="T66" fmla="*/ 836 w 705"/>
                <a:gd name="T67" fmla="*/ 414 h 697"/>
                <a:gd name="T68" fmla="*/ 656 w 705"/>
                <a:gd name="T69" fmla="*/ 214 h 697"/>
                <a:gd name="T70" fmla="*/ 619 w 705"/>
                <a:gd name="T71" fmla="*/ 146 h 697"/>
                <a:gd name="T72" fmla="*/ 360 w 705"/>
                <a:gd name="T73" fmla="*/ 41 h 697"/>
                <a:gd name="T74" fmla="*/ 41 w 705"/>
                <a:gd name="T75" fmla="*/ 27 h 69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05"/>
                <a:gd name="T115" fmla="*/ 0 h 697"/>
                <a:gd name="T116" fmla="*/ 705 w 705"/>
                <a:gd name="T117" fmla="*/ 697 h 69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05" h="697">
                  <a:moveTo>
                    <a:pt x="8" y="32"/>
                  </a:moveTo>
                  <a:lnTo>
                    <a:pt x="16" y="64"/>
                  </a:lnTo>
                  <a:lnTo>
                    <a:pt x="0" y="96"/>
                  </a:lnTo>
                  <a:lnTo>
                    <a:pt x="32" y="104"/>
                  </a:lnTo>
                  <a:lnTo>
                    <a:pt x="48" y="88"/>
                  </a:lnTo>
                  <a:lnTo>
                    <a:pt x="72" y="104"/>
                  </a:lnTo>
                  <a:lnTo>
                    <a:pt x="88" y="152"/>
                  </a:lnTo>
                  <a:lnTo>
                    <a:pt x="104" y="176"/>
                  </a:lnTo>
                  <a:lnTo>
                    <a:pt x="144" y="160"/>
                  </a:lnTo>
                  <a:lnTo>
                    <a:pt x="160" y="160"/>
                  </a:lnTo>
                  <a:lnTo>
                    <a:pt x="192" y="128"/>
                  </a:lnTo>
                  <a:lnTo>
                    <a:pt x="232" y="168"/>
                  </a:lnTo>
                  <a:lnTo>
                    <a:pt x="208" y="248"/>
                  </a:lnTo>
                  <a:lnTo>
                    <a:pt x="216" y="312"/>
                  </a:lnTo>
                  <a:lnTo>
                    <a:pt x="192" y="336"/>
                  </a:lnTo>
                  <a:lnTo>
                    <a:pt x="192" y="392"/>
                  </a:lnTo>
                  <a:lnTo>
                    <a:pt x="176" y="368"/>
                  </a:lnTo>
                  <a:lnTo>
                    <a:pt x="104" y="464"/>
                  </a:lnTo>
                  <a:lnTo>
                    <a:pt x="128" y="504"/>
                  </a:lnTo>
                  <a:lnTo>
                    <a:pt x="152" y="488"/>
                  </a:lnTo>
                  <a:lnTo>
                    <a:pt x="160" y="504"/>
                  </a:lnTo>
                  <a:lnTo>
                    <a:pt x="136" y="520"/>
                  </a:lnTo>
                  <a:lnTo>
                    <a:pt x="136" y="544"/>
                  </a:lnTo>
                  <a:lnTo>
                    <a:pt x="176" y="544"/>
                  </a:lnTo>
                  <a:lnTo>
                    <a:pt x="192" y="536"/>
                  </a:lnTo>
                  <a:lnTo>
                    <a:pt x="192" y="576"/>
                  </a:lnTo>
                  <a:lnTo>
                    <a:pt x="232" y="600"/>
                  </a:lnTo>
                  <a:lnTo>
                    <a:pt x="288" y="584"/>
                  </a:lnTo>
                  <a:lnTo>
                    <a:pt x="288" y="608"/>
                  </a:lnTo>
                  <a:lnTo>
                    <a:pt x="320" y="592"/>
                  </a:lnTo>
                  <a:lnTo>
                    <a:pt x="368" y="640"/>
                  </a:lnTo>
                  <a:lnTo>
                    <a:pt x="384" y="640"/>
                  </a:lnTo>
                  <a:lnTo>
                    <a:pt x="400" y="672"/>
                  </a:lnTo>
                  <a:lnTo>
                    <a:pt x="424" y="664"/>
                  </a:lnTo>
                  <a:lnTo>
                    <a:pt x="424" y="632"/>
                  </a:lnTo>
                  <a:lnTo>
                    <a:pt x="432" y="624"/>
                  </a:lnTo>
                  <a:lnTo>
                    <a:pt x="432" y="664"/>
                  </a:lnTo>
                  <a:lnTo>
                    <a:pt x="480" y="696"/>
                  </a:lnTo>
                  <a:lnTo>
                    <a:pt x="488" y="672"/>
                  </a:lnTo>
                  <a:lnTo>
                    <a:pt x="496" y="680"/>
                  </a:lnTo>
                  <a:lnTo>
                    <a:pt x="528" y="648"/>
                  </a:lnTo>
                  <a:lnTo>
                    <a:pt x="552" y="680"/>
                  </a:lnTo>
                  <a:lnTo>
                    <a:pt x="600" y="680"/>
                  </a:lnTo>
                  <a:lnTo>
                    <a:pt x="592" y="632"/>
                  </a:lnTo>
                  <a:lnTo>
                    <a:pt x="568" y="576"/>
                  </a:lnTo>
                  <a:lnTo>
                    <a:pt x="600" y="528"/>
                  </a:lnTo>
                  <a:lnTo>
                    <a:pt x="632" y="520"/>
                  </a:lnTo>
                  <a:lnTo>
                    <a:pt x="664" y="536"/>
                  </a:lnTo>
                  <a:lnTo>
                    <a:pt x="688" y="424"/>
                  </a:lnTo>
                  <a:lnTo>
                    <a:pt x="680" y="344"/>
                  </a:lnTo>
                  <a:lnTo>
                    <a:pt x="696" y="328"/>
                  </a:lnTo>
                  <a:lnTo>
                    <a:pt x="696" y="296"/>
                  </a:lnTo>
                  <a:lnTo>
                    <a:pt x="680" y="288"/>
                  </a:lnTo>
                  <a:lnTo>
                    <a:pt x="704" y="256"/>
                  </a:lnTo>
                  <a:lnTo>
                    <a:pt x="680" y="256"/>
                  </a:lnTo>
                  <a:lnTo>
                    <a:pt x="608" y="320"/>
                  </a:lnTo>
                  <a:lnTo>
                    <a:pt x="608" y="336"/>
                  </a:lnTo>
                  <a:lnTo>
                    <a:pt x="560" y="360"/>
                  </a:lnTo>
                  <a:lnTo>
                    <a:pt x="520" y="360"/>
                  </a:lnTo>
                  <a:lnTo>
                    <a:pt x="488" y="304"/>
                  </a:lnTo>
                  <a:lnTo>
                    <a:pt x="488" y="280"/>
                  </a:lnTo>
                  <a:lnTo>
                    <a:pt x="440" y="280"/>
                  </a:lnTo>
                  <a:lnTo>
                    <a:pt x="416" y="256"/>
                  </a:lnTo>
                  <a:lnTo>
                    <a:pt x="376" y="256"/>
                  </a:lnTo>
                  <a:lnTo>
                    <a:pt x="376" y="240"/>
                  </a:lnTo>
                  <a:lnTo>
                    <a:pt x="360" y="240"/>
                  </a:lnTo>
                  <a:lnTo>
                    <a:pt x="360" y="256"/>
                  </a:lnTo>
                  <a:lnTo>
                    <a:pt x="336" y="248"/>
                  </a:lnTo>
                  <a:lnTo>
                    <a:pt x="296" y="176"/>
                  </a:lnTo>
                  <a:lnTo>
                    <a:pt x="264" y="128"/>
                  </a:lnTo>
                  <a:lnTo>
                    <a:pt x="248" y="104"/>
                  </a:lnTo>
                  <a:lnTo>
                    <a:pt x="248" y="88"/>
                  </a:lnTo>
                  <a:lnTo>
                    <a:pt x="200" y="24"/>
                  </a:lnTo>
                  <a:lnTo>
                    <a:pt x="144" y="24"/>
                  </a:lnTo>
                  <a:lnTo>
                    <a:pt x="104" y="0"/>
                  </a:lnTo>
                  <a:lnTo>
                    <a:pt x="16" y="16"/>
                  </a:lnTo>
                  <a:lnTo>
                    <a:pt x="8" y="32"/>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ysClr val="windowText" lastClr="000000"/>
                </a:solidFill>
                <a:latin typeface="微软雅黑" panose="020B0503020204020204" pitchFamily="34" charset="-122"/>
                <a:ea typeface="微软雅黑" panose="020B0503020204020204" pitchFamily="34" charset="-122"/>
              </a:endParaRPr>
            </a:p>
          </p:txBody>
        </p:sp>
        <p:sp>
          <p:nvSpPr>
            <p:cNvPr id="78" name="Freeform 5"/>
            <p:cNvSpPr/>
            <p:nvPr/>
          </p:nvSpPr>
          <p:spPr bwMode="invGray">
            <a:xfrm>
              <a:off x="5583488" y="1995624"/>
              <a:ext cx="889755" cy="685451"/>
            </a:xfrm>
            <a:custGeom>
              <a:avLst/>
              <a:gdLst>
                <a:gd name="T0" fmla="*/ 1316 w 529"/>
                <a:gd name="T1" fmla="*/ 244 h 401"/>
                <a:gd name="T2" fmla="*/ 1194 w 529"/>
                <a:gd name="T3" fmla="*/ 244 h 401"/>
                <a:gd name="T4" fmla="*/ 1137 w 529"/>
                <a:gd name="T5" fmla="*/ 202 h 401"/>
                <a:gd name="T6" fmla="*/ 1056 w 529"/>
                <a:gd name="T7" fmla="*/ 257 h 401"/>
                <a:gd name="T8" fmla="*/ 1036 w 529"/>
                <a:gd name="T9" fmla="*/ 229 h 401"/>
                <a:gd name="T10" fmla="*/ 1017 w 529"/>
                <a:gd name="T11" fmla="*/ 271 h 401"/>
                <a:gd name="T12" fmla="*/ 898 w 529"/>
                <a:gd name="T13" fmla="*/ 215 h 401"/>
                <a:gd name="T14" fmla="*/ 898 w 529"/>
                <a:gd name="T15" fmla="*/ 149 h 401"/>
                <a:gd name="T16" fmla="*/ 857 w 529"/>
                <a:gd name="T17" fmla="*/ 162 h 401"/>
                <a:gd name="T18" fmla="*/ 879 w 529"/>
                <a:gd name="T19" fmla="*/ 215 h 401"/>
                <a:gd name="T20" fmla="*/ 819 w 529"/>
                <a:gd name="T21" fmla="*/ 215 h 401"/>
                <a:gd name="T22" fmla="*/ 778 w 529"/>
                <a:gd name="T23" fmla="*/ 175 h 401"/>
                <a:gd name="T24" fmla="*/ 736 w 529"/>
                <a:gd name="T25" fmla="*/ 175 h 401"/>
                <a:gd name="T26" fmla="*/ 619 w 529"/>
                <a:gd name="T27" fmla="*/ 94 h 401"/>
                <a:gd name="T28" fmla="*/ 538 w 529"/>
                <a:gd name="T29" fmla="*/ 122 h 401"/>
                <a:gd name="T30" fmla="*/ 538 w 529"/>
                <a:gd name="T31" fmla="*/ 94 h 401"/>
                <a:gd name="T32" fmla="*/ 397 w 529"/>
                <a:gd name="T33" fmla="*/ 109 h 401"/>
                <a:gd name="T34" fmla="*/ 300 w 529"/>
                <a:gd name="T35" fmla="*/ 67 h 401"/>
                <a:gd name="T36" fmla="*/ 300 w 529"/>
                <a:gd name="T37" fmla="*/ 0 h 401"/>
                <a:gd name="T38" fmla="*/ 259 w 529"/>
                <a:gd name="T39" fmla="*/ 13 h 401"/>
                <a:gd name="T40" fmla="*/ 158 w 529"/>
                <a:gd name="T41" fmla="*/ 13 h 401"/>
                <a:gd name="T42" fmla="*/ 179 w 529"/>
                <a:gd name="T43" fmla="*/ 94 h 401"/>
                <a:gd name="T44" fmla="*/ 121 w 529"/>
                <a:gd name="T45" fmla="*/ 94 h 401"/>
                <a:gd name="T46" fmla="*/ 20 w 529"/>
                <a:gd name="T47" fmla="*/ 54 h 401"/>
                <a:gd name="T48" fmla="*/ 0 w 529"/>
                <a:gd name="T49" fmla="*/ 94 h 401"/>
                <a:gd name="T50" fmla="*/ 79 w 529"/>
                <a:gd name="T51" fmla="*/ 149 h 401"/>
                <a:gd name="T52" fmla="*/ 60 w 529"/>
                <a:gd name="T53" fmla="*/ 202 h 401"/>
                <a:gd name="T54" fmla="*/ 121 w 529"/>
                <a:gd name="T55" fmla="*/ 271 h 401"/>
                <a:gd name="T56" fmla="*/ 218 w 529"/>
                <a:gd name="T57" fmla="*/ 229 h 401"/>
                <a:gd name="T58" fmla="*/ 278 w 529"/>
                <a:gd name="T59" fmla="*/ 310 h 401"/>
                <a:gd name="T60" fmla="*/ 278 w 529"/>
                <a:gd name="T61" fmla="*/ 377 h 401"/>
                <a:gd name="T62" fmla="*/ 377 w 529"/>
                <a:gd name="T63" fmla="*/ 377 h 401"/>
                <a:gd name="T64" fmla="*/ 418 w 529"/>
                <a:gd name="T65" fmla="*/ 445 h 401"/>
                <a:gd name="T66" fmla="*/ 438 w 529"/>
                <a:gd name="T67" fmla="*/ 390 h 401"/>
                <a:gd name="T68" fmla="*/ 519 w 529"/>
                <a:gd name="T69" fmla="*/ 472 h 401"/>
                <a:gd name="T70" fmla="*/ 577 w 529"/>
                <a:gd name="T71" fmla="*/ 538 h 401"/>
                <a:gd name="T72" fmla="*/ 577 w 529"/>
                <a:gd name="T73" fmla="*/ 580 h 401"/>
                <a:gd name="T74" fmla="*/ 659 w 529"/>
                <a:gd name="T75" fmla="*/ 674 h 401"/>
                <a:gd name="T76" fmla="*/ 718 w 529"/>
                <a:gd name="T77" fmla="*/ 633 h 401"/>
                <a:gd name="T78" fmla="*/ 757 w 529"/>
                <a:gd name="T79" fmla="*/ 552 h 401"/>
                <a:gd name="T80" fmla="*/ 797 w 529"/>
                <a:gd name="T81" fmla="*/ 538 h 401"/>
                <a:gd name="T82" fmla="*/ 837 w 529"/>
                <a:gd name="T83" fmla="*/ 552 h 401"/>
                <a:gd name="T84" fmla="*/ 819 w 529"/>
                <a:gd name="T85" fmla="*/ 580 h 401"/>
                <a:gd name="T86" fmla="*/ 935 w 529"/>
                <a:gd name="T87" fmla="*/ 580 h 401"/>
                <a:gd name="T88" fmla="*/ 977 w 529"/>
                <a:gd name="T89" fmla="*/ 552 h 401"/>
                <a:gd name="T90" fmla="*/ 977 w 529"/>
                <a:gd name="T91" fmla="*/ 525 h 401"/>
                <a:gd name="T92" fmla="*/ 957 w 529"/>
                <a:gd name="T93" fmla="*/ 497 h 401"/>
                <a:gd name="T94" fmla="*/ 1078 w 529"/>
                <a:gd name="T95" fmla="*/ 458 h 401"/>
                <a:gd name="T96" fmla="*/ 1096 w 529"/>
                <a:gd name="T97" fmla="*/ 445 h 401"/>
                <a:gd name="T98" fmla="*/ 1096 w 529"/>
                <a:gd name="T99" fmla="*/ 416 h 401"/>
                <a:gd name="T100" fmla="*/ 1137 w 529"/>
                <a:gd name="T101" fmla="*/ 403 h 401"/>
                <a:gd name="T102" fmla="*/ 1137 w 529"/>
                <a:gd name="T103" fmla="*/ 323 h 401"/>
                <a:gd name="T104" fmla="*/ 1178 w 529"/>
                <a:gd name="T105" fmla="*/ 323 h 401"/>
                <a:gd name="T106" fmla="*/ 1194 w 529"/>
                <a:gd name="T107" fmla="*/ 363 h 401"/>
                <a:gd name="T108" fmla="*/ 1256 w 529"/>
                <a:gd name="T109" fmla="*/ 390 h 401"/>
                <a:gd name="T110" fmla="*/ 1277 w 529"/>
                <a:gd name="T111" fmla="*/ 377 h 401"/>
                <a:gd name="T112" fmla="*/ 1256 w 529"/>
                <a:gd name="T113" fmla="*/ 350 h 401"/>
                <a:gd name="T114" fmla="*/ 1256 w 529"/>
                <a:gd name="T115" fmla="*/ 323 h 401"/>
                <a:gd name="T116" fmla="*/ 1316 w 529"/>
                <a:gd name="T117" fmla="*/ 310 h 401"/>
                <a:gd name="T118" fmla="*/ 1316 w 529"/>
                <a:gd name="T119" fmla="*/ 244 h 40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29"/>
                <a:gd name="T181" fmla="*/ 0 h 401"/>
                <a:gd name="T182" fmla="*/ 529 w 529"/>
                <a:gd name="T183" fmla="*/ 401 h 40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29" h="401">
                  <a:moveTo>
                    <a:pt x="528" y="144"/>
                  </a:moveTo>
                  <a:lnTo>
                    <a:pt x="480" y="144"/>
                  </a:lnTo>
                  <a:lnTo>
                    <a:pt x="456" y="120"/>
                  </a:lnTo>
                  <a:lnTo>
                    <a:pt x="424" y="152"/>
                  </a:lnTo>
                  <a:lnTo>
                    <a:pt x="416" y="136"/>
                  </a:lnTo>
                  <a:lnTo>
                    <a:pt x="408" y="160"/>
                  </a:lnTo>
                  <a:lnTo>
                    <a:pt x="360" y="128"/>
                  </a:lnTo>
                  <a:lnTo>
                    <a:pt x="360" y="88"/>
                  </a:lnTo>
                  <a:lnTo>
                    <a:pt x="344" y="96"/>
                  </a:lnTo>
                  <a:lnTo>
                    <a:pt x="352" y="128"/>
                  </a:lnTo>
                  <a:lnTo>
                    <a:pt x="328" y="128"/>
                  </a:lnTo>
                  <a:lnTo>
                    <a:pt x="312" y="104"/>
                  </a:lnTo>
                  <a:lnTo>
                    <a:pt x="296" y="104"/>
                  </a:lnTo>
                  <a:lnTo>
                    <a:pt x="248" y="56"/>
                  </a:lnTo>
                  <a:lnTo>
                    <a:pt x="216" y="72"/>
                  </a:lnTo>
                  <a:lnTo>
                    <a:pt x="216" y="56"/>
                  </a:lnTo>
                  <a:lnTo>
                    <a:pt x="160" y="64"/>
                  </a:lnTo>
                  <a:lnTo>
                    <a:pt x="120" y="40"/>
                  </a:lnTo>
                  <a:lnTo>
                    <a:pt x="120" y="0"/>
                  </a:lnTo>
                  <a:lnTo>
                    <a:pt x="104" y="8"/>
                  </a:lnTo>
                  <a:lnTo>
                    <a:pt x="64" y="8"/>
                  </a:lnTo>
                  <a:lnTo>
                    <a:pt x="72" y="56"/>
                  </a:lnTo>
                  <a:lnTo>
                    <a:pt x="48" y="56"/>
                  </a:lnTo>
                  <a:lnTo>
                    <a:pt x="8" y="32"/>
                  </a:lnTo>
                  <a:lnTo>
                    <a:pt x="0" y="56"/>
                  </a:lnTo>
                  <a:lnTo>
                    <a:pt x="32" y="88"/>
                  </a:lnTo>
                  <a:lnTo>
                    <a:pt x="24" y="120"/>
                  </a:lnTo>
                  <a:lnTo>
                    <a:pt x="48" y="160"/>
                  </a:lnTo>
                  <a:lnTo>
                    <a:pt x="88" y="136"/>
                  </a:lnTo>
                  <a:lnTo>
                    <a:pt x="112" y="184"/>
                  </a:lnTo>
                  <a:lnTo>
                    <a:pt x="112" y="224"/>
                  </a:lnTo>
                  <a:lnTo>
                    <a:pt x="152" y="224"/>
                  </a:lnTo>
                  <a:lnTo>
                    <a:pt x="168" y="264"/>
                  </a:lnTo>
                  <a:lnTo>
                    <a:pt x="176" y="232"/>
                  </a:lnTo>
                  <a:lnTo>
                    <a:pt x="208" y="280"/>
                  </a:lnTo>
                  <a:lnTo>
                    <a:pt x="232" y="320"/>
                  </a:lnTo>
                  <a:lnTo>
                    <a:pt x="232" y="344"/>
                  </a:lnTo>
                  <a:lnTo>
                    <a:pt x="264" y="400"/>
                  </a:lnTo>
                  <a:lnTo>
                    <a:pt x="288" y="376"/>
                  </a:lnTo>
                  <a:lnTo>
                    <a:pt x="304" y="328"/>
                  </a:lnTo>
                  <a:lnTo>
                    <a:pt x="320" y="320"/>
                  </a:lnTo>
                  <a:lnTo>
                    <a:pt x="336" y="328"/>
                  </a:lnTo>
                  <a:lnTo>
                    <a:pt x="328" y="344"/>
                  </a:lnTo>
                  <a:lnTo>
                    <a:pt x="376" y="344"/>
                  </a:lnTo>
                  <a:lnTo>
                    <a:pt x="392" y="328"/>
                  </a:lnTo>
                  <a:lnTo>
                    <a:pt x="392" y="312"/>
                  </a:lnTo>
                  <a:lnTo>
                    <a:pt x="384" y="296"/>
                  </a:lnTo>
                  <a:lnTo>
                    <a:pt x="432" y="272"/>
                  </a:lnTo>
                  <a:lnTo>
                    <a:pt x="440" y="264"/>
                  </a:lnTo>
                  <a:lnTo>
                    <a:pt x="440" y="248"/>
                  </a:lnTo>
                  <a:lnTo>
                    <a:pt x="456" y="240"/>
                  </a:lnTo>
                  <a:lnTo>
                    <a:pt x="456" y="192"/>
                  </a:lnTo>
                  <a:lnTo>
                    <a:pt x="472" y="192"/>
                  </a:lnTo>
                  <a:lnTo>
                    <a:pt x="480" y="216"/>
                  </a:lnTo>
                  <a:lnTo>
                    <a:pt x="504" y="232"/>
                  </a:lnTo>
                  <a:lnTo>
                    <a:pt x="512" y="224"/>
                  </a:lnTo>
                  <a:lnTo>
                    <a:pt x="504" y="208"/>
                  </a:lnTo>
                  <a:lnTo>
                    <a:pt x="504" y="192"/>
                  </a:lnTo>
                  <a:lnTo>
                    <a:pt x="528" y="184"/>
                  </a:lnTo>
                  <a:lnTo>
                    <a:pt x="528" y="144"/>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ysClr val="windowText" lastClr="000000"/>
                </a:solidFill>
                <a:latin typeface="微软雅黑" panose="020B0503020204020204" pitchFamily="34" charset="-122"/>
                <a:ea typeface="微软雅黑" panose="020B0503020204020204" pitchFamily="34" charset="-122"/>
              </a:endParaRPr>
            </a:p>
          </p:txBody>
        </p:sp>
        <p:sp>
          <p:nvSpPr>
            <p:cNvPr id="79" name="Freeform 6"/>
            <p:cNvSpPr/>
            <p:nvPr/>
          </p:nvSpPr>
          <p:spPr bwMode="gray">
            <a:xfrm>
              <a:off x="5395728" y="2376088"/>
              <a:ext cx="634739" cy="673128"/>
            </a:xfrm>
            <a:custGeom>
              <a:avLst/>
              <a:gdLst>
                <a:gd name="T0" fmla="*/ 941 w 377"/>
                <a:gd name="T1" fmla="*/ 299 h 393"/>
                <a:gd name="T2" fmla="*/ 842 w 377"/>
                <a:gd name="T3" fmla="*/ 203 h 393"/>
                <a:gd name="T4" fmla="*/ 860 w 377"/>
                <a:gd name="T5" fmla="*/ 163 h 393"/>
                <a:gd name="T6" fmla="*/ 782 w 377"/>
                <a:gd name="T7" fmla="*/ 67 h 393"/>
                <a:gd name="T8" fmla="*/ 722 w 377"/>
                <a:gd name="T9" fmla="*/ 13 h 393"/>
                <a:gd name="T10" fmla="*/ 701 w 377"/>
                <a:gd name="T11" fmla="*/ 67 h 393"/>
                <a:gd name="T12" fmla="*/ 661 w 377"/>
                <a:gd name="T13" fmla="*/ 0 h 393"/>
                <a:gd name="T14" fmla="*/ 582 w 377"/>
                <a:gd name="T15" fmla="*/ 0 h 393"/>
                <a:gd name="T16" fmla="*/ 601 w 377"/>
                <a:gd name="T17" fmla="*/ 41 h 393"/>
                <a:gd name="T18" fmla="*/ 500 w 377"/>
                <a:gd name="T19" fmla="*/ 96 h 393"/>
                <a:gd name="T20" fmla="*/ 440 w 377"/>
                <a:gd name="T21" fmla="*/ 96 h 393"/>
                <a:gd name="T22" fmla="*/ 121 w 377"/>
                <a:gd name="T23" fmla="*/ 245 h 393"/>
                <a:gd name="T24" fmla="*/ 60 w 377"/>
                <a:gd name="T25" fmla="*/ 191 h 393"/>
                <a:gd name="T26" fmla="*/ 20 w 377"/>
                <a:gd name="T27" fmla="*/ 191 h 393"/>
                <a:gd name="T28" fmla="*/ 41 w 377"/>
                <a:gd name="T29" fmla="*/ 231 h 393"/>
                <a:gd name="T30" fmla="*/ 41 w 377"/>
                <a:gd name="T31" fmla="*/ 272 h 393"/>
                <a:gd name="T32" fmla="*/ 60 w 377"/>
                <a:gd name="T33" fmla="*/ 314 h 393"/>
                <a:gd name="T34" fmla="*/ 20 w 377"/>
                <a:gd name="T35" fmla="*/ 314 h 393"/>
                <a:gd name="T36" fmla="*/ 20 w 377"/>
                <a:gd name="T37" fmla="*/ 367 h 393"/>
                <a:gd name="T38" fmla="*/ 0 w 377"/>
                <a:gd name="T39" fmla="*/ 395 h 393"/>
                <a:gd name="T40" fmla="*/ 79 w 377"/>
                <a:gd name="T41" fmla="*/ 408 h 393"/>
                <a:gd name="T42" fmla="*/ 162 w 377"/>
                <a:gd name="T43" fmla="*/ 504 h 393"/>
                <a:gd name="T44" fmla="*/ 260 w 377"/>
                <a:gd name="T45" fmla="*/ 408 h 393"/>
                <a:gd name="T46" fmla="*/ 300 w 377"/>
                <a:gd name="T47" fmla="*/ 354 h 393"/>
                <a:gd name="T48" fmla="*/ 401 w 377"/>
                <a:gd name="T49" fmla="*/ 340 h 393"/>
                <a:gd name="T50" fmla="*/ 463 w 377"/>
                <a:gd name="T51" fmla="*/ 367 h 393"/>
                <a:gd name="T52" fmla="*/ 463 w 377"/>
                <a:gd name="T53" fmla="*/ 380 h 393"/>
                <a:gd name="T54" fmla="*/ 482 w 377"/>
                <a:gd name="T55" fmla="*/ 380 h 393"/>
                <a:gd name="T56" fmla="*/ 422 w 377"/>
                <a:gd name="T57" fmla="*/ 476 h 393"/>
                <a:gd name="T58" fmla="*/ 381 w 377"/>
                <a:gd name="T59" fmla="*/ 476 h 393"/>
                <a:gd name="T60" fmla="*/ 401 w 377"/>
                <a:gd name="T61" fmla="*/ 530 h 393"/>
                <a:gd name="T62" fmla="*/ 381 w 377"/>
                <a:gd name="T63" fmla="*/ 544 h 393"/>
                <a:gd name="T64" fmla="*/ 422 w 377"/>
                <a:gd name="T65" fmla="*/ 544 h 393"/>
                <a:gd name="T66" fmla="*/ 341 w 377"/>
                <a:gd name="T67" fmla="*/ 639 h 393"/>
                <a:gd name="T68" fmla="*/ 360 w 377"/>
                <a:gd name="T69" fmla="*/ 666 h 393"/>
                <a:gd name="T70" fmla="*/ 401 w 377"/>
                <a:gd name="T71" fmla="*/ 639 h 393"/>
                <a:gd name="T72" fmla="*/ 422 w 377"/>
                <a:gd name="T73" fmla="*/ 598 h 393"/>
                <a:gd name="T74" fmla="*/ 463 w 377"/>
                <a:gd name="T75" fmla="*/ 598 h 393"/>
                <a:gd name="T76" fmla="*/ 500 w 377"/>
                <a:gd name="T77" fmla="*/ 573 h 393"/>
                <a:gd name="T78" fmla="*/ 500 w 377"/>
                <a:gd name="T79" fmla="*/ 530 h 393"/>
                <a:gd name="T80" fmla="*/ 643 w 377"/>
                <a:gd name="T81" fmla="*/ 476 h 393"/>
                <a:gd name="T82" fmla="*/ 761 w 377"/>
                <a:gd name="T83" fmla="*/ 450 h 393"/>
                <a:gd name="T84" fmla="*/ 782 w 377"/>
                <a:gd name="T85" fmla="*/ 380 h 393"/>
                <a:gd name="T86" fmla="*/ 860 w 377"/>
                <a:gd name="T87" fmla="*/ 340 h 393"/>
                <a:gd name="T88" fmla="*/ 922 w 377"/>
                <a:gd name="T89" fmla="*/ 327 h 393"/>
                <a:gd name="T90" fmla="*/ 941 w 377"/>
                <a:gd name="T91" fmla="*/ 299 h 39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77"/>
                <a:gd name="T139" fmla="*/ 0 h 393"/>
                <a:gd name="T140" fmla="*/ 377 w 377"/>
                <a:gd name="T141" fmla="*/ 393 h 39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77" h="393">
                  <a:moveTo>
                    <a:pt x="376" y="176"/>
                  </a:moveTo>
                  <a:lnTo>
                    <a:pt x="336" y="120"/>
                  </a:lnTo>
                  <a:lnTo>
                    <a:pt x="344" y="96"/>
                  </a:lnTo>
                  <a:lnTo>
                    <a:pt x="312" y="40"/>
                  </a:lnTo>
                  <a:lnTo>
                    <a:pt x="288" y="8"/>
                  </a:lnTo>
                  <a:lnTo>
                    <a:pt x="280" y="40"/>
                  </a:lnTo>
                  <a:lnTo>
                    <a:pt x="264" y="0"/>
                  </a:lnTo>
                  <a:lnTo>
                    <a:pt x="232" y="0"/>
                  </a:lnTo>
                  <a:lnTo>
                    <a:pt x="240" y="24"/>
                  </a:lnTo>
                  <a:lnTo>
                    <a:pt x="200" y="56"/>
                  </a:lnTo>
                  <a:lnTo>
                    <a:pt x="176" y="56"/>
                  </a:lnTo>
                  <a:lnTo>
                    <a:pt x="48" y="144"/>
                  </a:lnTo>
                  <a:lnTo>
                    <a:pt x="24" y="112"/>
                  </a:lnTo>
                  <a:lnTo>
                    <a:pt x="8" y="112"/>
                  </a:lnTo>
                  <a:lnTo>
                    <a:pt x="16" y="136"/>
                  </a:lnTo>
                  <a:lnTo>
                    <a:pt x="16" y="160"/>
                  </a:lnTo>
                  <a:lnTo>
                    <a:pt x="24" y="184"/>
                  </a:lnTo>
                  <a:lnTo>
                    <a:pt x="8" y="184"/>
                  </a:lnTo>
                  <a:lnTo>
                    <a:pt x="8" y="216"/>
                  </a:lnTo>
                  <a:lnTo>
                    <a:pt x="0" y="232"/>
                  </a:lnTo>
                  <a:lnTo>
                    <a:pt x="32" y="240"/>
                  </a:lnTo>
                  <a:lnTo>
                    <a:pt x="64" y="296"/>
                  </a:lnTo>
                  <a:lnTo>
                    <a:pt x="104" y="240"/>
                  </a:lnTo>
                  <a:lnTo>
                    <a:pt x="120" y="208"/>
                  </a:lnTo>
                  <a:lnTo>
                    <a:pt x="160" y="200"/>
                  </a:lnTo>
                  <a:lnTo>
                    <a:pt x="184" y="216"/>
                  </a:lnTo>
                  <a:lnTo>
                    <a:pt x="184" y="224"/>
                  </a:lnTo>
                  <a:lnTo>
                    <a:pt x="192" y="224"/>
                  </a:lnTo>
                  <a:lnTo>
                    <a:pt x="168" y="280"/>
                  </a:lnTo>
                  <a:lnTo>
                    <a:pt x="152" y="280"/>
                  </a:lnTo>
                  <a:lnTo>
                    <a:pt x="160" y="312"/>
                  </a:lnTo>
                  <a:lnTo>
                    <a:pt x="152" y="320"/>
                  </a:lnTo>
                  <a:lnTo>
                    <a:pt x="168" y="320"/>
                  </a:lnTo>
                  <a:lnTo>
                    <a:pt x="136" y="376"/>
                  </a:lnTo>
                  <a:lnTo>
                    <a:pt x="144" y="392"/>
                  </a:lnTo>
                  <a:lnTo>
                    <a:pt x="160" y="376"/>
                  </a:lnTo>
                  <a:lnTo>
                    <a:pt x="168" y="352"/>
                  </a:lnTo>
                  <a:lnTo>
                    <a:pt x="184" y="352"/>
                  </a:lnTo>
                  <a:lnTo>
                    <a:pt x="200" y="336"/>
                  </a:lnTo>
                  <a:lnTo>
                    <a:pt x="200" y="312"/>
                  </a:lnTo>
                  <a:lnTo>
                    <a:pt x="256" y="280"/>
                  </a:lnTo>
                  <a:lnTo>
                    <a:pt x="304" y="264"/>
                  </a:lnTo>
                  <a:lnTo>
                    <a:pt x="312" y="224"/>
                  </a:lnTo>
                  <a:lnTo>
                    <a:pt x="344" y="200"/>
                  </a:lnTo>
                  <a:lnTo>
                    <a:pt x="368" y="192"/>
                  </a:lnTo>
                  <a:lnTo>
                    <a:pt x="376" y="176"/>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ysClr val="windowText" lastClr="000000"/>
                </a:solidFill>
                <a:latin typeface="微软雅黑" panose="020B0503020204020204" pitchFamily="34" charset="-122"/>
                <a:ea typeface="微软雅黑" panose="020B0503020204020204" pitchFamily="34" charset="-122"/>
              </a:endParaRPr>
            </a:p>
          </p:txBody>
        </p:sp>
        <p:sp>
          <p:nvSpPr>
            <p:cNvPr id="80" name="Freeform 7"/>
            <p:cNvSpPr/>
            <p:nvPr/>
          </p:nvSpPr>
          <p:spPr bwMode="gray">
            <a:xfrm>
              <a:off x="4912318" y="2528581"/>
              <a:ext cx="592703" cy="916502"/>
            </a:xfrm>
            <a:custGeom>
              <a:avLst/>
              <a:gdLst>
                <a:gd name="T0" fmla="*/ 790 w 353"/>
                <a:gd name="T1" fmla="*/ 266 h 537"/>
                <a:gd name="T2" fmla="*/ 731 w 353"/>
                <a:gd name="T3" fmla="*/ 160 h 537"/>
                <a:gd name="T4" fmla="*/ 614 w 353"/>
                <a:gd name="T5" fmla="*/ 148 h 537"/>
                <a:gd name="T6" fmla="*/ 552 w 353"/>
                <a:gd name="T7" fmla="*/ 0 h 537"/>
                <a:gd name="T8" fmla="*/ 435 w 353"/>
                <a:gd name="T9" fmla="*/ 109 h 537"/>
                <a:gd name="T10" fmla="*/ 336 w 353"/>
                <a:gd name="T11" fmla="*/ 135 h 537"/>
                <a:gd name="T12" fmla="*/ 198 w 353"/>
                <a:gd name="T13" fmla="*/ 173 h 537"/>
                <a:gd name="T14" fmla="*/ 79 w 353"/>
                <a:gd name="T15" fmla="*/ 122 h 537"/>
                <a:gd name="T16" fmla="*/ 20 w 353"/>
                <a:gd name="T17" fmla="*/ 201 h 537"/>
                <a:gd name="T18" fmla="*/ 138 w 353"/>
                <a:gd name="T19" fmla="*/ 335 h 537"/>
                <a:gd name="T20" fmla="*/ 60 w 353"/>
                <a:gd name="T21" fmla="*/ 388 h 537"/>
                <a:gd name="T22" fmla="*/ 158 w 353"/>
                <a:gd name="T23" fmla="*/ 454 h 537"/>
                <a:gd name="T24" fmla="*/ 79 w 353"/>
                <a:gd name="T25" fmla="*/ 480 h 537"/>
                <a:gd name="T26" fmla="*/ 41 w 353"/>
                <a:gd name="T27" fmla="*/ 546 h 537"/>
                <a:gd name="T28" fmla="*/ 79 w 353"/>
                <a:gd name="T29" fmla="*/ 668 h 537"/>
                <a:gd name="T30" fmla="*/ 60 w 353"/>
                <a:gd name="T31" fmla="*/ 854 h 537"/>
                <a:gd name="T32" fmla="*/ 217 w 353"/>
                <a:gd name="T33" fmla="*/ 882 h 537"/>
                <a:gd name="T34" fmla="*/ 277 w 353"/>
                <a:gd name="T35" fmla="*/ 854 h 537"/>
                <a:gd name="T36" fmla="*/ 375 w 353"/>
                <a:gd name="T37" fmla="*/ 708 h 537"/>
                <a:gd name="T38" fmla="*/ 573 w 353"/>
                <a:gd name="T39" fmla="*/ 628 h 537"/>
                <a:gd name="T40" fmla="*/ 593 w 353"/>
                <a:gd name="T41" fmla="*/ 575 h 537"/>
                <a:gd name="T42" fmla="*/ 476 w 353"/>
                <a:gd name="T43" fmla="*/ 534 h 537"/>
                <a:gd name="T44" fmla="*/ 454 w 353"/>
                <a:gd name="T45" fmla="*/ 480 h 537"/>
                <a:gd name="T46" fmla="*/ 397 w 353"/>
                <a:gd name="T47" fmla="*/ 442 h 537"/>
                <a:gd name="T48" fmla="*/ 259 w 353"/>
                <a:gd name="T49" fmla="*/ 429 h 537"/>
                <a:gd name="T50" fmla="*/ 336 w 353"/>
                <a:gd name="T51" fmla="*/ 280 h 537"/>
                <a:gd name="T52" fmla="*/ 397 w 353"/>
                <a:gd name="T53" fmla="*/ 227 h 537"/>
                <a:gd name="T54" fmla="*/ 476 w 353"/>
                <a:gd name="T55" fmla="*/ 253 h 537"/>
                <a:gd name="T56" fmla="*/ 513 w 353"/>
                <a:gd name="T57" fmla="*/ 307 h 537"/>
                <a:gd name="T58" fmla="*/ 552 w 353"/>
                <a:gd name="T59" fmla="*/ 335 h 537"/>
                <a:gd name="T60" fmla="*/ 633 w 353"/>
                <a:gd name="T61" fmla="*/ 429 h 537"/>
                <a:gd name="T62" fmla="*/ 673 w 353"/>
                <a:gd name="T63" fmla="*/ 480 h 537"/>
                <a:gd name="T64" fmla="*/ 810 w 353"/>
                <a:gd name="T65" fmla="*/ 361 h 53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53"/>
                <a:gd name="T100" fmla="*/ 0 h 537"/>
                <a:gd name="T101" fmla="*/ 353 w 353"/>
                <a:gd name="T102" fmla="*/ 537 h 53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53" h="537">
                  <a:moveTo>
                    <a:pt x="352" y="208"/>
                  </a:moveTo>
                  <a:lnTo>
                    <a:pt x="320" y="160"/>
                  </a:lnTo>
                  <a:lnTo>
                    <a:pt x="288" y="152"/>
                  </a:lnTo>
                  <a:lnTo>
                    <a:pt x="296" y="96"/>
                  </a:lnTo>
                  <a:lnTo>
                    <a:pt x="264" y="104"/>
                  </a:lnTo>
                  <a:lnTo>
                    <a:pt x="248" y="88"/>
                  </a:lnTo>
                  <a:lnTo>
                    <a:pt x="248" y="48"/>
                  </a:lnTo>
                  <a:lnTo>
                    <a:pt x="224" y="0"/>
                  </a:lnTo>
                  <a:lnTo>
                    <a:pt x="176" y="24"/>
                  </a:lnTo>
                  <a:lnTo>
                    <a:pt x="176" y="64"/>
                  </a:lnTo>
                  <a:lnTo>
                    <a:pt x="144" y="56"/>
                  </a:lnTo>
                  <a:lnTo>
                    <a:pt x="136" y="80"/>
                  </a:lnTo>
                  <a:lnTo>
                    <a:pt x="112" y="72"/>
                  </a:lnTo>
                  <a:lnTo>
                    <a:pt x="80" y="104"/>
                  </a:lnTo>
                  <a:lnTo>
                    <a:pt x="56" y="56"/>
                  </a:lnTo>
                  <a:lnTo>
                    <a:pt x="32" y="72"/>
                  </a:lnTo>
                  <a:lnTo>
                    <a:pt x="24" y="112"/>
                  </a:lnTo>
                  <a:lnTo>
                    <a:pt x="8" y="120"/>
                  </a:lnTo>
                  <a:lnTo>
                    <a:pt x="32" y="184"/>
                  </a:lnTo>
                  <a:lnTo>
                    <a:pt x="56" y="200"/>
                  </a:lnTo>
                  <a:lnTo>
                    <a:pt x="32" y="216"/>
                  </a:lnTo>
                  <a:lnTo>
                    <a:pt x="24" y="232"/>
                  </a:lnTo>
                  <a:lnTo>
                    <a:pt x="56" y="232"/>
                  </a:lnTo>
                  <a:lnTo>
                    <a:pt x="64" y="272"/>
                  </a:lnTo>
                  <a:lnTo>
                    <a:pt x="48" y="304"/>
                  </a:lnTo>
                  <a:lnTo>
                    <a:pt x="32" y="288"/>
                  </a:lnTo>
                  <a:lnTo>
                    <a:pt x="16" y="304"/>
                  </a:lnTo>
                  <a:lnTo>
                    <a:pt x="16" y="328"/>
                  </a:lnTo>
                  <a:lnTo>
                    <a:pt x="0" y="344"/>
                  </a:lnTo>
                  <a:lnTo>
                    <a:pt x="32" y="400"/>
                  </a:lnTo>
                  <a:lnTo>
                    <a:pt x="8" y="488"/>
                  </a:lnTo>
                  <a:lnTo>
                    <a:pt x="24" y="512"/>
                  </a:lnTo>
                  <a:lnTo>
                    <a:pt x="72" y="512"/>
                  </a:lnTo>
                  <a:lnTo>
                    <a:pt x="88" y="528"/>
                  </a:lnTo>
                  <a:lnTo>
                    <a:pt x="128" y="536"/>
                  </a:lnTo>
                  <a:lnTo>
                    <a:pt x="112" y="512"/>
                  </a:lnTo>
                  <a:lnTo>
                    <a:pt x="120" y="480"/>
                  </a:lnTo>
                  <a:lnTo>
                    <a:pt x="152" y="424"/>
                  </a:lnTo>
                  <a:lnTo>
                    <a:pt x="192" y="384"/>
                  </a:lnTo>
                  <a:lnTo>
                    <a:pt x="232" y="376"/>
                  </a:lnTo>
                  <a:lnTo>
                    <a:pt x="248" y="360"/>
                  </a:lnTo>
                  <a:lnTo>
                    <a:pt x="240" y="344"/>
                  </a:lnTo>
                  <a:lnTo>
                    <a:pt x="224" y="312"/>
                  </a:lnTo>
                  <a:lnTo>
                    <a:pt x="192" y="320"/>
                  </a:lnTo>
                  <a:lnTo>
                    <a:pt x="176" y="312"/>
                  </a:lnTo>
                  <a:lnTo>
                    <a:pt x="184" y="288"/>
                  </a:lnTo>
                  <a:lnTo>
                    <a:pt x="184" y="248"/>
                  </a:lnTo>
                  <a:lnTo>
                    <a:pt x="160" y="264"/>
                  </a:lnTo>
                  <a:lnTo>
                    <a:pt x="128" y="256"/>
                  </a:lnTo>
                  <a:lnTo>
                    <a:pt x="104" y="256"/>
                  </a:lnTo>
                  <a:lnTo>
                    <a:pt x="104" y="224"/>
                  </a:lnTo>
                  <a:lnTo>
                    <a:pt x="136" y="168"/>
                  </a:lnTo>
                  <a:lnTo>
                    <a:pt x="152" y="168"/>
                  </a:lnTo>
                  <a:lnTo>
                    <a:pt x="160" y="136"/>
                  </a:lnTo>
                  <a:lnTo>
                    <a:pt x="176" y="136"/>
                  </a:lnTo>
                  <a:lnTo>
                    <a:pt x="192" y="152"/>
                  </a:lnTo>
                  <a:lnTo>
                    <a:pt x="216" y="152"/>
                  </a:lnTo>
                  <a:lnTo>
                    <a:pt x="208" y="184"/>
                  </a:lnTo>
                  <a:lnTo>
                    <a:pt x="208" y="200"/>
                  </a:lnTo>
                  <a:lnTo>
                    <a:pt x="224" y="200"/>
                  </a:lnTo>
                  <a:lnTo>
                    <a:pt x="224" y="232"/>
                  </a:lnTo>
                  <a:lnTo>
                    <a:pt x="256" y="256"/>
                  </a:lnTo>
                  <a:lnTo>
                    <a:pt x="264" y="280"/>
                  </a:lnTo>
                  <a:lnTo>
                    <a:pt x="272" y="288"/>
                  </a:lnTo>
                  <a:lnTo>
                    <a:pt x="312" y="256"/>
                  </a:lnTo>
                  <a:lnTo>
                    <a:pt x="328" y="216"/>
                  </a:lnTo>
                  <a:lnTo>
                    <a:pt x="352" y="208"/>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ysClr val="windowText" lastClr="000000"/>
                </a:solidFill>
                <a:latin typeface="微软雅黑" panose="020B0503020204020204" pitchFamily="34" charset="-122"/>
                <a:ea typeface="微软雅黑" panose="020B0503020204020204" pitchFamily="34" charset="-122"/>
              </a:endParaRPr>
            </a:p>
          </p:txBody>
        </p:sp>
        <p:sp>
          <p:nvSpPr>
            <p:cNvPr id="81" name="Freeform 8"/>
            <p:cNvSpPr/>
            <p:nvPr/>
          </p:nvSpPr>
          <p:spPr bwMode="gray">
            <a:xfrm>
              <a:off x="5084664" y="2761172"/>
              <a:ext cx="190562" cy="218728"/>
            </a:xfrm>
            <a:custGeom>
              <a:avLst/>
              <a:gdLst>
                <a:gd name="T0" fmla="*/ 283 w 113"/>
                <a:gd name="T1" fmla="*/ 103 h 129"/>
                <a:gd name="T2" fmla="*/ 243 w 113"/>
                <a:gd name="T3" fmla="*/ 64 h 129"/>
                <a:gd name="T4" fmla="*/ 283 w 113"/>
                <a:gd name="T5" fmla="*/ 26 h 129"/>
                <a:gd name="T6" fmla="*/ 202 w 113"/>
                <a:gd name="T7" fmla="*/ 26 h 129"/>
                <a:gd name="T8" fmla="*/ 183 w 113"/>
                <a:gd name="T9" fmla="*/ 0 h 129"/>
                <a:gd name="T10" fmla="*/ 141 w 113"/>
                <a:gd name="T11" fmla="*/ 0 h 129"/>
                <a:gd name="T12" fmla="*/ 122 w 113"/>
                <a:gd name="T13" fmla="*/ 52 h 129"/>
                <a:gd name="T14" fmla="*/ 83 w 113"/>
                <a:gd name="T15" fmla="*/ 52 h 129"/>
                <a:gd name="T16" fmla="*/ 0 w 113"/>
                <a:gd name="T17" fmla="*/ 143 h 129"/>
                <a:gd name="T18" fmla="*/ 0 w 113"/>
                <a:gd name="T19" fmla="*/ 194 h 129"/>
                <a:gd name="T20" fmla="*/ 83 w 113"/>
                <a:gd name="T21" fmla="*/ 194 h 129"/>
                <a:gd name="T22" fmla="*/ 122 w 113"/>
                <a:gd name="T23" fmla="*/ 207 h 129"/>
                <a:gd name="T24" fmla="*/ 202 w 113"/>
                <a:gd name="T25" fmla="*/ 181 h 129"/>
                <a:gd name="T26" fmla="*/ 202 w 113"/>
                <a:gd name="T27" fmla="*/ 156 h 129"/>
                <a:gd name="T28" fmla="*/ 183 w 113"/>
                <a:gd name="T29" fmla="*/ 130 h 129"/>
                <a:gd name="T30" fmla="*/ 243 w 113"/>
                <a:gd name="T31" fmla="*/ 130 h 129"/>
                <a:gd name="T32" fmla="*/ 283 w 113"/>
                <a:gd name="T33" fmla="*/ 103 h 12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3"/>
                <a:gd name="T52" fmla="*/ 0 h 129"/>
                <a:gd name="T53" fmla="*/ 113 w 113"/>
                <a:gd name="T54" fmla="*/ 129 h 12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3" h="129">
                  <a:moveTo>
                    <a:pt x="112" y="64"/>
                  </a:moveTo>
                  <a:lnTo>
                    <a:pt x="96" y="40"/>
                  </a:lnTo>
                  <a:lnTo>
                    <a:pt x="112" y="16"/>
                  </a:lnTo>
                  <a:lnTo>
                    <a:pt x="80" y="16"/>
                  </a:lnTo>
                  <a:lnTo>
                    <a:pt x="72" y="0"/>
                  </a:lnTo>
                  <a:lnTo>
                    <a:pt x="56" y="0"/>
                  </a:lnTo>
                  <a:lnTo>
                    <a:pt x="48" y="32"/>
                  </a:lnTo>
                  <a:lnTo>
                    <a:pt x="32" y="32"/>
                  </a:lnTo>
                  <a:lnTo>
                    <a:pt x="0" y="88"/>
                  </a:lnTo>
                  <a:lnTo>
                    <a:pt x="0" y="120"/>
                  </a:lnTo>
                  <a:lnTo>
                    <a:pt x="32" y="120"/>
                  </a:lnTo>
                  <a:lnTo>
                    <a:pt x="48" y="128"/>
                  </a:lnTo>
                  <a:lnTo>
                    <a:pt x="80" y="112"/>
                  </a:lnTo>
                  <a:lnTo>
                    <a:pt x="80" y="96"/>
                  </a:lnTo>
                  <a:lnTo>
                    <a:pt x="72" y="80"/>
                  </a:lnTo>
                  <a:lnTo>
                    <a:pt x="96" y="80"/>
                  </a:lnTo>
                  <a:lnTo>
                    <a:pt x="112" y="64"/>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ysClr val="windowText" lastClr="000000"/>
                </a:solidFill>
                <a:latin typeface="微软雅黑" panose="020B0503020204020204" pitchFamily="34" charset="-122"/>
                <a:ea typeface="微软雅黑" panose="020B0503020204020204" pitchFamily="34" charset="-122"/>
              </a:endParaRPr>
            </a:p>
          </p:txBody>
        </p:sp>
        <p:sp>
          <p:nvSpPr>
            <p:cNvPr id="82" name="Freeform 9"/>
            <p:cNvSpPr/>
            <p:nvPr/>
          </p:nvSpPr>
          <p:spPr bwMode="gray">
            <a:xfrm>
              <a:off x="5206568" y="2868996"/>
              <a:ext cx="149927" cy="206405"/>
            </a:xfrm>
            <a:custGeom>
              <a:avLst/>
              <a:gdLst>
                <a:gd name="T0" fmla="*/ 221 w 89"/>
                <a:gd name="T1" fmla="*/ 135 h 121"/>
                <a:gd name="T2" fmla="*/ 200 w 89"/>
                <a:gd name="T3" fmla="*/ 93 h 121"/>
                <a:gd name="T4" fmla="*/ 141 w 89"/>
                <a:gd name="T5" fmla="*/ 66 h 121"/>
                <a:gd name="T6" fmla="*/ 121 w 89"/>
                <a:gd name="T7" fmla="*/ 13 h 121"/>
                <a:gd name="T8" fmla="*/ 79 w 89"/>
                <a:gd name="T9" fmla="*/ 0 h 121"/>
                <a:gd name="T10" fmla="*/ 60 w 89"/>
                <a:gd name="T11" fmla="*/ 13 h 121"/>
                <a:gd name="T12" fmla="*/ 79 w 89"/>
                <a:gd name="T13" fmla="*/ 80 h 121"/>
                <a:gd name="T14" fmla="*/ 20 w 89"/>
                <a:gd name="T15" fmla="*/ 80 h 121"/>
                <a:gd name="T16" fmla="*/ 0 w 89"/>
                <a:gd name="T17" fmla="*/ 186 h 121"/>
                <a:gd name="T18" fmla="*/ 41 w 89"/>
                <a:gd name="T19" fmla="*/ 200 h 121"/>
                <a:gd name="T20" fmla="*/ 141 w 89"/>
                <a:gd name="T21" fmla="*/ 186 h 121"/>
                <a:gd name="T22" fmla="*/ 141 w 89"/>
                <a:gd name="T23" fmla="*/ 135 h 121"/>
                <a:gd name="T24" fmla="*/ 221 w 89"/>
                <a:gd name="T25" fmla="*/ 135 h 1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9"/>
                <a:gd name="T40" fmla="*/ 0 h 121"/>
                <a:gd name="T41" fmla="*/ 89 w 89"/>
                <a:gd name="T42" fmla="*/ 121 h 12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9" h="121">
                  <a:moveTo>
                    <a:pt x="88" y="80"/>
                  </a:moveTo>
                  <a:lnTo>
                    <a:pt x="80" y="56"/>
                  </a:lnTo>
                  <a:lnTo>
                    <a:pt x="56" y="40"/>
                  </a:lnTo>
                  <a:lnTo>
                    <a:pt x="48" y="8"/>
                  </a:lnTo>
                  <a:lnTo>
                    <a:pt x="32" y="0"/>
                  </a:lnTo>
                  <a:lnTo>
                    <a:pt x="24" y="8"/>
                  </a:lnTo>
                  <a:lnTo>
                    <a:pt x="32" y="48"/>
                  </a:lnTo>
                  <a:lnTo>
                    <a:pt x="8" y="48"/>
                  </a:lnTo>
                  <a:lnTo>
                    <a:pt x="0" y="112"/>
                  </a:lnTo>
                  <a:lnTo>
                    <a:pt x="16" y="120"/>
                  </a:lnTo>
                  <a:lnTo>
                    <a:pt x="56" y="112"/>
                  </a:lnTo>
                  <a:lnTo>
                    <a:pt x="56" y="80"/>
                  </a:lnTo>
                  <a:lnTo>
                    <a:pt x="88" y="80"/>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ysClr val="windowText" lastClr="000000"/>
                </a:solidFill>
                <a:latin typeface="微软雅黑" panose="020B0503020204020204" pitchFamily="34" charset="-122"/>
                <a:ea typeface="微软雅黑" panose="020B0503020204020204" pitchFamily="34" charset="-122"/>
              </a:endParaRPr>
            </a:p>
          </p:txBody>
        </p:sp>
        <p:sp>
          <p:nvSpPr>
            <p:cNvPr id="83" name="Freeform 10"/>
            <p:cNvSpPr/>
            <p:nvPr/>
          </p:nvSpPr>
          <p:spPr bwMode="gray">
            <a:xfrm>
              <a:off x="5206568" y="2882859"/>
              <a:ext cx="57449" cy="69315"/>
            </a:xfrm>
            <a:custGeom>
              <a:avLst/>
              <a:gdLst>
                <a:gd name="T0" fmla="*/ 96 w 33"/>
                <a:gd name="T1" fmla="*/ 64 h 41"/>
                <a:gd name="T2" fmla="*/ 24 w 33"/>
                <a:gd name="T3" fmla="*/ 64 h 41"/>
                <a:gd name="T4" fmla="*/ 24 w 33"/>
                <a:gd name="T5" fmla="*/ 38 h 41"/>
                <a:gd name="T6" fmla="*/ 0 w 33"/>
                <a:gd name="T7" fmla="*/ 0 h 41"/>
                <a:gd name="T8" fmla="*/ 71 w 33"/>
                <a:gd name="T9" fmla="*/ 13 h 41"/>
                <a:gd name="T10" fmla="*/ 96 w 33"/>
                <a:gd name="T11" fmla="*/ 64 h 41"/>
                <a:gd name="T12" fmla="*/ 0 60000 65536"/>
                <a:gd name="T13" fmla="*/ 0 60000 65536"/>
                <a:gd name="T14" fmla="*/ 0 60000 65536"/>
                <a:gd name="T15" fmla="*/ 0 60000 65536"/>
                <a:gd name="T16" fmla="*/ 0 60000 65536"/>
                <a:gd name="T17" fmla="*/ 0 60000 65536"/>
                <a:gd name="T18" fmla="*/ 0 w 33"/>
                <a:gd name="T19" fmla="*/ 0 h 41"/>
                <a:gd name="T20" fmla="*/ 33 w 33"/>
                <a:gd name="T21" fmla="*/ 41 h 41"/>
              </a:gdLst>
              <a:ahLst/>
              <a:cxnLst>
                <a:cxn ang="T12">
                  <a:pos x="T0" y="T1"/>
                </a:cxn>
                <a:cxn ang="T13">
                  <a:pos x="T2" y="T3"/>
                </a:cxn>
                <a:cxn ang="T14">
                  <a:pos x="T4" y="T5"/>
                </a:cxn>
                <a:cxn ang="T15">
                  <a:pos x="T6" y="T7"/>
                </a:cxn>
                <a:cxn ang="T16">
                  <a:pos x="T8" y="T9"/>
                </a:cxn>
                <a:cxn ang="T17">
                  <a:pos x="T10" y="T11"/>
                </a:cxn>
              </a:cxnLst>
              <a:rect l="T18" t="T19" r="T20" b="T21"/>
              <a:pathLst>
                <a:path w="33" h="41">
                  <a:moveTo>
                    <a:pt x="32" y="40"/>
                  </a:moveTo>
                  <a:lnTo>
                    <a:pt x="8" y="40"/>
                  </a:lnTo>
                  <a:lnTo>
                    <a:pt x="8" y="24"/>
                  </a:lnTo>
                  <a:lnTo>
                    <a:pt x="0" y="0"/>
                  </a:lnTo>
                  <a:lnTo>
                    <a:pt x="24" y="8"/>
                  </a:lnTo>
                  <a:lnTo>
                    <a:pt x="32" y="40"/>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ysClr val="windowText" lastClr="000000"/>
                </a:solidFill>
                <a:latin typeface="微软雅黑" panose="020B0503020204020204" pitchFamily="34" charset="-122"/>
                <a:ea typeface="微软雅黑" panose="020B0503020204020204" pitchFamily="34" charset="-122"/>
              </a:endParaRPr>
            </a:p>
          </p:txBody>
        </p:sp>
        <p:sp>
          <p:nvSpPr>
            <p:cNvPr id="84" name="Freeform 11"/>
            <p:cNvSpPr/>
            <p:nvPr/>
          </p:nvSpPr>
          <p:spPr bwMode="gray">
            <a:xfrm>
              <a:off x="5072054" y="3129313"/>
              <a:ext cx="730020" cy="494449"/>
            </a:xfrm>
            <a:custGeom>
              <a:avLst/>
              <a:gdLst>
                <a:gd name="T0" fmla="*/ 384 w 433"/>
                <a:gd name="T1" fmla="*/ 13 h 289"/>
                <a:gd name="T2" fmla="*/ 343 w 433"/>
                <a:gd name="T3" fmla="*/ 41 h 289"/>
                <a:gd name="T4" fmla="*/ 243 w 433"/>
                <a:gd name="T5" fmla="*/ 54 h 289"/>
                <a:gd name="T6" fmla="*/ 141 w 433"/>
                <a:gd name="T7" fmla="*/ 122 h 289"/>
                <a:gd name="T8" fmla="*/ 41 w 433"/>
                <a:gd name="T9" fmla="*/ 215 h 289"/>
                <a:gd name="T10" fmla="*/ 41 w 433"/>
                <a:gd name="T11" fmla="*/ 271 h 289"/>
                <a:gd name="T12" fmla="*/ 83 w 433"/>
                <a:gd name="T13" fmla="*/ 311 h 289"/>
                <a:gd name="T14" fmla="*/ 122 w 433"/>
                <a:gd name="T15" fmla="*/ 298 h 289"/>
                <a:gd name="T16" fmla="*/ 162 w 433"/>
                <a:gd name="T17" fmla="*/ 298 h 289"/>
                <a:gd name="T18" fmla="*/ 20 w 433"/>
                <a:gd name="T19" fmla="*/ 380 h 289"/>
                <a:gd name="T20" fmla="*/ 0 w 433"/>
                <a:gd name="T21" fmla="*/ 419 h 289"/>
                <a:gd name="T22" fmla="*/ 41 w 433"/>
                <a:gd name="T23" fmla="*/ 432 h 289"/>
                <a:gd name="T24" fmla="*/ 122 w 433"/>
                <a:gd name="T25" fmla="*/ 486 h 289"/>
                <a:gd name="T26" fmla="*/ 202 w 433"/>
                <a:gd name="T27" fmla="*/ 486 h 289"/>
                <a:gd name="T28" fmla="*/ 243 w 433"/>
                <a:gd name="T29" fmla="*/ 459 h 289"/>
                <a:gd name="T30" fmla="*/ 243 w 433"/>
                <a:gd name="T31" fmla="*/ 432 h 289"/>
                <a:gd name="T32" fmla="*/ 283 w 433"/>
                <a:gd name="T33" fmla="*/ 445 h 289"/>
                <a:gd name="T34" fmla="*/ 301 w 433"/>
                <a:gd name="T35" fmla="*/ 459 h 289"/>
                <a:gd name="T36" fmla="*/ 384 w 433"/>
                <a:gd name="T37" fmla="*/ 486 h 289"/>
                <a:gd name="T38" fmla="*/ 422 w 433"/>
                <a:gd name="T39" fmla="*/ 459 h 289"/>
                <a:gd name="T40" fmla="*/ 484 w 433"/>
                <a:gd name="T41" fmla="*/ 459 h 289"/>
                <a:gd name="T42" fmla="*/ 484 w 433"/>
                <a:gd name="T43" fmla="*/ 486 h 289"/>
                <a:gd name="T44" fmla="*/ 525 w 433"/>
                <a:gd name="T45" fmla="*/ 472 h 289"/>
                <a:gd name="T46" fmla="*/ 606 w 433"/>
                <a:gd name="T47" fmla="*/ 393 h 289"/>
                <a:gd name="T48" fmla="*/ 646 w 433"/>
                <a:gd name="T49" fmla="*/ 393 h 289"/>
                <a:gd name="T50" fmla="*/ 746 w 433"/>
                <a:gd name="T51" fmla="*/ 285 h 289"/>
                <a:gd name="T52" fmla="*/ 746 w 433"/>
                <a:gd name="T53" fmla="*/ 244 h 289"/>
                <a:gd name="T54" fmla="*/ 766 w 433"/>
                <a:gd name="T55" fmla="*/ 231 h 289"/>
                <a:gd name="T56" fmla="*/ 786 w 433"/>
                <a:gd name="T57" fmla="*/ 258 h 289"/>
                <a:gd name="T58" fmla="*/ 868 w 433"/>
                <a:gd name="T59" fmla="*/ 163 h 289"/>
                <a:gd name="T60" fmla="*/ 948 w 433"/>
                <a:gd name="T61" fmla="*/ 136 h 289"/>
                <a:gd name="T62" fmla="*/ 948 w 433"/>
                <a:gd name="T63" fmla="*/ 149 h 289"/>
                <a:gd name="T64" fmla="*/ 1010 w 433"/>
                <a:gd name="T65" fmla="*/ 109 h 289"/>
                <a:gd name="T66" fmla="*/ 1052 w 433"/>
                <a:gd name="T67" fmla="*/ 122 h 289"/>
                <a:gd name="T68" fmla="*/ 1090 w 433"/>
                <a:gd name="T69" fmla="*/ 41 h 289"/>
                <a:gd name="T70" fmla="*/ 1070 w 433"/>
                <a:gd name="T71" fmla="*/ 27 h 289"/>
                <a:gd name="T72" fmla="*/ 1010 w 433"/>
                <a:gd name="T73" fmla="*/ 27 h 289"/>
                <a:gd name="T74" fmla="*/ 969 w 433"/>
                <a:gd name="T75" fmla="*/ 41 h 289"/>
                <a:gd name="T76" fmla="*/ 868 w 433"/>
                <a:gd name="T77" fmla="*/ 41 h 289"/>
                <a:gd name="T78" fmla="*/ 828 w 433"/>
                <a:gd name="T79" fmla="*/ 0 h 289"/>
                <a:gd name="T80" fmla="*/ 685 w 433"/>
                <a:gd name="T81" fmla="*/ 67 h 289"/>
                <a:gd name="T82" fmla="*/ 668 w 433"/>
                <a:gd name="T83" fmla="*/ 109 h 289"/>
                <a:gd name="T84" fmla="*/ 626 w 433"/>
                <a:gd name="T85" fmla="*/ 109 h 289"/>
                <a:gd name="T86" fmla="*/ 505 w 433"/>
                <a:gd name="T87" fmla="*/ 109 h 289"/>
                <a:gd name="T88" fmla="*/ 505 w 433"/>
                <a:gd name="T89" fmla="*/ 81 h 289"/>
                <a:gd name="T90" fmla="*/ 546 w 433"/>
                <a:gd name="T91" fmla="*/ 54 h 289"/>
                <a:gd name="T92" fmla="*/ 505 w 433"/>
                <a:gd name="T93" fmla="*/ 0 h 289"/>
                <a:gd name="T94" fmla="*/ 444 w 433"/>
                <a:gd name="T95" fmla="*/ 0 h 289"/>
                <a:gd name="T96" fmla="*/ 422 w 433"/>
                <a:gd name="T97" fmla="*/ 0 h 289"/>
                <a:gd name="T98" fmla="*/ 404 w 433"/>
                <a:gd name="T99" fmla="*/ 27 h 289"/>
                <a:gd name="T100" fmla="*/ 384 w 433"/>
                <a:gd name="T101" fmla="*/ 13 h 28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33"/>
                <a:gd name="T154" fmla="*/ 0 h 289"/>
                <a:gd name="T155" fmla="*/ 433 w 433"/>
                <a:gd name="T156" fmla="*/ 289 h 289"/>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33" h="289">
                  <a:moveTo>
                    <a:pt x="152" y="8"/>
                  </a:moveTo>
                  <a:lnTo>
                    <a:pt x="136" y="24"/>
                  </a:lnTo>
                  <a:lnTo>
                    <a:pt x="96" y="32"/>
                  </a:lnTo>
                  <a:lnTo>
                    <a:pt x="56" y="72"/>
                  </a:lnTo>
                  <a:lnTo>
                    <a:pt x="16" y="128"/>
                  </a:lnTo>
                  <a:lnTo>
                    <a:pt x="16" y="160"/>
                  </a:lnTo>
                  <a:lnTo>
                    <a:pt x="32" y="184"/>
                  </a:lnTo>
                  <a:lnTo>
                    <a:pt x="48" y="176"/>
                  </a:lnTo>
                  <a:lnTo>
                    <a:pt x="64" y="176"/>
                  </a:lnTo>
                  <a:lnTo>
                    <a:pt x="8" y="224"/>
                  </a:lnTo>
                  <a:lnTo>
                    <a:pt x="0" y="248"/>
                  </a:lnTo>
                  <a:lnTo>
                    <a:pt x="16" y="256"/>
                  </a:lnTo>
                  <a:lnTo>
                    <a:pt x="48" y="288"/>
                  </a:lnTo>
                  <a:lnTo>
                    <a:pt x="80" y="288"/>
                  </a:lnTo>
                  <a:lnTo>
                    <a:pt x="96" y="272"/>
                  </a:lnTo>
                  <a:lnTo>
                    <a:pt x="96" y="256"/>
                  </a:lnTo>
                  <a:lnTo>
                    <a:pt x="112" y="264"/>
                  </a:lnTo>
                  <a:lnTo>
                    <a:pt x="120" y="272"/>
                  </a:lnTo>
                  <a:lnTo>
                    <a:pt x="152" y="288"/>
                  </a:lnTo>
                  <a:lnTo>
                    <a:pt x="168" y="272"/>
                  </a:lnTo>
                  <a:lnTo>
                    <a:pt x="192" y="272"/>
                  </a:lnTo>
                  <a:lnTo>
                    <a:pt x="192" y="288"/>
                  </a:lnTo>
                  <a:lnTo>
                    <a:pt x="208" y="280"/>
                  </a:lnTo>
                  <a:lnTo>
                    <a:pt x="240" y="232"/>
                  </a:lnTo>
                  <a:lnTo>
                    <a:pt x="256" y="232"/>
                  </a:lnTo>
                  <a:lnTo>
                    <a:pt x="296" y="168"/>
                  </a:lnTo>
                  <a:lnTo>
                    <a:pt x="296" y="144"/>
                  </a:lnTo>
                  <a:lnTo>
                    <a:pt x="304" y="136"/>
                  </a:lnTo>
                  <a:lnTo>
                    <a:pt x="312" y="152"/>
                  </a:lnTo>
                  <a:lnTo>
                    <a:pt x="344" y="96"/>
                  </a:lnTo>
                  <a:lnTo>
                    <a:pt x="376" y="80"/>
                  </a:lnTo>
                  <a:lnTo>
                    <a:pt x="376" y="88"/>
                  </a:lnTo>
                  <a:lnTo>
                    <a:pt x="400" y="64"/>
                  </a:lnTo>
                  <a:lnTo>
                    <a:pt x="416" y="72"/>
                  </a:lnTo>
                  <a:lnTo>
                    <a:pt x="432" y="24"/>
                  </a:lnTo>
                  <a:lnTo>
                    <a:pt x="424" y="16"/>
                  </a:lnTo>
                  <a:lnTo>
                    <a:pt x="400" y="16"/>
                  </a:lnTo>
                  <a:lnTo>
                    <a:pt x="384" y="24"/>
                  </a:lnTo>
                  <a:lnTo>
                    <a:pt x="344" y="24"/>
                  </a:lnTo>
                  <a:lnTo>
                    <a:pt x="328" y="0"/>
                  </a:lnTo>
                  <a:lnTo>
                    <a:pt x="272" y="40"/>
                  </a:lnTo>
                  <a:lnTo>
                    <a:pt x="264" y="64"/>
                  </a:lnTo>
                  <a:lnTo>
                    <a:pt x="248" y="64"/>
                  </a:lnTo>
                  <a:lnTo>
                    <a:pt x="200" y="64"/>
                  </a:lnTo>
                  <a:lnTo>
                    <a:pt x="200" y="48"/>
                  </a:lnTo>
                  <a:lnTo>
                    <a:pt x="216" y="32"/>
                  </a:lnTo>
                  <a:lnTo>
                    <a:pt x="200" y="0"/>
                  </a:lnTo>
                  <a:lnTo>
                    <a:pt x="176" y="0"/>
                  </a:lnTo>
                  <a:lnTo>
                    <a:pt x="168" y="0"/>
                  </a:lnTo>
                  <a:lnTo>
                    <a:pt x="160" y="16"/>
                  </a:lnTo>
                  <a:lnTo>
                    <a:pt x="152" y="8"/>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ysClr val="windowText" lastClr="000000"/>
                </a:solidFill>
                <a:latin typeface="微软雅黑" panose="020B0503020204020204" pitchFamily="34" charset="-122"/>
                <a:ea typeface="微软雅黑" panose="020B0503020204020204" pitchFamily="34" charset="-122"/>
              </a:endParaRPr>
            </a:p>
          </p:txBody>
        </p:sp>
        <p:sp>
          <p:nvSpPr>
            <p:cNvPr id="85" name="Freeform 12"/>
            <p:cNvSpPr/>
            <p:nvPr/>
          </p:nvSpPr>
          <p:spPr bwMode="gray">
            <a:xfrm>
              <a:off x="5221981" y="3525180"/>
              <a:ext cx="605314" cy="546820"/>
            </a:xfrm>
            <a:custGeom>
              <a:avLst/>
              <a:gdLst>
                <a:gd name="T0" fmla="*/ 413 w 361"/>
                <a:gd name="T1" fmla="*/ 0 h 321"/>
                <a:gd name="T2" fmla="*/ 373 w 361"/>
                <a:gd name="T3" fmla="*/ 0 h 321"/>
                <a:gd name="T4" fmla="*/ 296 w 361"/>
                <a:gd name="T5" fmla="*/ 80 h 321"/>
                <a:gd name="T6" fmla="*/ 236 w 361"/>
                <a:gd name="T7" fmla="*/ 93 h 321"/>
                <a:gd name="T8" fmla="*/ 236 w 361"/>
                <a:gd name="T9" fmla="*/ 66 h 321"/>
                <a:gd name="T10" fmla="*/ 197 w 361"/>
                <a:gd name="T11" fmla="*/ 66 h 321"/>
                <a:gd name="T12" fmla="*/ 158 w 361"/>
                <a:gd name="T13" fmla="*/ 93 h 321"/>
                <a:gd name="T14" fmla="*/ 78 w 361"/>
                <a:gd name="T15" fmla="*/ 66 h 321"/>
                <a:gd name="T16" fmla="*/ 60 w 361"/>
                <a:gd name="T17" fmla="*/ 53 h 321"/>
                <a:gd name="T18" fmla="*/ 20 w 361"/>
                <a:gd name="T19" fmla="*/ 40 h 321"/>
                <a:gd name="T20" fmla="*/ 20 w 361"/>
                <a:gd name="T21" fmla="*/ 66 h 321"/>
                <a:gd name="T22" fmla="*/ 0 w 361"/>
                <a:gd name="T23" fmla="*/ 80 h 321"/>
                <a:gd name="T24" fmla="*/ 78 w 361"/>
                <a:gd name="T25" fmla="*/ 93 h 321"/>
                <a:gd name="T26" fmla="*/ 97 w 361"/>
                <a:gd name="T27" fmla="*/ 130 h 321"/>
                <a:gd name="T28" fmla="*/ 138 w 361"/>
                <a:gd name="T29" fmla="*/ 130 h 321"/>
                <a:gd name="T30" fmla="*/ 197 w 361"/>
                <a:gd name="T31" fmla="*/ 186 h 321"/>
                <a:gd name="T32" fmla="*/ 254 w 361"/>
                <a:gd name="T33" fmla="*/ 171 h 321"/>
                <a:gd name="T34" fmla="*/ 254 w 361"/>
                <a:gd name="T35" fmla="*/ 239 h 321"/>
                <a:gd name="T36" fmla="*/ 334 w 361"/>
                <a:gd name="T37" fmla="*/ 304 h 321"/>
                <a:gd name="T38" fmla="*/ 373 w 361"/>
                <a:gd name="T39" fmla="*/ 304 h 321"/>
                <a:gd name="T40" fmla="*/ 393 w 361"/>
                <a:gd name="T41" fmla="*/ 279 h 321"/>
                <a:gd name="T42" fmla="*/ 451 w 361"/>
                <a:gd name="T43" fmla="*/ 316 h 321"/>
                <a:gd name="T44" fmla="*/ 413 w 361"/>
                <a:gd name="T45" fmla="*/ 344 h 321"/>
                <a:gd name="T46" fmla="*/ 393 w 361"/>
                <a:gd name="T47" fmla="*/ 331 h 321"/>
                <a:gd name="T48" fmla="*/ 354 w 361"/>
                <a:gd name="T49" fmla="*/ 316 h 321"/>
                <a:gd name="T50" fmla="*/ 354 w 361"/>
                <a:gd name="T51" fmla="*/ 370 h 321"/>
                <a:gd name="T52" fmla="*/ 334 w 361"/>
                <a:gd name="T53" fmla="*/ 396 h 321"/>
                <a:gd name="T54" fmla="*/ 393 w 361"/>
                <a:gd name="T55" fmla="*/ 450 h 321"/>
                <a:gd name="T56" fmla="*/ 393 w 361"/>
                <a:gd name="T57" fmla="*/ 489 h 321"/>
                <a:gd name="T58" fmla="*/ 489 w 361"/>
                <a:gd name="T59" fmla="*/ 489 h 321"/>
                <a:gd name="T60" fmla="*/ 530 w 361"/>
                <a:gd name="T61" fmla="*/ 516 h 321"/>
                <a:gd name="T62" fmla="*/ 588 w 361"/>
                <a:gd name="T63" fmla="*/ 503 h 321"/>
                <a:gd name="T64" fmla="*/ 668 w 361"/>
                <a:gd name="T65" fmla="*/ 529 h 321"/>
                <a:gd name="T66" fmla="*/ 726 w 361"/>
                <a:gd name="T67" fmla="*/ 489 h 321"/>
                <a:gd name="T68" fmla="*/ 785 w 361"/>
                <a:gd name="T69" fmla="*/ 424 h 321"/>
                <a:gd name="T70" fmla="*/ 707 w 361"/>
                <a:gd name="T71" fmla="*/ 396 h 321"/>
                <a:gd name="T72" fmla="*/ 785 w 361"/>
                <a:gd name="T73" fmla="*/ 384 h 321"/>
                <a:gd name="T74" fmla="*/ 805 w 361"/>
                <a:gd name="T75" fmla="*/ 396 h 321"/>
                <a:gd name="T76" fmla="*/ 883 w 361"/>
                <a:gd name="T77" fmla="*/ 384 h 321"/>
                <a:gd name="T78" fmla="*/ 883 w 361"/>
                <a:gd name="T79" fmla="*/ 370 h 321"/>
                <a:gd name="T80" fmla="*/ 785 w 361"/>
                <a:gd name="T81" fmla="*/ 331 h 321"/>
                <a:gd name="T82" fmla="*/ 785 w 361"/>
                <a:gd name="T83" fmla="*/ 304 h 321"/>
                <a:gd name="T84" fmla="*/ 748 w 361"/>
                <a:gd name="T85" fmla="*/ 292 h 321"/>
                <a:gd name="T86" fmla="*/ 707 w 361"/>
                <a:gd name="T87" fmla="*/ 279 h 321"/>
                <a:gd name="T88" fmla="*/ 668 w 361"/>
                <a:gd name="T89" fmla="*/ 212 h 321"/>
                <a:gd name="T90" fmla="*/ 570 w 361"/>
                <a:gd name="T91" fmla="*/ 106 h 321"/>
                <a:gd name="T92" fmla="*/ 570 w 361"/>
                <a:gd name="T93" fmla="*/ 66 h 321"/>
                <a:gd name="T94" fmla="*/ 471 w 361"/>
                <a:gd name="T95" fmla="*/ 53 h 321"/>
                <a:gd name="T96" fmla="*/ 432 w 361"/>
                <a:gd name="T97" fmla="*/ 40 h 321"/>
                <a:gd name="T98" fmla="*/ 413 w 361"/>
                <a:gd name="T99" fmla="*/ 0 h 32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61"/>
                <a:gd name="T151" fmla="*/ 0 h 321"/>
                <a:gd name="T152" fmla="*/ 361 w 361"/>
                <a:gd name="T153" fmla="*/ 321 h 32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61" h="321">
                  <a:moveTo>
                    <a:pt x="168" y="0"/>
                  </a:moveTo>
                  <a:lnTo>
                    <a:pt x="152" y="0"/>
                  </a:lnTo>
                  <a:lnTo>
                    <a:pt x="120" y="48"/>
                  </a:lnTo>
                  <a:lnTo>
                    <a:pt x="96" y="56"/>
                  </a:lnTo>
                  <a:lnTo>
                    <a:pt x="96" y="40"/>
                  </a:lnTo>
                  <a:lnTo>
                    <a:pt x="80" y="40"/>
                  </a:lnTo>
                  <a:lnTo>
                    <a:pt x="64" y="56"/>
                  </a:lnTo>
                  <a:lnTo>
                    <a:pt x="32" y="40"/>
                  </a:lnTo>
                  <a:lnTo>
                    <a:pt x="24" y="32"/>
                  </a:lnTo>
                  <a:lnTo>
                    <a:pt x="8" y="24"/>
                  </a:lnTo>
                  <a:lnTo>
                    <a:pt x="8" y="40"/>
                  </a:lnTo>
                  <a:lnTo>
                    <a:pt x="0" y="48"/>
                  </a:lnTo>
                  <a:lnTo>
                    <a:pt x="32" y="56"/>
                  </a:lnTo>
                  <a:lnTo>
                    <a:pt x="40" y="80"/>
                  </a:lnTo>
                  <a:lnTo>
                    <a:pt x="56" y="80"/>
                  </a:lnTo>
                  <a:lnTo>
                    <a:pt x="80" y="112"/>
                  </a:lnTo>
                  <a:lnTo>
                    <a:pt x="104" y="104"/>
                  </a:lnTo>
                  <a:lnTo>
                    <a:pt x="104" y="144"/>
                  </a:lnTo>
                  <a:lnTo>
                    <a:pt x="136" y="184"/>
                  </a:lnTo>
                  <a:lnTo>
                    <a:pt x="152" y="184"/>
                  </a:lnTo>
                  <a:lnTo>
                    <a:pt x="160" y="168"/>
                  </a:lnTo>
                  <a:lnTo>
                    <a:pt x="184" y="192"/>
                  </a:lnTo>
                  <a:lnTo>
                    <a:pt x="168" y="208"/>
                  </a:lnTo>
                  <a:lnTo>
                    <a:pt x="160" y="200"/>
                  </a:lnTo>
                  <a:lnTo>
                    <a:pt x="144" y="192"/>
                  </a:lnTo>
                  <a:lnTo>
                    <a:pt x="144" y="224"/>
                  </a:lnTo>
                  <a:lnTo>
                    <a:pt x="136" y="240"/>
                  </a:lnTo>
                  <a:lnTo>
                    <a:pt x="160" y="272"/>
                  </a:lnTo>
                  <a:lnTo>
                    <a:pt x="160" y="296"/>
                  </a:lnTo>
                  <a:lnTo>
                    <a:pt x="200" y="296"/>
                  </a:lnTo>
                  <a:lnTo>
                    <a:pt x="216" y="312"/>
                  </a:lnTo>
                  <a:lnTo>
                    <a:pt x="240" y="304"/>
                  </a:lnTo>
                  <a:lnTo>
                    <a:pt x="272" y="320"/>
                  </a:lnTo>
                  <a:lnTo>
                    <a:pt x="296" y="296"/>
                  </a:lnTo>
                  <a:lnTo>
                    <a:pt x="320" y="256"/>
                  </a:lnTo>
                  <a:lnTo>
                    <a:pt x="288" y="240"/>
                  </a:lnTo>
                  <a:lnTo>
                    <a:pt x="320" y="232"/>
                  </a:lnTo>
                  <a:lnTo>
                    <a:pt x="328" y="240"/>
                  </a:lnTo>
                  <a:lnTo>
                    <a:pt x="360" y="232"/>
                  </a:lnTo>
                  <a:lnTo>
                    <a:pt x="360" y="224"/>
                  </a:lnTo>
                  <a:lnTo>
                    <a:pt x="320" y="200"/>
                  </a:lnTo>
                  <a:lnTo>
                    <a:pt x="320" y="184"/>
                  </a:lnTo>
                  <a:lnTo>
                    <a:pt x="304" y="176"/>
                  </a:lnTo>
                  <a:lnTo>
                    <a:pt x="288" y="168"/>
                  </a:lnTo>
                  <a:lnTo>
                    <a:pt x="272" y="128"/>
                  </a:lnTo>
                  <a:lnTo>
                    <a:pt x="232" y="64"/>
                  </a:lnTo>
                  <a:lnTo>
                    <a:pt x="232" y="40"/>
                  </a:lnTo>
                  <a:lnTo>
                    <a:pt x="192" y="32"/>
                  </a:lnTo>
                  <a:lnTo>
                    <a:pt x="176" y="24"/>
                  </a:lnTo>
                  <a:lnTo>
                    <a:pt x="168" y="0"/>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ysClr val="windowText" lastClr="000000"/>
                </a:solidFill>
                <a:latin typeface="微软雅黑" panose="020B0503020204020204" pitchFamily="34" charset="-122"/>
                <a:ea typeface="微软雅黑" panose="020B0503020204020204" pitchFamily="34" charset="-122"/>
              </a:endParaRPr>
            </a:p>
          </p:txBody>
        </p:sp>
        <p:sp>
          <p:nvSpPr>
            <p:cNvPr id="86" name="Freeform 13"/>
            <p:cNvSpPr/>
            <p:nvPr/>
          </p:nvSpPr>
          <p:spPr bwMode="invGray">
            <a:xfrm>
              <a:off x="5719403" y="3962637"/>
              <a:ext cx="107892" cy="93961"/>
            </a:xfrm>
            <a:custGeom>
              <a:avLst/>
              <a:gdLst>
                <a:gd name="T0" fmla="*/ 54 w 65"/>
                <a:gd name="T1" fmla="*/ 0 h 57"/>
                <a:gd name="T2" fmla="*/ 0 w 65"/>
                <a:gd name="T3" fmla="*/ 56 h 57"/>
                <a:gd name="T4" fmla="*/ 54 w 65"/>
                <a:gd name="T5" fmla="*/ 78 h 57"/>
                <a:gd name="T6" fmla="*/ 150 w 65"/>
                <a:gd name="T7" fmla="*/ 56 h 57"/>
                <a:gd name="T8" fmla="*/ 150 w 65"/>
                <a:gd name="T9" fmla="*/ 34 h 57"/>
                <a:gd name="T10" fmla="*/ 54 w 65"/>
                <a:gd name="T11" fmla="*/ 0 h 57"/>
                <a:gd name="T12" fmla="*/ 0 60000 65536"/>
                <a:gd name="T13" fmla="*/ 0 60000 65536"/>
                <a:gd name="T14" fmla="*/ 0 60000 65536"/>
                <a:gd name="T15" fmla="*/ 0 60000 65536"/>
                <a:gd name="T16" fmla="*/ 0 60000 65536"/>
                <a:gd name="T17" fmla="*/ 0 60000 65536"/>
                <a:gd name="T18" fmla="*/ 0 w 65"/>
                <a:gd name="T19" fmla="*/ 0 h 57"/>
                <a:gd name="T20" fmla="*/ 65 w 65"/>
                <a:gd name="T21" fmla="*/ 57 h 57"/>
              </a:gdLst>
              <a:ahLst/>
              <a:cxnLst>
                <a:cxn ang="T12">
                  <a:pos x="T0" y="T1"/>
                </a:cxn>
                <a:cxn ang="T13">
                  <a:pos x="T2" y="T3"/>
                </a:cxn>
                <a:cxn ang="T14">
                  <a:pos x="T4" y="T5"/>
                </a:cxn>
                <a:cxn ang="T15">
                  <a:pos x="T6" y="T7"/>
                </a:cxn>
                <a:cxn ang="T16">
                  <a:pos x="T8" y="T9"/>
                </a:cxn>
                <a:cxn ang="T17">
                  <a:pos x="T10" y="T11"/>
                </a:cxn>
              </a:cxnLst>
              <a:rect l="T18" t="T19" r="T20" b="T21"/>
              <a:pathLst>
                <a:path w="65" h="57">
                  <a:moveTo>
                    <a:pt x="24" y="0"/>
                  </a:moveTo>
                  <a:lnTo>
                    <a:pt x="0" y="40"/>
                  </a:lnTo>
                  <a:lnTo>
                    <a:pt x="24" y="56"/>
                  </a:lnTo>
                  <a:lnTo>
                    <a:pt x="64" y="40"/>
                  </a:lnTo>
                  <a:lnTo>
                    <a:pt x="64" y="24"/>
                  </a:lnTo>
                  <a:lnTo>
                    <a:pt x="24" y="0"/>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ysClr val="windowText" lastClr="000000"/>
                </a:solidFill>
                <a:latin typeface="微软雅黑" panose="020B0503020204020204" pitchFamily="34" charset="-122"/>
                <a:ea typeface="微软雅黑" panose="020B0503020204020204" pitchFamily="34" charset="-122"/>
              </a:endParaRPr>
            </a:p>
          </p:txBody>
        </p:sp>
        <p:sp>
          <p:nvSpPr>
            <p:cNvPr id="87" name="Freeform 14"/>
            <p:cNvSpPr/>
            <p:nvPr/>
          </p:nvSpPr>
          <p:spPr bwMode="gray">
            <a:xfrm>
              <a:off x="5450375" y="4028871"/>
              <a:ext cx="403543" cy="506772"/>
            </a:xfrm>
            <a:custGeom>
              <a:avLst/>
              <a:gdLst>
                <a:gd name="T0" fmla="*/ 448 w 241"/>
                <a:gd name="T1" fmla="*/ 27 h 297"/>
                <a:gd name="T2" fmla="*/ 388 w 241"/>
                <a:gd name="T3" fmla="*/ 0 h 297"/>
                <a:gd name="T4" fmla="*/ 332 w 241"/>
                <a:gd name="T5" fmla="*/ 41 h 297"/>
                <a:gd name="T6" fmla="*/ 253 w 241"/>
                <a:gd name="T7" fmla="*/ 13 h 297"/>
                <a:gd name="T8" fmla="*/ 196 w 241"/>
                <a:gd name="T9" fmla="*/ 27 h 297"/>
                <a:gd name="T10" fmla="*/ 176 w 241"/>
                <a:gd name="T11" fmla="*/ 53 h 297"/>
                <a:gd name="T12" fmla="*/ 155 w 241"/>
                <a:gd name="T13" fmla="*/ 80 h 297"/>
                <a:gd name="T14" fmla="*/ 176 w 241"/>
                <a:gd name="T15" fmla="*/ 122 h 297"/>
                <a:gd name="T16" fmla="*/ 137 w 241"/>
                <a:gd name="T17" fmla="*/ 122 h 297"/>
                <a:gd name="T18" fmla="*/ 116 w 241"/>
                <a:gd name="T19" fmla="*/ 107 h 297"/>
                <a:gd name="T20" fmla="*/ 97 w 241"/>
                <a:gd name="T21" fmla="*/ 107 h 297"/>
                <a:gd name="T22" fmla="*/ 97 w 241"/>
                <a:gd name="T23" fmla="*/ 135 h 297"/>
                <a:gd name="T24" fmla="*/ 97 w 241"/>
                <a:gd name="T25" fmla="*/ 160 h 297"/>
                <a:gd name="T26" fmla="*/ 97 w 241"/>
                <a:gd name="T27" fmla="*/ 160 h 297"/>
                <a:gd name="T28" fmla="*/ 97 w 241"/>
                <a:gd name="T29" fmla="*/ 186 h 297"/>
                <a:gd name="T30" fmla="*/ 20 w 241"/>
                <a:gd name="T31" fmla="*/ 227 h 297"/>
                <a:gd name="T32" fmla="*/ 0 w 241"/>
                <a:gd name="T33" fmla="*/ 240 h 297"/>
                <a:gd name="T34" fmla="*/ 0 w 241"/>
                <a:gd name="T35" fmla="*/ 294 h 297"/>
                <a:gd name="T36" fmla="*/ 60 w 241"/>
                <a:gd name="T37" fmla="*/ 320 h 297"/>
                <a:gd name="T38" fmla="*/ 60 w 241"/>
                <a:gd name="T39" fmla="*/ 388 h 297"/>
                <a:gd name="T40" fmla="*/ 116 w 241"/>
                <a:gd name="T41" fmla="*/ 388 h 297"/>
                <a:gd name="T42" fmla="*/ 116 w 241"/>
                <a:gd name="T43" fmla="*/ 414 h 297"/>
                <a:gd name="T44" fmla="*/ 137 w 241"/>
                <a:gd name="T45" fmla="*/ 440 h 297"/>
                <a:gd name="T46" fmla="*/ 155 w 241"/>
                <a:gd name="T47" fmla="*/ 480 h 297"/>
                <a:gd name="T48" fmla="*/ 213 w 241"/>
                <a:gd name="T49" fmla="*/ 480 h 297"/>
                <a:gd name="T50" fmla="*/ 253 w 241"/>
                <a:gd name="T51" fmla="*/ 440 h 297"/>
                <a:gd name="T52" fmla="*/ 272 w 241"/>
                <a:gd name="T53" fmla="*/ 440 h 297"/>
                <a:gd name="T54" fmla="*/ 272 w 241"/>
                <a:gd name="T55" fmla="*/ 466 h 297"/>
                <a:gd name="T56" fmla="*/ 292 w 241"/>
                <a:gd name="T57" fmla="*/ 480 h 297"/>
                <a:gd name="T58" fmla="*/ 332 w 241"/>
                <a:gd name="T59" fmla="*/ 480 h 297"/>
                <a:gd name="T60" fmla="*/ 332 w 241"/>
                <a:gd name="T61" fmla="*/ 466 h 297"/>
                <a:gd name="T62" fmla="*/ 370 w 241"/>
                <a:gd name="T63" fmla="*/ 466 h 297"/>
                <a:gd name="T64" fmla="*/ 370 w 241"/>
                <a:gd name="T65" fmla="*/ 480 h 297"/>
                <a:gd name="T66" fmla="*/ 388 w 241"/>
                <a:gd name="T67" fmla="*/ 493 h 297"/>
                <a:gd name="T68" fmla="*/ 429 w 241"/>
                <a:gd name="T69" fmla="*/ 480 h 297"/>
                <a:gd name="T70" fmla="*/ 448 w 241"/>
                <a:gd name="T71" fmla="*/ 429 h 297"/>
                <a:gd name="T72" fmla="*/ 448 w 241"/>
                <a:gd name="T73" fmla="*/ 374 h 297"/>
                <a:gd name="T74" fmla="*/ 489 w 241"/>
                <a:gd name="T75" fmla="*/ 374 h 297"/>
                <a:gd name="T76" fmla="*/ 489 w 241"/>
                <a:gd name="T77" fmla="*/ 361 h 297"/>
                <a:gd name="T78" fmla="*/ 489 w 241"/>
                <a:gd name="T79" fmla="*/ 335 h 297"/>
                <a:gd name="T80" fmla="*/ 526 w 241"/>
                <a:gd name="T81" fmla="*/ 361 h 297"/>
                <a:gd name="T82" fmla="*/ 565 w 241"/>
                <a:gd name="T83" fmla="*/ 320 h 297"/>
                <a:gd name="T84" fmla="*/ 526 w 241"/>
                <a:gd name="T85" fmla="*/ 294 h 297"/>
                <a:gd name="T86" fmla="*/ 526 w 241"/>
                <a:gd name="T87" fmla="*/ 280 h 297"/>
                <a:gd name="T88" fmla="*/ 565 w 241"/>
                <a:gd name="T89" fmla="*/ 266 h 297"/>
                <a:gd name="T90" fmla="*/ 545 w 241"/>
                <a:gd name="T91" fmla="*/ 227 h 297"/>
                <a:gd name="T92" fmla="*/ 526 w 241"/>
                <a:gd name="T93" fmla="*/ 214 h 297"/>
                <a:gd name="T94" fmla="*/ 586 w 241"/>
                <a:gd name="T95" fmla="*/ 227 h 297"/>
                <a:gd name="T96" fmla="*/ 586 w 241"/>
                <a:gd name="T97" fmla="*/ 173 h 297"/>
                <a:gd name="T98" fmla="*/ 526 w 241"/>
                <a:gd name="T99" fmla="*/ 201 h 297"/>
                <a:gd name="T100" fmla="*/ 586 w 241"/>
                <a:gd name="T101" fmla="*/ 135 h 297"/>
                <a:gd name="T102" fmla="*/ 489 w 241"/>
                <a:gd name="T103" fmla="*/ 93 h 297"/>
                <a:gd name="T104" fmla="*/ 429 w 241"/>
                <a:gd name="T105" fmla="*/ 93 h 297"/>
                <a:gd name="T106" fmla="*/ 388 w 241"/>
                <a:gd name="T107" fmla="*/ 122 h 297"/>
                <a:gd name="T108" fmla="*/ 370 w 241"/>
                <a:gd name="T109" fmla="*/ 80 h 297"/>
                <a:gd name="T110" fmla="*/ 388 w 241"/>
                <a:gd name="T111" fmla="*/ 66 h 297"/>
                <a:gd name="T112" fmla="*/ 448 w 241"/>
                <a:gd name="T113" fmla="*/ 27 h 29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1"/>
                <a:gd name="T172" fmla="*/ 0 h 297"/>
                <a:gd name="T173" fmla="*/ 241 w 241"/>
                <a:gd name="T174" fmla="*/ 297 h 29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1" h="297">
                  <a:moveTo>
                    <a:pt x="184" y="16"/>
                  </a:moveTo>
                  <a:lnTo>
                    <a:pt x="160" y="0"/>
                  </a:lnTo>
                  <a:lnTo>
                    <a:pt x="136" y="24"/>
                  </a:lnTo>
                  <a:lnTo>
                    <a:pt x="104" y="8"/>
                  </a:lnTo>
                  <a:lnTo>
                    <a:pt x="80" y="16"/>
                  </a:lnTo>
                  <a:lnTo>
                    <a:pt x="72" y="32"/>
                  </a:lnTo>
                  <a:lnTo>
                    <a:pt x="64" y="48"/>
                  </a:lnTo>
                  <a:lnTo>
                    <a:pt x="72" y="72"/>
                  </a:lnTo>
                  <a:lnTo>
                    <a:pt x="56" y="72"/>
                  </a:lnTo>
                  <a:lnTo>
                    <a:pt x="48" y="64"/>
                  </a:lnTo>
                  <a:lnTo>
                    <a:pt x="40" y="64"/>
                  </a:lnTo>
                  <a:lnTo>
                    <a:pt x="40" y="80"/>
                  </a:lnTo>
                  <a:lnTo>
                    <a:pt x="40" y="96"/>
                  </a:lnTo>
                  <a:lnTo>
                    <a:pt x="40" y="112"/>
                  </a:lnTo>
                  <a:lnTo>
                    <a:pt x="8" y="136"/>
                  </a:lnTo>
                  <a:lnTo>
                    <a:pt x="0" y="144"/>
                  </a:lnTo>
                  <a:lnTo>
                    <a:pt x="0" y="176"/>
                  </a:lnTo>
                  <a:lnTo>
                    <a:pt x="24" y="192"/>
                  </a:lnTo>
                  <a:lnTo>
                    <a:pt x="24" y="232"/>
                  </a:lnTo>
                  <a:lnTo>
                    <a:pt x="48" y="232"/>
                  </a:lnTo>
                  <a:lnTo>
                    <a:pt x="48" y="248"/>
                  </a:lnTo>
                  <a:lnTo>
                    <a:pt x="56" y="264"/>
                  </a:lnTo>
                  <a:lnTo>
                    <a:pt x="64" y="288"/>
                  </a:lnTo>
                  <a:lnTo>
                    <a:pt x="88" y="288"/>
                  </a:lnTo>
                  <a:lnTo>
                    <a:pt x="104" y="264"/>
                  </a:lnTo>
                  <a:lnTo>
                    <a:pt x="112" y="264"/>
                  </a:lnTo>
                  <a:lnTo>
                    <a:pt x="112" y="280"/>
                  </a:lnTo>
                  <a:lnTo>
                    <a:pt x="120" y="288"/>
                  </a:lnTo>
                  <a:lnTo>
                    <a:pt x="136" y="288"/>
                  </a:lnTo>
                  <a:lnTo>
                    <a:pt x="136" y="280"/>
                  </a:lnTo>
                  <a:lnTo>
                    <a:pt x="152" y="280"/>
                  </a:lnTo>
                  <a:lnTo>
                    <a:pt x="152" y="288"/>
                  </a:lnTo>
                  <a:lnTo>
                    <a:pt x="160" y="296"/>
                  </a:lnTo>
                  <a:lnTo>
                    <a:pt x="176" y="288"/>
                  </a:lnTo>
                  <a:lnTo>
                    <a:pt x="184" y="256"/>
                  </a:lnTo>
                  <a:lnTo>
                    <a:pt x="184" y="224"/>
                  </a:lnTo>
                  <a:lnTo>
                    <a:pt x="200" y="224"/>
                  </a:lnTo>
                  <a:lnTo>
                    <a:pt x="200" y="216"/>
                  </a:lnTo>
                  <a:lnTo>
                    <a:pt x="200" y="200"/>
                  </a:lnTo>
                  <a:lnTo>
                    <a:pt x="216" y="216"/>
                  </a:lnTo>
                  <a:lnTo>
                    <a:pt x="232" y="192"/>
                  </a:lnTo>
                  <a:lnTo>
                    <a:pt x="216" y="176"/>
                  </a:lnTo>
                  <a:lnTo>
                    <a:pt x="216" y="168"/>
                  </a:lnTo>
                  <a:lnTo>
                    <a:pt x="232" y="160"/>
                  </a:lnTo>
                  <a:lnTo>
                    <a:pt x="224" y="136"/>
                  </a:lnTo>
                  <a:lnTo>
                    <a:pt x="216" y="128"/>
                  </a:lnTo>
                  <a:lnTo>
                    <a:pt x="240" y="136"/>
                  </a:lnTo>
                  <a:lnTo>
                    <a:pt x="240" y="104"/>
                  </a:lnTo>
                  <a:lnTo>
                    <a:pt x="216" y="120"/>
                  </a:lnTo>
                  <a:lnTo>
                    <a:pt x="240" y="80"/>
                  </a:lnTo>
                  <a:lnTo>
                    <a:pt x="200" y="56"/>
                  </a:lnTo>
                  <a:lnTo>
                    <a:pt x="176" y="56"/>
                  </a:lnTo>
                  <a:lnTo>
                    <a:pt x="160" y="72"/>
                  </a:lnTo>
                  <a:lnTo>
                    <a:pt x="152" y="48"/>
                  </a:lnTo>
                  <a:lnTo>
                    <a:pt x="160" y="40"/>
                  </a:lnTo>
                  <a:lnTo>
                    <a:pt x="184" y="16"/>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ysClr val="windowText" lastClr="000000"/>
                </a:solidFill>
                <a:latin typeface="微软雅黑" panose="020B0503020204020204" pitchFamily="34" charset="-122"/>
                <a:ea typeface="微软雅黑" panose="020B0503020204020204" pitchFamily="34" charset="-122"/>
              </a:endParaRPr>
            </a:p>
          </p:txBody>
        </p:sp>
        <p:sp>
          <p:nvSpPr>
            <p:cNvPr id="88" name="Freeform 15"/>
            <p:cNvSpPr/>
            <p:nvPr/>
          </p:nvSpPr>
          <p:spPr bwMode="gray">
            <a:xfrm>
              <a:off x="5247202" y="4426279"/>
              <a:ext cx="459590" cy="629999"/>
            </a:xfrm>
            <a:custGeom>
              <a:avLst/>
              <a:gdLst>
                <a:gd name="T0" fmla="*/ 681 w 273"/>
                <a:gd name="T1" fmla="*/ 93 h 369"/>
                <a:gd name="T2" fmla="*/ 681 w 273"/>
                <a:gd name="T3" fmla="*/ 80 h 369"/>
                <a:gd name="T4" fmla="*/ 643 w 273"/>
                <a:gd name="T5" fmla="*/ 80 h 369"/>
                <a:gd name="T6" fmla="*/ 643 w 273"/>
                <a:gd name="T7" fmla="*/ 93 h 369"/>
                <a:gd name="T8" fmla="*/ 601 w 273"/>
                <a:gd name="T9" fmla="*/ 93 h 369"/>
                <a:gd name="T10" fmla="*/ 580 w 273"/>
                <a:gd name="T11" fmla="*/ 93 h 369"/>
                <a:gd name="T12" fmla="*/ 580 w 273"/>
                <a:gd name="T13" fmla="*/ 53 h 369"/>
                <a:gd name="T14" fmla="*/ 560 w 273"/>
                <a:gd name="T15" fmla="*/ 53 h 369"/>
                <a:gd name="T16" fmla="*/ 520 w 273"/>
                <a:gd name="T17" fmla="*/ 93 h 369"/>
                <a:gd name="T18" fmla="*/ 461 w 273"/>
                <a:gd name="T19" fmla="*/ 93 h 369"/>
                <a:gd name="T20" fmla="*/ 440 w 273"/>
                <a:gd name="T21" fmla="*/ 53 h 369"/>
                <a:gd name="T22" fmla="*/ 422 w 273"/>
                <a:gd name="T23" fmla="*/ 27 h 369"/>
                <a:gd name="T24" fmla="*/ 401 w 273"/>
                <a:gd name="T25" fmla="*/ 0 h 369"/>
                <a:gd name="T26" fmla="*/ 360 w 273"/>
                <a:gd name="T27" fmla="*/ 0 h 369"/>
                <a:gd name="T28" fmla="*/ 360 w 273"/>
                <a:gd name="T29" fmla="*/ 13 h 369"/>
                <a:gd name="T30" fmla="*/ 281 w 273"/>
                <a:gd name="T31" fmla="*/ 27 h 369"/>
                <a:gd name="T32" fmla="*/ 281 w 273"/>
                <a:gd name="T33" fmla="*/ 53 h 369"/>
                <a:gd name="T34" fmla="*/ 199 w 273"/>
                <a:gd name="T35" fmla="*/ 53 h 369"/>
                <a:gd name="T36" fmla="*/ 162 w 273"/>
                <a:gd name="T37" fmla="*/ 80 h 369"/>
                <a:gd name="T38" fmla="*/ 162 w 273"/>
                <a:gd name="T39" fmla="*/ 122 h 369"/>
                <a:gd name="T40" fmla="*/ 181 w 273"/>
                <a:gd name="T41" fmla="*/ 149 h 369"/>
                <a:gd name="T42" fmla="*/ 121 w 273"/>
                <a:gd name="T43" fmla="*/ 186 h 369"/>
                <a:gd name="T44" fmla="*/ 101 w 273"/>
                <a:gd name="T45" fmla="*/ 186 h 369"/>
                <a:gd name="T46" fmla="*/ 79 w 273"/>
                <a:gd name="T47" fmla="*/ 241 h 369"/>
                <a:gd name="T48" fmla="*/ 79 w 273"/>
                <a:gd name="T49" fmla="*/ 267 h 369"/>
                <a:gd name="T50" fmla="*/ 79 w 273"/>
                <a:gd name="T51" fmla="*/ 294 h 369"/>
                <a:gd name="T52" fmla="*/ 41 w 273"/>
                <a:gd name="T53" fmla="*/ 336 h 369"/>
                <a:gd name="T54" fmla="*/ 20 w 273"/>
                <a:gd name="T55" fmla="*/ 361 h 369"/>
                <a:gd name="T56" fmla="*/ 0 w 273"/>
                <a:gd name="T57" fmla="*/ 429 h 369"/>
                <a:gd name="T58" fmla="*/ 20 w 273"/>
                <a:gd name="T59" fmla="*/ 454 h 369"/>
                <a:gd name="T60" fmla="*/ 138 w 273"/>
                <a:gd name="T61" fmla="*/ 454 h 369"/>
                <a:gd name="T62" fmla="*/ 199 w 273"/>
                <a:gd name="T63" fmla="*/ 549 h 369"/>
                <a:gd name="T64" fmla="*/ 221 w 273"/>
                <a:gd name="T65" fmla="*/ 615 h 369"/>
                <a:gd name="T66" fmla="*/ 281 w 273"/>
                <a:gd name="T67" fmla="*/ 549 h 369"/>
                <a:gd name="T68" fmla="*/ 300 w 273"/>
                <a:gd name="T69" fmla="*/ 562 h 369"/>
                <a:gd name="T70" fmla="*/ 381 w 273"/>
                <a:gd name="T71" fmla="*/ 510 h 369"/>
                <a:gd name="T72" fmla="*/ 381 w 273"/>
                <a:gd name="T73" fmla="*/ 468 h 369"/>
                <a:gd name="T74" fmla="*/ 461 w 273"/>
                <a:gd name="T75" fmla="*/ 454 h 369"/>
                <a:gd name="T76" fmla="*/ 500 w 273"/>
                <a:gd name="T77" fmla="*/ 388 h 369"/>
                <a:gd name="T78" fmla="*/ 542 w 273"/>
                <a:gd name="T79" fmla="*/ 375 h 369"/>
                <a:gd name="T80" fmla="*/ 542 w 273"/>
                <a:gd name="T81" fmla="*/ 336 h 369"/>
                <a:gd name="T82" fmla="*/ 601 w 273"/>
                <a:gd name="T83" fmla="*/ 336 h 369"/>
                <a:gd name="T84" fmla="*/ 621 w 273"/>
                <a:gd name="T85" fmla="*/ 267 h 369"/>
                <a:gd name="T86" fmla="*/ 601 w 273"/>
                <a:gd name="T87" fmla="*/ 214 h 369"/>
                <a:gd name="T88" fmla="*/ 621 w 273"/>
                <a:gd name="T89" fmla="*/ 201 h 369"/>
                <a:gd name="T90" fmla="*/ 580 w 273"/>
                <a:gd name="T91" fmla="*/ 173 h 369"/>
                <a:gd name="T92" fmla="*/ 621 w 273"/>
                <a:gd name="T93" fmla="*/ 160 h 369"/>
                <a:gd name="T94" fmla="*/ 643 w 273"/>
                <a:gd name="T95" fmla="*/ 173 h 369"/>
                <a:gd name="T96" fmla="*/ 681 w 273"/>
                <a:gd name="T97" fmla="*/ 135 h 369"/>
                <a:gd name="T98" fmla="*/ 681 w 273"/>
                <a:gd name="T99" fmla="*/ 93 h 36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73"/>
                <a:gd name="T151" fmla="*/ 0 h 369"/>
                <a:gd name="T152" fmla="*/ 273 w 273"/>
                <a:gd name="T153" fmla="*/ 369 h 36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73" h="369">
                  <a:moveTo>
                    <a:pt x="272" y="56"/>
                  </a:moveTo>
                  <a:lnTo>
                    <a:pt x="272" y="48"/>
                  </a:lnTo>
                  <a:lnTo>
                    <a:pt x="256" y="48"/>
                  </a:lnTo>
                  <a:lnTo>
                    <a:pt x="256" y="56"/>
                  </a:lnTo>
                  <a:lnTo>
                    <a:pt x="240" y="56"/>
                  </a:lnTo>
                  <a:lnTo>
                    <a:pt x="232" y="56"/>
                  </a:lnTo>
                  <a:lnTo>
                    <a:pt x="232" y="32"/>
                  </a:lnTo>
                  <a:lnTo>
                    <a:pt x="224" y="32"/>
                  </a:lnTo>
                  <a:lnTo>
                    <a:pt x="208" y="56"/>
                  </a:lnTo>
                  <a:lnTo>
                    <a:pt x="184" y="56"/>
                  </a:lnTo>
                  <a:lnTo>
                    <a:pt x="176" y="32"/>
                  </a:lnTo>
                  <a:lnTo>
                    <a:pt x="168" y="16"/>
                  </a:lnTo>
                  <a:lnTo>
                    <a:pt x="160" y="0"/>
                  </a:lnTo>
                  <a:lnTo>
                    <a:pt x="144" y="0"/>
                  </a:lnTo>
                  <a:lnTo>
                    <a:pt x="144" y="8"/>
                  </a:lnTo>
                  <a:lnTo>
                    <a:pt x="112" y="16"/>
                  </a:lnTo>
                  <a:lnTo>
                    <a:pt x="112" y="32"/>
                  </a:lnTo>
                  <a:lnTo>
                    <a:pt x="80" y="32"/>
                  </a:lnTo>
                  <a:lnTo>
                    <a:pt x="64" y="48"/>
                  </a:lnTo>
                  <a:lnTo>
                    <a:pt x="64" y="72"/>
                  </a:lnTo>
                  <a:lnTo>
                    <a:pt x="72" y="88"/>
                  </a:lnTo>
                  <a:lnTo>
                    <a:pt x="48" y="112"/>
                  </a:lnTo>
                  <a:lnTo>
                    <a:pt x="40" y="112"/>
                  </a:lnTo>
                  <a:lnTo>
                    <a:pt x="32" y="144"/>
                  </a:lnTo>
                  <a:lnTo>
                    <a:pt x="32" y="160"/>
                  </a:lnTo>
                  <a:lnTo>
                    <a:pt x="32" y="176"/>
                  </a:lnTo>
                  <a:lnTo>
                    <a:pt x="16" y="200"/>
                  </a:lnTo>
                  <a:lnTo>
                    <a:pt x="8" y="216"/>
                  </a:lnTo>
                  <a:lnTo>
                    <a:pt x="0" y="256"/>
                  </a:lnTo>
                  <a:lnTo>
                    <a:pt x="8" y="272"/>
                  </a:lnTo>
                  <a:lnTo>
                    <a:pt x="56" y="272"/>
                  </a:lnTo>
                  <a:lnTo>
                    <a:pt x="80" y="328"/>
                  </a:lnTo>
                  <a:lnTo>
                    <a:pt x="88" y="368"/>
                  </a:lnTo>
                  <a:lnTo>
                    <a:pt x="112" y="328"/>
                  </a:lnTo>
                  <a:lnTo>
                    <a:pt x="120" y="336"/>
                  </a:lnTo>
                  <a:lnTo>
                    <a:pt x="152" y="304"/>
                  </a:lnTo>
                  <a:lnTo>
                    <a:pt x="152" y="280"/>
                  </a:lnTo>
                  <a:lnTo>
                    <a:pt x="184" y="272"/>
                  </a:lnTo>
                  <a:lnTo>
                    <a:pt x="200" y="232"/>
                  </a:lnTo>
                  <a:lnTo>
                    <a:pt x="216" y="224"/>
                  </a:lnTo>
                  <a:lnTo>
                    <a:pt x="216" y="200"/>
                  </a:lnTo>
                  <a:lnTo>
                    <a:pt x="240" y="200"/>
                  </a:lnTo>
                  <a:lnTo>
                    <a:pt x="248" y="160"/>
                  </a:lnTo>
                  <a:lnTo>
                    <a:pt x="240" y="128"/>
                  </a:lnTo>
                  <a:lnTo>
                    <a:pt x="248" y="120"/>
                  </a:lnTo>
                  <a:lnTo>
                    <a:pt x="232" y="104"/>
                  </a:lnTo>
                  <a:lnTo>
                    <a:pt x="248" y="96"/>
                  </a:lnTo>
                  <a:lnTo>
                    <a:pt x="256" y="104"/>
                  </a:lnTo>
                  <a:lnTo>
                    <a:pt x="272" y="80"/>
                  </a:lnTo>
                  <a:lnTo>
                    <a:pt x="272" y="56"/>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ysClr val="windowText" lastClr="000000"/>
                </a:solidFill>
                <a:latin typeface="微软雅黑" panose="020B0503020204020204" pitchFamily="34" charset="-122"/>
                <a:ea typeface="微软雅黑" panose="020B0503020204020204" pitchFamily="34" charset="-122"/>
              </a:endParaRPr>
            </a:p>
          </p:txBody>
        </p:sp>
        <p:sp>
          <p:nvSpPr>
            <p:cNvPr id="89" name="Freeform 16"/>
            <p:cNvSpPr/>
            <p:nvPr/>
          </p:nvSpPr>
          <p:spPr bwMode="gray">
            <a:xfrm>
              <a:off x="4546608" y="4822146"/>
              <a:ext cx="850522" cy="656184"/>
            </a:xfrm>
            <a:custGeom>
              <a:avLst/>
              <a:gdLst>
                <a:gd name="T0" fmla="*/ 1244 w 505"/>
                <a:gd name="T1" fmla="*/ 158 h 385"/>
                <a:gd name="T2" fmla="*/ 1065 w 505"/>
                <a:gd name="T3" fmla="*/ 66 h 385"/>
                <a:gd name="T4" fmla="*/ 1023 w 505"/>
                <a:gd name="T5" fmla="*/ 93 h 385"/>
                <a:gd name="T6" fmla="*/ 944 w 505"/>
                <a:gd name="T7" fmla="*/ 66 h 385"/>
                <a:gd name="T8" fmla="*/ 782 w 505"/>
                <a:gd name="T9" fmla="*/ 93 h 385"/>
                <a:gd name="T10" fmla="*/ 782 w 505"/>
                <a:gd name="T11" fmla="*/ 0 h 385"/>
                <a:gd name="T12" fmla="*/ 703 w 505"/>
                <a:gd name="T13" fmla="*/ 0 h 385"/>
                <a:gd name="T14" fmla="*/ 543 w 505"/>
                <a:gd name="T15" fmla="*/ 13 h 385"/>
                <a:gd name="T16" fmla="*/ 522 w 505"/>
                <a:gd name="T17" fmla="*/ 66 h 385"/>
                <a:gd name="T18" fmla="*/ 422 w 505"/>
                <a:gd name="T19" fmla="*/ 41 h 385"/>
                <a:gd name="T20" fmla="*/ 361 w 505"/>
                <a:gd name="T21" fmla="*/ 80 h 385"/>
                <a:gd name="T22" fmla="*/ 381 w 505"/>
                <a:gd name="T23" fmla="*/ 145 h 385"/>
                <a:gd name="T24" fmla="*/ 361 w 505"/>
                <a:gd name="T25" fmla="*/ 186 h 385"/>
                <a:gd name="T26" fmla="*/ 281 w 505"/>
                <a:gd name="T27" fmla="*/ 279 h 385"/>
                <a:gd name="T28" fmla="*/ 181 w 505"/>
                <a:gd name="T29" fmla="*/ 371 h 385"/>
                <a:gd name="T30" fmla="*/ 79 w 505"/>
                <a:gd name="T31" fmla="*/ 450 h 385"/>
                <a:gd name="T32" fmla="*/ 0 w 505"/>
                <a:gd name="T33" fmla="*/ 492 h 385"/>
                <a:gd name="T34" fmla="*/ 20 w 505"/>
                <a:gd name="T35" fmla="*/ 518 h 385"/>
                <a:gd name="T36" fmla="*/ 41 w 505"/>
                <a:gd name="T37" fmla="*/ 596 h 385"/>
                <a:gd name="T38" fmla="*/ 141 w 505"/>
                <a:gd name="T39" fmla="*/ 636 h 385"/>
                <a:gd name="T40" fmla="*/ 101 w 505"/>
                <a:gd name="T41" fmla="*/ 572 h 385"/>
                <a:gd name="T42" fmla="*/ 200 w 505"/>
                <a:gd name="T43" fmla="*/ 505 h 385"/>
                <a:gd name="T44" fmla="*/ 381 w 505"/>
                <a:gd name="T45" fmla="*/ 465 h 385"/>
                <a:gd name="T46" fmla="*/ 482 w 505"/>
                <a:gd name="T47" fmla="*/ 492 h 385"/>
                <a:gd name="T48" fmla="*/ 601 w 505"/>
                <a:gd name="T49" fmla="*/ 411 h 385"/>
                <a:gd name="T50" fmla="*/ 662 w 505"/>
                <a:gd name="T51" fmla="*/ 398 h 385"/>
                <a:gd name="T52" fmla="*/ 662 w 505"/>
                <a:gd name="T53" fmla="*/ 357 h 385"/>
                <a:gd name="T54" fmla="*/ 703 w 505"/>
                <a:gd name="T55" fmla="*/ 344 h 385"/>
                <a:gd name="T56" fmla="*/ 844 w 505"/>
                <a:gd name="T57" fmla="*/ 384 h 385"/>
                <a:gd name="T58" fmla="*/ 844 w 505"/>
                <a:gd name="T59" fmla="*/ 332 h 385"/>
                <a:gd name="T60" fmla="*/ 944 w 505"/>
                <a:gd name="T61" fmla="*/ 319 h 385"/>
                <a:gd name="T62" fmla="*/ 982 w 505"/>
                <a:gd name="T63" fmla="*/ 332 h 385"/>
                <a:gd name="T64" fmla="*/ 1004 w 505"/>
                <a:gd name="T65" fmla="*/ 306 h 385"/>
                <a:gd name="T66" fmla="*/ 1124 w 505"/>
                <a:gd name="T67" fmla="*/ 292 h 385"/>
                <a:gd name="T68" fmla="*/ 1204 w 505"/>
                <a:gd name="T69" fmla="*/ 226 h 38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05"/>
                <a:gd name="T106" fmla="*/ 0 h 385"/>
                <a:gd name="T107" fmla="*/ 505 w 505"/>
                <a:gd name="T108" fmla="*/ 385 h 38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05" h="385">
                  <a:moveTo>
                    <a:pt x="504" y="128"/>
                  </a:moveTo>
                  <a:lnTo>
                    <a:pt x="496" y="96"/>
                  </a:lnTo>
                  <a:lnTo>
                    <a:pt x="472" y="40"/>
                  </a:lnTo>
                  <a:lnTo>
                    <a:pt x="424" y="40"/>
                  </a:lnTo>
                  <a:lnTo>
                    <a:pt x="416" y="32"/>
                  </a:lnTo>
                  <a:lnTo>
                    <a:pt x="408" y="56"/>
                  </a:lnTo>
                  <a:lnTo>
                    <a:pt x="392" y="56"/>
                  </a:lnTo>
                  <a:lnTo>
                    <a:pt x="376" y="40"/>
                  </a:lnTo>
                  <a:lnTo>
                    <a:pt x="320" y="64"/>
                  </a:lnTo>
                  <a:lnTo>
                    <a:pt x="312" y="56"/>
                  </a:lnTo>
                  <a:lnTo>
                    <a:pt x="336" y="8"/>
                  </a:lnTo>
                  <a:lnTo>
                    <a:pt x="312" y="0"/>
                  </a:lnTo>
                  <a:lnTo>
                    <a:pt x="296" y="16"/>
                  </a:lnTo>
                  <a:lnTo>
                    <a:pt x="280" y="0"/>
                  </a:lnTo>
                  <a:lnTo>
                    <a:pt x="272" y="8"/>
                  </a:lnTo>
                  <a:lnTo>
                    <a:pt x="216" y="8"/>
                  </a:lnTo>
                  <a:lnTo>
                    <a:pt x="224" y="40"/>
                  </a:lnTo>
                  <a:lnTo>
                    <a:pt x="208" y="40"/>
                  </a:lnTo>
                  <a:lnTo>
                    <a:pt x="176" y="16"/>
                  </a:lnTo>
                  <a:lnTo>
                    <a:pt x="168" y="24"/>
                  </a:lnTo>
                  <a:lnTo>
                    <a:pt x="168" y="48"/>
                  </a:lnTo>
                  <a:lnTo>
                    <a:pt x="144" y="48"/>
                  </a:lnTo>
                  <a:lnTo>
                    <a:pt x="144" y="72"/>
                  </a:lnTo>
                  <a:lnTo>
                    <a:pt x="152" y="88"/>
                  </a:lnTo>
                  <a:lnTo>
                    <a:pt x="144" y="96"/>
                  </a:lnTo>
                  <a:lnTo>
                    <a:pt x="144" y="112"/>
                  </a:lnTo>
                  <a:lnTo>
                    <a:pt x="112" y="144"/>
                  </a:lnTo>
                  <a:lnTo>
                    <a:pt x="112" y="168"/>
                  </a:lnTo>
                  <a:lnTo>
                    <a:pt x="104" y="200"/>
                  </a:lnTo>
                  <a:lnTo>
                    <a:pt x="72" y="224"/>
                  </a:lnTo>
                  <a:lnTo>
                    <a:pt x="48" y="256"/>
                  </a:lnTo>
                  <a:lnTo>
                    <a:pt x="32" y="272"/>
                  </a:lnTo>
                  <a:lnTo>
                    <a:pt x="8" y="280"/>
                  </a:lnTo>
                  <a:lnTo>
                    <a:pt x="0" y="296"/>
                  </a:lnTo>
                  <a:lnTo>
                    <a:pt x="16" y="304"/>
                  </a:lnTo>
                  <a:lnTo>
                    <a:pt x="8" y="312"/>
                  </a:lnTo>
                  <a:lnTo>
                    <a:pt x="8" y="352"/>
                  </a:lnTo>
                  <a:lnTo>
                    <a:pt x="16" y="360"/>
                  </a:lnTo>
                  <a:lnTo>
                    <a:pt x="16" y="384"/>
                  </a:lnTo>
                  <a:lnTo>
                    <a:pt x="56" y="384"/>
                  </a:lnTo>
                  <a:lnTo>
                    <a:pt x="56" y="360"/>
                  </a:lnTo>
                  <a:lnTo>
                    <a:pt x="40" y="344"/>
                  </a:lnTo>
                  <a:lnTo>
                    <a:pt x="48" y="312"/>
                  </a:lnTo>
                  <a:lnTo>
                    <a:pt x="80" y="304"/>
                  </a:lnTo>
                  <a:lnTo>
                    <a:pt x="104" y="304"/>
                  </a:lnTo>
                  <a:lnTo>
                    <a:pt x="152" y="280"/>
                  </a:lnTo>
                  <a:lnTo>
                    <a:pt x="184" y="280"/>
                  </a:lnTo>
                  <a:lnTo>
                    <a:pt x="192" y="296"/>
                  </a:lnTo>
                  <a:lnTo>
                    <a:pt x="208" y="264"/>
                  </a:lnTo>
                  <a:lnTo>
                    <a:pt x="240" y="248"/>
                  </a:lnTo>
                  <a:lnTo>
                    <a:pt x="248" y="224"/>
                  </a:lnTo>
                  <a:lnTo>
                    <a:pt x="264" y="240"/>
                  </a:lnTo>
                  <a:lnTo>
                    <a:pt x="272" y="240"/>
                  </a:lnTo>
                  <a:lnTo>
                    <a:pt x="264" y="216"/>
                  </a:lnTo>
                  <a:lnTo>
                    <a:pt x="264" y="184"/>
                  </a:lnTo>
                  <a:lnTo>
                    <a:pt x="280" y="208"/>
                  </a:lnTo>
                  <a:lnTo>
                    <a:pt x="288" y="232"/>
                  </a:lnTo>
                  <a:lnTo>
                    <a:pt x="336" y="232"/>
                  </a:lnTo>
                  <a:lnTo>
                    <a:pt x="320" y="216"/>
                  </a:lnTo>
                  <a:lnTo>
                    <a:pt x="336" y="200"/>
                  </a:lnTo>
                  <a:lnTo>
                    <a:pt x="360" y="208"/>
                  </a:lnTo>
                  <a:lnTo>
                    <a:pt x="376" y="192"/>
                  </a:lnTo>
                  <a:lnTo>
                    <a:pt x="392" y="192"/>
                  </a:lnTo>
                  <a:lnTo>
                    <a:pt x="392" y="200"/>
                  </a:lnTo>
                  <a:lnTo>
                    <a:pt x="400" y="200"/>
                  </a:lnTo>
                  <a:lnTo>
                    <a:pt x="400" y="184"/>
                  </a:lnTo>
                  <a:lnTo>
                    <a:pt x="424" y="192"/>
                  </a:lnTo>
                  <a:lnTo>
                    <a:pt x="448" y="176"/>
                  </a:lnTo>
                  <a:lnTo>
                    <a:pt x="472" y="168"/>
                  </a:lnTo>
                  <a:lnTo>
                    <a:pt x="480" y="136"/>
                  </a:lnTo>
                  <a:lnTo>
                    <a:pt x="504" y="128"/>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ysClr val="windowText" lastClr="000000"/>
                </a:solidFill>
                <a:latin typeface="微软雅黑" panose="020B0503020204020204" pitchFamily="34" charset="-122"/>
                <a:ea typeface="微软雅黑" panose="020B0503020204020204" pitchFamily="34" charset="-122"/>
              </a:endParaRPr>
            </a:p>
          </p:txBody>
        </p:sp>
        <p:sp>
          <p:nvSpPr>
            <p:cNvPr id="90" name="Freeform 17"/>
            <p:cNvSpPr/>
            <p:nvPr/>
          </p:nvSpPr>
          <p:spPr bwMode="gray">
            <a:xfrm>
              <a:off x="3980527" y="4698919"/>
              <a:ext cx="837911" cy="656184"/>
            </a:xfrm>
            <a:custGeom>
              <a:avLst/>
              <a:gdLst>
                <a:gd name="T0" fmla="*/ 868 w 497"/>
                <a:gd name="T1" fmla="*/ 572 h 385"/>
                <a:gd name="T2" fmla="*/ 1052 w 497"/>
                <a:gd name="T3" fmla="*/ 492 h 385"/>
                <a:gd name="T4" fmla="*/ 1131 w 497"/>
                <a:gd name="T5" fmla="*/ 398 h 385"/>
                <a:gd name="T6" fmla="*/ 1210 w 497"/>
                <a:gd name="T7" fmla="*/ 306 h 385"/>
                <a:gd name="T8" fmla="*/ 1251 w 497"/>
                <a:gd name="T9" fmla="*/ 266 h 385"/>
                <a:gd name="T10" fmla="*/ 1210 w 497"/>
                <a:gd name="T11" fmla="*/ 214 h 385"/>
                <a:gd name="T12" fmla="*/ 1151 w 497"/>
                <a:gd name="T13" fmla="*/ 158 h 385"/>
                <a:gd name="T14" fmla="*/ 1109 w 497"/>
                <a:gd name="T15" fmla="*/ 186 h 385"/>
                <a:gd name="T16" fmla="*/ 1070 w 497"/>
                <a:gd name="T17" fmla="*/ 173 h 385"/>
                <a:gd name="T18" fmla="*/ 1109 w 497"/>
                <a:gd name="T19" fmla="*/ 93 h 385"/>
                <a:gd name="T20" fmla="*/ 1109 w 497"/>
                <a:gd name="T21" fmla="*/ 27 h 385"/>
                <a:gd name="T22" fmla="*/ 1029 w 497"/>
                <a:gd name="T23" fmla="*/ 13 h 385"/>
                <a:gd name="T24" fmla="*/ 948 w 497"/>
                <a:gd name="T25" fmla="*/ 41 h 385"/>
                <a:gd name="T26" fmla="*/ 907 w 497"/>
                <a:gd name="T27" fmla="*/ 41 h 385"/>
                <a:gd name="T28" fmla="*/ 806 w 497"/>
                <a:gd name="T29" fmla="*/ 53 h 385"/>
                <a:gd name="T30" fmla="*/ 728 w 497"/>
                <a:gd name="T31" fmla="*/ 106 h 385"/>
                <a:gd name="T32" fmla="*/ 668 w 497"/>
                <a:gd name="T33" fmla="*/ 120 h 385"/>
                <a:gd name="T34" fmla="*/ 566 w 497"/>
                <a:gd name="T35" fmla="*/ 158 h 385"/>
                <a:gd name="T36" fmla="*/ 463 w 497"/>
                <a:gd name="T37" fmla="*/ 145 h 385"/>
                <a:gd name="T38" fmla="*/ 404 w 497"/>
                <a:gd name="T39" fmla="*/ 120 h 385"/>
                <a:gd name="T40" fmla="*/ 362 w 497"/>
                <a:gd name="T41" fmla="*/ 145 h 385"/>
                <a:gd name="T42" fmla="*/ 243 w 497"/>
                <a:gd name="T43" fmla="*/ 214 h 385"/>
                <a:gd name="T44" fmla="*/ 83 w 497"/>
                <a:gd name="T45" fmla="*/ 186 h 385"/>
                <a:gd name="T46" fmla="*/ 0 w 497"/>
                <a:gd name="T47" fmla="*/ 214 h 385"/>
                <a:gd name="T48" fmla="*/ 83 w 497"/>
                <a:gd name="T49" fmla="*/ 239 h 385"/>
                <a:gd name="T50" fmla="*/ 223 w 497"/>
                <a:gd name="T51" fmla="*/ 279 h 385"/>
                <a:gd name="T52" fmla="*/ 261 w 497"/>
                <a:gd name="T53" fmla="*/ 344 h 385"/>
                <a:gd name="T54" fmla="*/ 141 w 497"/>
                <a:gd name="T55" fmla="*/ 371 h 385"/>
                <a:gd name="T56" fmla="*/ 223 w 497"/>
                <a:gd name="T57" fmla="*/ 411 h 385"/>
                <a:gd name="T58" fmla="*/ 343 w 497"/>
                <a:gd name="T59" fmla="*/ 465 h 385"/>
                <a:gd name="T60" fmla="*/ 343 w 497"/>
                <a:gd name="T61" fmla="*/ 505 h 385"/>
                <a:gd name="T62" fmla="*/ 525 w 497"/>
                <a:gd name="T63" fmla="*/ 596 h 385"/>
                <a:gd name="T64" fmla="*/ 626 w 497"/>
                <a:gd name="T65" fmla="*/ 596 h 385"/>
                <a:gd name="T66" fmla="*/ 646 w 497"/>
                <a:gd name="T67" fmla="*/ 572 h 385"/>
                <a:gd name="T68" fmla="*/ 746 w 497"/>
                <a:gd name="T69" fmla="*/ 623 h 385"/>
                <a:gd name="T70" fmla="*/ 847 w 497"/>
                <a:gd name="T71" fmla="*/ 610 h 38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97"/>
                <a:gd name="T109" fmla="*/ 0 h 385"/>
                <a:gd name="T110" fmla="*/ 497 w 497"/>
                <a:gd name="T111" fmla="*/ 385 h 38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97" h="385">
                  <a:moveTo>
                    <a:pt x="336" y="368"/>
                  </a:moveTo>
                  <a:lnTo>
                    <a:pt x="344" y="344"/>
                  </a:lnTo>
                  <a:lnTo>
                    <a:pt x="368" y="344"/>
                  </a:lnTo>
                  <a:lnTo>
                    <a:pt x="416" y="296"/>
                  </a:lnTo>
                  <a:lnTo>
                    <a:pt x="440" y="272"/>
                  </a:lnTo>
                  <a:lnTo>
                    <a:pt x="448" y="240"/>
                  </a:lnTo>
                  <a:lnTo>
                    <a:pt x="448" y="216"/>
                  </a:lnTo>
                  <a:lnTo>
                    <a:pt x="480" y="184"/>
                  </a:lnTo>
                  <a:lnTo>
                    <a:pt x="480" y="168"/>
                  </a:lnTo>
                  <a:lnTo>
                    <a:pt x="496" y="160"/>
                  </a:lnTo>
                  <a:lnTo>
                    <a:pt x="480" y="152"/>
                  </a:lnTo>
                  <a:lnTo>
                    <a:pt x="480" y="128"/>
                  </a:lnTo>
                  <a:lnTo>
                    <a:pt x="456" y="128"/>
                  </a:lnTo>
                  <a:lnTo>
                    <a:pt x="456" y="96"/>
                  </a:lnTo>
                  <a:lnTo>
                    <a:pt x="440" y="96"/>
                  </a:lnTo>
                  <a:lnTo>
                    <a:pt x="440" y="112"/>
                  </a:lnTo>
                  <a:lnTo>
                    <a:pt x="424" y="112"/>
                  </a:lnTo>
                  <a:lnTo>
                    <a:pt x="424" y="104"/>
                  </a:lnTo>
                  <a:lnTo>
                    <a:pt x="432" y="64"/>
                  </a:lnTo>
                  <a:lnTo>
                    <a:pt x="440" y="56"/>
                  </a:lnTo>
                  <a:lnTo>
                    <a:pt x="440" y="40"/>
                  </a:lnTo>
                  <a:lnTo>
                    <a:pt x="440" y="16"/>
                  </a:lnTo>
                  <a:lnTo>
                    <a:pt x="432" y="0"/>
                  </a:lnTo>
                  <a:lnTo>
                    <a:pt x="408" y="8"/>
                  </a:lnTo>
                  <a:lnTo>
                    <a:pt x="392" y="8"/>
                  </a:lnTo>
                  <a:lnTo>
                    <a:pt x="376" y="24"/>
                  </a:lnTo>
                  <a:lnTo>
                    <a:pt x="360" y="32"/>
                  </a:lnTo>
                  <a:lnTo>
                    <a:pt x="360" y="24"/>
                  </a:lnTo>
                  <a:lnTo>
                    <a:pt x="344" y="32"/>
                  </a:lnTo>
                  <a:lnTo>
                    <a:pt x="320" y="32"/>
                  </a:lnTo>
                  <a:lnTo>
                    <a:pt x="304" y="40"/>
                  </a:lnTo>
                  <a:lnTo>
                    <a:pt x="288" y="64"/>
                  </a:lnTo>
                  <a:lnTo>
                    <a:pt x="272" y="56"/>
                  </a:lnTo>
                  <a:lnTo>
                    <a:pt x="264" y="72"/>
                  </a:lnTo>
                  <a:lnTo>
                    <a:pt x="232" y="72"/>
                  </a:lnTo>
                  <a:lnTo>
                    <a:pt x="224" y="96"/>
                  </a:lnTo>
                  <a:lnTo>
                    <a:pt x="200" y="104"/>
                  </a:lnTo>
                  <a:lnTo>
                    <a:pt x="184" y="88"/>
                  </a:lnTo>
                  <a:lnTo>
                    <a:pt x="176" y="64"/>
                  </a:lnTo>
                  <a:lnTo>
                    <a:pt x="160" y="72"/>
                  </a:lnTo>
                  <a:lnTo>
                    <a:pt x="160" y="88"/>
                  </a:lnTo>
                  <a:lnTo>
                    <a:pt x="144" y="88"/>
                  </a:lnTo>
                  <a:lnTo>
                    <a:pt x="104" y="112"/>
                  </a:lnTo>
                  <a:lnTo>
                    <a:pt x="96" y="128"/>
                  </a:lnTo>
                  <a:lnTo>
                    <a:pt x="48" y="112"/>
                  </a:lnTo>
                  <a:lnTo>
                    <a:pt x="32" y="112"/>
                  </a:lnTo>
                  <a:lnTo>
                    <a:pt x="24" y="120"/>
                  </a:lnTo>
                  <a:lnTo>
                    <a:pt x="0" y="128"/>
                  </a:lnTo>
                  <a:lnTo>
                    <a:pt x="0" y="144"/>
                  </a:lnTo>
                  <a:lnTo>
                    <a:pt x="32" y="144"/>
                  </a:lnTo>
                  <a:lnTo>
                    <a:pt x="40" y="160"/>
                  </a:lnTo>
                  <a:lnTo>
                    <a:pt x="88" y="168"/>
                  </a:lnTo>
                  <a:lnTo>
                    <a:pt x="96" y="176"/>
                  </a:lnTo>
                  <a:lnTo>
                    <a:pt x="104" y="208"/>
                  </a:lnTo>
                  <a:lnTo>
                    <a:pt x="64" y="208"/>
                  </a:lnTo>
                  <a:lnTo>
                    <a:pt x="56" y="224"/>
                  </a:lnTo>
                  <a:lnTo>
                    <a:pt x="64" y="240"/>
                  </a:lnTo>
                  <a:lnTo>
                    <a:pt x="88" y="248"/>
                  </a:lnTo>
                  <a:lnTo>
                    <a:pt x="136" y="264"/>
                  </a:lnTo>
                  <a:lnTo>
                    <a:pt x="136" y="280"/>
                  </a:lnTo>
                  <a:lnTo>
                    <a:pt x="120" y="288"/>
                  </a:lnTo>
                  <a:lnTo>
                    <a:pt x="136" y="304"/>
                  </a:lnTo>
                  <a:lnTo>
                    <a:pt x="136" y="328"/>
                  </a:lnTo>
                  <a:lnTo>
                    <a:pt x="208" y="360"/>
                  </a:lnTo>
                  <a:lnTo>
                    <a:pt x="224" y="360"/>
                  </a:lnTo>
                  <a:lnTo>
                    <a:pt x="248" y="360"/>
                  </a:lnTo>
                  <a:lnTo>
                    <a:pt x="256" y="368"/>
                  </a:lnTo>
                  <a:lnTo>
                    <a:pt x="256" y="344"/>
                  </a:lnTo>
                  <a:lnTo>
                    <a:pt x="288" y="352"/>
                  </a:lnTo>
                  <a:lnTo>
                    <a:pt x="296" y="376"/>
                  </a:lnTo>
                  <a:lnTo>
                    <a:pt x="312" y="384"/>
                  </a:lnTo>
                  <a:lnTo>
                    <a:pt x="336" y="368"/>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ysClr val="windowText" lastClr="000000"/>
                </a:solidFill>
                <a:latin typeface="微软雅黑" panose="020B0503020204020204" pitchFamily="34" charset="-122"/>
                <a:ea typeface="微软雅黑" panose="020B0503020204020204" pitchFamily="34" charset="-122"/>
              </a:endParaRPr>
            </a:p>
          </p:txBody>
        </p:sp>
        <p:sp>
          <p:nvSpPr>
            <p:cNvPr id="91" name="Freeform 18"/>
            <p:cNvSpPr/>
            <p:nvPr/>
          </p:nvSpPr>
          <p:spPr bwMode="invGray">
            <a:xfrm>
              <a:off x="3900659" y="4330778"/>
              <a:ext cx="622128" cy="603813"/>
            </a:xfrm>
            <a:custGeom>
              <a:avLst/>
              <a:gdLst>
                <a:gd name="T0" fmla="*/ 122 w 369"/>
                <a:gd name="T1" fmla="*/ 540 h 353"/>
                <a:gd name="T2" fmla="*/ 83 w 369"/>
                <a:gd name="T3" fmla="*/ 445 h 353"/>
                <a:gd name="T4" fmla="*/ 141 w 369"/>
                <a:gd name="T5" fmla="*/ 324 h 353"/>
                <a:gd name="T6" fmla="*/ 20 w 369"/>
                <a:gd name="T7" fmla="*/ 271 h 353"/>
                <a:gd name="T8" fmla="*/ 41 w 369"/>
                <a:gd name="T9" fmla="*/ 231 h 353"/>
                <a:gd name="T10" fmla="*/ 122 w 369"/>
                <a:gd name="T11" fmla="*/ 231 h 353"/>
                <a:gd name="T12" fmla="*/ 261 w 369"/>
                <a:gd name="T13" fmla="*/ 202 h 353"/>
                <a:gd name="T14" fmla="*/ 422 w 369"/>
                <a:gd name="T15" fmla="*/ 189 h 353"/>
                <a:gd name="T16" fmla="*/ 343 w 369"/>
                <a:gd name="T17" fmla="*/ 135 h 353"/>
                <a:gd name="T18" fmla="*/ 362 w 369"/>
                <a:gd name="T19" fmla="*/ 67 h 353"/>
                <a:gd name="T20" fmla="*/ 463 w 369"/>
                <a:gd name="T21" fmla="*/ 67 h 353"/>
                <a:gd name="T22" fmla="*/ 525 w 369"/>
                <a:gd name="T23" fmla="*/ 81 h 353"/>
                <a:gd name="T24" fmla="*/ 585 w 369"/>
                <a:gd name="T25" fmla="*/ 67 h 353"/>
                <a:gd name="T26" fmla="*/ 626 w 369"/>
                <a:gd name="T27" fmla="*/ 0 h 353"/>
                <a:gd name="T28" fmla="*/ 728 w 369"/>
                <a:gd name="T29" fmla="*/ 27 h 353"/>
                <a:gd name="T30" fmla="*/ 806 w 369"/>
                <a:gd name="T31" fmla="*/ 122 h 353"/>
                <a:gd name="T32" fmla="*/ 868 w 369"/>
                <a:gd name="T33" fmla="*/ 149 h 353"/>
                <a:gd name="T34" fmla="*/ 907 w 369"/>
                <a:gd name="T35" fmla="*/ 109 h 353"/>
                <a:gd name="T36" fmla="*/ 907 w 369"/>
                <a:gd name="T37" fmla="*/ 163 h 353"/>
                <a:gd name="T38" fmla="*/ 907 w 369"/>
                <a:gd name="T39" fmla="*/ 215 h 353"/>
                <a:gd name="T40" fmla="*/ 847 w 369"/>
                <a:gd name="T41" fmla="*/ 285 h 353"/>
                <a:gd name="T42" fmla="*/ 928 w 369"/>
                <a:gd name="T43" fmla="*/ 311 h 353"/>
                <a:gd name="T44" fmla="*/ 907 w 369"/>
                <a:gd name="T45" fmla="*/ 351 h 353"/>
                <a:gd name="T46" fmla="*/ 928 w 369"/>
                <a:gd name="T47" fmla="*/ 393 h 353"/>
                <a:gd name="T48" fmla="*/ 868 w 369"/>
                <a:gd name="T49" fmla="*/ 432 h 353"/>
                <a:gd name="T50" fmla="*/ 868 w 369"/>
                <a:gd name="T51" fmla="*/ 472 h 353"/>
                <a:gd name="T52" fmla="*/ 786 w 369"/>
                <a:gd name="T53" fmla="*/ 486 h 353"/>
                <a:gd name="T54" fmla="*/ 685 w 369"/>
                <a:gd name="T55" fmla="*/ 525 h 353"/>
                <a:gd name="T56" fmla="*/ 585 w 369"/>
                <a:gd name="T57" fmla="*/ 513 h 353"/>
                <a:gd name="T58" fmla="*/ 525 w 369"/>
                <a:gd name="T59" fmla="*/ 486 h 353"/>
                <a:gd name="T60" fmla="*/ 485 w 369"/>
                <a:gd name="T61" fmla="*/ 513 h 353"/>
                <a:gd name="T62" fmla="*/ 362 w 369"/>
                <a:gd name="T63" fmla="*/ 594 h 353"/>
                <a:gd name="T64" fmla="*/ 202 w 369"/>
                <a:gd name="T65" fmla="*/ 554 h 3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69"/>
                <a:gd name="T100" fmla="*/ 0 h 353"/>
                <a:gd name="T101" fmla="*/ 369 w 369"/>
                <a:gd name="T102" fmla="*/ 353 h 35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69" h="353">
                  <a:moveTo>
                    <a:pt x="48" y="344"/>
                  </a:moveTo>
                  <a:lnTo>
                    <a:pt x="48" y="320"/>
                  </a:lnTo>
                  <a:lnTo>
                    <a:pt x="64" y="296"/>
                  </a:lnTo>
                  <a:lnTo>
                    <a:pt x="32" y="264"/>
                  </a:lnTo>
                  <a:lnTo>
                    <a:pt x="56" y="224"/>
                  </a:lnTo>
                  <a:lnTo>
                    <a:pt x="56" y="192"/>
                  </a:lnTo>
                  <a:lnTo>
                    <a:pt x="8" y="200"/>
                  </a:lnTo>
                  <a:lnTo>
                    <a:pt x="8" y="160"/>
                  </a:lnTo>
                  <a:lnTo>
                    <a:pt x="0" y="152"/>
                  </a:lnTo>
                  <a:lnTo>
                    <a:pt x="16" y="136"/>
                  </a:lnTo>
                  <a:lnTo>
                    <a:pt x="32" y="144"/>
                  </a:lnTo>
                  <a:lnTo>
                    <a:pt x="48" y="136"/>
                  </a:lnTo>
                  <a:lnTo>
                    <a:pt x="96" y="136"/>
                  </a:lnTo>
                  <a:lnTo>
                    <a:pt x="104" y="120"/>
                  </a:lnTo>
                  <a:lnTo>
                    <a:pt x="112" y="112"/>
                  </a:lnTo>
                  <a:lnTo>
                    <a:pt x="168" y="112"/>
                  </a:lnTo>
                  <a:lnTo>
                    <a:pt x="160" y="80"/>
                  </a:lnTo>
                  <a:lnTo>
                    <a:pt x="136" y="80"/>
                  </a:lnTo>
                  <a:lnTo>
                    <a:pt x="128" y="56"/>
                  </a:lnTo>
                  <a:lnTo>
                    <a:pt x="144" y="40"/>
                  </a:lnTo>
                  <a:lnTo>
                    <a:pt x="168" y="48"/>
                  </a:lnTo>
                  <a:lnTo>
                    <a:pt x="184" y="40"/>
                  </a:lnTo>
                  <a:lnTo>
                    <a:pt x="192" y="56"/>
                  </a:lnTo>
                  <a:lnTo>
                    <a:pt x="208" y="48"/>
                  </a:lnTo>
                  <a:lnTo>
                    <a:pt x="208" y="24"/>
                  </a:lnTo>
                  <a:lnTo>
                    <a:pt x="232" y="40"/>
                  </a:lnTo>
                  <a:lnTo>
                    <a:pt x="240" y="8"/>
                  </a:lnTo>
                  <a:lnTo>
                    <a:pt x="248" y="0"/>
                  </a:lnTo>
                  <a:lnTo>
                    <a:pt x="264" y="16"/>
                  </a:lnTo>
                  <a:lnTo>
                    <a:pt x="288" y="16"/>
                  </a:lnTo>
                  <a:lnTo>
                    <a:pt x="312" y="72"/>
                  </a:lnTo>
                  <a:lnTo>
                    <a:pt x="320" y="72"/>
                  </a:lnTo>
                  <a:lnTo>
                    <a:pt x="328" y="88"/>
                  </a:lnTo>
                  <a:lnTo>
                    <a:pt x="344" y="88"/>
                  </a:lnTo>
                  <a:lnTo>
                    <a:pt x="352" y="72"/>
                  </a:lnTo>
                  <a:lnTo>
                    <a:pt x="360" y="64"/>
                  </a:lnTo>
                  <a:lnTo>
                    <a:pt x="368" y="88"/>
                  </a:lnTo>
                  <a:lnTo>
                    <a:pt x="360" y="96"/>
                  </a:lnTo>
                  <a:lnTo>
                    <a:pt x="360" y="112"/>
                  </a:lnTo>
                  <a:lnTo>
                    <a:pt x="360" y="128"/>
                  </a:lnTo>
                  <a:lnTo>
                    <a:pt x="336" y="152"/>
                  </a:lnTo>
                  <a:lnTo>
                    <a:pt x="336" y="168"/>
                  </a:lnTo>
                  <a:lnTo>
                    <a:pt x="360" y="168"/>
                  </a:lnTo>
                  <a:lnTo>
                    <a:pt x="368" y="184"/>
                  </a:lnTo>
                  <a:lnTo>
                    <a:pt x="360" y="192"/>
                  </a:lnTo>
                  <a:lnTo>
                    <a:pt x="360" y="208"/>
                  </a:lnTo>
                  <a:lnTo>
                    <a:pt x="360" y="232"/>
                  </a:lnTo>
                  <a:lnTo>
                    <a:pt x="368" y="232"/>
                  </a:lnTo>
                  <a:lnTo>
                    <a:pt x="368" y="248"/>
                  </a:lnTo>
                  <a:lnTo>
                    <a:pt x="344" y="256"/>
                  </a:lnTo>
                  <a:lnTo>
                    <a:pt x="344" y="272"/>
                  </a:lnTo>
                  <a:lnTo>
                    <a:pt x="344" y="280"/>
                  </a:lnTo>
                  <a:lnTo>
                    <a:pt x="320" y="272"/>
                  </a:lnTo>
                  <a:lnTo>
                    <a:pt x="312" y="288"/>
                  </a:lnTo>
                  <a:lnTo>
                    <a:pt x="280" y="288"/>
                  </a:lnTo>
                  <a:lnTo>
                    <a:pt x="272" y="312"/>
                  </a:lnTo>
                  <a:lnTo>
                    <a:pt x="248" y="320"/>
                  </a:lnTo>
                  <a:lnTo>
                    <a:pt x="232" y="304"/>
                  </a:lnTo>
                  <a:lnTo>
                    <a:pt x="224" y="280"/>
                  </a:lnTo>
                  <a:lnTo>
                    <a:pt x="208" y="288"/>
                  </a:lnTo>
                  <a:lnTo>
                    <a:pt x="208" y="304"/>
                  </a:lnTo>
                  <a:lnTo>
                    <a:pt x="192" y="304"/>
                  </a:lnTo>
                  <a:lnTo>
                    <a:pt x="152" y="328"/>
                  </a:lnTo>
                  <a:lnTo>
                    <a:pt x="144" y="352"/>
                  </a:lnTo>
                  <a:lnTo>
                    <a:pt x="96" y="328"/>
                  </a:lnTo>
                  <a:lnTo>
                    <a:pt x="80" y="328"/>
                  </a:lnTo>
                  <a:lnTo>
                    <a:pt x="48" y="344"/>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ysClr val="windowText" lastClr="000000"/>
                </a:solidFill>
                <a:latin typeface="微软雅黑" panose="020B0503020204020204" pitchFamily="34" charset="-122"/>
                <a:ea typeface="微软雅黑" panose="020B0503020204020204" pitchFamily="34" charset="-122"/>
              </a:endParaRPr>
            </a:p>
          </p:txBody>
        </p:sp>
        <p:sp>
          <p:nvSpPr>
            <p:cNvPr id="92" name="Freeform 19"/>
            <p:cNvSpPr/>
            <p:nvPr/>
          </p:nvSpPr>
          <p:spPr bwMode="invGray">
            <a:xfrm>
              <a:off x="3198663" y="4289189"/>
              <a:ext cx="958414" cy="1052052"/>
            </a:xfrm>
            <a:custGeom>
              <a:avLst/>
              <a:gdLst>
                <a:gd name="T0" fmla="*/ 1325 w 569"/>
                <a:gd name="T1" fmla="*/ 745 h 617"/>
                <a:gd name="T2" fmla="*/ 1406 w 569"/>
                <a:gd name="T3" fmla="*/ 690 h 617"/>
                <a:gd name="T4" fmla="*/ 1325 w 569"/>
                <a:gd name="T5" fmla="*/ 677 h 617"/>
                <a:gd name="T6" fmla="*/ 1244 w 569"/>
                <a:gd name="T7" fmla="*/ 638 h 617"/>
                <a:gd name="T8" fmla="*/ 1166 w 569"/>
                <a:gd name="T9" fmla="*/ 599 h 617"/>
                <a:gd name="T10" fmla="*/ 1206 w 569"/>
                <a:gd name="T11" fmla="*/ 531 h 617"/>
                <a:gd name="T12" fmla="*/ 1185 w 569"/>
                <a:gd name="T13" fmla="*/ 413 h 617"/>
                <a:gd name="T14" fmla="*/ 1065 w 569"/>
                <a:gd name="T15" fmla="*/ 373 h 617"/>
                <a:gd name="T16" fmla="*/ 1043 w 569"/>
                <a:gd name="T17" fmla="*/ 293 h 617"/>
                <a:gd name="T18" fmla="*/ 1125 w 569"/>
                <a:gd name="T19" fmla="*/ 279 h 617"/>
                <a:gd name="T20" fmla="*/ 1283 w 569"/>
                <a:gd name="T21" fmla="*/ 266 h 617"/>
                <a:gd name="T22" fmla="*/ 1283 w 569"/>
                <a:gd name="T23" fmla="*/ 186 h 617"/>
                <a:gd name="T24" fmla="*/ 1166 w 569"/>
                <a:gd name="T25" fmla="*/ 186 h 617"/>
                <a:gd name="T26" fmla="*/ 1084 w 569"/>
                <a:gd name="T27" fmla="*/ 106 h 617"/>
                <a:gd name="T28" fmla="*/ 1023 w 569"/>
                <a:gd name="T29" fmla="*/ 159 h 617"/>
                <a:gd name="T30" fmla="*/ 964 w 569"/>
                <a:gd name="T31" fmla="*/ 239 h 617"/>
                <a:gd name="T32" fmla="*/ 922 w 569"/>
                <a:gd name="T33" fmla="*/ 399 h 617"/>
                <a:gd name="T34" fmla="*/ 844 w 569"/>
                <a:gd name="T35" fmla="*/ 373 h 617"/>
                <a:gd name="T36" fmla="*/ 722 w 569"/>
                <a:gd name="T37" fmla="*/ 399 h 617"/>
                <a:gd name="T38" fmla="*/ 682 w 569"/>
                <a:gd name="T39" fmla="*/ 373 h 617"/>
                <a:gd name="T40" fmla="*/ 582 w 569"/>
                <a:gd name="T41" fmla="*/ 173 h 617"/>
                <a:gd name="T42" fmla="*/ 543 w 569"/>
                <a:gd name="T43" fmla="*/ 186 h 617"/>
                <a:gd name="T44" fmla="*/ 523 w 569"/>
                <a:gd name="T45" fmla="*/ 122 h 617"/>
                <a:gd name="T46" fmla="*/ 402 w 569"/>
                <a:gd name="T47" fmla="*/ 66 h 617"/>
                <a:gd name="T48" fmla="*/ 341 w 569"/>
                <a:gd name="T49" fmla="*/ 135 h 617"/>
                <a:gd name="T50" fmla="*/ 341 w 569"/>
                <a:gd name="T51" fmla="*/ 0 h 617"/>
                <a:gd name="T52" fmla="*/ 281 w 569"/>
                <a:gd name="T53" fmla="*/ 0 h 617"/>
                <a:gd name="T54" fmla="*/ 240 w 569"/>
                <a:gd name="T55" fmla="*/ 53 h 617"/>
                <a:gd name="T56" fmla="*/ 221 w 569"/>
                <a:gd name="T57" fmla="*/ 106 h 617"/>
                <a:gd name="T58" fmla="*/ 200 w 569"/>
                <a:gd name="T59" fmla="*/ 159 h 617"/>
                <a:gd name="T60" fmla="*/ 260 w 569"/>
                <a:gd name="T61" fmla="*/ 186 h 617"/>
                <a:gd name="T62" fmla="*/ 221 w 569"/>
                <a:gd name="T63" fmla="*/ 399 h 617"/>
                <a:gd name="T64" fmla="*/ 60 w 569"/>
                <a:gd name="T65" fmla="*/ 466 h 617"/>
                <a:gd name="T66" fmla="*/ 20 w 569"/>
                <a:gd name="T67" fmla="*/ 518 h 617"/>
                <a:gd name="T68" fmla="*/ 0 w 569"/>
                <a:gd name="T69" fmla="*/ 623 h 617"/>
                <a:gd name="T70" fmla="*/ 121 w 569"/>
                <a:gd name="T71" fmla="*/ 611 h 617"/>
                <a:gd name="T72" fmla="*/ 200 w 569"/>
                <a:gd name="T73" fmla="*/ 651 h 617"/>
                <a:gd name="T74" fmla="*/ 221 w 569"/>
                <a:gd name="T75" fmla="*/ 677 h 617"/>
                <a:gd name="T76" fmla="*/ 240 w 569"/>
                <a:gd name="T77" fmla="*/ 745 h 617"/>
                <a:gd name="T78" fmla="*/ 301 w 569"/>
                <a:gd name="T79" fmla="*/ 772 h 617"/>
                <a:gd name="T80" fmla="*/ 281 w 569"/>
                <a:gd name="T81" fmla="*/ 838 h 617"/>
                <a:gd name="T82" fmla="*/ 260 w 569"/>
                <a:gd name="T83" fmla="*/ 876 h 617"/>
                <a:gd name="T84" fmla="*/ 362 w 569"/>
                <a:gd name="T85" fmla="*/ 930 h 617"/>
                <a:gd name="T86" fmla="*/ 501 w 569"/>
                <a:gd name="T87" fmla="*/ 959 h 617"/>
                <a:gd name="T88" fmla="*/ 560 w 569"/>
                <a:gd name="T89" fmla="*/ 943 h 617"/>
                <a:gd name="T90" fmla="*/ 582 w 569"/>
                <a:gd name="T91" fmla="*/ 997 h 617"/>
                <a:gd name="T92" fmla="*/ 662 w 569"/>
                <a:gd name="T93" fmla="*/ 984 h 617"/>
                <a:gd name="T94" fmla="*/ 682 w 569"/>
                <a:gd name="T95" fmla="*/ 851 h 617"/>
                <a:gd name="T96" fmla="*/ 823 w 569"/>
                <a:gd name="T97" fmla="*/ 838 h 617"/>
                <a:gd name="T98" fmla="*/ 882 w 569"/>
                <a:gd name="T99" fmla="*/ 851 h 617"/>
                <a:gd name="T100" fmla="*/ 964 w 569"/>
                <a:gd name="T101" fmla="*/ 851 h 617"/>
                <a:gd name="T102" fmla="*/ 1043 w 569"/>
                <a:gd name="T103" fmla="*/ 866 h 617"/>
                <a:gd name="T104" fmla="*/ 1106 w 569"/>
                <a:gd name="T105" fmla="*/ 838 h 617"/>
                <a:gd name="T106" fmla="*/ 1227 w 569"/>
                <a:gd name="T107" fmla="*/ 784 h 617"/>
                <a:gd name="T108" fmla="*/ 1305 w 569"/>
                <a:gd name="T109" fmla="*/ 772 h 61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69"/>
                <a:gd name="T166" fmla="*/ 0 h 617"/>
                <a:gd name="T167" fmla="*/ 569 w 569"/>
                <a:gd name="T168" fmla="*/ 617 h 61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69" h="617">
                  <a:moveTo>
                    <a:pt x="520" y="464"/>
                  </a:moveTo>
                  <a:lnTo>
                    <a:pt x="528" y="448"/>
                  </a:lnTo>
                  <a:lnTo>
                    <a:pt x="568" y="448"/>
                  </a:lnTo>
                  <a:lnTo>
                    <a:pt x="560" y="416"/>
                  </a:lnTo>
                  <a:lnTo>
                    <a:pt x="552" y="400"/>
                  </a:lnTo>
                  <a:lnTo>
                    <a:pt x="528" y="408"/>
                  </a:lnTo>
                  <a:lnTo>
                    <a:pt x="504" y="400"/>
                  </a:lnTo>
                  <a:lnTo>
                    <a:pt x="496" y="384"/>
                  </a:lnTo>
                  <a:lnTo>
                    <a:pt x="464" y="384"/>
                  </a:lnTo>
                  <a:lnTo>
                    <a:pt x="464" y="360"/>
                  </a:lnTo>
                  <a:lnTo>
                    <a:pt x="464" y="344"/>
                  </a:lnTo>
                  <a:lnTo>
                    <a:pt x="480" y="320"/>
                  </a:lnTo>
                  <a:lnTo>
                    <a:pt x="448" y="288"/>
                  </a:lnTo>
                  <a:lnTo>
                    <a:pt x="472" y="248"/>
                  </a:lnTo>
                  <a:lnTo>
                    <a:pt x="472" y="216"/>
                  </a:lnTo>
                  <a:lnTo>
                    <a:pt x="424" y="224"/>
                  </a:lnTo>
                  <a:lnTo>
                    <a:pt x="424" y="184"/>
                  </a:lnTo>
                  <a:lnTo>
                    <a:pt x="416" y="176"/>
                  </a:lnTo>
                  <a:lnTo>
                    <a:pt x="432" y="160"/>
                  </a:lnTo>
                  <a:lnTo>
                    <a:pt x="448" y="168"/>
                  </a:lnTo>
                  <a:lnTo>
                    <a:pt x="464" y="152"/>
                  </a:lnTo>
                  <a:lnTo>
                    <a:pt x="512" y="160"/>
                  </a:lnTo>
                  <a:lnTo>
                    <a:pt x="528" y="136"/>
                  </a:lnTo>
                  <a:lnTo>
                    <a:pt x="512" y="112"/>
                  </a:lnTo>
                  <a:lnTo>
                    <a:pt x="488" y="128"/>
                  </a:lnTo>
                  <a:lnTo>
                    <a:pt x="464" y="112"/>
                  </a:lnTo>
                  <a:lnTo>
                    <a:pt x="464" y="64"/>
                  </a:lnTo>
                  <a:lnTo>
                    <a:pt x="432" y="64"/>
                  </a:lnTo>
                  <a:lnTo>
                    <a:pt x="424" y="96"/>
                  </a:lnTo>
                  <a:lnTo>
                    <a:pt x="408" y="96"/>
                  </a:lnTo>
                  <a:lnTo>
                    <a:pt x="408" y="120"/>
                  </a:lnTo>
                  <a:lnTo>
                    <a:pt x="384" y="144"/>
                  </a:lnTo>
                  <a:lnTo>
                    <a:pt x="368" y="144"/>
                  </a:lnTo>
                  <a:lnTo>
                    <a:pt x="368" y="240"/>
                  </a:lnTo>
                  <a:lnTo>
                    <a:pt x="344" y="240"/>
                  </a:lnTo>
                  <a:lnTo>
                    <a:pt x="336" y="224"/>
                  </a:lnTo>
                  <a:lnTo>
                    <a:pt x="320" y="240"/>
                  </a:lnTo>
                  <a:lnTo>
                    <a:pt x="288" y="240"/>
                  </a:lnTo>
                  <a:lnTo>
                    <a:pt x="288" y="232"/>
                  </a:lnTo>
                  <a:lnTo>
                    <a:pt x="272" y="224"/>
                  </a:lnTo>
                  <a:lnTo>
                    <a:pt x="272" y="192"/>
                  </a:lnTo>
                  <a:lnTo>
                    <a:pt x="232" y="104"/>
                  </a:lnTo>
                  <a:lnTo>
                    <a:pt x="216" y="104"/>
                  </a:lnTo>
                  <a:lnTo>
                    <a:pt x="216" y="112"/>
                  </a:lnTo>
                  <a:lnTo>
                    <a:pt x="200" y="88"/>
                  </a:lnTo>
                  <a:lnTo>
                    <a:pt x="208" y="72"/>
                  </a:lnTo>
                  <a:lnTo>
                    <a:pt x="176" y="32"/>
                  </a:lnTo>
                  <a:lnTo>
                    <a:pt x="160" y="40"/>
                  </a:lnTo>
                  <a:lnTo>
                    <a:pt x="152" y="80"/>
                  </a:lnTo>
                  <a:lnTo>
                    <a:pt x="136" y="80"/>
                  </a:lnTo>
                  <a:lnTo>
                    <a:pt x="136" y="64"/>
                  </a:lnTo>
                  <a:lnTo>
                    <a:pt x="136" y="0"/>
                  </a:lnTo>
                  <a:lnTo>
                    <a:pt x="120" y="16"/>
                  </a:lnTo>
                  <a:lnTo>
                    <a:pt x="112" y="0"/>
                  </a:lnTo>
                  <a:lnTo>
                    <a:pt x="96" y="16"/>
                  </a:lnTo>
                  <a:lnTo>
                    <a:pt x="96" y="32"/>
                  </a:lnTo>
                  <a:lnTo>
                    <a:pt x="104" y="64"/>
                  </a:lnTo>
                  <a:lnTo>
                    <a:pt x="88" y="64"/>
                  </a:lnTo>
                  <a:lnTo>
                    <a:pt x="72" y="64"/>
                  </a:lnTo>
                  <a:lnTo>
                    <a:pt x="80" y="96"/>
                  </a:lnTo>
                  <a:lnTo>
                    <a:pt x="80" y="112"/>
                  </a:lnTo>
                  <a:lnTo>
                    <a:pt x="104" y="112"/>
                  </a:lnTo>
                  <a:lnTo>
                    <a:pt x="104" y="168"/>
                  </a:lnTo>
                  <a:lnTo>
                    <a:pt x="88" y="240"/>
                  </a:lnTo>
                  <a:lnTo>
                    <a:pt x="40" y="272"/>
                  </a:lnTo>
                  <a:lnTo>
                    <a:pt x="24" y="280"/>
                  </a:lnTo>
                  <a:lnTo>
                    <a:pt x="16" y="288"/>
                  </a:lnTo>
                  <a:lnTo>
                    <a:pt x="8" y="312"/>
                  </a:lnTo>
                  <a:lnTo>
                    <a:pt x="8" y="360"/>
                  </a:lnTo>
                  <a:lnTo>
                    <a:pt x="0" y="376"/>
                  </a:lnTo>
                  <a:lnTo>
                    <a:pt x="32" y="376"/>
                  </a:lnTo>
                  <a:lnTo>
                    <a:pt x="48" y="368"/>
                  </a:lnTo>
                  <a:lnTo>
                    <a:pt x="88" y="376"/>
                  </a:lnTo>
                  <a:lnTo>
                    <a:pt x="80" y="392"/>
                  </a:lnTo>
                  <a:lnTo>
                    <a:pt x="72" y="392"/>
                  </a:lnTo>
                  <a:lnTo>
                    <a:pt x="88" y="408"/>
                  </a:lnTo>
                  <a:lnTo>
                    <a:pt x="80" y="432"/>
                  </a:lnTo>
                  <a:lnTo>
                    <a:pt x="96" y="448"/>
                  </a:lnTo>
                  <a:lnTo>
                    <a:pt x="120" y="448"/>
                  </a:lnTo>
                  <a:lnTo>
                    <a:pt x="120" y="464"/>
                  </a:lnTo>
                  <a:lnTo>
                    <a:pt x="112" y="472"/>
                  </a:lnTo>
                  <a:lnTo>
                    <a:pt x="112" y="504"/>
                  </a:lnTo>
                  <a:lnTo>
                    <a:pt x="96" y="504"/>
                  </a:lnTo>
                  <a:lnTo>
                    <a:pt x="104" y="528"/>
                  </a:lnTo>
                  <a:lnTo>
                    <a:pt x="144" y="528"/>
                  </a:lnTo>
                  <a:lnTo>
                    <a:pt x="144" y="560"/>
                  </a:lnTo>
                  <a:lnTo>
                    <a:pt x="160" y="568"/>
                  </a:lnTo>
                  <a:lnTo>
                    <a:pt x="200" y="576"/>
                  </a:lnTo>
                  <a:lnTo>
                    <a:pt x="216" y="560"/>
                  </a:lnTo>
                  <a:lnTo>
                    <a:pt x="224" y="568"/>
                  </a:lnTo>
                  <a:lnTo>
                    <a:pt x="216" y="592"/>
                  </a:lnTo>
                  <a:lnTo>
                    <a:pt x="232" y="600"/>
                  </a:lnTo>
                  <a:lnTo>
                    <a:pt x="264" y="616"/>
                  </a:lnTo>
                  <a:lnTo>
                    <a:pt x="264" y="592"/>
                  </a:lnTo>
                  <a:lnTo>
                    <a:pt x="264" y="520"/>
                  </a:lnTo>
                  <a:lnTo>
                    <a:pt x="272" y="512"/>
                  </a:lnTo>
                  <a:lnTo>
                    <a:pt x="320" y="512"/>
                  </a:lnTo>
                  <a:lnTo>
                    <a:pt x="328" y="504"/>
                  </a:lnTo>
                  <a:lnTo>
                    <a:pt x="344" y="504"/>
                  </a:lnTo>
                  <a:lnTo>
                    <a:pt x="352" y="512"/>
                  </a:lnTo>
                  <a:lnTo>
                    <a:pt x="376" y="504"/>
                  </a:lnTo>
                  <a:lnTo>
                    <a:pt x="384" y="512"/>
                  </a:lnTo>
                  <a:lnTo>
                    <a:pt x="392" y="504"/>
                  </a:lnTo>
                  <a:lnTo>
                    <a:pt x="416" y="520"/>
                  </a:lnTo>
                  <a:lnTo>
                    <a:pt x="416" y="504"/>
                  </a:lnTo>
                  <a:lnTo>
                    <a:pt x="440" y="504"/>
                  </a:lnTo>
                  <a:lnTo>
                    <a:pt x="480" y="496"/>
                  </a:lnTo>
                  <a:lnTo>
                    <a:pt x="488" y="472"/>
                  </a:lnTo>
                  <a:lnTo>
                    <a:pt x="504" y="464"/>
                  </a:lnTo>
                  <a:lnTo>
                    <a:pt x="520" y="464"/>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ysClr val="windowText" lastClr="000000"/>
                </a:solidFill>
                <a:latin typeface="微软雅黑" panose="020B0503020204020204" pitchFamily="34" charset="-122"/>
                <a:ea typeface="微软雅黑" panose="020B0503020204020204" pitchFamily="34" charset="-122"/>
              </a:endParaRPr>
            </a:p>
          </p:txBody>
        </p:sp>
        <p:sp>
          <p:nvSpPr>
            <p:cNvPr id="93" name="Freeform 20"/>
            <p:cNvSpPr/>
            <p:nvPr/>
          </p:nvSpPr>
          <p:spPr bwMode="invGray">
            <a:xfrm>
              <a:off x="1409344" y="3072321"/>
              <a:ext cx="2037330" cy="1340095"/>
            </a:xfrm>
            <a:custGeom>
              <a:avLst/>
              <a:gdLst>
                <a:gd name="T0" fmla="*/ 2979 w 1209"/>
                <a:gd name="T1" fmla="*/ 1217 h 785"/>
                <a:gd name="T2" fmla="*/ 2919 w 1209"/>
                <a:gd name="T3" fmla="*/ 1217 h 785"/>
                <a:gd name="T4" fmla="*/ 2919 w 1209"/>
                <a:gd name="T5" fmla="*/ 1311 h 785"/>
                <a:gd name="T6" fmla="*/ 2797 w 1209"/>
                <a:gd name="T7" fmla="*/ 1270 h 785"/>
                <a:gd name="T8" fmla="*/ 2736 w 1209"/>
                <a:gd name="T9" fmla="*/ 1257 h 785"/>
                <a:gd name="T10" fmla="*/ 2577 w 1209"/>
                <a:gd name="T11" fmla="*/ 1204 h 785"/>
                <a:gd name="T12" fmla="*/ 2618 w 1209"/>
                <a:gd name="T13" fmla="*/ 1161 h 785"/>
                <a:gd name="T14" fmla="*/ 2595 w 1209"/>
                <a:gd name="T15" fmla="*/ 1138 h 785"/>
                <a:gd name="T16" fmla="*/ 2517 w 1209"/>
                <a:gd name="T17" fmla="*/ 1110 h 785"/>
                <a:gd name="T18" fmla="*/ 2456 w 1209"/>
                <a:gd name="T19" fmla="*/ 1138 h 785"/>
                <a:gd name="T20" fmla="*/ 2334 w 1209"/>
                <a:gd name="T21" fmla="*/ 1084 h 785"/>
                <a:gd name="T22" fmla="*/ 2094 w 1209"/>
                <a:gd name="T23" fmla="*/ 1161 h 785"/>
                <a:gd name="T24" fmla="*/ 2034 w 1209"/>
                <a:gd name="T25" fmla="*/ 1204 h 785"/>
                <a:gd name="T26" fmla="*/ 1834 w 1209"/>
                <a:gd name="T27" fmla="*/ 1230 h 785"/>
                <a:gd name="T28" fmla="*/ 1650 w 1209"/>
                <a:gd name="T29" fmla="*/ 1190 h 785"/>
                <a:gd name="T30" fmla="*/ 1590 w 1209"/>
                <a:gd name="T31" fmla="*/ 1138 h 785"/>
                <a:gd name="T32" fmla="*/ 1468 w 1209"/>
                <a:gd name="T33" fmla="*/ 1177 h 785"/>
                <a:gd name="T34" fmla="*/ 1349 w 1209"/>
                <a:gd name="T35" fmla="*/ 1217 h 785"/>
                <a:gd name="T36" fmla="*/ 1147 w 1209"/>
                <a:gd name="T37" fmla="*/ 1124 h 785"/>
                <a:gd name="T38" fmla="*/ 1027 w 1209"/>
                <a:gd name="T39" fmla="*/ 1069 h 785"/>
                <a:gd name="T40" fmla="*/ 907 w 1209"/>
                <a:gd name="T41" fmla="*/ 1044 h 785"/>
                <a:gd name="T42" fmla="*/ 806 w 1209"/>
                <a:gd name="T43" fmla="*/ 990 h 785"/>
                <a:gd name="T44" fmla="*/ 684 w 1209"/>
                <a:gd name="T45" fmla="*/ 869 h 785"/>
                <a:gd name="T46" fmla="*/ 623 w 1209"/>
                <a:gd name="T47" fmla="*/ 854 h 785"/>
                <a:gd name="T48" fmla="*/ 523 w 1209"/>
                <a:gd name="T49" fmla="*/ 762 h 785"/>
                <a:gd name="T50" fmla="*/ 402 w 1209"/>
                <a:gd name="T51" fmla="*/ 643 h 785"/>
                <a:gd name="T52" fmla="*/ 301 w 1209"/>
                <a:gd name="T53" fmla="*/ 682 h 785"/>
                <a:gd name="T54" fmla="*/ 162 w 1209"/>
                <a:gd name="T55" fmla="*/ 549 h 785"/>
                <a:gd name="T56" fmla="*/ 79 w 1209"/>
                <a:gd name="T57" fmla="*/ 454 h 785"/>
                <a:gd name="T58" fmla="*/ 0 w 1209"/>
                <a:gd name="T59" fmla="*/ 429 h 785"/>
                <a:gd name="T60" fmla="*/ 41 w 1209"/>
                <a:gd name="T61" fmla="*/ 294 h 785"/>
                <a:gd name="T62" fmla="*/ 121 w 1209"/>
                <a:gd name="T63" fmla="*/ 321 h 785"/>
                <a:gd name="T64" fmla="*/ 200 w 1209"/>
                <a:gd name="T65" fmla="*/ 307 h 785"/>
                <a:gd name="T66" fmla="*/ 200 w 1209"/>
                <a:gd name="T67" fmla="*/ 214 h 785"/>
                <a:gd name="T68" fmla="*/ 141 w 1209"/>
                <a:gd name="T69" fmla="*/ 160 h 785"/>
                <a:gd name="T70" fmla="*/ 200 w 1209"/>
                <a:gd name="T71" fmla="*/ 80 h 785"/>
                <a:gd name="T72" fmla="*/ 384 w 1209"/>
                <a:gd name="T73" fmla="*/ 66 h 785"/>
                <a:gd name="T74" fmla="*/ 523 w 1209"/>
                <a:gd name="T75" fmla="*/ 13 h 785"/>
                <a:gd name="T76" fmla="*/ 723 w 1209"/>
                <a:gd name="T77" fmla="*/ 27 h 785"/>
                <a:gd name="T78" fmla="*/ 866 w 1209"/>
                <a:gd name="T79" fmla="*/ 93 h 785"/>
                <a:gd name="T80" fmla="*/ 1087 w 1209"/>
                <a:gd name="T81" fmla="*/ 93 h 785"/>
                <a:gd name="T82" fmla="*/ 1329 w 1209"/>
                <a:gd name="T83" fmla="*/ 66 h 785"/>
                <a:gd name="T84" fmla="*/ 1672 w 1209"/>
                <a:gd name="T85" fmla="*/ 93 h 785"/>
                <a:gd name="T86" fmla="*/ 1791 w 1209"/>
                <a:gd name="T87" fmla="*/ 122 h 785"/>
                <a:gd name="T88" fmla="*/ 1771 w 1209"/>
                <a:gd name="T89" fmla="*/ 160 h 785"/>
                <a:gd name="T90" fmla="*/ 1834 w 1209"/>
                <a:gd name="T91" fmla="*/ 227 h 785"/>
                <a:gd name="T92" fmla="*/ 1791 w 1209"/>
                <a:gd name="T93" fmla="*/ 307 h 785"/>
                <a:gd name="T94" fmla="*/ 1751 w 1209"/>
                <a:gd name="T95" fmla="*/ 416 h 785"/>
                <a:gd name="T96" fmla="*/ 1851 w 1209"/>
                <a:gd name="T97" fmla="*/ 535 h 785"/>
                <a:gd name="T98" fmla="*/ 2094 w 1209"/>
                <a:gd name="T99" fmla="*/ 615 h 785"/>
                <a:gd name="T100" fmla="*/ 2355 w 1209"/>
                <a:gd name="T101" fmla="*/ 695 h 785"/>
                <a:gd name="T102" fmla="*/ 2497 w 1209"/>
                <a:gd name="T103" fmla="*/ 708 h 785"/>
                <a:gd name="T104" fmla="*/ 2535 w 1209"/>
                <a:gd name="T105" fmla="*/ 804 h 785"/>
                <a:gd name="T106" fmla="*/ 2618 w 1209"/>
                <a:gd name="T107" fmla="*/ 830 h 785"/>
                <a:gd name="T108" fmla="*/ 2655 w 1209"/>
                <a:gd name="T109" fmla="*/ 790 h 785"/>
                <a:gd name="T110" fmla="*/ 2718 w 1209"/>
                <a:gd name="T111" fmla="*/ 804 h 785"/>
                <a:gd name="T112" fmla="*/ 2756 w 1209"/>
                <a:gd name="T113" fmla="*/ 776 h 785"/>
                <a:gd name="T114" fmla="*/ 2857 w 1209"/>
                <a:gd name="T115" fmla="*/ 737 h 785"/>
                <a:gd name="T116" fmla="*/ 2960 w 1209"/>
                <a:gd name="T117" fmla="*/ 762 h 785"/>
                <a:gd name="T118" fmla="*/ 3039 w 1209"/>
                <a:gd name="T119" fmla="*/ 895 h 785"/>
                <a:gd name="T120" fmla="*/ 3039 w 1209"/>
                <a:gd name="T121" fmla="*/ 963 h 785"/>
                <a:gd name="T122" fmla="*/ 3019 w 1209"/>
                <a:gd name="T123" fmla="*/ 1190 h 78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209"/>
                <a:gd name="T187" fmla="*/ 0 h 785"/>
                <a:gd name="T188" fmla="*/ 1209 w 1209"/>
                <a:gd name="T189" fmla="*/ 785 h 78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209" h="785">
                  <a:moveTo>
                    <a:pt x="1200" y="712"/>
                  </a:moveTo>
                  <a:lnTo>
                    <a:pt x="1184" y="728"/>
                  </a:lnTo>
                  <a:lnTo>
                    <a:pt x="1176" y="712"/>
                  </a:lnTo>
                  <a:lnTo>
                    <a:pt x="1160" y="728"/>
                  </a:lnTo>
                  <a:lnTo>
                    <a:pt x="1168" y="776"/>
                  </a:lnTo>
                  <a:lnTo>
                    <a:pt x="1160" y="784"/>
                  </a:lnTo>
                  <a:lnTo>
                    <a:pt x="1136" y="776"/>
                  </a:lnTo>
                  <a:lnTo>
                    <a:pt x="1112" y="760"/>
                  </a:lnTo>
                  <a:lnTo>
                    <a:pt x="1112" y="744"/>
                  </a:lnTo>
                  <a:lnTo>
                    <a:pt x="1088" y="752"/>
                  </a:lnTo>
                  <a:lnTo>
                    <a:pt x="1024" y="728"/>
                  </a:lnTo>
                  <a:lnTo>
                    <a:pt x="1024" y="720"/>
                  </a:lnTo>
                  <a:lnTo>
                    <a:pt x="1040" y="712"/>
                  </a:lnTo>
                  <a:lnTo>
                    <a:pt x="1040" y="696"/>
                  </a:lnTo>
                  <a:lnTo>
                    <a:pt x="1024" y="688"/>
                  </a:lnTo>
                  <a:lnTo>
                    <a:pt x="1032" y="680"/>
                  </a:lnTo>
                  <a:lnTo>
                    <a:pt x="1016" y="656"/>
                  </a:lnTo>
                  <a:lnTo>
                    <a:pt x="1000" y="664"/>
                  </a:lnTo>
                  <a:lnTo>
                    <a:pt x="984" y="672"/>
                  </a:lnTo>
                  <a:lnTo>
                    <a:pt x="976" y="680"/>
                  </a:lnTo>
                  <a:lnTo>
                    <a:pt x="960" y="680"/>
                  </a:lnTo>
                  <a:lnTo>
                    <a:pt x="928" y="648"/>
                  </a:lnTo>
                  <a:lnTo>
                    <a:pt x="864" y="696"/>
                  </a:lnTo>
                  <a:lnTo>
                    <a:pt x="832" y="696"/>
                  </a:lnTo>
                  <a:lnTo>
                    <a:pt x="824" y="720"/>
                  </a:lnTo>
                  <a:lnTo>
                    <a:pt x="808" y="720"/>
                  </a:lnTo>
                  <a:lnTo>
                    <a:pt x="760" y="744"/>
                  </a:lnTo>
                  <a:lnTo>
                    <a:pt x="728" y="736"/>
                  </a:lnTo>
                  <a:lnTo>
                    <a:pt x="712" y="712"/>
                  </a:lnTo>
                  <a:lnTo>
                    <a:pt x="656" y="712"/>
                  </a:lnTo>
                  <a:lnTo>
                    <a:pt x="664" y="688"/>
                  </a:lnTo>
                  <a:lnTo>
                    <a:pt x="632" y="680"/>
                  </a:lnTo>
                  <a:lnTo>
                    <a:pt x="600" y="680"/>
                  </a:lnTo>
                  <a:lnTo>
                    <a:pt x="584" y="704"/>
                  </a:lnTo>
                  <a:lnTo>
                    <a:pt x="552" y="728"/>
                  </a:lnTo>
                  <a:lnTo>
                    <a:pt x="536" y="728"/>
                  </a:lnTo>
                  <a:lnTo>
                    <a:pt x="544" y="680"/>
                  </a:lnTo>
                  <a:lnTo>
                    <a:pt x="456" y="672"/>
                  </a:lnTo>
                  <a:lnTo>
                    <a:pt x="424" y="640"/>
                  </a:lnTo>
                  <a:lnTo>
                    <a:pt x="408" y="640"/>
                  </a:lnTo>
                  <a:lnTo>
                    <a:pt x="392" y="648"/>
                  </a:lnTo>
                  <a:lnTo>
                    <a:pt x="360" y="624"/>
                  </a:lnTo>
                  <a:lnTo>
                    <a:pt x="336" y="600"/>
                  </a:lnTo>
                  <a:lnTo>
                    <a:pt x="320" y="592"/>
                  </a:lnTo>
                  <a:lnTo>
                    <a:pt x="280" y="544"/>
                  </a:lnTo>
                  <a:lnTo>
                    <a:pt x="272" y="520"/>
                  </a:lnTo>
                  <a:lnTo>
                    <a:pt x="264" y="512"/>
                  </a:lnTo>
                  <a:lnTo>
                    <a:pt x="248" y="512"/>
                  </a:lnTo>
                  <a:lnTo>
                    <a:pt x="224" y="464"/>
                  </a:lnTo>
                  <a:lnTo>
                    <a:pt x="208" y="456"/>
                  </a:lnTo>
                  <a:lnTo>
                    <a:pt x="192" y="424"/>
                  </a:lnTo>
                  <a:lnTo>
                    <a:pt x="160" y="384"/>
                  </a:lnTo>
                  <a:lnTo>
                    <a:pt x="144" y="384"/>
                  </a:lnTo>
                  <a:lnTo>
                    <a:pt x="120" y="408"/>
                  </a:lnTo>
                  <a:lnTo>
                    <a:pt x="96" y="376"/>
                  </a:lnTo>
                  <a:lnTo>
                    <a:pt x="64" y="328"/>
                  </a:lnTo>
                  <a:lnTo>
                    <a:pt x="40" y="304"/>
                  </a:lnTo>
                  <a:lnTo>
                    <a:pt x="32" y="272"/>
                  </a:lnTo>
                  <a:lnTo>
                    <a:pt x="8" y="280"/>
                  </a:lnTo>
                  <a:lnTo>
                    <a:pt x="0" y="256"/>
                  </a:lnTo>
                  <a:lnTo>
                    <a:pt x="8" y="248"/>
                  </a:lnTo>
                  <a:lnTo>
                    <a:pt x="16" y="176"/>
                  </a:lnTo>
                  <a:lnTo>
                    <a:pt x="32" y="168"/>
                  </a:lnTo>
                  <a:lnTo>
                    <a:pt x="48" y="192"/>
                  </a:lnTo>
                  <a:lnTo>
                    <a:pt x="64" y="184"/>
                  </a:lnTo>
                  <a:lnTo>
                    <a:pt x="80" y="184"/>
                  </a:lnTo>
                  <a:lnTo>
                    <a:pt x="72" y="144"/>
                  </a:lnTo>
                  <a:lnTo>
                    <a:pt x="80" y="128"/>
                  </a:lnTo>
                  <a:lnTo>
                    <a:pt x="56" y="120"/>
                  </a:lnTo>
                  <a:lnTo>
                    <a:pt x="56" y="96"/>
                  </a:lnTo>
                  <a:lnTo>
                    <a:pt x="64" y="56"/>
                  </a:lnTo>
                  <a:lnTo>
                    <a:pt x="80" y="48"/>
                  </a:lnTo>
                  <a:lnTo>
                    <a:pt x="120" y="56"/>
                  </a:lnTo>
                  <a:lnTo>
                    <a:pt x="152" y="40"/>
                  </a:lnTo>
                  <a:lnTo>
                    <a:pt x="176" y="0"/>
                  </a:lnTo>
                  <a:lnTo>
                    <a:pt x="208" y="8"/>
                  </a:lnTo>
                  <a:lnTo>
                    <a:pt x="272" y="32"/>
                  </a:lnTo>
                  <a:lnTo>
                    <a:pt x="288" y="16"/>
                  </a:lnTo>
                  <a:lnTo>
                    <a:pt x="336" y="24"/>
                  </a:lnTo>
                  <a:lnTo>
                    <a:pt x="344" y="56"/>
                  </a:lnTo>
                  <a:lnTo>
                    <a:pt x="408" y="72"/>
                  </a:lnTo>
                  <a:lnTo>
                    <a:pt x="432" y="56"/>
                  </a:lnTo>
                  <a:lnTo>
                    <a:pt x="504" y="56"/>
                  </a:lnTo>
                  <a:lnTo>
                    <a:pt x="528" y="40"/>
                  </a:lnTo>
                  <a:lnTo>
                    <a:pt x="640" y="32"/>
                  </a:lnTo>
                  <a:lnTo>
                    <a:pt x="664" y="56"/>
                  </a:lnTo>
                  <a:lnTo>
                    <a:pt x="696" y="64"/>
                  </a:lnTo>
                  <a:lnTo>
                    <a:pt x="712" y="72"/>
                  </a:lnTo>
                  <a:lnTo>
                    <a:pt x="720" y="88"/>
                  </a:lnTo>
                  <a:lnTo>
                    <a:pt x="704" y="96"/>
                  </a:lnTo>
                  <a:lnTo>
                    <a:pt x="728" y="104"/>
                  </a:lnTo>
                  <a:lnTo>
                    <a:pt x="728" y="136"/>
                  </a:lnTo>
                  <a:lnTo>
                    <a:pt x="704" y="168"/>
                  </a:lnTo>
                  <a:lnTo>
                    <a:pt x="712" y="184"/>
                  </a:lnTo>
                  <a:lnTo>
                    <a:pt x="704" y="232"/>
                  </a:lnTo>
                  <a:lnTo>
                    <a:pt x="696" y="248"/>
                  </a:lnTo>
                  <a:lnTo>
                    <a:pt x="712" y="296"/>
                  </a:lnTo>
                  <a:lnTo>
                    <a:pt x="736" y="320"/>
                  </a:lnTo>
                  <a:lnTo>
                    <a:pt x="784" y="320"/>
                  </a:lnTo>
                  <a:lnTo>
                    <a:pt x="832" y="368"/>
                  </a:lnTo>
                  <a:lnTo>
                    <a:pt x="864" y="376"/>
                  </a:lnTo>
                  <a:lnTo>
                    <a:pt x="936" y="416"/>
                  </a:lnTo>
                  <a:lnTo>
                    <a:pt x="968" y="400"/>
                  </a:lnTo>
                  <a:lnTo>
                    <a:pt x="992" y="424"/>
                  </a:lnTo>
                  <a:lnTo>
                    <a:pt x="1016" y="448"/>
                  </a:lnTo>
                  <a:lnTo>
                    <a:pt x="1008" y="480"/>
                  </a:lnTo>
                  <a:lnTo>
                    <a:pt x="1040" y="480"/>
                  </a:lnTo>
                  <a:lnTo>
                    <a:pt x="1040" y="496"/>
                  </a:lnTo>
                  <a:lnTo>
                    <a:pt x="1064" y="496"/>
                  </a:lnTo>
                  <a:lnTo>
                    <a:pt x="1056" y="472"/>
                  </a:lnTo>
                  <a:lnTo>
                    <a:pt x="1072" y="472"/>
                  </a:lnTo>
                  <a:lnTo>
                    <a:pt x="1080" y="480"/>
                  </a:lnTo>
                  <a:lnTo>
                    <a:pt x="1096" y="480"/>
                  </a:lnTo>
                  <a:lnTo>
                    <a:pt x="1096" y="464"/>
                  </a:lnTo>
                  <a:lnTo>
                    <a:pt x="1120" y="464"/>
                  </a:lnTo>
                  <a:lnTo>
                    <a:pt x="1136" y="440"/>
                  </a:lnTo>
                  <a:lnTo>
                    <a:pt x="1152" y="432"/>
                  </a:lnTo>
                  <a:lnTo>
                    <a:pt x="1176" y="456"/>
                  </a:lnTo>
                  <a:lnTo>
                    <a:pt x="1176" y="480"/>
                  </a:lnTo>
                  <a:lnTo>
                    <a:pt x="1208" y="536"/>
                  </a:lnTo>
                  <a:lnTo>
                    <a:pt x="1192" y="544"/>
                  </a:lnTo>
                  <a:lnTo>
                    <a:pt x="1208" y="576"/>
                  </a:lnTo>
                  <a:lnTo>
                    <a:pt x="1208" y="608"/>
                  </a:lnTo>
                  <a:lnTo>
                    <a:pt x="1200" y="712"/>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ysClr val="windowText" lastClr="000000"/>
                </a:solidFill>
                <a:latin typeface="微软雅黑" panose="020B0503020204020204" pitchFamily="34" charset="-122"/>
                <a:ea typeface="微软雅黑" panose="020B0503020204020204" pitchFamily="34" charset="-122"/>
              </a:endParaRPr>
            </a:p>
          </p:txBody>
        </p:sp>
        <p:sp>
          <p:nvSpPr>
            <p:cNvPr id="94" name="Freeform 21"/>
            <p:cNvSpPr/>
            <p:nvPr/>
          </p:nvSpPr>
          <p:spPr bwMode="gray">
            <a:xfrm>
              <a:off x="3323369" y="3620681"/>
              <a:ext cx="1279286" cy="1079778"/>
            </a:xfrm>
            <a:custGeom>
              <a:avLst/>
              <a:gdLst>
                <a:gd name="T0" fmla="*/ 1730 w 761"/>
                <a:gd name="T1" fmla="*/ 812 h 633"/>
                <a:gd name="T2" fmla="*/ 1670 w 761"/>
                <a:gd name="T3" fmla="*/ 838 h 633"/>
                <a:gd name="T4" fmla="*/ 1630 w 761"/>
                <a:gd name="T5" fmla="*/ 812 h 633"/>
                <a:gd name="T6" fmla="*/ 1512 w 761"/>
                <a:gd name="T7" fmla="*/ 719 h 633"/>
                <a:gd name="T8" fmla="*/ 1453 w 761"/>
                <a:gd name="T9" fmla="*/ 707 h 633"/>
                <a:gd name="T10" fmla="*/ 1371 w 761"/>
                <a:gd name="T11" fmla="*/ 732 h 633"/>
                <a:gd name="T12" fmla="*/ 1332 w 761"/>
                <a:gd name="T13" fmla="*/ 786 h 633"/>
                <a:gd name="T14" fmla="*/ 1273 w 761"/>
                <a:gd name="T15" fmla="*/ 773 h 633"/>
                <a:gd name="T16" fmla="*/ 1173 w 761"/>
                <a:gd name="T17" fmla="*/ 786 h 633"/>
                <a:gd name="T18" fmla="*/ 1254 w 761"/>
                <a:gd name="T19" fmla="*/ 825 h 633"/>
                <a:gd name="T20" fmla="*/ 1133 w 761"/>
                <a:gd name="T21" fmla="*/ 880 h 633"/>
                <a:gd name="T22" fmla="*/ 1035 w 761"/>
                <a:gd name="T23" fmla="*/ 867 h 633"/>
                <a:gd name="T24" fmla="*/ 974 w 761"/>
                <a:gd name="T25" fmla="*/ 759 h 633"/>
                <a:gd name="T26" fmla="*/ 894 w 761"/>
                <a:gd name="T27" fmla="*/ 812 h 633"/>
                <a:gd name="T28" fmla="*/ 834 w 761"/>
                <a:gd name="T29" fmla="*/ 838 h 633"/>
                <a:gd name="T30" fmla="*/ 735 w 761"/>
                <a:gd name="T31" fmla="*/ 894 h 633"/>
                <a:gd name="T32" fmla="*/ 675 w 761"/>
                <a:gd name="T33" fmla="*/ 1052 h 633"/>
                <a:gd name="T34" fmla="*/ 619 w 761"/>
                <a:gd name="T35" fmla="*/ 1052 h 633"/>
                <a:gd name="T36" fmla="*/ 537 w 761"/>
                <a:gd name="T37" fmla="*/ 1039 h 633"/>
                <a:gd name="T38" fmla="*/ 498 w 761"/>
                <a:gd name="T39" fmla="*/ 960 h 633"/>
                <a:gd name="T40" fmla="*/ 360 w 761"/>
                <a:gd name="T41" fmla="*/ 825 h 633"/>
                <a:gd name="T42" fmla="*/ 319 w 761"/>
                <a:gd name="T43" fmla="*/ 800 h 633"/>
                <a:gd name="T44" fmla="*/ 259 w 761"/>
                <a:gd name="T45" fmla="*/ 707 h 633"/>
                <a:gd name="T46" fmla="*/ 199 w 761"/>
                <a:gd name="T47" fmla="*/ 773 h 633"/>
                <a:gd name="T48" fmla="*/ 179 w 761"/>
                <a:gd name="T49" fmla="*/ 414 h 633"/>
                <a:gd name="T50" fmla="*/ 179 w 761"/>
                <a:gd name="T51" fmla="*/ 359 h 633"/>
                <a:gd name="T52" fmla="*/ 101 w 761"/>
                <a:gd name="T53" fmla="*/ 227 h 633"/>
                <a:gd name="T54" fmla="*/ 0 w 761"/>
                <a:gd name="T55" fmla="*/ 173 h 633"/>
                <a:gd name="T56" fmla="*/ 20 w 761"/>
                <a:gd name="T57" fmla="*/ 106 h 633"/>
                <a:gd name="T58" fmla="*/ 41 w 761"/>
                <a:gd name="T59" fmla="*/ 53 h 633"/>
                <a:gd name="T60" fmla="*/ 79 w 761"/>
                <a:gd name="T61" fmla="*/ 0 h 633"/>
                <a:gd name="T62" fmla="*/ 158 w 761"/>
                <a:gd name="T63" fmla="*/ 27 h 633"/>
                <a:gd name="T64" fmla="*/ 218 w 761"/>
                <a:gd name="T65" fmla="*/ 135 h 633"/>
                <a:gd name="T66" fmla="*/ 319 w 761"/>
                <a:gd name="T67" fmla="*/ 200 h 633"/>
                <a:gd name="T68" fmla="*/ 377 w 761"/>
                <a:gd name="T69" fmla="*/ 173 h 633"/>
                <a:gd name="T70" fmla="*/ 438 w 761"/>
                <a:gd name="T71" fmla="*/ 214 h 633"/>
                <a:gd name="T72" fmla="*/ 558 w 761"/>
                <a:gd name="T73" fmla="*/ 159 h 633"/>
                <a:gd name="T74" fmla="*/ 716 w 761"/>
                <a:gd name="T75" fmla="*/ 159 h 633"/>
                <a:gd name="T76" fmla="*/ 735 w 761"/>
                <a:gd name="T77" fmla="*/ 66 h 633"/>
                <a:gd name="T78" fmla="*/ 795 w 761"/>
                <a:gd name="T79" fmla="*/ 53 h 633"/>
                <a:gd name="T80" fmla="*/ 855 w 761"/>
                <a:gd name="T81" fmla="*/ 80 h 633"/>
                <a:gd name="T82" fmla="*/ 995 w 761"/>
                <a:gd name="T83" fmla="*/ 122 h 633"/>
                <a:gd name="T84" fmla="*/ 1035 w 761"/>
                <a:gd name="T85" fmla="*/ 227 h 633"/>
                <a:gd name="T86" fmla="*/ 1173 w 761"/>
                <a:gd name="T87" fmla="*/ 266 h 633"/>
                <a:gd name="T88" fmla="*/ 1273 w 761"/>
                <a:gd name="T89" fmla="*/ 227 h 633"/>
                <a:gd name="T90" fmla="*/ 1371 w 761"/>
                <a:gd name="T91" fmla="*/ 239 h 633"/>
                <a:gd name="T92" fmla="*/ 1554 w 761"/>
                <a:gd name="T93" fmla="*/ 307 h 633"/>
                <a:gd name="T94" fmla="*/ 1752 w 761"/>
                <a:gd name="T95" fmla="*/ 374 h 633"/>
                <a:gd name="T96" fmla="*/ 1890 w 761"/>
                <a:gd name="T97" fmla="*/ 427 h 633"/>
                <a:gd name="T98" fmla="*/ 1850 w 761"/>
                <a:gd name="T99" fmla="*/ 493 h 633"/>
                <a:gd name="T100" fmla="*/ 1651 w 761"/>
                <a:gd name="T101" fmla="*/ 520 h 633"/>
                <a:gd name="T102" fmla="*/ 1609 w 761"/>
                <a:gd name="T103" fmla="*/ 559 h 633"/>
                <a:gd name="T104" fmla="*/ 1630 w 761"/>
                <a:gd name="T105" fmla="*/ 600 h 633"/>
                <a:gd name="T106" fmla="*/ 1630 w 761"/>
                <a:gd name="T107" fmla="*/ 627 h 633"/>
                <a:gd name="T108" fmla="*/ 1752 w 761"/>
                <a:gd name="T109" fmla="*/ 759 h 6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61"/>
                <a:gd name="T166" fmla="*/ 0 h 633"/>
                <a:gd name="T167" fmla="*/ 761 w 761"/>
                <a:gd name="T168" fmla="*/ 633 h 63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61" h="633">
                  <a:moveTo>
                    <a:pt x="696" y="480"/>
                  </a:moveTo>
                  <a:lnTo>
                    <a:pt x="696" y="488"/>
                  </a:lnTo>
                  <a:lnTo>
                    <a:pt x="688" y="504"/>
                  </a:lnTo>
                  <a:lnTo>
                    <a:pt x="672" y="504"/>
                  </a:lnTo>
                  <a:lnTo>
                    <a:pt x="664" y="488"/>
                  </a:lnTo>
                  <a:lnTo>
                    <a:pt x="656" y="488"/>
                  </a:lnTo>
                  <a:lnTo>
                    <a:pt x="632" y="432"/>
                  </a:lnTo>
                  <a:lnTo>
                    <a:pt x="608" y="432"/>
                  </a:lnTo>
                  <a:lnTo>
                    <a:pt x="592" y="416"/>
                  </a:lnTo>
                  <a:lnTo>
                    <a:pt x="584" y="424"/>
                  </a:lnTo>
                  <a:lnTo>
                    <a:pt x="576" y="456"/>
                  </a:lnTo>
                  <a:lnTo>
                    <a:pt x="552" y="440"/>
                  </a:lnTo>
                  <a:lnTo>
                    <a:pt x="552" y="464"/>
                  </a:lnTo>
                  <a:lnTo>
                    <a:pt x="536" y="472"/>
                  </a:lnTo>
                  <a:lnTo>
                    <a:pt x="528" y="464"/>
                  </a:lnTo>
                  <a:lnTo>
                    <a:pt x="512" y="464"/>
                  </a:lnTo>
                  <a:lnTo>
                    <a:pt x="488" y="456"/>
                  </a:lnTo>
                  <a:lnTo>
                    <a:pt x="472" y="472"/>
                  </a:lnTo>
                  <a:lnTo>
                    <a:pt x="480" y="496"/>
                  </a:lnTo>
                  <a:lnTo>
                    <a:pt x="504" y="496"/>
                  </a:lnTo>
                  <a:lnTo>
                    <a:pt x="512" y="528"/>
                  </a:lnTo>
                  <a:lnTo>
                    <a:pt x="456" y="528"/>
                  </a:lnTo>
                  <a:lnTo>
                    <a:pt x="440" y="504"/>
                  </a:lnTo>
                  <a:lnTo>
                    <a:pt x="416" y="520"/>
                  </a:lnTo>
                  <a:lnTo>
                    <a:pt x="392" y="504"/>
                  </a:lnTo>
                  <a:lnTo>
                    <a:pt x="392" y="456"/>
                  </a:lnTo>
                  <a:lnTo>
                    <a:pt x="360" y="456"/>
                  </a:lnTo>
                  <a:lnTo>
                    <a:pt x="360" y="488"/>
                  </a:lnTo>
                  <a:lnTo>
                    <a:pt x="336" y="496"/>
                  </a:lnTo>
                  <a:lnTo>
                    <a:pt x="336" y="504"/>
                  </a:lnTo>
                  <a:lnTo>
                    <a:pt x="312" y="536"/>
                  </a:lnTo>
                  <a:lnTo>
                    <a:pt x="296" y="536"/>
                  </a:lnTo>
                  <a:lnTo>
                    <a:pt x="296" y="632"/>
                  </a:lnTo>
                  <a:lnTo>
                    <a:pt x="272" y="632"/>
                  </a:lnTo>
                  <a:lnTo>
                    <a:pt x="264" y="616"/>
                  </a:lnTo>
                  <a:lnTo>
                    <a:pt x="248" y="632"/>
                  </a:lnTo>
                  <a:lnTo>
                    <a:pt x="216" y="632"/>
                  </a:lnTo>
                  <a:lnTo>
                    <a:pt x="216" y="624"/>
                  </a:lnTo>
                  <a:lnTo>
                    <a:pt x="200" y="616"/>
                  </a:lnTo>
                  <a:lnTo>
                    <a:pt x="200" y="576"/>
                  </a:lnTo>
                  <a:lnTo>
                    <a:pt x="160" y="496"/>
                  </a:lnTo>
                  <a:lnTo>
                    <a:pt x="144" y="496"/>
                  </a:lnTo>
                  <a:lnTo>
                    <a:pt x="144" y="504"/>
                  </a:lnTo>
                  <a:lnTo>
                    <a:pt x="128" y="480"/>
                  </a:lnTo>
                  <a:lnTo>
                    <a:pt x="136" y="472"/>
                  </a:lnTo>
                  <a:lnTo>
                    <a:pt x="104" y="424"/>
                  </a:lnTo>
                  <a:lnTo>
                    <a:pt x="88" y="432"/>
                  </a:lnTo>
                  <a:lnTo>
                    <a:pt x="80" y="464"/>
                  </a:lnTo>
                  <a:lnTo>
                    <a:pt x="64" y="472"/>
                  </a:lnTo>
                  <a:lnTo>
                    <a:pt x="72" y="248"/>
                  </a:lnTo>
                  <a:lnTo>
                    <a:pt x="56" y="224"/>
                  </a:lnTo>
                  <a:lnTo>
                    <a:pt x="72" y="216"/>
                  </a:lnTo>
                  <a:lnTo>
                    <a:pt x="40" y="160"/>
                  </a:lnTo>
                  <a:lnTo>
                    <a:pt x="40" y="136"/>
                  </a:lnTo>
                  <a:lnTo>
                    <a:pt x="16" y="112"/>
                  </a:lnTo>
                  <a:lnTo>
                    <a:pt x="0" y="104"/>
                  </a:lnTo>
                  <a:lnTo>
                    <a:pt x="0" y="96"/>
                  </a:lnTo>
                  <a:lnTo>
                    <a:pt x="8" y="64"/>
                  </a:lnTo>
                  <a:lnTo>
                    <a:pt x="24" y="48"/>
                  </a:lnTo>
                  <a:lnTo>
                    <a:pt x="16" y="32"/>
                  </a:lnTo>
                  <a:lnTo>
                    <a:pt x="16" y="0"/>
                  </a:lnTo>
                  <a:lnTo>
                    <a:pt x="32" y="0"/>
                  </a:lnTo>
                  <a:lnTo>
                    <a:pt x="40" y="16"/>
                  </a:lnTo>
                  <a:lnTo>
                    <a:pt x="64" y="16"/>
                  </a:lnTo>
                  <a:lnTo>
                    <a:pt x="88" y="40"/>
                  </a:lnTo>
                  <a:lnTo>
                    <a:pt x="88" y="80"/>
                  </a:lnTo>
                  <a:lnTo>
                    <a:pt x="104" y="80"/>
                  </a:lnTo>
                  <a:lnTo>
                    <a:pt x="128" y="120"/>
                  </a:lnTo>
                  <a:lnTo>
                    <a:pt x="152" y="112"/>
                  </a:lnTo>
                  <a:lnTo>
                    <a:pt x="152" y="104"/>
                  </a:lnTo>
                  <a:lnTo>
                    <a:pt x="160" y="112"/>
                  </a:lnTo>
                  <a:lnTo>
                    <a:pt x="176" y="128"/>
                  </a:lnTo>
                  <a:lnTo>
                    <a:pt x="216" y="128"/>
                  </a:lnTo>
                  <a:lnTo>
                    <a:pt x="224" y="96"/>
                  </a:lnTo>
                  <a:lnTo>
                    <a:pt x="256" y="88"/>
                  </a:lnTo>
                  <a:lnTo>
                    <a:pt x="288" y="96"/>
                  </a:lnTo>
                  <a:lnTo>
                    <a:pt x="304" y="72"/>
                  </a:lnTo>
                  <a:lnTo>
                    <a:pt x="296" y="40"/>
                  </a:lnTo>
                  <a:lnTo>
                    <a:pt x="296" y="32"/>
                  </a:lnTo>
                  <a:lnTo>
                    <a:pt x="320" y="32"/>
                  </a:lnTo>
                  <a:lnTo>
                    <a:pt x="336" y="24"/>
                  </a:lnTo>
                  <a:lnTo>
                    <a:pt x="344" y="48"/>
                  </a:lnTo>
                  <a:lnTo>
                    <a:pt x="384" y="72"/>
                  </a:lnTo>
                  <a:lnTo>
                    <a:pt x="400" y="72"/>
                  </a:lnTo>
                  <a:lnTo>
                    <a:pt x="400" y="88"/>
                  </a:lnTo>
                  <a:lnTo>
                    <a:pt x="416" y="136"/>
                  </a:lnTo>
                  <a:lnTo>
                    <a:pt x="432" y="152"/>
                  </a:lnTo>
                  <a:lnTo>
                    <a:pt x="472" y="160"/>
                  </a:lnTo>
                  <a:lnTo>
                    <a:pt x="496" y="128"/>
                  </a:lnTo>
                  <a:lnTo>
                    <a:pt x="512" y="136"/>
                  </a:lnTo>
                  <a:lnTo>
                    <a:pt x="520" y="152"/>
                  </a:lnTo>
                  <a:lnTo>
                    <a:pt x="552" y="144"/>
                  </a:lnTo>
                  <a:lnTo>
                    <a:pt x="592" y="176"/>
                  </a:lnTo>
                  <a:lnTo>
                    <a:pt x="624" y="184"/>
                  </a:lnTo>
                  <a:lnTo>
                    <a:pt x="656" y="192"/>
                  </a:lnTo>
                  <a:lnTo>
                    <a:pt x="704" y="224"/>
                  </a:lnTo>
                  <a:lnTo>
                    <a:pt x="728" y="232"/>
                  </a:lnTo>
                  <a:lnTo>
                    <a:pt x="760" y="256"/>
                  </a:lnTo>
                  <a:lnTo>
                    <a:pt x="760" y="296"/>
                  </a:lnTo>
                  <a:lnTo>
                    <a:pt x="744" y="296"/>
                  </a:lnTo>
                  <a:lnTo>
                    <a:pt x="712" y="312"/>
                  </a:lnTo>
                  <a:lnTo>
                    <a:pt x="664" y="312"/>
                  </a:lnTo>
                  <a:lnTo>
                    <a:pt x="648" y="328"/>
                  </a:lnTo>
                  <a:lnTo>
                    <a:pt x="648" y="336"/>
                  </a:lnTo>
                  <a:lnTo>
                    <a:pt x="656" y="352"/>
                  </a:lnTo>
                  <a:lnTo>
                    <a:pt x="656" y="360"/>
                  </a:lnTo>
                  <a:lnTo>
                    <a:pt x="648" y="376"/>
                  </a:lnTo>
                  <a:lnTo>
                    <a:pt x="656" y="376"/>
                  </a:lnTo>
                  <a:lnTo>
                    <a:pt x="696" y="424"/>
                  </a:lnTo>
                  <a:lnTo>
                    <a:pt x="704" y="456"/>
                  </a:lnTo>
                  <a:lnTo>
                    <a:pt x="696" y="480"/>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ysClr val="windowText" lastClr="000000"/>
                </a:solidFill>
                <a:latin typeface="微软雅黑" panose="020B0503020204020204" pitchFamily="34" charset="-122"/>
                <a:ea typeface="微软雅黑" panose="020B0503020204020204" pitchFamily="34" charset="-122"/>
              </a:endParaRPr>
            </a:p>
          </p:txBody>
        </p:sp>
        <p:sp>
          <p:nvSpPr>
            <p:cNvPr id="95" name="Freeform 22"/>
            <p:cNvSpPr/>
            <p:nvPr/>
          </p:nvSpPr>
          <p:spPr bwMode="invGray">
            <a:xfrm>
              <a:off x="2582140" y="2868996"/>
              <a:ext cx="1321322" cy="1053592"/>
            </a:xfrm>
            <a:custGeom>
              <a:avLst/>
              <a:gdLst>
                <a:gd name="T0" fmla="*/ 1679 w 785"/>
                <a:gd name="T1" fmla="*/ 898 h 617"/>
                <a:gd name="T2" fmla="*/ 1541 w 785"/>
                <a:gd name="T3" fmla="*/ 951 h 617"/>
                <a:gd name="T4" fmla="*/ 1481 w 785"/>
                <a:gd name="T5" fmla="*/ 910 h 617"/>
                <a:gd name="T6" fmla="*/ 1420 w 785"/>
                <a:gd name="T7" fmla="*/ 938 h 617"/>
                <a:gd name="T8" fmla="*/ 1320 w 785"/>
                <a:gd name="T9" fmla="*/ 870 h 617"/>
                <a:gd name="T10" fmla="*/ 1260 w 785"/>
                <a:gd name="T11" fmla="*/ 765 h 617"/>
                <a:gd name="T12" fmla="*/ 1181 w 785"/>
                <a:gd name="T13" fmla="*/ 737 h 617"/>
                <a:gd name="T14" fmla="*/ 1140 w 785"/>
                <a:gd name="T15" fmla="*/ 765 h 617"/>
                <a:gd name="T16" fmla="*/ 1160 w 785"/>
                <a:gd name="T17" fmla="*/ 804 h 617"/>
                <a:gd name="T18" fmla="*/ 1102 w 785"/>
                <a:gd name="T19" fmla="*/ 898 h 617"/>
                <a:gd name="T20" fmla="*/ 1140 w 785"/>
                <a:gd name="T21" fmla="*/ 925 h 617"/>
                <a:gd name="T22" fmla="*/ 1060 w 785"/>
                <a:gd name="T23" fmla="*/ 977 h 617"/>
                <a:gd name="T24" fmla="*/ 1002 w 785"/>
                <a:gd name="T25" fmla="*/ 1004 h 617"/>
                <a:gd name="T26" fmla="*/ 941 w 785"/>
                <a:gd name="T27" fmla="*/ 991 h 617"/>
                <a:gd name="T28" fmla="*/ 920 w 785"/>
                <a:gd name="T29" fmla="*/ 1018 h 617"/>
                <a:gd name="T30" fmla="*/ 841 w 785"/>
                <a:gd name="T31" fmla="*/ 1004 h 617"/>
                <a:gd name="T32" fmla="*/ 800 w 785"/>
                <a:gd name="T33" fmla="*/ 951 h 617"/>
                <a:gd name="T34" fmla="*/ 580 w 785"/>
                <a:gd name="T35" fmla="*/ 898 h 617"/>
                <a:gd name="T36" fmla="*/ 339 w 785"/>
                <a:gd name="T37" fmla="*/ 830 h 617"/>
                <a:gd name="T38" fmla="*/ 101 w 785"/>
                <a:gd name="T39" fmla="*/ 737 h 617"/>
                <a:gd name="T40" fmla="*/ 0 w 785"/>
                <a:gd name="T41" fmla="*/ 615 h 617"/>
                <a:gd name="T42" fmla="*/ 41 w 785"/>
                <a:gd name="T43" fmla="*/ 510 h 617"/>
                <a:gd name="T44" fmla="*/ 79 w 785"/>
                <a:gd name="T45" fmla="*/ 416 h 617"/>
                <a:gd name="T46" fmla="*/ 20 w 785"/>
                <a:gd name="T47" fmla="*/ 361 h 617"/>
                <a:gd name="T48" fmla="*/ 121 w 785"/>
                <a:gd name="T49" fmla="*/ 349 h 617"/>
                <a:gd name="T50" fmla="*/ 259 w 785"/>
                <a:gd name="T51" fmla="*/ 375 h 617"/>
                <a:gd name="T52" fmla="*/ 239 w 785"/>
                <a:gd name="T53" fmla="*/ 308 h 617"/>
                <a:gd name="T54" fmla="*/ 321 w 785"/>
                <a:gd name="T55" fmla="*/ 227 h 617"/>
                <a:gd name="T56" fmla="*/ 221 w 785"/>
                <a:gd name="T57" fmla="*/ 122 h 617"/>
                <a:gd name="T58" fmla="*/ 381 w 785"/>
                <a:gd name="T59" fmla="*/ 27 h 617"/>
                <a:gd name="T60" fmla="*/ 722 w 785"/>
                <a:gd name="T61" fmla="*/ 0 h 617"/>
                <a:gd name="T62" fmla="*/ 961 w 785"/>
                <a:gd name="T63" fmla="*/ 67 h 617"/>
                <a:gd name="T64" fmla="*/ 1140 w 785"/>
                <a:gd name="T65" fmla="*/ 173 h 617"/>
                <a:gd name="T66" fmla="*/ 1181 w 785"/>
                <a:gd name="T67" fmla="*/ 80 h 617"/>
                <a:gd name="T68" fmla="*/ 1320 w 785"/>
                <a:gd name="T69" fmla="*/ 122 h 617"/>
                <a:gd name="T70" fmla="*/ 1481 w 785"/>
                <a:gd name="T71" fmla="*/ 161 h 617"/>
                <a:gd name="T72" fmla="*/ 1642 w 785"/>
                <a:gd name="T73" fmla="*/ 201 h 617"/>
                <a:gd name="T74" fmla="*/ 1822 w 785"/>
                <a:gd name="T75" fmla="*/ 294 h 617"/>
                <a:gd name="T76" fmla="*/ 1922 w 785"/>
                <a:gd name="T77" fmla="*/ 388 h 617"/>
                <a:gd name="T78" fmla="*/ 1963 w 785"/>
                <a:gd name="T79" fmla="*/ 562 h 617"/>
                <a:gd name="T80" fmla="*/ 1880 w 785"/>
                <a:gd name="T81" fmla="*/ 602 h 617"/>
                <a:gd name="T82" fmla="*/ 1780 w 785"/>
                <a:gd name="T83" fmla="*/ 682 h 617"/>
                <a:gd name="T84" fmla="*/ 1842 w 785"/>
                <a:gd name="T85" fmla="*/ 724 h 617"/>
                <a:gd name="T86" fmla="*/ 1761 w 785"/>
                <a:gd name="T87" fmla="*/ 765 h 617"/>
                <a:gd name="T88" fmla="*/ 1642 w 785"/>
                <a:gd name="T89" fmla="*/ 751 h 617"/>
                <a:gd name="T90" fmla="*/ 1663 w 785"/>
                <a:gd name="T91" fmla="*/ 817 h 617"/>
                <a:gd name="T92" fmla="*/ 1780 w 785"/>
                <a:gd name="T93" fmla="*/ 845 h 61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85"/>
                <a:gd name="T142" fmla="*/ 0 h 617"/>
                <a:gd name="T143" fmla="*/ 785 w 785"/>
                <a:gd name="T144" fmla="*/ 617 h 61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85" h="617">
                  <a:moveTo>
                    <a:pt x="704" y="528"/>
                  </a:moveTo>
                  <a:lnTo>
                    <a:pt x="672" y="536"/>
                  </a:lnTo>
                  <a:lnTo>
                    <a:pt x="656" y="568"/>
                  </a:lnTo>
                  <a:lnTo>
                    <a:pt x="616" y="568"/>
                  </a:lnTo>
                  <a:lnTo>
                    <a:pt x="608" y="552"/>
                  </a:lnTo>
                  <a:lnTo>
                    <a:pt x="592" y="544"/>
                  </a:lnTo>
                  <a:lnTo>
                    <a:pt x="592" y="552"/>
                  </a:lnTo>
                  <a:lnTo>
                    <a:pt x="568" y="560"/>
                  </a:lnTo>
                  <a:lnTo>
                    <a:pt x="544" y="520"/>
                  </a:lnTo>
                  <a:lnTo>
                    <a:pt x="528" y="520"/>
                  </a:lnTo>
                  <a:lnTo>
                    <a:pt x="528" y="480"/>
                  </a:lnTo>
                  <a:lnTo>
                    <a:pt x="504" y="456"/>
                  </a:lnTo>
                  <a:lnTo>
                    <a:pt x="488" y="456"/>
                  </a:lnTo>
                  <a:lnTo>
                    <a:pt x="472" y="440"/>
                  </a:lnTo>
                  <a:lnTo>
                    <a:pt x="456" y="440"/>
                  </a:lnTo>
                  <a:lnTo>
                    <a:pt x="456" y="456"/>
                  </a:lnTo>
                  <a:lnTo>
                    <a:pt x="456" y="472"/>
                  </a:lnTo>
                  <a:lnTo>
                    <a:pt x="464" y="480"/>
                  </a:lnTo>
                  <a:lnTo>
                    <a:pt x="448" y="496"/>
                  </a:lnTo>
                  <a:lnTo>
                    <a:pt x="440" y="536"/>
                  </a:lnTo>
                  <a:lnTo>
                    <a:pt x="448" y="552"/>
                  </a:lnTo>
                  <a:lnTo>
                    <a:pt x="456" y="552"/>
                  </a:lnTo>
                  <a:lnTo>
                    <a:pt x="440" y="560"/>
                  </a:lnTo>
                  <a:lnTo>
                    <a:pt x="424" y="584"/>
                  </a:lnTo>
                  <a:lnTo>
                    <a:pt x="400" y="584"/>
                  </a:lnTo>
                  <a:lnTo>
                    <a:pt x="400" y="600"/>
                  </a:lnTo>
                  <a:lnTo>
                    <a:pt x="384" y="608"/>
                  </a:lnTo>
                  <a:lnTo>
                    <a:pt x="376" y="592"/>
                  </a:lnTo>
                  <a:lnTo>
                    <a:pt x="360" y="592"/>
                  </a:lnTo>
                  <a:lnTo>
                    <a:pt x="368" y="608"/>
                  </a:lnTo>
                  <a:lnTo>
                    <a:pt x="352" y="616"/>
                  </a:lnTo>
                  <a:lnTo>
                    <a:pt x="336" y="600"/>
                  </a:lnTo>
                  <a:lnTo>
                    <a:pt x="312" y="600"/>
                  </a:lnTo>
                  <a:lnTo>
                    <a:pt x="320" y="568"/>
                  </a:lnTo>
                  <a:lnTo>
                    <a:pt x="264" y="520"/>
                  </a:lnTo>
                  <a:lnTo>
                    <a:pt x="232" y="536"/>
                  </a:lnTo>
                  <a:lnTo>
                    <a:pt x="168" y="496"/>
                  </a:lnTo>
                  <a:lnTo>
                    <a:pt x="136" y="496"/>
                  </a:lnTo>
                  <a:lnTo>
                    <a:pt x="88" y="440"/>
                  </a:lnTo>
                  <a:lnTo>
                    <a:pt x="40" y="440"/>
                  </a:lnTo>
                  <a:lnTo>
                    <a:pt x="16" y="416"/>
                  </a:lnTo>
                  <a:lnTo>
                    <a:pt x="0" y="368"/>
                  </a:lnTo>
                  <a:lnTo>
                    <a:pt x="8" y="352"/>
                  </a:lnTo>
                  <a:lnTo>
                    <a:pt x="16" y="304"/>
                  </a:lnTo>
                  <a:lnTo>
                    <a:pt x="8" y="280"/>
                  </a:lnTo>
                  <a:lnTo>
                    <a:pt x="32" y="248"/>
                  </a:lnTo>
                  <a:lnTo>
                    <a:pt x="32" y="224"/>
                  </a:lnTo>
                  <a:lnTo>
                    <a:pt x="8" y="216"/>
                  </a:lnTo>
                  <a:lnTo>
                    <a:pt x="16" y="208"/>
                  </a:lnTo>
                  <a:lnTo>
                    <a:pt x="48" y="208"/>
                  </a:lnTo>
                  <a:lnTo>
                    <a:pt x="56" y="200"/>
                  </a:lnTo>
                  <a:lnTo>
                    <a:pt x="104" y="224"/>
                  </a:lnTo>
                  <a:lnTo>
                    <a:pt x="104" y="192"/>
                  </a:lnTo>
                  <a:lnTo>
                    <a:pt x="96" y="184"/>
                  </a:lnTo>
                  <a:lnTo>
                    <a:pt x="96" y="160"/>
                  </a:lnTo>
                  <a:lnTo>
                    <a:pt x="128" y="136"/>
                  </a:lnTo>
                  <a:lnTo>
                    <a:pt x="120" y="112"/>
                  </a:lnTo>
                  <a:lnTo>
                    <a:pt x="88" y="72"/>
                  </a:lnTo>
                  <a:lnTo>
                    <a:pt x="96" y="32"/>
                  </a:lnTo>
                  <a:lnTo>
                    <a:pt x="152" y="16"/>
                  </a:lnTo>
                  <a:lnTo>
                    <a:pt x="256" y="8"/>
                  </a:lnTo>
                  <a:lnTo>
                    <a:pt x="288" y="0"/>
                  </a:lnTo>
                  <a:lnTo>
                    <a:pt x="344" y="24"/>
                  </a:lnTo>
                  <a:lnTo>
                    <a:pt x="384" y="40"/>
                  </a:lnTo>
                  <a:lnTo>
                    <a:pt x="424" y="64"/>
                  </a:lnTo>
                  <a:lnTo>
                    <a:pt x="456" y="104"/>
                  </a:lnTo>
                  <a:lnTo>
                    <a:pt x="472" y="56"/>
                  </a:lnTo>
                  <a:lnTo>
                    <a:pt x="472" y="48"/>
                  </a:lnTo>
                  <a:lnTo>
                    <a:pt x="504" y="64"/>
                  </a:lnTo>
                  <a:lnTo>
                    <a:pt x="528" y="72"/>
                  </a:lnTo>
                  <a:lnTo>
                    <a:pt x="584" y="64"/>
                  </a:lnTo>
                  <a:lnTo>
                    <a:pt x="592" y="96"/>
                  </a:lnTo>
                  <a:lnTo>
                    <a:pt x="640" y="128"/>
                  </a:lnTo>
                  <a:lnTo>
                    <a:pt x="656" y="120"/>
                  </a:lnTo>
                  <a:lnTo>
                    <a:pt x="728" y="192"/>
                  </a:lnTo>
                  <a:lnTo>
                    <a:pt x="728" y="176"/>
                  </a:lnTo>
                  <a:lnTo>
                    <a:pt x="760" y="208"/>
                  </a:lnTo>
                  <a:lnTo>
                    <a:pt x="768" y="232"/>
                  </a:lnTo>
                  <a:lnTo>
                    <a:pt x="776" y="288"/>
                  </a:lnTo>
                  <a:lnTo>
                    <a:pt x="784" y="336"/>
                  </a:lnTo>
                  <a:lnTo>
                    <a:pt x="776" y="360"/>
                  </a:lnTo>
                  <a:lnTo>
                    <a:pt x="752" y="360"/>
                  </a:lnTo>
                  <a:lnTo>
                    <a:pt x="744" y="392"/>
                  </a:lnTo>
                  <a:lnTo>
                    <a:pt x="712" y="408"/>
                  </a:lnTo>
                  <a:lnTo>
                    <a:pt x="712" y="424"/>
                  </a:lnTo>
                  <a:lnTo>
                    <a:pt x="736" y="432"/>
                  </a:lnTo>
                  <a:lnTo>
                    <a:pt x="728" y="440"/>
                  </a:lnTo>
                  <a:lnTo>
                    <a:pt x="704" y="456"/>
                  </a:lnTo>
                  <a:lnTo>
                    <a:pt x="672" y="448"/>
                  </a:lnTo>
                  <a:lnTo>
                    <a:pt x="656" y="448"/>
                  </a:lnTo>
                  <a:lnTo>
                    <a:pt x="648" y="464"/>
                  </a:lnTo>
                  <a:lnTo>
                    <a:pt x="664" y="488"/>
                  </a:lnTo>
                  <a:lnTo>
                    <a:pt x="696" y="496"/>
                  </a:lnTo>
                  <a:lnTo>
                    <a:pt x="712" y="504"/>
                  </a:lnTo>
                  <a:lnTo>
                    <a:pt x="704" y="528"/>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ysClr val="windowText" lastClr="000000"/>
                </a:solidFill>
                <a:latin typeface="微软雅黑" panose="020B0503020204020204" pitchFamily="34" charset="-122"/>
                <a:ea typeface="微软雅黑" panose="020B0503020204020204" pitchFamily="34" charset="-122"/>
              </a:endParaRPr>
            </a:p>
          </p:txBody>
        </p:sp>
        <p:sp>
          <p:nvSpPr>
            <p:cNvPr id="96" name="Freeform 23"/>
            <p:cNvSpPr/>
            <p:nvPr/>
          </p:nvSpPr>
          <p:spPr bwMode="gray">
            <a:xfrm>
              <a:off x="4978174" y="4206010"/>
              <a:ext cx="514237" cy="728580"/>
            </a:xfrm>
            <a:custGeom>
              <a:avLst/>
              <a:gdLst>
                <a:gd name="T0" fmla="*/ 685 w 305"/>
                <a:gd name="T1" fmla="*/ 69 h 425"/>
                <a:gd name="T2" fmla="*/ 708 w 305"/>
                <a:gd name="T3" fmla="*/ 122 h 425"/>
                <a:gd name="T4" fmla="*/ 766 w 305"/>
                <a:gd name="T5" fmla="*/ 150 h 425"/>
                <a:gd name="T6" fmla="*/ 766 w 305"/>
                <a:gd name="T7" fmla="*/ 231 h 425"/>
                <a:gd name="T8" fmla="*/ 685 w 305"/>
                <a:gd name="T9" fmla="*/ 259 h 425"/>
                <a:gd name="T10" fmla="*/ 685 w 305"/>
                <a:gd name="T11" fmla="*/ 273 h 425"/>
                <a:gd name="T12" fmla="*/ 606 w 305"/>
                <a:gd name="T13" fmla="*/ 273 h 425"/>
                <a:gd name="T14" fmla="*/ 566 w 305"/>
                <a:gd name="T15" fmla="*/ 300 h 425"/>
                <a:gd name="T16" fmla="*/ 566 w 305"/>
                <a:gd name="T17" fmla="*/ 342 h 425"/>
                <a:gd name="T18" fmla="*/ 585 w 305"/>
                <a:gd name="T19" fmla="*/ 354 h 425"/>
                <a:gd name="T20" fmla="*/ 525 w 305"/>
                <a:gd name="T21" fmla="*/ 410 h 425"/>
                <a:gd name="T22" fmla="*/ 485 w 305"/>
                <a:gd name="T23" fmla="*/ 410 h 425"/>
                <a:gd name="T24" fmla="*/ 485 w 305"/>
                <a:gd name="T25" fmla="*/ 464 h 425"/>
                <a:gd name="T26" fmla="*/ 485 w 305"/>
                <a:gd name="T27" fmla="*/ 479 h 425"/>
                <a:gd name="T28" fmla="*/ 485 w 305"/>
                <a:gd name="T29" fmla="*/ 518 h 425"/>
                <a:gd name="T30" fmla="*/ 444 w 305"/>
                <a:gd name="T31" fmla="*/ 546 h 425"/>
                <a:gd name="T32" fmla="*/ 422 w 305"/>
                <a:gd name="T33" fmla="*/ 614 h 425"/>
                <a:gd name="T34" fmla="*/ 404 w 305"/>
                <a:gd name="T35" fmla="*/ 656 h 425"/>
                <a:gd name="T36" fmla="*/ 404 w 305"/>
                <a:gd name="T37" fmla="*/ 669 h 425"/>
                <a:gd name="T38" fmla="*/ 384 w 305"/>
                <a:gd name="T39" fmla="*/ 710 h 425"/>
                <a:gd name="T40" fmla="*/ 343 w 305"/>
                <a:gd name="T41" fmla="*/ 710 h 425"/>
                <a:gd name="T42" fmla="*/ 322 w 305"/>
                <a:gd name="T43" fmla="*/ 696 h 425"/>
                <a:gd name="T44" fmla="*/ 162 w 305"/>
                <a:gd name="T45" fmla="*/ 723 h 425"/>
                <a:gd name="T46" fmla="*/ 141 w 305"/>
                <a:gd name="T47" fmla="*/ 710 h 425"/>
                <a:gd name="T48" fmla="*/ 202 w 305"/>
                <a:gd name="T49" fmla="*/ 629 h 425"/>
                <a:gd name="T50" fmla="*/ 141 w 305"/>
                <a:gd name="T51" fmla="*/ 614 h 425"/>
                <a:gd name="T52" fmla="*/ 101 w 305"/>
                <a:gd name="T53" fmla="*/ 629 h 425"/>
                <a:gd name="T54" fmla="*/ 61 w 305"/>
                <a:gd name="T55" fmla="*/ 614 h 425"/>
                <a:gd name="T56" fmla="*/ 61 w 305"/>
                <a:gd name="T57" fmla="*/ 546 h 425"/>
                <a:gd name="T58" fmla="*/ 101 w 305"/>
                <a:gd name="T59" fmla="*/ 533 h 425"/>
                <a:gd name="T60" fmla="*/ 122 w 305"/>
                <a:gd name="T61" fmla="*/ 533 h 425"/>
                <a:gd name="T62" fmla="*/ 122 w 305"/>
                <a:gd name="T63" fmla="*/ 492 h 425"/>
                <a:gd name="T64" fmla="*/ 83 w 305"/>
                <a:gd name="T65" fmla="*/ 492 h 425"/>
                <a:gd name="T66" fmla="*/ 83 w 305"/>
                <a:gd name="T67" fmla="*/ 464 h 425"/>
                <a:gd name="T68" fmla="*/ 41 w 305"/>
                <a:gd name="T69" fmla="*/ 451 h 425"/>
                <a:gd name="T70" fmla="*/ 41 w 305"/>
                <a:gd name="T71" fmla="*/ 368 h 425"/>
                <a:gd name="T72" fmla="*/ 0 w 305"/>
                <a:gd name="T73" fmla="*/ 342 h 425"/>
                <a:gd name="T74" fmla="*/ 20 w 305"/>
                <a:gd name="T75" fmla="*/ 300 h 425"/>
                <a:gd name="T76" fmla="*/ 83 w 305"/>
                <a:gd name="T77" fmla="*/ 259 h 425"/>
                <a:gd name="T78" fmla="*/ 83 w 305"/>
                <a:gd name="T79" fmla="*/ 218 h 425"/>
                <a:gd name="T80" fmla="*/ 61 w 305"/>
                <a:gd name="T81" fmla="*/ 206 h 425"/>
                <a:gd name="T82" fmla="*/ 83 w 305"/>
                <a:gd name="T83" fmla="*/ 178 h 425"/>
                <a:gd name="T84" fmla="*/ 41 w 305"/>
                <a:gd name="T85" fmla="*/ 136 h 425"/>
                <a:gd name="T86" fmla="*/ 83 w 305"/>
                <a:gd name="T87" fmla="*/ 109 h 425"/>
                <a:gd name="T88" fmla="*/ 141 w 305"/>
                <a:gd name="T89" fmla="*/ 96 h 425"/>
                <a:gd name="T90" fmla="*/ 283 w 305"/>
                <a:gd name="T91" fmla="*/ 41 h 425"/>
                <a:gd name="T92" fmla="*/ 362 w 305"/>
                <a:gd name="T93" fmla="*/ 13 h 425"/>
                <a:gd name="T94" fmla="*/ 422 w 305"/>
                <a:gd name="T95" fmla="*/ 13 h 425"/>
                <a:gd name="T96" fmla="*/ 463 w 305"/>
                <a:gd name="T97" fmla="*/ 0 h 425"/>
                <a:gd name="T98" fmla="*/ 485 w 305"/>
                <a:gd name="T99" fmla="*/ 13 h 425"/>
                <a:gd name="T100" fmla="*/ 463 w 305"/>
                <a:gd name="T101" fmla="*/ 27 h 425"/>
                <a:gd name="T102" fmla="*/ 463 w 305"/>
                <a:gd name="T103" fmla="*/ 56 h 425"/>
                <a:gd name="T104" fmla="*/ 525 w 305"/>
                <a:gd name="T105" fmla="*/ 56 h 425"/>
                <a:gd name="T106" fmla="*/ 525 w 305"/>
                <a:gd name="T107" fmla="*/ 27 h 425"/>
                <a:gd name="T108" fmla="*/ 546 w 305"/>
                <a:gd name="T109" fmla="*/ 0 h 425"/>
                <a:gd name="T110" fmla="*/ 585 w 305"/>
                <a:gd name="T111" fmla="*/ 27 h 425"/>
                <a:gd name="T112" fmla="*/ 606 w 305"/>
                <a:gd name="T113" fmla="*/ 56 h 425"/>
                <a:gd name="T114" fmla="*/ 685 w 305"/>
                <a:gd name="T115" fmla="*/ 56 h 425"/>
                <a:gd name="T116" fmla="*/ 685 w 305"/>
                <a:gd name="T117" fmla="*/ 69 h 42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05"/>
                <a:gd name="T178" fmla="*/ 0 h 425"/>
                <a:gd name="T179" fmla="*/ 305 w 305"/>
                <a:gd name="T180" fmla="*/ 425 h 42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05" h="425">
                  <a:moveTo>
                    <a:pt x="272" y="40"/>
                  </a:moveTo>
                  <a:lnTo>
                    <a:pt x="280" y="72"/>
                  </a:lnTo>
                  <a:lnTo>
                    <a:pt x="304" y="88"/>
                  </a:lnTo>
                  <a:lnTo>
                    <a:pt x="304" y="136"/>
                  </a:lnTo>
                  <a:lnTo>
                    <a:pt x="272" y="152"/>
                  </a:lnTo>
                  <a:lnTo>
                    <a:pt x="272" y="160"/>
                  </a:lnTo>
                  <a:lnTo>
                    <a:pt x="240" y="160"/>
                  </a:lnTo>
                  <a:lnTo>
                    <a:pt x="224" y="176"/>
                  </a:lnTo>
                  <a:lnTo>
                    <a:pt x="224" y="200"/>
                  </a:lnTo>
                  <a:lnTo>
                    <a:pt x="232" y="208"/>
                  </a:lnTo>
                  <a:lnTo>
                    <a:pt x="208" y="240"/>
                  </a:lnTo>
                  <a:lnTo>
                    <a:pt x="192" y="240"/>
                  </a:lnTo>
                  <a:lnTo>
                    <a:pt x="192" y="272"/>
                  </a:lnTo>
                  <a:lnTo>
                    <a:pt x="192" y="280"/>
                  </a:lnTo>
                  <a:lnTo>
                    <a:pt x="192" y="304"/>
                  </a:lnTo>
                  <a:lnTo>
                    <a:pt x="176" y="320"/>
                  </a:lnTo>
                  <a:lnTo>
                    <a:pt x="168" y="360"/>
                  </a:lnTo>
                  <a:lnTo>
                    <a:pt x="160" y="384"/>
                  </a:lnTo>
                  <a:lnTo>
                    <a:pt x="160" y="392"/>
                  </a:lnTo>
                  <a:lnTo>
                    <a:pt x="152" y="416"/>
                  </a:lnTo>
                  <a:lnTo>
                    <a:pt x="136" y="416"/>
                  </a:lnTo>
                  <a:lnTo>
                    <a:pt x="128" y="408"/>
                  </a:lnTo>
                  <a:lnTo>
                    <a:pt x="64" y="424"/>
                  </a:lnTo>
                  <a:lnTo>
                    <a:pt x="56" y="416"/>
                  </a:lnTo>
                  <a:lnTo>
                    <a:pt x="80" y="368"/>
                  </a:lnTo>
                  <a:lnTo>
                    <a:pt x="56" y="360"/>
                  </a:lnTo>
                  <a:lnTo>
                    <a:pt x="40" y="368"/>
                  </a:lnTo>
                  <a:lnTo>
                    <a:pt x="24" y="360"/>
                  </a:lnTo>
                  <a:lnTo>
                    <a:pt x="24" y="320"/>
                  </a:lnTo>
                  <a:lnTo>
                    <a:pt x="40" y="312"/>
                  </a:lnTo>
                  <a:lnTo>
                    <a:pt x="48" y="312"/>
                  </a:lnTo>
                  <a:lnTo>
                    <a:pt x="48" y="288"/>
                  </a:lnTo>
                  <a:lnTo>
                    <a:pt x="32" y="288"/>
                  </a:lnTo>
                  <a:lnTo>
                    <a:pt x="32" y="272"/>
                  </a:lnTo>
                  <a:lnTo>
                    <a:pt x="16" y="264"/>
                  </a:lnTo>
                  <a:lnTo>
                    <a:pt x="16" y="216"/>
                  </a:lnTo>
                  <a:lnTo>
                    <a:pt x="0" y="200"/>
                  </a:lnTo>
                  <a:lnTo>
                    <a:pt x="8" y="176"/>
                  </a:lnTo>
                  <a:lnTo>
                    <a:pt x="32" y="152"/>
                  </a:lnTo>
                  <a:lnTo>
                    <a:pt x="32" y="128"/>
                  </a:lnTo>
                  <a:lnTo>
                    <a:pt x="24" y="120"/>
                  </a:lnTo>
                  <a:lnTo>
                    <a:pt x="32" y="104"/>
                  </a:lnTo>
                  <a:lnTo>
                    <a:pt x="16" y="80"/>
                  </a:lnTo>
                  <a:lnTo>
                    <a:pt x="32" y="64"/>
                  </a:lnTo>
                  <a:lnTo>
                    <a:pt x="56" y="56"/>
                  </a:lnTo>
                  <a:lnTo>
                    <a:pt x="112" y="24"/>
                  </a:lnTo>
                  <a:lnTo>
                    <a:pt x="144" y="8"/>
                  </a:lnTo>
                  <a:lnTo>
                    <a:pt x="168" y="8"/>
                  </a:lnTo>
                  <a:lnTo>
                    <a:pt x="184" y="0"/>
                  </a:lnTo>
                  <a:lnTo>
                    <a:pt x="192" y="8"/>
                  </a:lnTo>
                  <a:lnTo>
                    <a:pt x="184" y="16"/>
                  </a:lnTo>
                  <a:lnTo>
                    <a:pt x="184" y="32"/>
                  </a:lnTo>
                  <a:lnTo>
                    <a:pt x="208" y="32"/>
                  </a:lnTo>
                  <a:lnTo>
                    <a:pt x="208" y="16"/>
                  </a:lnTo>
                  <a:lnTo>
                    <a:pt x="216" y="0"/>
                  </a:lnTo>
                  <a:lnTo>
                    <a:pt x="232" y="16"/>
                  </a:lnTo>
                  <a:lnTo>
                    <a:pt x="240" y="32"/>
                  </a:lnTo>
                  <a:lnTo>
                    <a:pt x="272" y="32"/>
                  </a:lnTo>
                  <a:lnTo>
                    <a:pt x="272" y="40"/>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ysClr val="windowText" lastClr="000000"/>
                </a:solidFill>
                <a:latin typeface="微软雅黑" panose="020B0503020204020204" pitchFamily="34" charset="-122"/>
                <a:ea typeface="微软雅黑" panose="020B0503020204020204" pitchFamily="34" charset="-122"/>
              </a:endParaRPr>
            </a:p>
          </p:txBody>
        </p:sp>
        <p:sp>
          <p:nvSpPr>
            <p:cNvPr id="97" name="Freeform 24"/>
            <p:cNvSpPr/>
            <p:nvPr/>
          </p:nvSpPr>
          <p:spPr bwMode="gray">
            <a:xfrm>
              <a:off x="4465339" y="4206010"/>
              <a:ext cx="594104" cy="714717"/>
            </a:xfrm>
            <a:custGeom>
              <a:avLst/>
              <a:gdLst>
                <a:gd name="T0" fmla="*/ 841 w 353"/>
                <a:gd name="T1" fmla="*/ 178 h 417"/>
                <a:gd name="T2" fmla="*/ 860 w 353"/>
                <a:gd name="T3" fmla="*/ 218 h 417"/>
                <a:gd name="T4" fmla="*/ 781 w 353"/>
                <a:gd name="T5" fmla="*/ 300 h 417"/>
                <a:gd name="T6" fmla="*/ 799 w 353"/>
                <a:gd name="T7" fmla="*/ 367 h 417"/>
                <a:gd name="T8" fmla="*/ 799 w 353"/>
                <a:gd name="T9" fmla="*/ 451 h 417"/>
                <a:gd name="T10" fmla="*/ 819 w 353"/>
                <a:gd name="T11" fmla="*/ 491 h 417"/>
                <a:gd name="T12" fmla="*/ 880 w 353"/>
                <a:gd name="T13" fmla="*/ 532 h 417"/>
                <a:gd name="T14" fmla="*/ 819 w 353"/>
                <a:gd name="T15" fmla="*/ 546 h 417"/>
                <a:gd name="T16" fmla="*/ 799 w 353"/>
                <a:gd name="T17" fmla="*/ 626 h 417"/>
                <a:gd name="T18" fmla="*/ 681 w 353"/>
                <a:gd name="T19" fmla="*/ 682 h 417"/>
                <a:gd name="T20" fmla="*/ 560 w 353"/>
                <a:gd name="T21" fmla="*/ 640 h 417"/>
                <a:gd name="T22" fmla="*/ 539 w 353"/>
                <a:gd name="T23" fmla="*/ 695 h 417"/>
                <a:gd name="T24" fmla="*/ 480 w 353"/>
                <a:gd name="T25" fmla="*/ 710 h 417"/>
                <a:gd name="T26" fmla="*/ 422 w 353"/>
                <a:gd name="T27" fmla="*/ 655 h 417"/>
                <a:gd name="T28" fmla="*/ 381 w 353"/>
                <a:gd name="T29" fmla="*/ 682 h 417"/>
                <a:gd name="T30" fmla="*/ 360 w 353"/>
                <a:gd name="T31" fmla="*/ 601 h 417"/>
                <a:gd name="T32" fmla="*/ 381 w 353"/>
                <a:gd name="T33" fmla="*/ 532 h 417"/>
                <a:gd name="T34" fmla="*/ 360 w 353"/>
                <a:gd name="T35" fmla="*/ 491 h 417"/>
                <a:gd name="T36" fmla="*/ 239 w 353"/>
                <a:gd name="T37" fmla="*/ 532 h 417"/>
                <a:gd name="T38" fmla="*/ 160 w 353"/>
                <a:gd name="T39" fmla="*/ 517 h 417"/>
                <a:gd name="T40" fmla="*/ 79 w 353"/>
                <a:gd name="T41" fmla="*/ 532 h 417"/>
                <a:gd name="T42" fmla="*/ 60 w 353"/>
                <a:gd name="T43" fmla="*/ 517 h 417"/>
                <a:gd name="T44" fmla="*/ 41 w 353"/>
                <a:gd name="T45" fmla="*/ 451 h 417"/>
                <a:gd name="T46" fmla="*/ 60 w 353"/>
                <a:gd name="T47" fmla="*/ 408 h 417"/>
                <a:gd name="T48" fmla="*/ 0 w 353"/>
                <a:gd name="T49" fmla="*/ 382 h 417"/>
                <a:gd name="T50" fmla="*/ 60 w 353"/>
                <a:gd name="T51" fmla="*/ 286 h 417"/>
                <a:gd name="T52" fmla="*/ 60 w 353"/>
                <a:gd name="T53" fmla="*/ 231 h 417"/>
                <a:gd name="T54" fmla="*/ 60 w 353"/>
                <a:gd name="T55" fmla="*/ 206 h 417"/>
                <a:gd name="T56" fmla="*/ 121 w 353"/>
                <a:gd name="T57" fmla="*/ 56 h 417"/>
                <a:gd name="T58" fmla="*/ 259 w 353"/>
                <a:gd name="T59" fmla="*/ 69 h 417"/>
                <a:gd name="T60" fmla="*/ 281 w 353"/>
                <a:gd name="T61" fmla="*/ 0 h 417"/>
                <a:gd name="T62" fmla="*/ 459 w 353"/>
                <a:gd name="T63" fmla="*/ 27 h 417"/>
                <a:gd name="T64" fmla="*/ 620 w 353"/>
                <a:gd name="T65" fmla="*/ 69 h 417"/>
                <a:gd name="T66" fmla="*/ 722 w 353"/>
                <a:gd name="T67" fmla="*/ 56 h 417"/>
                <a:gd name="T68" fmla="*/ 759 w 353"/>
                <a:gd name="T69" fmla="*/ 136 h 41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53"/>
                <a:gd name="T106" fmla="*/ 0 h 417"/>
                <a:gd name="T107" fmla="*/ 353 w 353"/>
                <a:gd name="T108" fmla="*/ 417 h 41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53" h="417">
                  <a:moveTo>
                    <a:pt x="320" y="80"/>
                  </a:moveTo>
                  <a:lnTo>
                    <a:pt x="336" y="104"/>
                  </a:lnTo>
                  <a:lnTo>
                    <a:pt x="328" y="120"/>
                  </a:lnTo>
                  <a:lnTo>
                    <a:pt x="344" y="128"/>
                  </a:lnTo>
                  <a:lnTo>
                    <a:pt x="328" y="152"/>
                  </a:lnTo>
                  <a:lnTo>
                    <a:pt x="312" y="176"/>
                  </a:lnTo>
                  <a:lnTo>
                    <a:pt x="304" y="200"/>
                  </a:lnTo>
                  <a:lnTo>
                    <a:pt x="320" y="216"/>
                  </a:lnTo>
                  <a:lnTo>
                    <a:pt x="320" y="248"/>
                  </a:lnTo>
                  <a:lnTo>
                    <a:pt x="320" y="264"/>
                  </a:lnTo>
                  <a:lnTo>
                    <a:pt x="336" y="272"/>
                  </a:lnTo>
                  <a:lnTo>
                    <a:pt x="328" y="288"/>
                  </a:lnTo>
                  <a:lnTo>
                    <a:pt x="352" y="288"/>
                  </a:lnTo>
                  <a:lnTo>
                    <a:pt x="352" y="312"/>
                  </a:lnTo>
                  <a:lnTo>
                    <a:pt x="344" y="312"/>
                  </a:lnTo>
                  <a:lnTo>
                    <a:pt x="328" y="320"/>
                  </a:lnTo>
                  <a:lnTo>
                    <a:pt x="328" y="360"/>
                  </a:lnTo>
                  <a:lnTo>
                    <a:pt x="320" y="368"/>
                  </a:lnTo>
                  <a:lnTo>
                    <a:pt x="264" y="368"/>
                  </a:lnTo>
                  <a:lnTo>
                    <a:pt x="272" y="400"/>
                  </a:lnTo>
                  <a:lnTo>
                    <a:pt x="248" y="400"/>
                  </a:lnTo>
                  <a:lnTo>
                    <a:pt x="224" y="376"/>
                  </a:lnTo>
                  <a:lnTo>
                    <a:pt x="216" y="384"/>
                  </a:lnTo>
                  <a:lnTo>
                    <a:pt x="216" y="408"/>
                  </a:lnTo>
                  <a:lnTo>
                    <a:pt x="200" y="408"/>
                  </a:lnTo>
                  <a:lnTo>
                    <a:pt x="192" y="416"/>
                  </a:lnTo>
                  <a:lnTo>
                    <a:pt x="168" y="416"/>
                  </a:lnTo>
                  <a:lnTo>
                    <a:pt x="168" y="384"/>
                  </a:lnTo>
                  <a:lnTo>
                    <a:pt x="152" y="384"/>
                  </a:lnTo>
                  <a:lnTo>
                    <a:pt x="152" y="400"/>
                  </a:lnTo>
                  <a:lnTo>
                    <a:pt x="136" y="400"/>
                  </a:lnTo>
                  <a:lnTo>
                    <a:pt x="144" y="352"/>
                  </a:lnTo>
                  <a:lnTo>
                    <a:pt x="152" y="336"/>
                  </a:lnTo>
                  <a:lnTo>
                    <a:pt x="152" y="312"/>
                  </a:lnTo>
                  <a:lnTo>
                    <a:pt x="152" y="296"/>
                  </a:lnTo>
                  <a:lnTo>
                    <a:pt x="144" y="288"/>
                  </a:lnTo>
                  <a:lnTo>
                    <a:pt x="96" y="296"/>
                  </a:lnTo>
                  <a:lnTo>
                    <a:pt x="96" y="312"/>
                  </a:lnTo>
                  <a:lnTo>
                    <a:pt x="72" y="320"/>
                  </a:lnTo>
                  <a:lnTo>
                    <a:pt x="64" y="304"/>
                  </a:lnTo>
                  <a:lnTo>
                    <a:pt x="56" y="320"/>
                  </a:lnTo>
                  <a:lnTo>
                    <a:pt x="32" y="312"/>
                  </a:lnTo>
                  <a:lnTo>
                    <a:pt x="32" y="304"/>
                  </a:lnTo>
                  <a:lnTo>
                    <a:pt x="24" y="304"/>
                  </a:lnTo>
                  <a:lnTo>
                    <a:pt x="24" y="288"/>
                  </a:lnTo>
                  <a:lnTo>
                    <a:pt x="16" y="264"/>
                  </a:lnTo>
                  <a:lnTo>
                    <a:pt x="32" y="256"/>
                  </a:lnTo>
                  <a:lnTo>
                    <a:pt x="24" y="240"/>
                  </a:lnTo>
                  <a:lnTo>
                    <a:pt x="0" y="240"/>
                  </a:lnTo>
                  <a:lnTo>
                    <a:pt x="0" y="224"/>
                  </a:lnTo>
                  <a:lnTo>
                    <a:pt x="24" y="192"/>
                  </a:lnTo>
                  <a:lnTo>
                    <a:pt x="24" y="168"/>
                  </a:lnTo>
                  <a:lnTo>
                    <a:pt x="32" y="160"/>
                  </a:lnTo>
                  <a:lnTo>
                    <a:pt x="24" y="136"/>
                  </a:lnTo>
                  <a:lnTo>
                    <a:pt x="16" y="136"/>
                  </a:lnTo>
                  <a:lnTo>
                    <a:pt x="24" y="120"/>
                  </a:lnTo>
                  <a:lnTo>
                    <a:pt x="16" y="80"/>
                  </a:lnTo>
                  <a:lnTo>
                    <a:pt x="48" y="32"/>
                  </a:lnTo>
                  <a:lnTo>
                    <a:pt x="80" y="32"/>
                  </a:lnTo>
                  <a:lnTo>
                    <a:pt x="104" y="40"/>
                  </a:lnTo>
                  <a:lnTo>
                    <a:pt x="96" y="8"/>
                  </a:lnTo>
                  <a:lnTo>
                    <a:pt x="112" y="0"/>
                  </a:lnTo>
                  <a:lnTo>
                    <a:pt x="152" y="16"/>
                  </a:lnTo>
                  <a:lnTo>
                    <a:pt x="184" y="16"/>
                  </a:lnTo>
                  <a:lnTo>
                    <a:pt x="208" y="40"/>
                  </a:lnTo>
                  <a:lnTo>
                    <a:pt x="248" y="40"/>
                  </a:lnTo>
                  <a:lnTo>
                    <a:pt x="256" y="48"/>
                  </a:lnTo>
                  <a:lnTo>
                    <a:pt x="288" y="32"/>
                  </a:lnTo>
                  <a:lnTo>
                    <a:pt x="304" y="32"/>
                  </a:lnTo>
                  <a:lnTo>
                    <a:pt x="304" y="80"/>
                  </a:lnTo>
                  <a:lnTo>
                    <a:pt x="320" y="80"/>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ysClr val="windowText" lastClr="000000"/>
                </a:solidFill>
                <a:latin typeface="微软雅黑" panose="020B0503020204020204" pitchFamily="34" charset="-122"/>
                <a:ea typeface="微软雅黑" panose="020B0503020204020204" pitchFamily="34" charset="-122"/>
              </a:endParaRPr>
            </a:p>
          </p:txBody>
        </p:sp>
        <p:sp>
          <p:nvSpPr>
            <p:cNvPr id="98" name="Freeform 25"/>
            <p:cNvSpPr/>
            <p:nvPr/>
          </p:nvSpPr>
          <p:spPr bwMode="gray">
            <a:xfrm>
              <a:off x="4413495" y="3799361"/>
              <a:ext cx="822498" cy="545280"/>
            </a:xfrm>
            <a:custGeom>
              <a:avLst/>
              <a:gdLst>
                <a:gd name="T0" fmla="*/ 1216 w 489"/>
                <a:gd name="T1" fmla="*/ 404 h 321"/>
                <a:gd name="T2" fmla="*/ 1116 w 489"/>
                <a:gd name="T3" fmla="*/ 430 h 321"/>
                <a:gd name="T4" fmla="*/ 977 w 489"/>
                <a:gd name="T5" fmla="*/ 483 h 321"/>
                <a:gd name="T6" fmla="*/ 918 w 489"/>
                <a:gd name="T7" fmla="*/ 495 h 321"/>
                <a:gd name="T8" fmla="*/ 879 w 489"/>
                <a:gd name="T9" fmla="*/ 522 h 321"/>
                <a:gd name="T10" fmla="*/ 819 w 489"/>
                <a:gd name="T11" fmla="*/ 522 h 321"/>
                <a:gd name="T12" fmla="*/ 837 w 489"/>
                <a:gd name="T13" fmla="*/ 444 h 321"/>
                <a:gd name="T14" fmla="*/ 797 w 489"/>
                <a:gd name="T15" fmla="*/ 444 h 321"/>
                <a:gd name="T16" fmla="*/ 718 w 489"/>
                <a:gd name="T17" fmla="*/ 471 h 321"/>
                <a:gd name="T18" fmla="*/ 697 w 489"/>
                <a:gd name="T19" fmla="*/ 458 h 321"/>
                <a:gd name="T20" fmla="*/ 598 w 489"/>
                <a:gd name="T21" fmla="*/ 458 h 321"/>
                <a:gd name="T22" fmla="*/ 559 w 489"/>
                <a:gd name="T23" fmla="*/ 417 h 321"/>
                <a:gd name="T24" fmla="*/ 459 w 489"/>
                <a:gd name="T25" fmla="*/ 417 h 321"/>
                <a:gd name="T26" fmla="*/ 360 w 489"/>
                <a:gd name="T27" fmla="*/ 391 h 321"/>
                <a:gd name="T28" fmla="*/ 319 w 489"/>
                <a:gd name="T29" fmla="*/ 404 h 321"/>
                <a:gd name="T30" fmla="*/ 339 w 489"/>
                <a:gd name="T31" fmla="*/ 458 h 321"/>
                <a:gd name="T32" fmla="*/ 278 w 489"/>
                <a:gd name="T33" fmla="*/ 444 h 321"/>
                <a:gd name="T34" fmla="*/ 199 w 489"/>
                <a:gd name="T35" fmla="*/ 444 h 321"/>
                <a:gd name="T36" fmla="*/ 121 w 489"/>
                <a:gd name="T37" fmla="*/ 522 h 321"/>
                <a:gd name="T38" fmla="*/ 20 w 489"/>
                <a:gd name="T39" fmla="*/ 444 h 321"/>
                <a:gd name="T40" fmla="*/ 0 w 489"/>
                <a:gd name="T41" fmla="*/ 444 h 321"/>
                <a:gd name="T42" fmla="*/ 20 w 489"/>
                <a:gd name="T43" fmla="*/ 417 h 321"/>
                <a:gd name="T44" fmla="*/ 41 w 489"/>
                <a:gd name="T45" fmla="*/ 404 h 321"/>
                <a:gd name="T46" fmla="*/ 0 w 489"/>
                <a:gd name="T47" fmla="*/ 378 h 321"/>
                <a:gd name="T48" fmla="*/ 0 w 489"/>
                <a:gd name="T49" fmla="*/ 365 h 321"/>
                <a:gd name="T50" fmla="*/ 41 w 489"/>
                <a:gd name="T51" fmla="*/ 340 h 321"/>
                <a:gd name="T52" fmla="*/ 179 w 489"/>
                <a:gd name="T53" fmla="*/ 340 h 321"/>
                <a:gd name="T54" fmla="*/ 239 w 489"/>
                <a:gd name="T55" fmla="*/ 314 h 321"/>
                <a:gd name="T56" fmla="*/ 278 w 489"/>
                <a:gd name="T57" fmla="*/ 300 h 321"/>
                <a:gd name="T58" fmla="*/ 278 w 489"/>
                <a:gd name="T59" fmla="*/ 260 h 321"/>
                <a:gd name="T60" fmla="*/ 199 w 489"/>
                <a:gd name="T61" fmla="*/ 196 h 321"/>
                <a:gd name="T62" fmla="*/ 179 w 489"/>
                <a:gd name="T63" fmla="*/ 130 h 321"/>
                <a:gd name="T64" fmla="*/ 218 w 489"/>
                <a:gd name="T65" fmla="*/ 92 h 321"/>
                <a:gd name="T66" fmla="*/ 218 w 489"/>
                <a:gd name="T67" fmla="*/ 66 h 321"/>
                <a:gd name="T68" fmla="*/ 179 w 489"/>
                <a:gd name="T69" fmla="*/ 13 h 321"/>
                <a:gd name="T70" fmla="*/ 319 w 489"/>
                <a:gd name="T71" fmla="*/ 13 h 321"/>
                <a:gd name="T72" fmla="*/ 360 w 489"/>
                <a:gd name="T73" fmla="*/ 26 h 321"/>
                <a:gd name="T74" fmla="*/ 418 w 489"/>
                <a:gd name="T75" fmla="*/ 0 h 321"/>
                <a:gd name="T76" fmla="*/ 519 w 489"/>
                <a:gd name="T77" fmla="*/ 117 h 321"/>
                <a:gd name="T78" fmla="*/ 697 w 489"/>
                <a:gd name="T79" fmla="*/ 117 h 321"/>
                <a:gd name="T80" fmla="*/ 736 w 489"/>
                <a:gd name="T81" fmla="*/ 130 h 321"/>
                <a:gd name="T82" fmla="*/ 778 w 489"/>
                <a:gd name="T83" fmla="*/ 117 h 321"/>
                <a:gd name="T84" fmla="*/ 837 w 489"/>
                <a:gd name="T85" fmla="*/ 143 h 321"/>
                <a:gd name="T86" fmla="*/ 837 w 489"/>
                <a:gd name="T87" fmla="*/ 184 h 321"/>
                <a:gd name="T88" fmla="*/ 879 w 489"/>
                <a:gd name="T89" fmla="*/ 208 h 321"/>
                <a:gd name="T90" fmla="*/ 898 w 489"/>
                <a:gd name="T91" fmla="*/ 184 h 321"/>
                <a:gd name="T92" fmla="*/ 935 w 489"/>
                <a:gd name="T93" fmla="*/ 208 h 321"/>
                <a:gd name="T94" fmla="*/ 1017 w 489"/>
                <a:gd name="T95" fmla="*/ 208 h 321"/>
                <a:gd name="T96" fmla="*/ 1036 w 489"/>
                <a:gd name="T97" fmla="*/ 196 h 321"/>
                <a:gd name="T98" fmla="*/ 1157 w 489"/>
                <a:gd name="T99" fmla="*/ 248 h 321"/>
                <a:gd name="T100" fmla="*/ 1178 w 489"/>
                <a:gd name="T101" fmla="*/ 314 h 321"/>
                <a:gd name="T102" fmla="*/ 1178 w 489"/>
                <a:gd name="T103" fmla="*/ 352 h 321"/>
                <a:gd name="T104" fmla="*/ 1216 w 489"/>
                <a:gd name="T105" fmla="*/ 404 h 32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89"/>
                <a:gd name="T160" fmla="*/ 0 h 321"/>
                <a:gd name="T161" fmla="*/ 489 w 489"/>
                <a:gd name="T162" fmla="*/ 321 h 32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89" h="321">
                  <a:moveTo>
                    <a:pt x="488" y="248"/>
                  </a:moveTo>
                  <a:lnTo>
                    <a:pt x="448" y="264"/>
                  </a:lnTo>
                  <a:lnTo>
                    <a:pt x="392" y="296"/>
                  </a:lnTo>
                  <a:lnTo>
                    <a:pt x="368" y="304"/>
                  </a:lnTo>
                  <a:lnTo>
                    <a:pt x="352" y="320"/>
                  </a:lnTo>
                  <a:lnTo>
                    <a:pt x="328" y="320"/>
                  </a:lnTo>
                  <a:lnTo>
                    <a:pt x="336" y="272"/>
                  </a:lnTo>
                  <a:lnTo>
                    <a:pt x="320" y="272"/>
                  </a:lnTo>
                  <a:lnTo>
                    <a:pt x="288" y="288"/>
                  </a:lnTo>
                  <a:lnTo>
                    <a:pt x="280" y="280"/>
                  </a:lnTo>
                  <a:lnTo>
                    <a:pt x="240" y="280"/>
                  </a:lnTo>
                  <a:lnTo>
                    <a:pt x="224" y="256"/>
                  </a:lnTo>
                  <a:lnTo>
                    <a:pt x="184" y="256"/>
                  </a:lnTo>
                  <a:lnTo>
                    <a:pt x="144" y="240"/>
                  </a:lnTo>
                  <a:lnTo>
                    <a:pt x="128" y="248"/>
                  </a:lnTo>
                  <a:lnTo>
                    <a:pt x="136" y="280"/>
                  </a:lnTo>
                  <a:lnTo>
                    <a:pt x="112" y="272"/>
                  </a:lnTo>
                  <a:lnTo>
                    <a:pt x="80" y="272"/>
                  </a:lnTo>
                  <a:lnTo>
                    <a:pt x="48" y="320"/>
                  </a:lnTo>
                  <a:lnTo>
                    <a:pt x="8" y="272"/>
                  </a:lnTo>
                  <a:lnTo>
                    <a:pt x="0" y="272"/>
                  </a:lnTo>
                  <a:lnTo>
                    <a:pt x="8" y="256"/>
                  </a:lnTo>
                  <a:lnTo>
                    <a:pt x="16" y="248"/>
                  </a:lnTo>
                  <a:lnTo>
                    <a:pt x="0" y="232"/>
                  </a:lnTo>
                  <a:lnTo>
                    <a:pt x="0" y="224"/>
                  </a:lnTo>
                  <a:lnTo>
                    <a:pt x="16" y="208"/>
                  </a:lnTo>
                  <a:lnTo>
                    <a:pt x="72" y="208"/>
                  </a:lnTo>
                  <a:lnTo>
                    <a:pt x="96" y="192"/>
                  </a:lnTo>
                  <a:lnTo>
                    <a:pt x="112" y="184"/>
                  </a:lnTo>
                  <a:lnTo>
                    <a:pt x="112" y="160"/>
                  </a:lnTo>
                  <a:lnTo>
                    <a:pt x="80" y="120"/>
                  </a:lnTo>
                  <a:lnTo>
                    <a:pt x="72" y="80"/>
                  </a:lnTo>
                  <a:lnTo>
                    <a:pt x="88" y="56"/>
                  </a:lnTo>
                  <a:lnTo>
                    <a:pt x="88" y="40"/>
                  </a:lnTo>
                  <a:lnTo>
                    <a:pt x="72" y="8"/>
                  </a:lnTo>
                  <a:lnTo>
                    <a:pt x="128" y="8"/>
                  </a:lnTo>
                  <a:lnTo>
                    <a:pt x="144" y="16"/>
                  </a:lnTo>
                  <a:lnTo>
                    <a:pt x="168" y="0"/>
                  </a:lnTo>
                  <a:lnTo>
                    <a:pt x="208" y="72"/>
                  </a:lnTo>
                  <a:lnTo>
                    <a:pt x="280" y="72"/>
                  </a:lnTo>
                  <a:lnTo>
                    <a:pt x="296" y="80"/>
                  </a:lnTo>
                  <a:lnTo>
                    <a:pt x="312" y="72"/>
                  </a:lnTo>
                  <a:lnTo>
                    <a:pt x="336" y="88"/>
                  </a:lnTo>
                  <a:lnTo>
                    <a:pt x="336" y="112"/>
                  </a:lnTo>
                  <a:lnTo>
                    <a:pt x="352" y="128"/>
                  </a:lnTo>
                  <a:lnTo>
                    <a:pt x="360" y="112"/>
                  </a:lnTo>
                  <a:lnTo>
                    <a:pt x="376" y="128"/>
                  </a:lnTo>
                  <a:lnTo>
                    <a:pt x="408" y="128"/>
                  </a:lnTo>
                  <a:lnTo>
                    <a:pt x="416" y="120"/>
                  </a:lnTo>
                  <a:lnTo>
                    <a:pt x="464" y="152"/>
                  </a:lnTo>
                  <a:lnTo>
                    <a:pt x="472" y="192"/>
                  </a:lnTo>
                  <a:lnTo>
                    <a:pt x="472" y="216"/>
                  </a:lnTo>
                  <a:lnTo>
                    <a:pt x="488" y="248"/>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ysClr val="windowText" lastClr="000000"/>
                </a:solidFill>
                <a:latin typeface="微软雅黑" panose="020B0503020204020204" pitchFamily="34" charset="-122"/>
                <a:ea typeface="微软雅黑" panose="020B0503020204020204" pitchFamily="34" charset="-122"/>
              </a:endParaRPr>
            </a:p>
          </p:txBody>
        </p:sp>
        <p:sp>
          <p:nvSpPr>
            <p:cNvPr id="99" name="Freeform 26"/>
            <p:cNvSpPr/>
            <p:nvPr/>
          </p:nvSpPr>
          <p:spPr bwMode="gray">
            <a:xfrm>
              <a:off x="5072054" y="3606818"/>
              <a:ext cx="512835" cy="657725"/>
            </a:xfrm>
            <a:custGeom>
              <a:avLst/>
              <a:gdLst>
                <a:gd name="T0" fmla="*/ 218 w 305"/>
                <a:gd name="T1" fmla="*/ 0 h 385"/>
                <a:gd name="T2" fmla="*/ 319 w 305"/>
                <a:gd name="T3" fmla="*/ 53 h 385"/>
                <a:gd name="T4" fmla="*/ 438 w 305"/>
                <a:gd name="T5" fmla="*/ 109 h 385"/>
                <a:gd name="T6" fmla="*/ 498 w 305"/>
                <a:gd name="T7" fmla="*/ 161 h 385"/>
                <a:gd name="T8" fmla="*/ 598 w 305"/>
                <a:gd name="T9" fmla="*/ 227 h 385"/>
                <a:gd name="T10" fmla="*/ 676 w 305"/>
                <a:gd name="T11" fmla="*/ 241 h 385"/>
                <a:gd name="T12" fmla="*/ 619 w 305"/>
                <a:gd name="T13" fmla="*/ 241 h 385"/>
                <a:gd name="T14" fmla="*/ 577 w 305"/>
                <a:gd name="T15" fmla="*/ 295 h 385"/>
                <a:gd name="T16" fmla="*/ 619 w 305"/>
                <a:gd name="T17" fmla="*/ 375 h 385"/>
                <a:gd name="T18" fmla="*/ 718 w 305"/>
                <a:gd name="T19" fmla="*/ 416 h 385"/>
                <a:gd name="T20" fmla="*/ 718 w 305"/>
                <a:gd name="T21" fmla="*/ 497 h 385"/>
                <a:gd name="T22" fmla="*/ 697 w 305"/>
                <a:gd name="T23" fmla="*/ 538 h 385"/>
                <a:gd name="T24" fmla="*/ 656 w 305"/>
                <a:gd name="T25" fmla="*/ 523 h 385"/>
                <a:gd name="T26" fmla="*/ 676 w 305"/>
                <a:gd name="T27" fmla="*/ 578 h 385"/>
                <a:gd name="T28" fmla="*/ 656 w 305"/>
                <a:gd name="T29" fmla="*/ 604 h 385"/>
                <a:gd name="T30" fmla="*/ 559 w 305"/>
                <a:gd name="T31" fmla="*/ 643 h 385"/>
                <a:gd name="T32" fmla="*/ 458 w 305"/>
                <a:gd name="T33" fmla="*/ 643 h 385"/>
                <a:gd name="T34" fmla="*/ 377 w 305"/>
                <a:gd name="T35" fmla="*/ 618 h 385"/>
                <a:gd name="T36" fmla="*/ 319 w 305"/>
                <a:gd name="T37" fmla="*/ 643 h 385"/>
                <a:gd name="T38" fmla="*/ 338 w 305"/>
                <a:gd name="T39" fmla="*/ 604 h 385"/>
                <a:gd name="T40" fmla="*/ 300 w 305"/>
                <a:gd name="T41" fmla="*/ 618 h 385"/>
                <a:gd name="T42" fmla="*/ 199 w 305"/>
                <a:gd name="T43" fmla="*/ 523 h 385"/>
                <a:gd name="T44" fmla="*/ 179 w 305"/>
                <a:gd name="T45" fmla="*/ 443 h 385"/>
                <a:gd name="T46" fmla="*/ 179 w 305"/>
                <a:gd name="T47" fmla="*/ 363 h 385"/>
                <a:gd name="T48" fmla="*/ 179 w 305"/>
                <a:gd name="T49" fmla="*/ 267 h 385"/>
                <a:gd name="T50" fmla="*/ 60 w 305"/>
                <a:gd name="T51" fmla="*/ 255 h 385"/>
                <a:gd name="T52" fmla="*/ 0 w 305"/>
                <a:gd name="T53" fmla="*/ 227 h 385"/>
                <a:gd name="T54" fmla="*/ 79 w 305"/>
                <a:gd name="T55" fmla="*/ 202 h 385"/>
                <a:gd name="T56" fmla="*/ 101 w 305"/>
                <a:gd name="T57" fmla="*/ 67 h 385"/>
                <a:gd name="T58" fmla="*/ 179 w 305"/>
                <a:gd name="T59" fmla="*/ 94 h 385"/>
                <a:gd name="T60" fmla="*/ 259 w 305"/>
                <a:gd name="T61" fmla="*/ 80 h 385"/>
                <a:gd name="T62" fmla="*/ 199 w 305"/>
                <a:gd name="T63" fmla="*/ 27 h 38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05"/>
                <a:gd name="T97" fmla="*/ 0 h 385"/>
                <a:gd name="T98" fmla="*/ 305 w 305"/>
                <a:gd name="T99" fmla="*/ 385 h 38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05" h="385">
                  <a:moveTo>
                    <a:pt x="80" y="8"/>
                  </a:moveTo>
                  <a:lnTo>
                    <a:pt x="88" y="0"/>
                  </a:lnTo>
                  <a:lnTo>
                    <a:pt x="120" y="8"/>
                  </a:lnTo>
                  <a:lnTo>
                    <a:pt x="128" y="32"/>
                  </a:lnTo>
                  <a:lnTo>
                    <a:pt x="152" y="32"/>
                  </a:lnTo>
                  <a:lnTo>
                    <a:pt x="176" y="64"/>
                  </a:lnTo>
                  <a:lnTo>
                    <a:pt x="184" y="56"/>
                  </a:lnTo>
                  <a:lnTo>
                    <a:pt x="200" y="96"/>
                  </a:lnTo>
                  <a:lnTo>
                    <a:pt x="224" y="136"/>
                  </a:lnTo>
                  <a:lnTo>
                    <a:pt x="240" y="136"/>
                  </a:lnTo>
                  <a:lnTo>
                    <a:pt x="256" y="120"/>
                  </a:lnTo>
                  <a:lnTo>
                    <a:pt x="272" y="144"/>
                  </a:lnTo>
                  <a:lnTo>
                    <a:pt x="256" y="160"/>
                  </a:lnTo>
                  <a:lnTo>
                    <a:pt x="248" y="144"/>
                  </a:lnTo>
                  <a:lnTo>
                    <a:pt x="232" y="144"/>
                  </a:lnTo>
                  <a:lnTo>
                    <a:pt x="232" y="176"/>
                  </a:lnTo>
                  <a:lnTo>
                    <a:pt x="224" y="192"/>
                  </a:lnTo>
                  <a:lnTo>
                    <a:pt x="248" y="224"/>
                  </a:lnTo>
                  <a:lnTo>
                    <a:pt x="248" y="248"/>
                  </a:lnTo>
                  <a:lnTo>
                    <a:pt x="288" y="248"/>
                  </a:lnTo>
                  <a:lnTo>
                    <a:pt x="304" y="264"/>
                  </a:lnTo>
                  <a:lnTo>
                    <a:pt x="288" y="296"/>
                  </a:lnTo>
                  <a:lnTo>
                    <a:pt x="296" y="320"/>
                  </a:lnTo>
                  <a:lnTo>
                    <a:pt x="280" y="320"/>
                  </a:lnTo>
                  <a:lnTo>
                    <a:pt x="280" y="312"/>
                  </a:lnTo>
                  <a:lnTo>
                    <a:pt x="264" y="312"/>
                  </a:lnTo>
                  <a:lnTo>
                    <a:pt x="264" y="328"/>
                  </a:lnTo>
                  <a:lnTo>
                    <a:pt x="272" y="344"/>
                  </a:lnTo>
                  <a:lnTo>
                    <a:pt x="264" y="344"/>
                  </a:lnTo>
                  <a:lnTo>
                    <a:pt x="264" y="360"/>
                  </a:lnTo>
                  <a:lnTo>
                    <a:pt x="232" y="384"/>
                  </a:lnTo>
                  <a:lnTo>
                    <a:pt x="224" y="384"/>
                  </a:lnTo>
                  <a:lnTo>
                    <a:pt x="216" y="376"/>
                  </a:lnTo>
                  <a:lnTo>
                    <a:pt x="184" y="384"/>
                  </a:lnTo>
                  <a:lnTo>
                    <a:pt x="168" y="352"/>
                  </a:lnTo>
                  <a:lnTo>
                    <a:pt x="152" y="368"/>
                  </a:lnTo>
                  <a:lnTo>
                    <a:pt x="152" y="384"/>
                  </a:lnTo>
                  <a:lnTo>
                    <a:pt x="128" y="384"/>
                  </a:lnTo>
                  <a:lnTo>
                    <a:pt x="128" y="368"/>
                  </a:lnTo>
                  <a:lnTo>
                    <a:pt x="136" y="360"/>
                  </a:lnTo>
                  <a:lnTo>
                    <a:pt x="128" y="352"/>
                  </a:lnTo>
                  <a:lnTo>
                    <a:pt x="120" y="368"/>
                  </a:lnTo>
                  <a:lnTo>
                    <a:pt x="88" y="360"/>
                  </a:lnTo>
                  <a:lnTo>
                    <a:pt x="80" y="312"/>
                  </a:lnTo>
                  <a:lnTo>
                    <a:pt x="80" y="296"/>
                  </a:lnTo>
                  <a:lnTo>
                    <a:pt x="72" y="264"/>
                  </a:lnTo>
                  <a:lnTo>
                    <a:pt x="32" y="240"/>
                  </a:lnTo>
                  <a:lnTo>
                    <a:pt x="72" y="216"/>
                  </a:lnTo>
                  <a:lnTo>
                    <a:pt x="80" y="216"/>
                  </a:lnTo>
                  <a:lnTo>
                    <a:pt x="72" y="160"/>
                  </a:lnTo>
                  <a:lnTo>
                    <a:pt x="48" y="168"/>
                  </a:lnTo>
                  <a:lnTo>
                    <a:pt x="24" y="152"/>
                  </a:lnTo>
                  <a:lnTo>
                    <a:pt x="16" y="136"/>
                  </a:lnTo>
                  <a:lnTo>
                    <a:pt x="0" y="136"/>
                  </a:lnTo>
                  <a:lnTo>
                    <a:pt x="8" y="120"/>
                  </a:lnTo>
                  <a:lnTo>
                    <a:pt x="32" y="120"/>
                  </a:lnTo>
                  <a:lnTo>
                    <a:pt x="40" y="88"/>
                  </a:lnTo>
                  <a:lnTo>
                    <a:pt x="40" y="40"/>
                  </a:lnTo>
                  <a:lnTo>
                    <a:pt x="48" y="40"/>
                  </a:lnTo>
                  <a:lnTo>
                    <a:pt x="72" y="56"/>
                  </a:lnTo>
                  <a:lnTo>
                    <a:pt x="80" y="72"/>
                  </a:lnTo>
                  <a:lnTo>
                    <a:pt x="104" y="48"/>
                  </a:lnTo>
                  <a:lnTo>
                    <a:pt x="104" y="32"/>
                  </a:lnTo>
                  <a:lnTo>
                    <a:pt x="80" y="16"/>
                  </a:lnTo>
                  <a:lnTo>
                    <a:pt x="80" y="8"/>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ysClr val="windowText" lastClr="000000"/>
                </a:solidFill>
                <a:latin typeface="微软雅黑" panose="020B0503020204020204" pitchFamily="34" charset="-122"/>
                <a:ea typeface="微软雅黑" panose="020B0503020204020204" pitchFamily="34" charset="-122"/>
              </a:endParaRPr>
            </a:p>
          </p:txBody>
        </p:sp>
        <p:sp>
          <p:nvSpPr>
            <p:cNvPr id="100" name="Freeform 27"/>
            <p:cNvSpPr/>
            <p:nvPr/>
          </p:nvSpPr>
          <p:spPr bwMode="gray">
            <a:xfrm>
              <a:off x="4615266" y="3401953"/>
              <a:ext cx="634739" cy="614595"/>
            </a:xfrm>
            <a:custGeom>
              <a:avLst/>
              <a:gdLst>
                <a:gd name="T0" fmla="*/ 500 w 377"/>
                <a:gd name="T1" fmla="*/ 13 h 361"/>
                <a:gd name="T2" fmla="*/ 621 w 377"/>
                <a:gd name="T3" fmla="*/ 0 h 361"/>
                <a:gd name="T4" fmla="*/ 661 w 377"/>
                <a:gd name="T5" fmla="*/ 27 h 361"/>
                <a:gd name="T6" fmla="*/ 761 w 377"/>
                <a:gd name="T7" fmla="*/ 40 h 361"/>
                <a:gd name="T8" fmla="*/ 803 w 377"/>
                <a:gd name="T9" fmla="*/ 27 h 361"/>
                <a:gd name="T10" fmla="*/ 842 w 377"/>
                <a:gd name="T11" fmla="*/ 27 h 361"/>
                <a:gd name="T12" fmla="*/ 701 w 377"/>
                <a:gd name="T13" fmla="*/ 105 h 361"/>
                <a:gd name="T14" fmla="*/ 681 w 377"/>
                <a:gd name="T15" fmla="*/ 144 h 361"/>
                <a:gd name="T16" fmla="*/ 701 w 377"/>
                <a:gd name="T17" fmla="*/ 158 h 361"/>
                <a:gd name="T18" fmla="*/ 722 w 377"/>
                <a:gd name="T19" fmla="*/ 158 h 361"/>
                <a:gd name="T20" fmla="*/ 803 w 377"/>
                <a:gd name="T21" fmla="*/ 210 h 361"/>
                <a:gd name="T22" fmla="*/ 881 w 377"/>
                <a:gd name="T23" fmla="*/ 210 h 361"/>
                <a:gd name="T24" fmla="*/ 881 w 377"/>
                <a:gd name="T25" fmla="*/ 239 h 361"/>
                <a:gd name="T26" fmla="*/ 941 w 377"/>
                <a:gd name="T27" fmla="*/ 252 h 361"/>
                <a:gd name="T28" fmla="*/ 941 w 377"/>
                <a:gd name="T29" fmla="*/ 279 h 361"/>
                <a:gd name="T30" fmla="*/ 881 w 377"/>
                <a:gd name="T31" fmla="*/ 316 h 361"/>
                <a:gd name="T32" fmla="*/ 881 w 377"/>
                <a:gd name="T33" fmla="*/ 292 h 361"/>
                <a:gd name="T34" fmla="*/ 821 w 377"/>
                <a:gd name="T35" fmla="*/ 265 h 361"/>
                <a:gd name="T36" fmla="*/ 782 w 377"/>
                <a:gd name="T37" fmla="*/ 265 h 361"/>
                <a:gd name="T38" fmla="*/ 782 w 377"/>
                <a:gd name="T39" fmla="*/ 344 h 361"/>
                <a:gd name="T40" fmla="*/ 761 w 377"/>
                <a:gd name="T41" fmla="*/ 396 h 361"/>
                <a:gd name="T42" fmla="*/ 701 w 377"/>
                <a:gd name="T43" fmla="*/ 396 h 361"/>
                <a:gd name="T44" fmla="*/ 681 w 377"/>
                <a:gd name="T45" fmla="*/ 409 h 361"/>
                <a:gd name="T46" fmla="*/ 722 w 377"/>
                <a:gd name="T47" fmla="*/ 422 h 361"/>
                <a:gd name="T48" fmla="*/ 743 w 377"/>
                <a:gd name="T49" fmla="*/ 450 h 361"/>
                <a:gd name="T50" fmla="*/ 803 w 377"/>
                <a:gd name="T51" fmla="*/ 474 h 361"/>
                <a:gd name="T52" fmla="*/ 860 w 377"/>
                <a:gd name="T53" fmla="*/ 462 h 361"/>
                <a:gd name="T54" fmla="*/ 881 w 377"/>
                <a:gd name="T55" fmla="*/ 554 h 361"/>
                <a:gd name="T56" fmla="*/ 761 w 377"/>
                <a:gd name="T57" fmla="*/ 594 h 361"/>
                <a:gd name="T58" fmla="*/ 743 w 377"/>
                <a:gd name="T59" fmla="*/ 580 h 361"/>
                <a:gd name="T60" fmla="*/ 722 w 377"/>
                <a:gd name="T61" fmla="*/ 594 h 361"/>
                <a:gd name="T62" fmla="*/ 643 w 377"/>
                <a:gd name="T63" fmla="*/ 594 h 361"/>
                <a:gd name="T64" fmla="*/ 601 w 377"/>
                <a:gd name="T65" fmla="*/ 567 h 361"/>
                <a:gd name="T66" fmla="*/ 582 w 377"/>
                <a:gd name="T67" fmla="*/ 594 h 361"/>
                <a:gd name="T68" fmla="*/ 542 w 377"/>
                <a:gd name="T69" fmla="*/ 567 h 361"/>
                <a:gd name="T70" fmla="*/ 542 w 377"/>
                <a:gd name="T71" fmla="*/ 527 h 361"/>
                <a:gd name="T72" fmla="*/ 482 w 377"/>
                <a:gd name="T73" fmla="*/ 501 h 361"/>
                <a:gd name="T74" fmla="*/ 440 w 377"/>
                <a:gd name="T75" fmla="*/ 514 h 361"/>
                <a:gd name="T76" fmla="*/ 401 w 377"/>
                <a:gd name="T77" fmla="*/ 501 h 361"/>
                <a:gd name="T78" fmla="*/ 221 w 377"/>
                <a:gd name="T79" fmla="*/ 487 h 361"/>
                <a:gd name="T80" fmla="*/ 121 w 377"/>
                <a:gd name="T81" fmla="*/ 382 h 361"/>
                <a:gd name="T82" fmla="*/ 41 w 377"/>
                <a:gd name="T83" fmla="*/ 303 h 361"/>
                <a:gd name="T84" fmla="*/ 0 w 377"/>
                <a:gd name="T85" fmla="*/ 210 h 361"/>
                <a:gd name="T86" fmla="*/ 79 w 377"/>
                <a:gd name="T87" fmla="*/ 210 h 361"/>
                <a:gd name="T88" fmla="*/ 281 w 377"/>
                <a:gd name="T89" fmla="*/ 130 h 361"/>
                <a:gd name="T90" fmla="*/ 341 w 377"/>
                <a:gd name="T91" fmla="*/ 130 h 361"/>
                <a:gd name="T92" fmla="*/ 422 w 377"/>
                <a:gd name="T93" fmla="*/ 130 h 361"/>
                <a:gd name="T94" fmla="*/ 482 w 377"/>
                <a:gd name="T95" fmla="*/ 80 h 361"/>
                <a:gd name="T96" fmla="*/ 500 w 377"/>
                <a:gd name="T97" fmla="*/ 13 h 36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77"/>
                <a:gd name="T148" fmla="*/ 0 h 361"/>
                <a:gd name="T149" fmla="*/ 377 w 377"/>
                <a:gd name="T150" fmla="*/ 361 h 36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77" h="361">
                  <a:moveTo>
                    <a:pt x="200" y="8"/>
                  </a:moveTo>
                  <a:lnTo>
                    <a:pt x="248" y="0"/>
                  </a:lnTo>
                  <a:lnTo>
                    <a:pt x="264" y="16"/>
                  </a:lnTo>
                  <a:lnTo>
                    <a:pt x="304" y="24"/>
                  </a:lnTo>
                  <a:lnTo>
                    <a:pt x="320" y="16"/>
                  </a:lnTo>
                  <a:lnTo>
                    <a:pt x="336" y="16"/>
                  </a:lnTo>
                  <a:lnTo>
                    <a:pt x="280" y="64"/>
                  </a:lnTo>
                  <a:lnTo>
                    <a:pt x="272" y="88"/>
                  </a:lnTo>
                  <a:lnTo>
                    <a:pt x="280" y="96"/>
                  </a:lnTo>
                  <a:lnTo>
                    <a:pt x="288" y="96"/>
                  </a:lnTo>
                  <a:lnTo>
                    <a:pt x="320" y="128"/>
                  </a:lnTo>
                  <a:lnTo>
                    <a:pt x="352" y="128"/>
                  </a:lnTo>
                  <a:lnTo>
                    <a:pt x="352" y="144"/>
                  </a:lnTo>
                  <a:lnTo>
                    <a:pt x="376" y="152"/>
                  </a:lnTo>
                  <a:lnTo>
                    <a:pt x="376" y="168"/>
                  </a:lnTo>
                  <a:lnTo>
                    <a:pt x="352" y="192"/>
                  </a:lnTo>
                  <a:lnTo>
                    <a:pt x="352" y="176"/>
                  </a:lnTo>
                  <a:lnTo>
                    <a:pt x="328" y="160"/>
                  </a:lnTo>
                  <a:lnTo>
                    <a:pt x="312" y="160"/>
                  </a:lnTo>
                  <a:lnTo>
                    <a:pt x="312" y="208"/>
                  </a:lnTo>
                  <a:lnTo>
                    <a:pt x="304" y="240"/>
                  </a:lnTo>
                  <a:lnTo>
                    <a:pt x="280" y="240"/>
                  </a:lnTo>
                  <a:lnTo>
                    <a:pt x="272" y="248"/>
                  </a:lnTo>
                  <a:lnTo>
                    <a:pt x="288" y="256"/>
                  </a:lnTo>
                  <a:lnTo>
                    <a:pt x="296" y="272"/>
                  </a:lnTo>
                  <a:lnTo>
                    <a:pt x="320" y="288"/>
                  </a:lnTo>
                  <a:lnTo>
                    <a:pt x="344" y="280"/>
                  </a:lnTo>
                  <a:lnTo>
                    <a:pt x="352" y="336"/>
                  </a:lnTo>
                  <a:lnTo>
                    <a:pt x="304" y="360"/>
                  </a:lnTo>
                  <a:lnTo>
                    <a:pt x="296" y="352"/>
                  </a:lnTo>
                  <a:lnTo>
                    <a:pt x="288" y="360"/>
                  </a:lnTo>
                  <a:lnTo>
                    <a:pt x="256" y="360"/>
                  </a:lnTo>
                  <a:lnTo>
                    <a:pt x="240" y="344"/>
                  </a:lnTo>
                  <a:lnTo>
                    <a:pt x="232" y="360"/>
                  </a:lnTo>
                  <a:lnTo>
                    <a:pt x="216" y="344"/>
                  </a:lnTo>
                  <a:lnTo>
                    <a:pt x="216" y="320"/>
                  </a:lnTo>
                  <a:lnTo>
                    <a:pt x="192" y="304"/>
                  </a:lnTo>
                  <a:lnTo>
                    <a:pt x="176" y="312"/>
                  </a:lnTo>
                  <a:lnTo>
                    <a:pt x="160" y="304"/>
                  </a:lnTo>
                  <a:lnTo>
                    <a:pt x="88" y="296"/>
                  </a:lnTo>
                  <a:lnTo>
                    <a:pt x="48" y="232"/>
                  </a:lnTo>
                  <a:lnTo>
                    <a:pt x="16" y="184"/>
                  </a:lnTo>
                  <a:lnTo>
                    <a:pt x="0" y="128"/>
                  </a:lnTo>
                  <a:lnTo>
                    <a:pt x="32" y="128"/>
                  </a:lnTo>
                  <a:lnTo>
                    <a:pt x="112" y="80"/>
                  </a:lnTo>
                  <a:lnTo>
                    <a:pt x="136" y="80"/>
                  </a:lnTo>
                  <a:lnTo>
                    <a:pt x="168" y="80"/>
                  </a:lnTo>
                  <a:lnTo>
                    <a:pt x="192" y="48"/>
                  </a:lnTo>
                  <a:lnTo>
                    <a:pt x="200" y="8"/>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ysClr val="windowText" lastClr="000000"/>
                </a:solidFill>
                <a:latin typeface="微软雅黑" panose="020B0503020204020204" pitchFamily="34" charset="-122"/>
                <a:ea typeface="微软雅黑" panose="020B0503020204020204" pitchFamily="34" charset="-122"/>
              </a:endParaRPr>
            </a:p>
          </p:txBody>
        </p:sp>
        <p:sp>
          <p:nvSpPr>
            <p:cNvPr id="101" name="Freeform 28"/>
            <p:cNvSpPr/>
            <p:nvPr/>
          </p:nvSpPr>
          <p:spPr bwMode="invGray">
            <a:xfrm>
              <a:off x="4602655" y="2842810"/>
              <a:ext cx="418956" cy="780952"/>
            </a:xfrm>
            <a:custGeom>
              <a:avLst/>
              <a:gdLst>
                <a:gd name="T0" fmla="*/ 519 w 249"/>
                <a:gd name="T1" fmla="*/ 565 h 457"/>
                <a:gd name="T2" fmla="*/ 498 w 249"/>
                <a:gd name="T3" fmla="*/ 632 h 457"/>
                <a:gd name="T4" fmla="*/ 438 w 249"/>
                <a:gd name="T5" fmla="*/ 687 h 457"/>
                <a:gd name="T6" fmla="*/ 339 w 249"/>
                <a:gd name="T7" fmla="*/ 673 h 457"/>
                <a:gd name="T8" fmla="*/ 199 w 249"/>
                <a:gd name="T9" fmla="*/ 724 h 457"/>
                <a:gd name="T10" fmla="*/ 101 w 249"/>
                <a:gd name="T11" fmla="*/ 765 h 457"/>
                <a:gd name="T12" fmla="*/ 20 w 249"/>
                <a:gd name="T13" fmla="*/ 765 h 457"/>
                <a:gd name="T14" fmla="*/ 0 w 249"/>
                <a:gd name="T15" fmla="*/ 752 h 457"/>
                <a:gd name="T16" fmla="*/ 41 w 249"/>
                <a:gd name="T17" fmla="*/ 646 h 457"/>
                <a:gd name="T18" fmla="*/ 60 w 249"/>
                <a:gd name="T19" fmla="*/ 619 h 457"/>
                <a:gd name="T20" fmla="*/ 20 w 249"/>
                <a:gd name="T21" fmla="*/ 551 h 457"/>
                <a:gd name="T22" fmla="*/ 41 w 249"/>
                <a:gd name="T23" fmla="*/ 444 h 457"/>
                <a:gd name="T24" fmla="*/ 60 w 249"/>
                <a:gd name="T25" fmla="*/ 376 h 457"/>
                <a:gd name="T26" fmla="*/ 79 w 249"/>
                <a:gd name="T27" fmla="*/ 349 h 457"/>
                <a:gd name="T28" fmla="*/ 41 w 249"/>
                <a:gd name="T29" fmla="*/ 323 h 457"/>
                <a:gd name="T30" fmla="*/ 79 w 249"/>
                <a:gd name="T31" fmla="*/ 270 h 457"/>
                <a:gd name="T32" fmla="*/ 138 w 249"/>
                <a:gd name="T33" fmla="*/ 189 h 457"/>
                <a:gd name="T34" fmla="*/ 138 w 249"/>
                <a:gd name="T35" fmla="*/ 135 h 457"/>
                <a:gd name="T36" fmla="*/ 179 w 249"/>
                <a:gd name="T37" fmla="*/ 135 h 457"/>
                <a:gd name="T38" fmla="*/ 300 w 249"/>
                <a:gd name="T39" fmla="*/ 41 h 457"/>
                <a:gd name="T40" fmla="*/ 360 w 249"/>
                <a:gd name="T41" fmla="*/ 27 h 457"/>
                <a:gd name="T42" fmla="*/ 421 w 249"/>
                <a:gd name="T43" fmla="*/ 0 h 457"/>
                <a:gd name="T44" fmla="*/ 438 w 249"/>
                <a:gd name="T45" fmla="*/ 13 h 457"/>
                <a:gd name="T46" fmla="*/ 538 w 249"/>
                <a:gd name="T47" fmla="*/ 0 h 457"/>
                <a:gd name="T48" fmla="*/ 598 w 249"/>
                <a:gd name="T49" fmla="*/ 41 h 457"/>
                <a:gd name="T50" fmla="*/ 538 w 249"/>
                <a:gd name="T51" fmla="*/ 54 h 457"/>
                <a:gd name="T52" fmla="*/ 519 w 249"/>
                <a:gd name="T53" fmla="*/ 80 h 457"/>
                <a:gd name="T54" fmla="*/ 598 w 249"/>
                <a:gd name="T55" fmla="*/ 80 h 457"/>
                <a:gd name="T56" fmla="*/ 620 w 249"/>
                <a:gd name="T57" fmla="*/ 149 h 457"/>
                <a:gd name="T58" fmla="*/ 580 w 249"/>
                <a:gd name="T59" fmla="*/ 202 h 457"/>
                <a:gd name="T60" fmla="*/ 538 w 249"/>
                <a:gd name="T61" fmla="*/ 175 h 457"/>
                <a:gd name="T62" fmla="*/ 480 w 249"/>
                <a:gd name="T63" fmla="*/ 202 h 457"/>
                <a:gd name="T64" fmla="*/ 498 w 249"/>
                <a:gd name="T65" fmla="*/ 229 h 457"/>
                <a:gd name="T66" fmla="*/ 459 w 249"/>
                <a:gd name="T67" fmla="*/ 270 h 457"/>
                <a:gd name="T68" fmla="*/ 560 w 249"/>
                <a:gd name="T69" fmla="*/ 363 h 457"/>
                <a:gd name="T70" fmla="*/ 480 w 249"/>
                <a:gd name="T71" fmla="*/ 510 h 457"/>
                <a:gd name="T72" fmla="*/ 519 w 249"/>
                <a:gd name="T73" fmla="*/ 565 h 45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9"/>
                <a:gd name="T112" fmla="*/ 0 h 457"/>
                <a:gd name="T113" fmla="*/ 249 w 249"/>
                <a:gd name="T114" fmla="*/ 457 h 45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9" h="457">
                  <a:moveTo>
                    <a:pt x="208" y="336"/>
                  </a:moveTo>
                  <a:lnTo>
                    <a:pt x="200" y="376"/>
                  </a:lnTo>
                  <a:lnTo>
                    <a:pt x="176" y="408"/>
                  </a:lnTo>
                  <a:lnTo>
                    <a:pt x="136" y="400"/>
                  </a:lnTo>
                  <a:lnTo>
                    <a:pt x="80" y="432"/>
                  </a:lnTo>
                  <a:lnTo>
                    <a:pt x="40" y="456"/>
                  </a:lnTo>
                  <a:lnTo>
                    <a:pt x="8" y="456"/>
                  </a:lnTo>
                  <a:lnTo>
                    <a:pt x="0" y="448"/>
                  </a:lnTo>
                  <a:lnTo>
                    <a:pt x="16" y="384"/>
                  </a:lnTo>
                  <a:lnTo>
                    <a:pt x="24" y="368"/>
                  </a:lnTo>
                  <a:lnTo>
                    <a:pt x="8" y="328"/>
                  </a:lnTo>
                  <a:lnTo>
                    <a:pt x="16" y="264"/>
                  </a:lnTo>
                  <a:lnTo>
                    <a:pt x="24" y="224"/>
                  </a:lnTo>
                  <a:lnTo>
                    <a:pt x="32" y="208"/>
                  </a:lnTo>
                  <a:lnTo>
                    <a:pt x="16" y="192"/>
                  </a:lnTo>
                  <a:lnTo>
                    <a:pt x="32" y="160"/>
                  </a:lnTo>
                  <a:lnTo>
                    <a:pt x="56" y="112"/>
                  </a:lnTo>
                  <a:lnTo>
                    <a:pt x="56" y="80"/>
                  </a:lnTo>
                  <a:lnTo>
                    <a:pt x="72" y="80"/>
                  </a:lnTo>
                  <a:lnTo>
                    <a:pt x="120" y="24"/>
                  </a:lnTo>
                  <a:lnTo>
                    <a:pt x="144" y="16"/>
                  </a:lnTo>
                  <a:lnTo>
                    <a:pt x="168" y="0"/>
                  </a:lnTo>
                  <a:lnTo>
                    <a:pt x="176" y="8"/>
                  </a:lnTo>
                  <a:lnTo>
                    <a:pt x="216" y="0"/>
                  </a:lnTo>
                  <a:lnTo>
                    <a:pt x="240" y="24"/>
                  </a:lnTo>
                  <a:lnTo>
                    <a:pt x="216" y="32"/>
                  </a:lnTo>
                  <a:lnTo>
                    <a:pt x="208" y="48"/>
                  </a:lnTo>
                  <a:lnTo>
                    <a:pt x="240" y="48"/>
                  </a:lnTo>
                  <a:lnTo>
                    <a:pt x="248" y="88"/>
                  </a:lnTo>
                  <a:lnTo>
                    <a:pt x="232" y="120"/>
                  </a:lnTo>
                  <a:lnTo>
                    <a:pt x="216" y="104"/>
                  </a:lnTo>
                  <a:lnTo>
                    <a:pt x="192" y="120"/>
                  </a:lnTo>
                  <a:lnTo>
                    <a:pt x="200" y="136"/>
                  </a:lnTo>
                  <a:lnTo>
                    <a:pt x="184" y="160"/>
                  </a:lnTo>
                  <a:lnTo>
                    <a:pt x="224" y="216"/>
                  </a:lnTo>
                  <a:lnTo>
                    <a:pt x="192" y="304"/>
                  </a:lnTo>
                  <a:lnTo>
                    <a:pt x="208" y="336"/>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ysClr val="windowText" lastClr="000000"/>
                </a:solidFill>
                <a:latin typeface="微软雅黑" panose="020B0503020204020204" pitchFamily="34" charset="-122"/>
                <a:ea typeface="微软雅黑" panose="020B0503020204020204" pitchFamily="34" charset="-122"/>
              </a:endParaRPr>
            </a:p>
          </p:txBody>
        </p:sp>
        <p:sp>
          <p:nvSpPr>
            <p:cNvPr id="102" name="Freeform 29"/>
            <p:cNvSpPr/>
            <p:nvPr/>
          </p:nvSpPr>
          <p:spPr bwMode="gray">
            <a:xfrm>
              <a:off x="4157077" y="2978360"/>
              <a:ext cx="540859" cy="1038189"/>
            </a:xfrm>
            <a:custGeom>
              <a:avLst/>
              <a:gdLst>
                <a:gd name="T0" fmla="*/ 806 w 321"/>
                <a:gd name="T1" fmla="*/ 797 h 609"/>
                <a:gd name="T2" fmla="*/ 744 w 321"/>
                <a:gd name="T3" fmla="*/ 825 h 609"/>
                <a:gd name="T4" fmla="*/ 705 w 321"/>
                <a:gd name="T5" fmla="*/ 811 h 609"/>
                <a:gd name="T6" fmla="*/ 562 w 321"/>
                <a:gd name="T7" fmla="*/ 811 h 609"/>
                <a:gd name="T8" fmla="*/ 605 w 321"/>
                <a:gd name="T9" fmla="*/ 863 h 609"/>
                <a:gd name="T10" fmla="*/ 562 w 321"/>
                <a:gd name="T11" fmla="*/ 930 h 609"/>
                <a:gd name="T12" fmla="*/ 583 w 321"/>
                <a:gd name="T13" fmla="*/ 1010 h 609"/>
                <a:gd name="T14" fmla="*/ 503 w 321"/>
                <a:gd name="T15" fmla="*/ 996 h 609"/>
                <a:gd name="T16" fmla="*/ 384 w 321"/>
                <a:gd name="T17" fmla="*/ 943 h 609"/>
                <a:gd name="T18" fmla="*/ 240 w 321"/>
                <a:gd name="T19" fmla="*/ 916 h 609"/>
                <a:gd name="T20" fmla="*/ 141 w 321"/>
                <a:gd name="T21" fmla="*/ 863 h 609"/>
                <a:gd name="T22" fmla="*/ 41 w 321"/>
                <a:gd name="T23" fmla="*/ 863 h 609"/>
                <a:gd name="T24" fmla="*/ 41 w 321"/>
                <a:gd name="T25" fmla="*/ 851 h 609"/>
                <a:gd name="T26" fmla="*/ 0 w 321"/>
                <a:gd name="T27" fmla="*/ 838 h 609"/>
                <a:gd name="T28" fmla="*/ 20 w 321"/>
                <a:gd name="T29" fmla="*/ 825 h 609"/>
                <a:gd name="T30" fmla="*/ 20 w 321"/>
                <a:gd name="T31" fmla="*/ 784 h 609"/>
                <a:gd name="T32" fmla="*/ 0 w 321"/>
                <a:gd name="T33" fmla="*/ 771 h 609"/>
                <a:gd name="T34" fmla="*/ 41 w 321"/>
                <a:gd name="T35" fmla="*/ 758 h 609"/>
                <a:gd name="T36" fmla="*/ 121 w 321"/>
                <a:gd name="T37" fmla="*/ 758 h 609"/>
                <a:gd name="T38" fmla="*/ 121 w 321"/>
                <a:gd name="T39" fmla="*/ 572 h 609"/>
                <a:gd name="T40" fmla="*/ 221 w 321"/>
                <a:gd name="T41" fmla="*/ 572 h 609"/>
                <a:gd name="T42" fmla="*/ 221 w 321"/>
                <a:gd name="T43" fmla="*/ 597 h 609"/>
                <a:gd name="T44" fmla="*/ 281 w 321"/>
                <a:gd name="T45" fmla="*/ 597 h 609"/>
                <a:gd name="T46" fmla="*/ 281 w 321"/>
                <a:gd name="T47" fmla="*/ 545 h 609"/>
                <a:gd name="T48" fmla="*/ 402 w 321"/>
                <a:gd name="T49" fmla="*/ 545 h 609"/>
                <a:gd name="T50" fmla="*/ 422 w 321"/>
                <a:gd name="T51" fmla="*/ 466 h 609"/>
                <a:gd name="T52" fmla="*/ 422 w 321"/>
                <a:gd name="T53" fmla="*/ 411 h 609"/>
                <a:gd name="T54" fmla="*/ 362 w 321"/>
                <a:gd name="T55" fmla="*/ 385 h 609"/>
                <a:gd name="T56" fmla="*/ 281 w 321"/>
                <a:gd name="T57" fmla="*/ 345 h 609"/>
                <a:gd name="T58" fmla="*/ 240 w 321"/>
                <a:gd name="T59" fmla="*/ 307 h 609"/>
                <a:gd name="T60" fmla="*/ 260 w 321"/>
                <a:gd name="T61" fmla="*/ 239 h 609"/>
                <a:gd name="T62" fmla="*/ 301 w 321"/>
                <a:gd name="T63" fmla="*/ 214 h 609"/>
                <a:gd name="T64" fmla="*/ 362 w 321"/>
                <a:gd name="T65" fmla="*/ 239 h 609"/>
                <a:gd name="T66" fmla="*/ 444 w 321"/>
                <a:gd name="T67" fmla="*/ 239 h 609"/>
                <a:gd name="T68" fmla="*/ 463 w 321"/>
                <a:gd name="T69" fmla="*/ 199 h 609"/>
                <a:gd name="T70" fmla="*/ 503 w 321"/>
                <a:gd name="T71" fmla="*/ 199 h 609"/>
                <a:gd name="T72" fmla="*/ 483 w 321"/>
                <a:gd name="T73" fmla="*/ 145 h 609"/>
                <a:gd name="T74" fmla="*/ 622 w 321"/>
                <a:gd name="T75" fmla="*/ 53 h 609"/>
                <a:gd name="T76" fmla="*/ 622 w 321"/>
                <a:gd name="T77" fmla="*/ 27 h 609"/>
                <a:gd name="T78" fmla="*/ 705 w 321"/>
                <a:gd name="T79" fmla="*/ 27 h 609"/>
                <a:gd name="T80" fmla="*/ 723 w 321"/>
                <a:gd name="T81" fmla="*/ 41 h 609"/>
                <a:gd name="T82" fmla="*/ 744 w 321"/>
                <a:gd name="T83" fmla="*/ 13 h 609"/>
                <a:gd name="T84" fmla="*/ 765 w 321"/>
                <a:gd name="T85" fmla="*/ 0 h 609"/>
                <a:gd name="T86" fmla="*/ 806 w 321"/>
                <a:gd name="T87" fmla="*/ 41 h 609"/>
                <a:gd name="T88" fmla="*/ 806 w 321"/>
                <a:gd name="T89" fmla="*/ 53 h 609"/>
                <a:gd name="T90" fmla="*/ 705 w 321"/>
                <a:gd name="T91" fmla="*/ 186 h 609"/>
                <a:gd name="T92" fmla="*/ 744 w 321"/>
                <a:gd name="T93" fmla="*/ 214 h 609"/>
                <a:gd name="T94" fmla="*/ 705 w 321"/>
                <a:gd name="T95" fmla="*/ 307 h 609"/>
                <a:gd name="T96" fmla="*/ 684 w 321"/>
                <a:gd name="T97" fmla="*/ 411 h 609"/>
                <a:gd name="T98" fmla="*/ 723 w 321"/>
                <a:gd name="T99" fmla="*/ 479 h 609"/>
                <a:gd name="T100" fmla="*/ 663 w 321"/>
                <a:gd name="T101" fmla="*/ 597 h 609"/>
                <a:gd name="T102" fmla="*/ 684 w 321"/>
                <a:gd name="T103" fmla="*/ 623 h 609"/>
                <a:gd name="T104" fmla="*/ 723 w 321"/>
                <a:gd name="T105" fmla="*/ 716 h 609"/>
                <a:gd name="T106" fmla="*/ 806 w 321"/>
                <a:gd name="T107" fmla="*/ 797 h 60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21"/>
                <a:gd name="T163" fmla="*/ 0 h 609"/>
                <a:gd name="T164" fmla="*/ 321 w 321"/>
                <a:gd name="T165" fmla="*/ 609 h 60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21" h="609">
                  <a:moveTo>
                    <a:pt x="320" y="480"/>
                  </a:moveTo>
                  <a:lnTo>
                    <a:pt x="296" y="496"/>
                  </a:lnTo>
                  <a:lnTo>
                    <a:pt x="280" y="488"/>
                  </a:lnTo>
                  <a:lnTo>
                    <a:pt x="224" y="488"/>
                  </a:lnTo>
                  <a:lnTo>
                    <a:pt x="240" y="520"/>
                  </a:lnTo>
                  <a:lnTo>
                    <a:pt x="224" y="560"/>
                  </a:lnTo>
                  <a:lnTo>
                    <a:pt x="232" y="608"/>
                  </a:lnTo>
                  <a:lnTo>
                    <a:pt x="200" y="600"/>
                  </a:lnTo>
                  <a:lnTo>
                    <a:pt x="152" y="568"/>
                  </a:lnTo>
                  <a:lnTo>
                    <a:pt x="96" y="552"/>
                  </a:lnTo>
                  <a:lnTo>
                    <a:pt x="56" y="520"/>
                  </a:lnTo>
                  <a:lnTo>
                    <a:pt x="16" y="520"/>
                  </a:lnTo>
                  <a:lnTo>
                    <a:pt x="16" y="512"/>
                  </a:lnTo>
                  <a:lnTo>
                    <a:pt x="0" y="504"/>
                  </a:lnTo>
                  <a:lnTo>
                    <a:pt x="8" y="496"/>
                  </a:lnTo>
                  <a:lnTo>
                    <a:pt x="8" y="472"/>
                  </a:lnTo>
                  <a:lnTo>
                    <a:pt x="0" y="464"/>
                  </a:lnTo>
                  <a:lnTo>
                    <a:pt x="16" y="456"/>
                  </a:lnTo>
                  <a:lnTo>
                    <a:pt x="48" y="456"/>
                  </a:lnTo>
                  <a:lnTo>
                    <a:pt x="48" y="344"/>
                  </a:lnTo>
                  <a:lnTo>
                    <a:pt x="88" y="344"/>
                  </a:lnTo>
                  <a:lnTo>
                    <a:pt x="88" y="360"/>
                  </a:lnTo>
                  <a:lnTo>
                    <a:pt x="112" y="360"/>
                  </a:lnTo>
                  <a:lnTo>
                    <a:pt x="112" y="328"/>
                  </a:lnTo>
                  <a:lnTo>
                    <a:pt x="160" y="328"/>
                  </a:lnTo>
                  <a:lnTo>
                    <a:pt x="168" y="280"/>
                  </a:lnTo>
                  <a:lnTo>
                    <a:pt x="168" y="248"/>
                  </a:lnTo>
                  <a:lnTo>
                    <a:pt x="144" y="232"/>
                  </a:lnTo>
                  <a:lnTo>
                    <a:pt x="112" y="208"/>
                  </a:lnTo>
                  <a:lnTo>
                    <a:pt x="96" y="184"/>
                  </a:lnTo>
                  <a:lnTo>
                    <a:pt x="104" y="144"/>
                  </a:lnTo>
                  <a:lnTo>
                    <a:pt x="120" y="128"/>
                  </a:lnTo>
                  <a:lnTo>
                    <a:pt x="144" y="144"/>
                  </a:lnTo>
                  <a:lnTo>
                    <a:pt x="176" y="144"/>
                  </a:lnTo>
                  <a:lnTo>
                    <a:pt x="184" y="120"/>
                  </a:lnTo>
                  <a:lnTo>
                    <a:pt x="200" y="120"/>
                  </a:lnTo>
                  <a:lnTo>
                    <a:pt x="192" y="88"/>
                  </a:lnTo>
                  <a:lnTo>
                    <a:pt x="248" y="32"/>
                  </a:lnTo>
                  <a:lnTo>
                    <a:pt x="248" y="16"/>
                  </a:lnTo>
                  <a:lnTo>
                    <a:pt x="280" y="16"/>
                  </a:lnTo>
                  <a:lnTo>
                    <a:pt x="288" y="24"/>
                  </a:lnTo>
                  <a:lnTo>
                    <a:pt x="296" y="8"/>
                  </a:lnTo>
                  <a:lnTo>
                    <a:pt x="304" y="0"/>
                  </a:lnTo>
                  <a:lnTo>
                    <a:pt x="320" y="24"/>
                  </a:lnTo>
                  <a:lnTo>
                    <a:pt x="320" y="32"/>
                  </a:lnTo>
                  <a:lnTo>
                    <a:pt x="280" y="112"/>
                  </a:lnTo>
                  <a:lnTo>
                    <a:pt x="296" y="128"/>
                  </a:lnTo>
                  <a:lnTo>
                    <a:pt x="280" y="184"/>
                  </a:lnTo>
                  <a:lnTo>
                    <a:pt x="272" y="248"/>
                  </a:lnTo>
                  <a:lnTo>
                    <a:pt x="288" y="288"/>
                  </a:lnTo>
                  <a:lnTo>
                    <a:pt x="264" y="360"/>
                  </a:lnTo>
                  <a:lnTo>
                    <a:pt x="272" y="376"/>
                  </a:lnTo>
                  <a:lnTo>
                    <a:pt x="288" y="432"/>
                  </a:lnTo>
                  <a:lnTo>
                    <a:pt x="320" y="480"/>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ysClr val="windowText" lastClr="000000"/>
                </a:solidFill>
                <a:latin typeface="微软雅黑" panose="020B0503020204020204" pitchFamily="34" charset="-122"/>
                <a:ea typeface="微软雅黑" panose="020B0503020204020204" pitchFamily="34" charset="-122"/>
              </a:endParaRPr>
            </a:p>
          </p:txBody>
        </p:sp>
        <p:sp>
          <p:nvSpPr>
            <p:cNvPr id="103" name="Freeform 30"/>
            <p:cNvSpPr/>
            <p:nvPr/>
          </p:nvSpPr>
          <p:spPr bwMode="invGray">
            <a:xfrm>
              <a:off x="4056191" y="2992223"/>
              <a:ext cx="295651" cy="534498"/>
            </a:xfrm>
            <a:custGeom>
              <a:avLst/>
              <a:gdLst>
                <a:gd name="T0" fmla="*/ 423 w 177"/>
                <a:gd name="T1" fmla="*/ 201 h 313"/>
                <a:gd name="T2" fmla="*/ 386 w 177"/>
                <a:gd name="T3" fmla="*/ 173 h 313"/>
                <a:gd name="T4" fmla="*/ 288 w 177"/>
                <a:gd name="T5" fmla="*/ 149 h 313"/>
                <a:gd name="T6" fmla="*/ 327 w 177"/>
                <a:gd name="T7" fmla="*/ 53 h 313"/>
                <a:gd name="T8" fmla="*/ 309 w 177"/>
                <a:gd name="T9" fmla="*/ 0 h 313"/>
                <a:gd name="T10" fmla="*/ 175 w 177"/>
                <a:gd name="T11" fmla="*/ 93 h 313"/>
                <a:gd name="T12" fmla="*/ 154 w 177"/>
                <a:gd name="T13" fmla="*/ 187 h 313"/>
                <a:gd name="T14" fmla="*/ 97 w 177"/>
                <a:gd name="T15" fmla="*/ 201 h 313"/>
                <a:gd name="T16" fmla="*/ 20 w 177"/>
                <a:gd name="T17" fmla="*/ 241 h 313"/>
                <a:gd name="T18" fmla="*/ 0 w 177"/>
                <a:gd name="T19" fmla="*/ 280 h 313"/>
                <a:gd name="T20" fmla="*/ 97 w 177"/>
                <a:gd name="T21" fmla="*/ 322 h 313"/>
                <a:gd name="T22" fmla="*/ 97 w 177"/>
                <a:gd name="T23" fmla="*/ 375 h 313"/>
                <a:gd name="T24" fmla="*/ 116 w 177"/>
                <a:gd name="T25" fmla="*/ 402 h 313"/>
                <a:gd name="T26" fmla="*/ 97 w 177"/>
                <a:gd name="T27" fmla="*/ 442 h 313"/>
                <a:gd name="T28" fmla="*/ 116 w 177"/>
                <a:gd name="T29" fmla="*/ 468 h 313"/>
                <a:gd name="T30" fmla="*/ 230 w 177"/>
                <a:gd name="T31" fmla="*/ 523 h 313"/>
                <a:gd name="T32" fmla="*/ 272 w 177"/>
                <a:gd name="T33" fmla="*/ 523 h 313"/>
                <a:gd name="T34" fmla="*/ 272 w 177"/>
                <a:gd name="T35" fmla="*/ 497 h 313"/>
                <a:gd name="T36" fmla="*/ 309 w 177"/>
                <a:gd name="T37" fmla="*/ 456 h 313"/>
                <a:gd name="T38" fmla="*/ 288 w 177"/>
                <a:gd name="T39" fmla="*/ 402 h 313"/>
                <a:gd name="T40" fmla="*/ 272 w 177"/>
                <a:gd name="T41" fmla="*/ 402 h 313"/>
                <a:gd name="T42" fmla="*/ 250 w 177"/>
                <a:gd name="T43" fmla="*/ 349 h 313"/>
                <a:gd name="T44" fmla="*/ 288 w 177"/>
                <a:gd name="T45" fmla="*/ 349 h 313"/>
                <a:gd name="T46" fmla="*/ 288 w 177"/>
                <a:gd name="T47" fmla="*/ 294 h 313"/>
                <a:gd name="T48" fmla="*/ 327 w 177"/>
                <a:gd name="T49" fmla="*/ 294 h 313"/>
                <a:gd name="T50" fmla="*/ 365 w 177"/>
                <a:gd name="T51" fmla="*/ 308 h 313"/>
                <a:gd name="T52" fmla="*/ 386 w 177"/>
                <a:gd name="T53" fmla="*/ 227 h 313"/>
                <a:gd name="T54" fmla="*/ 423 w 177"/>
                <a:gd name="T55" fmla="*/ 201 h 31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77"/>
                <a:gd name="T85" fmla="*/ 0 h 313"/>
                <a:gd name="T86" fmla="*/ 177 w 177"/>
                <a:gd name="T87" fmla="*/ 313 h 31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77" h="313">
                  <a:moveTo>
                    <a:pt x="176" y="120"/>
                  </a:moveTo>
                  <a:lnTo>
                    <a:pt x="160" y="104"/>
                  </a:lnTo>
                  <a:lnTo>
                    <a:pt x="120" y="88"/>
                  </a:lnTo>
                  <a:lnTo>
                    <a:pt x="136" y="32"/>
                  </a:lnTo>
                  <a:lnTo>
                    <a:pt x="128" y="0"/>
                  </a:lnTo>
                  <a:lnTo>
                    <a:pt x="72" y="56"/>
                  </a:lnTo>
                  <a:lnTo>
                    <a:pt x="64" y="112"/>
                  </a:lnTo>
                  <a:lnTo>
                    <a:pt x="40" y="120"/>
                  </a:lnTo>
                  <a:lnTo>
                    <a:pt x="8" y="144"/>
                  </a:lnTo>
                  <a:lnTo>
                    <a:pt x="0" y="168"/>
                  </a:lnTo>
                  <a:lnTo>
                    <a:pt x="40" y="192"/>
                  </a:lnTo>
                  <a:lnTo>
                    <a:pt x="40" y="224"/>
                  </a:lnTo>
                  <a:lnTo>
                    <a:pt x="48" y="240"/>
                  </a:lnTo>
                  <a:lnTo>
                    <a:pt x="40" y="264"/>
                  </a:lnTo>
                  <a:lnTo>
                    <a:pt x="48" y="280"/>
                  </a:lnTo>
                  <a:lnTo>
                    <a:pt x="96" y="312"/>
                  </a:lnTo>
                  <a:lnTo>
                    <a:pt x="112" y="312"/>
                  </a:lnTo>
                  <a:lnTo>
                    <a:pt x="112" y="296"/>
                  </a:lnTo>
                  <a:lnTo>
                    <a:pt x="128" y="272"/>
                  </a:lnTo>
                  <a:lnTo>
                    <a:pt x="120" y="240"/>
                  </a:lnTo>
                  <a:lnTo>
                    <a:pt x="112" y="240"/>
                  </a:lnTo>
                  <a:lnTo>
                    <a:pt x="104" y="208"/>
                  </a:lnTo>
                  <a:lnTo>
                    <a:pt x="120" y="208"/>
                  </a:lnTo>
                  <a:lnTo>
                    <a:pt x="120" y="176"/>
                  </a:lnTo>
                  <a:lnTo>
                    <a:pt x="136" y="176"/>
                  </a:lnTo>
                  <a:lnTo>
                    <a:pt x="152" y="184"/>
                  </a:lnTo>
                  <a:lnTo>
                    <a:pt x="160" y="136"/>
                  </a:lnTo>
                  <a:lnTo>
                    <a:pt x="176" y="120"/>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ysClr val="windowText" lastClr="000000"/>
                </a:solidFill>
                <a:latin typeface="微软雅黑" panose="020B0503020204020204" pitchFamily="34" charset="-122"/>
                <a:ea typeface="微软雅黑" panose="020B0503020204020204" pitchFamily="34" charset="-122"/>
              </a:endParaRPr>
            </a:p>
          </p:txBody>
        </p:sp>
        <p:sp>
          <p:nvSpPr>
            <p:cNvPr id="104" name="Freeform 31"/>
            <p:cNvSpPr/>
            <p:nvPr/>
          </p:nvSpPr>
          <p:spPr bwMode="invGray">
            <a:xfrm>
              <a:off x="2998293" y="2460806"/>
              <a:ext cx="1443225" cy="1434056"/>
            </a:xfrm>
            <a:custGeom>
              <a:avLst/>
              <a:gdLst>
                <a:gd name="T0" fmla="*/ 1584 w 857"/>
                <a:gd name="T1" fmla="*/ 798 h 841"/>
                <a:gd name="T2" fmla="*/ 1686 w 857"/>
                <a:gd name="T3" fmla="*/ 890 h 841"/>
                <a:gd name="T4" fmla="*/ 1686 w 857"/>
                <a:gd name="T5" fmla="*/ 943 h 841"/>
                <a:gd name="T6" fmla="*/ 1847 w 857"/>
                <a:gd name="T7" fmla="*/ 1038 h 841"/>
                <a:gd name="T8" fmla="*/ 1865 w 857"/>
                <a:gd name="T9" fmla="*/ 997 h 841"/>
                <a:gd name="T10" fmla="*/ 1885 w 857"/>
                <a:gd name="T11" fmla="*/ 917 h 841"/>
                <a:gd name="T12" fmla="*/ 1847 w 857"/>
                <a:gd name="T13" fmla="*/ 866 h 841"/>
                <a:gd name="T14" fmla="*/ 1885 w 857"/>
                <a:gd name="T15" fmla="*/ 811 h 841"/>
                <a:gd name="T16" fmla="*/ 2005 w 857"/>
                <a:gd name="T17" fmla="*/ 851 h 841"/>
                <a:gd name="T18" fmla="*/ 2148 w 857"/>
                <a:gd name="T19" fmla="*/ 917 h 841"/>
                <a:gd name="T20" fmla="*/ 2005 w 857"/>
                <a:gd name="T21" fmla="*/ 1052 h 841"/>
                <a:gd name="T22" fmla="*/ 1946 w 857"/>
                <a:gd name="T23" fmla="*/ 1104 h 841"/>
                <a:gd name="T24" fmla="*/ 1847 w 857"/>
                <a:gd name="T25" fmla="*/ 1077 h 841"/>
                <a:gd name="T26" fmla="*/ 1766 w 857"/>
                <a:gd name="T27" fmla="*/ 1250 h 841"/>
                <a:gd name="T28" fmla="*/ 1745 w 857"/>
                <a:gd name="T29" fmla="*/ 1291 h 841"/>
                <a:gd name="T30" fmla="*/ 1726 w 857"/>
                <a:gd name="T31" fmla="*/ 1343 h 841"/>
                <a:gd name="T32" fmla="*/ 1584 w 857"/>
                <a:gd name="T33" fmla="*/ 1397 h 841"/>
                <a:gd name="T34" fmla="*/ 1487 w 857"/>
                <a:gd name="T35" fmla="*/ 1263 h 841"/>
                <a:gd name="T36" fmla="*/ 1445 w 857"/>
                <a:gd name="T37" fmla="*/ 1250 h 841"/>
                <a:gd name="T38" fmla="*/ 1324 w 857"/>
                <a:gd name="T39" fmla="*/ 1156 h 841"/>
                <a:gd name="T40" fmla="*/ 1244 w 857"/>
                <a:gd name="T41" fmla="*/ 1182 h 841"/>
                <a:gd name="T42" fmla="*/ 1224 w 857"/>
                <a:gd name="T43" fmla="*/ 1210 h 841"/>
                <a:gd name="T44" fmla="*/ 1203 w 857"/>
                <a:gd name="T45" fmla="*/ 1291 h 841"/>
                <a:gd name="T46" fmla="*/ 1165 w 857"/>
                <a:gd name="T47" fmla="*/ 1238 h 841"/>
                <a:gd name="T48" fmla="*/ 1043 w 857"/>
                <a:gd name="T49" fmla="*/ 1210 h 841"/>
                <a:gd name="T50" fmla="*/ 1023 w 857"/>
                <a:gd name="T51" fmla="*/ 1145 h 841"/>
                <a:gd name="T52" fmla="*/ 1144 w 857"/>
                <a:gd name="T53" fmla="*/ 1156 h 841"/>
                <a:gd name="T54" fmla="*/ 1224 w 857"/>
                <a:gd name="T55" fmla="*/ 1118 h 841"/>
                <a:gd name="T56" fmla="*/ 1165 w 857"/>
                <a:gd name="T57" fmla="*/ 1064 h 841"/>
                <a:gd name="T58" fmla="*/ 1264 w 857"/>
                <a:gd name="T59" fmla="*/ 997 h 841"/>
                <a:gd name="T60" fmla="*/ 1344 w 857"/>
                <a:gd name="T61" fmla="*/ 943 h 841"/>
                <a:gd name="T62" fmla="*/ 1203 w 857"/>
                <a:gd name="T63" fmla="*/ 679 h 841"/>
                <a:gd name="T64" fmla="*/ 1023 w 857"/>
                <a:gd name="T65" fmla="*/ 599 h 841"/>
                <a:gd name="T66" fmla="*/ 861 w 857"/>
                <a:gd name="T67" fmla="*/ 559 h 841"/>
                <a:gd name="T68" fmla="*/ 703 w 857"/>
                <a:gd name="T69" fmla="*/ 518 h 841"/>
                <a:gd name="T70" fmla="*/ 522 w 857"/>
                <a:gd name="T71" fmla="*/ 559 h 841"/>
                <a:gd name="T72" fmla="*/ 121 w 857"/>
                <a:gd name="T73" fmla="*/ 399 h 841"/>
                <a:gd name="T74" fmla="*/ 20 w 857"/>
                <a:gd name="T75" fmla="*/ 266 h 841"/>
                <a:gd name="T76" fmla="*/ 121 w 857"/>
                <a:gd name="T77" fmla="*/ 252 h 841"/>
                <a:gd name="T78" fmla="*/ 281 w 857"/>
                <a:gd name="T79" fmla="*/ 159 h 841"/>
                <a:gd name="T80" fmla="*/ 341 w 857"/>
                <a:gd name="T81" fmla="*/ 106 h 841"/>
                <a:gd name="T82" fmla="*/ 542 w 857"/>
                <a:gd name="T83" fmla="*/ 53 h 841"/>
                <a:gd name="T84" fmla="*/ 582 w 857"/>
                <a:gd name="T85" fmla="*/ 0 h 841"/>
                <a:gd name="T86" fmla="*/ 722 w 857"/>
                <a:gd name="T87" fmla="*/ 122 h 841"/>
                <a:gd name="T88" fmla="*/ 743 w 857"/>
                <a:gd name="T89" fmla="*/ 214 h 841"/>
                <a:gd name="T90" fmla="*/ 782 w 857"/>
                <a:gd name="T91" fmla="*/ 293 h 841"/>
                <a:gd name="T92" fmla="*/ 844 w 857"/>
                <a:gd name="T93" fmla="*/ 320 h 841"/>
                <a:gd name="T94" fmla="*/ 1023 w 857"/>
                <a:gd name="T95" fmla="*/ 293 h 841"/>
                <a:gd name="T96" fmla="*/ 1023 w 857"/>
                <a:gd name="T97" fmla="*/ 359 h 841"/>
                <a:gd name="T98" fmla="*/ 964 w 857"/>
                <a:gd name="T99" fmla="*/ 424 h 841"/>
                <a:gd name="T100" fmla="*/ 1083 w 857"/>
                <a:gd name="T101" fmla="*/ 546 h 841"/>
                <a:gd name="T102" fmla="*/ 1244 w 857"/>
                <a:gd name="T103" fmla="*/ 572 h 841"/>
                <a:gd name="T104" fmla="*/ 1324 w 857"/>
                <a:gd name="T105" fmla="*/ 531 h 841"/>
                <a:gd name="T106" fmla="*/ 1465 w 857"/>
                <a:gd name="T107" fmla="*/ 531 h 841"/>
                <a:gd name="T108" fmla="*/ 1565 w 857"/>
                <a:gd name="T109" fmla="*/ 559 h 841"/>
                <a:gd name="T110" fmla="*/ 1445 w 857"/>
                <a:gd name="T111" fmla="*/ 651 h 841"/>
                <a:gd name="T112" fmla="*/ 1505 w 857"/>
                <a:gd name="T113" fmla="*/ 758 h 84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57"/>
                <a:gd name="T172" fmla="*/ 0 h 841"/>
                <a:gd name="T173" fmla="*/ 857 w 857"/>
                <a:gd name="T174" fmla="*/ 841 h 84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57" h="841">
                  <a:moveTo>
                    <a:pt x="640" y="456"/>
                  </a:moveTo>
                  <a:lnTo>
                    <a:pt x="632" y="480"/>
                  </a:lnTo>
                  <a:lnTo>
                    <a:pt x="680" y="504"/>
                  </a:lnTo>
                  <a:lnTo>
                    <a:pt x="672" y="536"/>
                  </a:lnTo>
                  <a:lnTo>
                    <a:pt x="680" y="544"/>
                  </a:lnTo>
                  <a:lnTo>
                    <a:pt x="672" y="568"/>
                  </a:lnTo>
                  <a:lnTo>
                    <a:pt x="680" y="592"/>
                  </a:lnTo>
                  <a:lnTo>
                    <a:pt x="736" y="624"/>
                  </a:lnTo>
                  <a:lnTo>
                    <a:pt x="744" y="624"/>
                  </a:lnTo>
                  <a:lnTo>
                    <a:pt x="744" y="600"/>
                  </a:lnTo>
                  <a:lnTo>
                    <a:pt x="760" y="584"/>
                  </a:lnTo>
                  <a:lnTo>
                    <a:pt x="752" y="552"/>
                  </a:lnTo>
                  <a:lnTo>
                    <a:pt x="736" y="544"/>
                  </a:lnTo>
                  <a:lnTo>
                    <a:pt x="736" y="520"/>
                  </a:lnTo>
                  <a:lnTo>
                    <a:pt x="752" y="520"/>
                  </a:lnTo>
                  <a:lnTo>
                    <a:pt x="752" y="488"/>
                  </a:lnTo>
                  <a:lnTo>
                    <a:pt x="784" y="496"/>
                  </a:lnTo>
                  <a:lnTo>
                    <a:pt x="800" y="512"/>
                  </a:lnTo>
                  <a:lnTo>
                    <a:pt x="840" y="536"/>
                  </a:lnTo>
                  <a:lnTo>
                    <a:pt x="856" y="552"/>
                  </a:lnTo>
                  <a:lnTo>
                    <a:pt x="848" y="632"/>
                  </a:lnTo>
                  <a:lnTo>
                    <a:pt x="800" y="632"/>
                  </a:lnTo>
                  <a:lnTo>
                    <a:pt x="800" y="664"/>
                  </a:lnTo>
                  <a:lnTo>
                    <a:pt x="776" y="664"/>
                  </a:lnTo>
                  <a:lnTo>
                    <a:pt x="776" y="648"/>
                  </a:lnTo>
                  <a:lnTo>
                    <a:pt x="736" y="648"/>
                  </a:lnTo>
                  <a:lnTo>
                    <a:pt x="736" y="760"/>
                  </a:lnTo>
                  <a:lnTo>
                    <a:pt x="704" y="752"/>
                  </a:lnTo>
                  <a:lnTo>
                    <a:pt x="688" y="768"/>
                  </a:lnTo>
                  <a:lnTo>
                    <a:pt x="696" y="776"/>
                  </a:lnTo>
                  <a:lnTo>
                    <a:pt x="704" y="800"/>
                  </a:lnTo>
                  <a:lnTo>
                    <a:pt x="688" y="808"/>
                  </a:lnTo>
                  <a:lnTo>
                    <a:pt x="664" y="840"/>
                  </a:lnTo>
                  <a:lnTo>
                    <a:pt x="632" y="840"/>
                  </a:lnTo>
                  <a:lnTo>
                    <a:pt x="608" y="816"/>
                  </a:lnTo>
                  <a:lnTo>
                    <a:pt x="592" y="760"/>
                  </a:lnTo>
                  <a:lnTo>
                    <a:pt x="592" y="752"/>
                  </a:lnTo>
                  <a:lnTo>
                    <a:pt x="576" y="752"/>
                  </a:lnTo>
                  <a:lnTo>
                    <a:pt x="544" y="736"/>
                  </a:lnTo>
                  <a:lnTo>
                    <a:pt x="528" y="696"/>
                  </a:lnTo>
                  <a:lnTo>
                    <a:pt x="512" y="704"/>
                  </a:lnTo>
                  <a:lnTo>
                    <a:pt x="496" y="712"/>
                  </a:lnTo>
                  <a:lnTo>
                    <a:pt x="488" y="712"/>
                  </a:lnTo>
                  <a:lnTo>
                    <a:pt x="488" y="728"/>
                  </a:lnTo>
                  <a:lnTo>
                    <a:pt x="496" y="752"/>
                  </a:lnTo>
                  <a:lnTo>
                    <a:pt x="480" y="776"/>
                  </a:lnTo>
                  <a:lnTo>
                    <a:pt x="448" y="768"/>
                  </a:lnTo>
                  <a:lnTo>
                    <a:pt x="464" y="744"/>
                  </a:lnTo>
                  <a:lnTo>
                    <a:pt x="448" y="736"/>
                  </a:lnTo>
                  <a:lnTo>
                    <a:pt x="416" y="728"/>
                  </a:lnTo>
                  <a:lnTo>
                    <a:pt x="400" y="704"/>
                  </a:lnTo>
                  <a:lnTo>
                    <a:pt x="408" y="688"/>
                  </a:lnTo>
                  <a:lnTo>
                    <a:pt x="424" y="688"/>
                  </a:lnTo>
                  <a:lnTo>
                    <a:pt x="456" y="696"/>
                  </a:lnTo>
                  <a:lnTo>
                    <a:pt x="480" y="680"/>
                  </a:lnTo>
                  <a:lnTo>
                    <a:pt x="488" y="672"/>
                  </a:lnTo>
                  <a:lnTo>
                    <a:pt x="464" y="664"/>
                  </a:lnTo>
                  <a:lnTo>
                    <a:pt x="464" y="640"/>
                  </a:lnTo>
                  <a:lnTo>
                    <a:pt x="496" y="632"/>
                  </a:lnTo>
                  <a:lnTo>
                    <a:pt x="504" y="600"/>
                  </a:lnTo>
                  <a:lnTo>
                    <a:pt x="528" y="600"/>
                  </a:lnTo>
                  <a:lnTo>
                    <a:pt x="536" y="568"/>
                  </a:lnTo>
                  <a:lnTo>
                    <a:pt x="520" y="480"/>
                  </a:lnTo>
                  <a:lnTo>
                    <a:pt x="480" y="408"/>
                  </a:lnTo>
                  <a:lnTo>
                    <a:pt x="480" y="432"/>
                  </a:lnTo>
                  <a:lnTo>
                    <a:pt x="408" y="360"/>
                  </a:lnTo>
                  <a:lnTo>
                    <a:pt x="392" y="368"/>
                  </a:lnTo>
                  <a:lnTo>
                    <a:pt x="344" y="336"/>
                  </a:lnTo>
                  <a:lnTo>
                    <a:pt x="336" y="304"/>
                  </a:lnTo>
                  <a:lnTo>
                    <a:pt x="280" y="312"/>
                  </a:lnTo>
                  <a:lnTo>
                    <a:pt x="224" y="288"/>
                  </a:lnTo>
                  <a:lnTo>
                    <a:pt x="208" y="336"/>
                  </a:lnTo>
                  <a:lnTo>
                    <a:pt x="136" y="280"/>
                  </a:lnTo>
                  <a:lnTo>
                    <a:pt x="48" y="240"/>
                  </a:lnTo>
                  <a:lnTo>
                    <a:pt x="0" y="248"/>
                  </a:lnTo>
                  <a:lnTo>
                    <a:pt x="8" y="160"/>
                  </a:lnTo>
                  <a:lnTo>
                    <a:pt x="24" y="144"/>
                  </a:lnTo>
                  <a:lnTo>
                    <a:pt x="48" y="152"/>
                  </a:lnTo>
                  <a:lnTo>
                    <a:pt x="72" y="112"/>
                  </a:lnTo>
                  <a:lnTo>
                    <a:pt x="112" y="96"/>
                  </a:lnTo>
                  <a:lnTo>
                    <a:pt x="136" y="80"/>
                  </a:lnTo>
                  <a:lnTo>
                    <a:pt x="136" y="64"/>
                  </a:lnTo>
                  <a:lnTo>
                    <a:pt x="200" y="64"/>
                  </a:lnTo>
                  <a:lnTo>
                    <a:pt x="216" y="32"/>
                  </a:lnTo>
                  <a:lnTo>
                    <a:pt x="216" y="8"/>
                  </a:lnTo>
                  <a:lnTo>
                    <a:pt x="232" y="0"/>
                  </a:lnTo>
                  <a:lnTo>
                    <a:pt x="272" y="8"/>
                  </a:lnTo>
                  <a:lnTo>
                    <a:pt x="288" y="72"/>
                  </a:lnTo>
                  <a:lnTo>
                    <a:pt x="288" y="104"/>
                  </a:lnTo>
                  <a:lnTo>
                    <a:pt x="296" y="128"/>
                  </a:lnTo>
                  <a:lnTo>
                    <a:pt x="312" y="152"/>
                  </a:lnTo>
                  <a:lnTo>
                    <a:pt x="312" y="176"/>
                  </a:lnTo>
                  <a:lnTo>
                    <a:pt x="320" y="192"/>
                  </a:lnTo>
                  <a:lnTo>
                    <a:pt x="336" y="192"/>
                  </a:lnTo>
                  <a:lnTo>
                    <a:pt x="336" y="168"/>
                  </a:lnTo>
                  <a:lnTo>
                    <a:pt x="408" y="176"/>
                  </a:lnTo>
                  <a:lnTo>
                    <a:pt x="408" y="200"/>
                  </a:lnTo>
                  <a:lnTo>
                    <a:pt x="408" y="216"/>
                  </a:lnTo>
                  <a:lnTo>
                    <a:pt x="384" y="240"/>
                  </a:lnTo>
                  <a:lnTo>
                    <a:pt x="384" y="256"/>
                  </a:lnTo>
                  <a:lnTo>
                    <a:pt x="432" y="304"/>
                  </a:lnTo>
                  <a:lnTo>
                    <a:pt x="432" y="328"/>
                  </a:lnTo>
                  <a:lnTo>
                    <a:pt x="488" y="352"/>
                  </a:lnTo>
                  <a:lnTo>
                    <a:pt x="496" y="344"/>
                  </a:lnTo>
                  <a:lnTo>
                    <a:pt x="488" y="312"/>
                  </a:lnTo>
                  <a:lnTo>
                    <a:pt x="528" y="320"/>
                  </a:lnTo>
                  <a:lnTo>
                    <a:pt x="536" y="320"/>
                  </a:lnTo>
                  <a:lnTo>
                    <a:pt x="584" y="320"/>
                  </a:lnTo>
                  <a:lnTo>
                    <a:pt x="608" y="312"/>
                  </a:lnTo>
                  <a:lnTo>
                    <a:pt x="624" y="336"/>
                  </a:lnTo>
                  <a:lnTo>
                    <a:pt x="584" y="368"/>
                  </a:lnTo>
                  <a:lnTo>
                    <a:pt x="576" y="392"/>
                  </a:lnTo>
                  <a:lnTo>
                    <a:pt x="568" y="416"/>
                  </a:lnTo>
                  <a:lnTo>
                    <a:pt x="600" y="456"/>
                  </a:lnTo>
                  <a:lnTo>
                    <a:pt x="640" y="456"/>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ysClr val="windowText" lastClr="000000"/>
                </a:solidFill>
                <a:latin typeface="微软雅黑" panose="020B0503020204020204" pitchFamily="34" charset="-122"/>
                <a:ea typeface="微软雅黑" panose="020B0503020204020204" pitchFamily="34" charset="-122"/>
              </a:endParaRPr>
            </a:p>
          </p:txBody>
        </p:sp>
        <p:sp>
          <p:nvSpPr>
            <p:cNvPr id="105" name="Freeform 32"/>
            <p:cNvSpPr/>
            <p:nvPr/>
          </p:nvSpPr>
          <p:spPr bwMode="invGray">
            <a:xfrm>
              <a:off x="3456482" y="1136115"/>
              <a:ext cx="2397436" cy="2117966"/>
            </a:xfrm>
            <a:custGeom>
              <a:avLst/>
              <a:gdLst>
                <a:gd name="T0" fmla="*/ 41 w 1425"/>
                <a:gd name="T1" fmla="*/ 1497 h 1241"/>
                <a:gd name="T2" fmla="*/ 158 w 1425"/>
                <a:gd name="T3" fmla="*/ 1617 h 1241"/>
                <a:gd name="T4" fmla="*/ 339 w 1425"/>
                <a:gd name="T5" fmla="*/ 1629 h 1241"/>
                <a:gd name="T6" fmla="*/ 279 w 1425"/>
                <a:gd name="T7" fmla="*/ 1722 h 1241"/>
                <a:gd name="T8" fmla="*/ 538 w 1425"/>
                <a:gd name="T9" fmla="*/ 1885 h 1241"/>
                <a:gd name="T10" fmla="*/ 639 w 1425"/>
                <a:gd name="T11" fmla="*/ 1829 h 1241"/>
                <a:gd name="T12" fmla="*/ 879 w 1425"/>
                <a:gd name="T13" fmla="*/ 1843 h 1241"/>
                <a:gd name="T14" fmla="*/ 819 w 1425"/>
                <a:gd name="T15" fmla="*/ 2070 h 1241"/>
                <a:gd name="T16" fmla="*/ 1058 w 1425"/>
                <a:gd name="T17" fmla="*/ 2004 h 1241"/>
                <a:gd name="T18" fmla="*/ 1240 w 1425"/>
                <a:gd name="T19" fmla="*/ 1856 h 1241"/>
                <a:gd name="T20" fmla="*/ 1396 w 1425"/>
                <a:gd name="T21" fmla="*/ 2043 h 1241"/>
                <a:gd name="T22" fmla="*/ 1498 w 1425"/>
                <a:gd name="T23" fmla="*/ 2004 h 1241"/>
                <a:gd name="T24" fmla="*/ 1657 w 1425"/>
                <a:gd name="T25" fmla="*/ 1856 h 1241"/>
                <a:gd name="T26" fmla="*/ 1758 w 1425"/>
                <a:gd name="T27" fmla="*/ 1829 h 1241"/>
                <a:gd name="T28" fmla="*/ 1837 w 1425"/>
                <a:gd name="T29" fmla="*/ 1829 h 1241"/>
                <a:gd name="T30" fmla="*/ 1998 w 1425"/>
                <a:gd name="T31" fmla="*/ 1712 h 1241"/>
                <a:gd name="T32" fmla="*/ 2155 w 1425"/>
                <a:gd name="T33" fmla="*/ 1684 h 1241"/>
                <a:gd name="T34" fmla="*/ 2236 w 1425"/>
                <a:gd name="T35" fmla="*/ 1536 h 1241"/>
                <a:gd name="T36" fmla="*/ 2355 w 1425"/>
                <a:gd name="T37" fmla="*/ 1522 h 1241"/>
                <a:gd name="T38" fmla="*/ 2515 w 1425"/>
                <a:gd name="T39" fmla="*/ 1456 h 1241"/>
                <a:gd name="T40" fmla="*/ 2715 w 1425"/>
                <a:gd name="T41" fmla="*/ 1376 h 1241"/>
                <a:gd name="T42" fmla="*/ 2814 w 1425"/>
                <a:gd name="T43" fmla="*/ 1536 h 1241"/>
                <a:gd name="T44" fmla="*/ 2933 w 1425"/>
                <a:gd name="T45" fmla="*/ 1482 h 1241"/>
                <a:gd name="T46" fmla="*/ 2933 w 1425"/>
                <a:gd name="T47" fmla="*/ 1403 h 1241"/>
                <a:gd name="T48" fmla="*/ 3374 w 1425"/>
                <a:gd name="T49" fmla="*/ 1310 h 1241"/>
                <a:gd name="T50" fmla="*/ 3434 w 1425"/>
                <a:gd name="T51" fmla="*/ 1217 h 1241"/>
                <a:gd name="T52" fmla="*/ 3274 w 1425"/>
                <a:gd name="T53" fmla="*/ 1122 h 1241"/>
                <a:gd name="T54" fmla="*/ 3155 w 1425"/>
                <a:gd name="T55" fmla="*/ 934 h 1241"/>
                <a:gd name="T56" fmla="*/ 3334 w 1425"/>
                <a:gd name="T57" fmla="*/ 934 h 1241"/>
                <a:gd name="T58" fmla="*/ 3374 w 1425"/>
                <a:gd name="T59" fmla="*/ 788 h 1241"/>
                <a:gd name="T60" fmla="*/ 3233 w 1425"/>
                <a:gd name="T61" fmla="*/ 721 h 1241"/>
                <a:gd name="T62" fmla="*/ 3472 w 1425"/>
                <a:gd name="T63" fmla="*/ 493 h 1241"/>
                <a:gd name="T64" fmla="*/ 3554 w 1425"/>
                <a:gd name="T65" fmla="*/ 214 h 1241"/>
                <a:gd name="T66" fmla="*/ 3355 w 1425"/>
                <a:gd name="T67" fmla="*/ 214 h 1241"/>
                <a:gd name="T68" fmla="*/ 3155 w 1425"/>
                <a:gd name="T69" fmla="*/ 122 h 1241"/>
                <a:gd name="T70" fmla="*/ 2974 w 1425"/>
                <a:gd name="T71" fmla="*/ 109 h 1241"/>
                <a:gd name="T72" fmla="*/ 2914 w 1425"/>
                <a:gd name="T73" fmla="*/ 0 h 1241"/>
                <a:gd name="T74" fmla="*/ 2896 w 1425"/>
                <a:gd name="T75" fmla="*/ 109 h 1241"/>
                <a:gd name="T76" fmla="*/ 2814 w 1425"/>
                <a:gd name="T77" fmla="*/ 280 h 1241"/>
                <a:gd name="T78" fmla="*/ 2795 w 1425"/>
                <a:gd name="T79" fmla="*/ 401 h 1241"/>
                <a:gd name="T80" fmla="*/ 2476 w 1425"/>
                <a:gd name="T81" fmla="*/ 466 h 1241"/>
                <a:gd name="T82" fmla="*/ 2476 w 1425"/>
                <a:gd name="T83" fmla="*/ 721 h 1241"/>
                <a:gd name="T84" fmla="*/ 2634 w 1425"/>
                <a:gd name="T85" fmla="*/ 695 h 1241"/>
                <a:gd name="T86" fmla="*/ 2836 w 1425"/>
                <a:gd name="T87" fmla="*/ 748 h 1241"/>
                <a:gd name="T88" fmla="*/ 2836 w 1425"/>
                <a:gd name="T89" fmla="*/ 841 h 1241"/>
                <a:gd name="T90" fmla="*/ 2596 w 1425"/>
                <a:gd name="T91" fmla="*/ 895 h 1241"/>
                <a:gd name="T92" fmla="*/ 2476 w 1425"/>
                <a:gd name="T93" fmla="*/ 988 h 1241"/>
                <a:gd name="T94" fmla="*/ 2155 w 1425"/>
                <a:gd name="T95" fmla="*/ 1109 h 1241"/>
                <a:gd name="T96" fmla="*/ 1897 w 1425"/>
                <a:gd name="T97" fmla="*/ 1082 h 1241"/>
                <a:gd name="T98" fmla="*/ 1916 w 1425"/>
                <a:gd name="T99" fmla="*/ 1255 h 1241"/>
                <a:gd name="T100" fmla="*/ 1596 w 1425"/>
                <a:gd name="T101" fmla="*/ 1415 h 1241"/>
                <a:gd name="T102" fmla="*/ 1139 w 1425"/>
                <a:gd name="T103" fmla="*/ 1469 h 1241"/>
                <a:gd name="T104" fmla="*/ 879 w 1425"/>
                <a:gd name="T105" fmla="*/ 1482 h 1241"/>
                <a:gd name="T106" fmla="*/ 620 w 1425"/>
                <a:gd name="T107" fmla="*/ 1441 h 1241"/>
                <a:gd name="T108" fmla="*/ 239 w 1425"/>
                <a:gd name="T109" fmla="*/ 1363 h 124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425"/>
                <a:gd name="T166" fmla="*/ 0 h 1241"/>
                <a:gd name="T167" fmla="*/ 1425 w 1425"/>
                <a:gd name="T168" fmla="*/ 1241 h 124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425" h="1241">
                  <a:moveTo>
                    <a:pt x="0" y="784"/>
                  </a:moveTo>
                  <a:lnTo>
                    <a:pt x="16" y="848"/>
                  </a:lnTo>
                  <a:lnTo>
                    <a:pt x="16" y="896"/>
                  </a:lnTo>
                  <a:lnTo>
                    <a:pt x="40" y="928"/>
                  </a:lnTo>
                  <a:lnTo>
                    <a:pt x="48" y="968"/>
                  </a:lnTo>
                  <a:lnTo>
                    <a:pt x="64" y="968"/>
                  </a:lnTo>
                  <a:lnTo>
                    <a:pt x="64" y="944"/>
                  </a:lnTo>
                  <a:lnTo>
                    <a:pt x="136" y="952"/>
                  </a:lnTo>
                  <a:lnTo>
                    <a:pt x="136" y="976"/>
                  </a:lnTo>
                  <a:lnTo>
                    <a:pt x="136" y="992"/>
                  </a:lnTo>
                  <a:lnTo>
                    <a:pt x="112" y="1016"/>
                  </a:lnTo>
                  <a:lnTo>
                    <a:pt x="112" y="1032"/>
                  </a:lnTo>
                  <a:lnTo>
                    <a:pt x="160" y="1080"/>
                  </a:lnTo>
                  <a:lnTo>
                    <a:pt x="160" y="1104"/>
                  </a:lnTo>
                  <a:lnTo>
                    <a:pt x="216" y="1128"/>
                  </a:lnTo>
                  <a:lnTo>
                    <a:pt x="224" y="1120"/>
                  </a:lnTo>
                  <a:lnTo>
                    <a:pt x="216" y="1088"/>
                  </a:lnTo>
                  <a:lnTo>
                    <a:pt x="256" y="1096"/>
                  </a:lnTo>
                  <a:lnTo>
                    <a:pt x="264" y="1096"/>
                  </a:lnTo>
                  <a:lnTo>
                    <a:pt x="336" y="1088"/>
                  </a:lnTo>
                  <a:lnTo>
                    <a:pt x="352" y="1104"/>
                  </a:lnTo>
                  <a:lnTo>
                    <a:pt x="312" y="1144"/>
                  </a:lnTo>
                  <a:lnTo>
                    <a:pt x="296" y="1192"/>
                  </a:lnTo>
                  <a:lnTo>
                    <a:pt x="328" y="1240"/>
                  </a:lnTo>
                  <a:lnTo>
                    <a:pt x="376" y="1232"/>
                  </a:lnTo>
                  <a:lnTo>
                    <a:pt x="400" y="1208"/>
                  </a:lnTo>
                  <a:lnTo>
                    <a:pt x="424" y="1200"/>
                  </a:lnTo>
                  <a:lnTo>
                    <a:pt x="432" y="1136"/>
                  </a:lnTo>
                  <a:lnTo>
                    <a:pt x="488" y="1088"/>
                  </a:lnTo>
                  <a:lnTo>
                    <a:pt x="496" y="1112"/>
                  </a:lnTo>
                  <a:lnTo>
                    <a:pt x="480" y="1176"/>
                  </a:lnTo>
                  <a:lnTo>
                    <a:pt x="520" y="1192"/>
                  </a:lnTo>
                  <a:lnTo>
                    <a:pt x="560" y="1224"/>
                  </a:lnTo>
                  <a:lnTo>
                    <a:pt x="576" y="1224"/>
                  </a:lnTo>
                  <a:lnTo>
                    <a:pt x="592" y="1224"/>
                  </a:lnTo>
                  <a:lnTo>
                    <a:pt x="600" y="1200"/>
                  </a:lnTo>
                  <a:lnTo>
                    <a:pt x="616" y="1200"/>
                  </a:lnTo>
                  <a:lnTo>
                    <a:pt x="608" y="1168"/>
                  </a:lnTo>
                  <a:lnTo>
                    <a:pt x="664" y="1112"/>
                  </a:lnTo>
                  <a:lnTo>
                    <a:pt x="664" y="1096"/>
                  </a:lnTo>
                  <a:lnTo>
                    <a:pt x="696" y="1096"/>
                  </a:lnTo>
                  <a:lnTo>
                    <a:pt x="704" y="1096"/>
                  </a:lnTo>
                  <a:lnTo>
                    <a:pt x="712" y="1080"/>
                  </a:lnTo>
                  <a:lnTo>
                    <a:pt x="720" y="1080"/>
                  </a:lnTo>
                  <a:lnTo>
                    <a:pt x="736" y="1096"/>
                  </a:lnTo>
                  <a:lnTo>
                    <a:pt x="736" y="1072"/>
                  </a:lnTo>
                  <a:lnTo>
                    <a:pt x="760" y="1080"/>
                  </a:lnTo>
                  <a:lnTo>
                    <a:pt x="800" y="1024"/>
                  </a:lnTo>
                  <a:lnTo>
                    <a:pt x="832" y="1016"/>
                  </a:lnTo>
                  <a:lnTo>
                    <a:pt x="848" y="1000"/>
                  </a:lnTo>
                  <a:lnTo>
                    <a:pt x="864" y="1008"/>
                  </a:lnTo>
                  <a:lnTo>
                    <a:pt x="896" y="1000"/>
                  </a:lnTo>
                  <a:lnTo>
                    <a:pt x="872" y="928"/>
                  </a:lnTo>
                  <a:lnTo>
                    <a:pt x="896" y="920"/>
                  </a:lnTo>
                  <a:lnTo>
                    <a:pt x="896" y="888"/>
                  </a:lnTo>
                  <a:lnTo>
                    <a:pt x="928" y="872"/>
                  </a:lnTo>
                  <a:lnTo>
                    <a:pt x="944" y="912"/>
                  </a:lnTo>
                  <a:lnTo>
                    <a:pt x="984" y="888"/>
                  </a:lnTo>
                  <a:lnTo>
                    <a:pt x="1000" y="896"/>
                  </a:lnTo>
                  <a:lnTo>
                    <a:pt x="1008" y="872"/>
                  </a:lnTo>
                  <a:lnTo>
                    <a:pt x="1040" y="880"/>
                  </a:lnTo>
                  <a:lnTo>
                    <a:pt x="1040" y="840"/>
                  </a:lnTo>
                  <a:lnTo>
                    <a:pt x="1088" y="824"/>
                  </a:lnTo>
                  <a:lnTo>
                    <a:pt x="1112" y="864"/>
                  </a:lnTo>
                  <a:lnTo>
                    <a:pt x="1112" y="904"/>
                  </a:lnTo>
                  <a:lnTo>
                    <a:pt x="1128" y="920"/>
                  </a:lnTo>
                  <a:lnTo>
                    <a:pt x="1160" y="912"/>
                  </a:lnTo>
                  <a:lnTo>
                    <a:pt x="1176" y="912"/>
                  </a:lnTo>
                  <a:lnTo>
                    <a:pt x="1176" y="888"/>
                  </a:lnTo>
                  <a:lnTo>
                    <a:pt x="1176" y="864"/>
                  </a:lnTo>
                  <a:lnTo>
                    <a:pt x="1160" y="832"/>
                  </a:lnTo>
                  <a:lnTo>
                    <a:pt x="1176" y="840"/>
                  </a:lnTo>
                  <a:lnTo>
                    <a:pt x="1200" y="872"/>
                  </a:lnTo>
                  <a:lnTo>
                    <a:pt x="1328" y="776"/>
                  </a:lnTo>
                  <a:lnTo>
                    <a:pt x="1352" y="784"/>
                  </a:lnTo>
                  <a:lnTo>
                    <a:pt x="1392" y="752"/>
                  </a:lnTo>
                  <a:lnTo>
                    <a:pt x="1392" y="728"/>
                  </a:lnTo>
                  <a:lnTo>
                    <a:pt x="1376" y="728"/>
                  </a:lnTo>
                  <a:lnTo>
                    <a:pt x="1376" y="688"/>
                  </a:lnTo>
                  <a:lnTo>
                    <a:pt x="1352" y="640"/>
                  </a:lnTo>
                  <a:lnTo>
                    <a:pt x="1312" y="672"/>
                  </a:lnTo>
                  <a:lnTo>
                    <a:pt x="1288" y="616"/>
                  </a:lnTo>
                  <a:lnTo>
                    <a:pt x="1296" y="592"/>
                  </a:lnTo>
                  <a:lnTo>
                    <a:pt x="1264" y="560"/>
                  </a:lnTo>
                  <a:lnTo>
                    <a:pt x="1272" y="536"/>
                  </a:lnTo>
                  <a:lnTo>
                    <a:pt x="1312" y="560"/>
                  </a:lnTo>
                  <a:lnTo>
                    <a:pt x="1336" y="560"/>
                  </a:lnTo>
                  <a:lnTo>
                    <a:pt x="1328" y="512"/>
                  </a:lnTo>
                  <a:lnTo>
                    <a:pt x="1328" y="488"/>
                  </a:lnTo>
                  <a:lnTo>
                    <a:pt x="1352" y="472"/>
                  </a:lnTo>
                  <a:lnTo>
                    <a:pt x="1352" y="456"/>
                  </a:lnTo>
                  <a:lnTo>
                    <a:pt x="1320" y="472"/>
                  </a:lnTo>
                  <a:lnTo>
                    <a:pt x="1296" y="432"/>
                  </a:lnTo>
                  <a:lnTo>
                    <a:pt x="1368" y="336"/>
                  </a:lnTo>
                  <a:lnTo>
                    <a:pt x="1384" y="360"/>
                  </a:lnTo>
                  <a:lnTo>
                    <a:pt x="1392" y="296"/>
                  </a:lnTo>
                  <a:lnTo>
                    <a:pt x="1408" y="272"/>
                  </a:lnTo>
                  <a:lnTo>
                    <a:pt x="1400" y="216"/>
                  </a:lnTo>
                  <a:lnTo>
                    <a:pt x="1424" y="128"/>
                  </a:lnTo>
                  <a:lnTo>
                    <a:pt x="1384" y="88"/>
                  </a:lnTo>
                  <a:lnTo>
                    <a:pt x="1360" y="120"/>
                  </a:lnTo>
                  <a:lnTo>
                    <a:pt x="1344" y="128"/>
                  </a:lnTo>
                  <a:lnTo>
                    <a:pt x="1296" y="144"/>
                  </a:lnTo>
                  <a:lnTo>
                    <a:pt x="1280" y="120"/>
                  </a:lnTo>
                  <a:lnTo>
                    <a:pt x="1264" y="72"/>
                  </a:lnTo>
                  <a:lnTo>
                    <a:pt x="1240" y="56"/>
                  </a:lnTo>
                  <a:lnTo>
                    <a:pt x="1224" y="72"/>
                  </a:lnTo>
                  <a:lnTo>
                    <a:pt x="1192" y="64"/>
                  </a:lnTo>
                  <a:lnTo>
                    <a:pt x="1208" y="32"/>
                  </a:lnTo>
                  <a:lnTo>
                    <a:pt x="1200" y="0"/>
                  </a:lnTo>
                  <a:lnTo>
                    <a:pt x="1168" y="0"/>
                  </a:lnTo>
                  <a:lnTo>
                    <a:pt x="1128" y="40"/>
                  </a:lnTo>
                  <a:lnTo>
                    <a:pt x="1128" y="56"/>
                  </a:lnTo>
                  <a:lnTo>
                    <a:pt x="1160" y="64"/>
                  </a:lnTo>
                  <a:lnTo>
                    <a:pt x="1168" y="88"/>
                  </a:lnTo>
                  <a:lnTo>
                    <a:pt x="1136" y="136"/>
                  </a:lnTo>
                  <a:lnTo>
                    <a:pt x="1128" y="168"/>
                  </a:lnTo>
                  <a:lnTo>
                    <a:pt x="1112" y="200"/>
                  </a:lnTo>
                  <a:lnTo>
                    <a:pt x="1112" y="232"/>
                  </a:lnTo>
                  <a:lnTo>
                    <a:pt x="1120" y="240"/>
                  </a:lnTo>
                  <a:lnTo>
                    <a:pt x="1056" y="288"/>
                  </a:lnTo>
                  <a:lnTo>
                    <a:pt x="1016" y="280"/>
                  </a:lnTo>
                  <a:lnTo>
                    <a:pt x="992" y="280"/>
                  </a:lnTo>
                  <a:lnTo>
                    <a:pt x="944" y="416"/>
                  </a:lnTo>
                  <a:lnTo>
                    <a:pt x="960" y="432"/>
                  </a:lnTo>
                  <a:lnTo>
                    <a:pt x="992" y="432"/>
                  </a:lnTo>
                  <a:lnTo>
                    <a:pt x="1032" y="432"/>
                  </a:lnTo>
                  <a:lnTo>
                    <a:pt x="1040" y="440"/>
                  </a:lnTo>
                  <a:lnTo>
                    <a:pt x="1056" y="416"/>
                  </a:lnTo>
                  <a:lnTo>
                    <a:pt x="1080" y="408"/>
                  </a:lnTo>
                  <a:lnTo>
                    <a:pt x="1104" y="416"/>
                  </a:lnTo>
                  <a:lnTo>
                    <a:pt x="1136" y="448"/>
                  </a:lnTo>
                  <a:lnTo>
                    <a:pt x="1160" y="480"/>
                  </a:lnTo>
                  <a:lnTo>
                    <a:pt x="1160" y="512"/>
                  </a:lnTo>
                  <a:lnTo>
                    <a:pt x="1136" y="504"/>
                  </a:lnTo>
                  <a:lnTo>
                    <a:pt x="1088" y="520"/>
                  </a:lnTo>
                  <a:lnTo>
                    <a:pt x="1048" y="520"/>
                  </a:lnTo>
                  <a:lnTo>
                    <a:pt x="1040" y="536"/>
                  </a:lnTo>
                  <a:lnTo>
                    <a:pt x="1016" y="536"/>
                  </a:lnTo>
                  <a:lnTo>
                    <a:pt x="992" y="560"/>
                  </a:lnTo>
                  <a:lnTo>
                    <a:pt x="992" y="592"/>
                  </a:lnTo>
                  <a:lnTo>
                    <a:pt x="968" y="608"/>
                  </a:lnTo>
                  <a:lnTo>
                    <a:pt x="912" y="616"/>
                  </a:lnTo>
                  <a:lnTo>
                    <a:pt x="864" y="664"/>
                  </a:lnTo>
                  <a:lnTo>
                    <a:pt x="800" y="664"/>
                  </a:lnTo>
                  <a:lnTo>
                    <a:pt x="784" y="648"/>
                  </a:lnTo>
                  <a:lnTo>
                    <a:pt x="760" y="648"/>
                  </a:lnTo>
                  <a:lnTo>
                    <a:pt x="752" y="680"/>
                  </a:lnTo>
                  <a:lnTo>
                    <a:pt x="728" y="704"/>
                  </a:lnTo>
                  <a:lnTo>
                    <a:pt x="768" y="752"/>
                  </a:lnTo>
                  <a:lnTo>
                    <a:pt x="720" y="784"/>
                  </a:lnTo>
                  <a:lnTo>
                    <a:pt x="696" y="824"/>
                  </a:lnTo>
                  <a:lnTo>
                    <a:pt x="640" y="848"/>
                  </a:lnTo>
                  <a:lnTo>
                    <a:pt x="560" y="856"/>
                  </a:lnTo>
                  <a:lnTo>
                    <a:pt x="496" y="864"/>
                  </a:lnTo>
                  <a:lnTo>
                    <a:pt x="456" y="880"/>
                  </a:lnTo>
                  <a:lnTo>
                    <a:pt x="408" y="912"/>
                  </a:lnTo>
                  <a:lnTo>
                    <a:pt x="384" y="912"/>
                  </a:lnTo>
                  <a:lnTo>
                    <a:pt x="352" y="888"/>
                  </a:lnTo>
                  <a:lnTo>
                    <a:pt x="312" y="888"/>
                  </a:lnTo>
                  <a:lnTo>
                    <a:pt x="280" y="864"/>
                  </a:lnTo>
                  <a:lnTo>
                    <a:pt x="248" y="864"/>
                  </a:lnTo>
                  <a:lnTo>
                    <a:pt x="224" y="824"/>
                  </a:lnTo>
                  <a:lnTo>
                    <a:pt x="160" y="816"/>
                  </a:lnTo>
                  <a:lnTo>
                    <a:pt x="96" y="816"/>
                  </a:lnTo>
                  <a:lnTo>
                    <a:pt x="64" y="792"/>
                  </a:lnTo>
                  <a:lnTo>
                    <a:pt x="0" y="784"/>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ysClr val="windowText" lastClr="000000"/>
                </a:solidFill>
                <a:latin typeface="微软雅黑" panose="020B0503020204020204" pitchFamily="34" charset="-122"/>
                <a:ea typeface="微软雅黑" panose="020B0503020204020204" pitchFamily="34" charset="-122"/>
              </a:endParaRPr>
            </a:p>
          </p:txBody>
        </p:sp>
        <p:sp>
          <p:nvSpPr>
            <p:cNvPr id="106" name="Freeform 33"/>
            <p:cNvSpPr/>
            <p:nvPr/>
          </p:nvSpPr>
          <p:spPr bwMode="invGray">
            <a:xfrm>
              <a:off x="1248207" y="1491933"/>
              <a:ext cx="2142419" cy="1762148"/>
            </a:xfrm>
            <a:custGeom>
              <a:avLst/>
              <a:gdLst>
                <a:gd name="T0" fmla="*/ 3140 w 1273"/>
                <a:gd name="T1" fmla="*/ 960 h 1033"/>
                <a:gd name="T2" fmla="*/ 3099 w 1273"/>
                <a:gd name="T3" fmla="*/ 1052 h 1033"/>
                <a:gd name="T4" fmla="*/ 2939 w 1273"/>
                <a:gd name="T5" fmla="*/ 1052 h 1033"/>
                <a:gd name="T6" fmla="*/ 2879 w 1273"/>
                <a:gd name="T7" fmla="*/ 1105 h 1033"/>
                <a:gd name="T8" fmla="*/ 2699 w 1273"/>
                <a:gd name="T9" fmla="*/ 1199 h 1033"/>
                <a:gd name="T10" fmla="*/ 2620 w 1273"/>
                <a:gd name="T11" fmla="*/ 1213 h 1033"/>
                <a:gd name="T12" fmla="*/ 2339 w 1273"/>
                <a:gd name="T13" fmla="*/ 1373 h 1033"/>
                <a:gd name="T14" fmla="*/ 2200 w 1273"/>
                <a:gd name="T15" fmla="*/ 1467 h 1033"/>
                <a:gd name="T16" fmla="*/ 2300 w 1273"/>
                <a:gd name="T17" fmla="*/ 1571 h 1033"/>
                <a:gd name="T18" fmla="*/ 2222 w 1273"/>
                <a:gd name="T19" fmla="*/ 1653 h 1033"/>
                <a:gd name="T20" fmla="*/ 2239 w 1273"/>
                <a:gd name="T21" fmla="*/ 1720 h 1033"/>
                <a:gd name="T22" fmla="*/ 2101 w 1273"/>
                <a:gd name="T23" fmla="*/ 1692 h 1033"/>
                <a:gd name="T24" fmla="*/ 2018 w 1273"/>
                <a:gd name="T25" fmla="*/ 1666 h 1033"/>
                <a:gd name="T26" fmla="*/ 1841 w 1273"/>
                <a:gd name="T27" fmla="*/ 1598 h 1033"/>
                <a:gd name="T28" fmla="*/ 1500 w 1273"/>
                <a:gd name="T29" fmla="*/ 1640 h 1033"/>
                <a:gd name="T30" fmla="*/ 1282 w 1273"/>
                <a:gd name="T31" fmla="*/ 1653 h 1033"/>
                <a:gd name="T32" fmla="*/ 1079 w 1273"/>
                <a:gd name="T33" fmla="*/ 1585 h 1033"/>
                <a:gd name="T34" fmla="*/ 920 w 1273"/>
                <a:gd name="T35" fmla="*/ 1598 h 1033"/>
                <a:gd name="T36" fmla="*/ 681 w 1273"/>
                <a:gd name="T37" fmla="*/ 1545 h 1033"/>
                <a:gd name="T38" fmla="*/ 539 w 1273"/>
                <a:gd name="T39" fmla="*/ 1640 h 1033"/>
                <a:gd name="T40" fmla="*/ 381 w 1273"/>
                <a:gd name="T41" fmla="*/ 1571 h 1033"/>
                <a:gd name="T42" fmla="*/ 259 w 1273"/>
                <a:gd name="T43" fmla="*/ 1440 h 1033"/>
                <a:gd name="T44" fmla="*/ 138 w 1273"/>
                <a:gd name="T45" fmla="*/ 1332 h 1033"/>
                <a:gd name="T46" fmla="*/ 160 w 1273"/>
                <a:gd name="T47" fmla="*/ 1291 h 1033"/>
                <a:gd name="T48" fmla="*/ 101 w 1273"/>
                <a:gd name="T49" fmla="*/ 1187 h 1033"/>
                <a:gd name="T50" fmla="*/ 0 w 1273"/>
                <a:gd name="T51" fmla="*/ 1146 h 1033"/>
                <a:gd name="T52" fmla="*/ 79 w 1273"/>
                <a:gd name="T53" fmla="*/ 1146 h 1033"/>
                <a:gd name="T54" fmla="*/ 79 w 1273"/>
                <a:gd name="T55" fmla="*/ 1026 h 1033"/>
                <a:gd name="T56" fmla="*/ 60 w 1273"/>
                <a:gd name="T57" fmla="*/ 947 h 1033"/>
                <a:gd name="T58" fmla="*/ 0 w 1273"/>
                <a:gd name="T59" fmla="*/ 867 h 1033"/>
                <a:gd name="T60" fmla="*/ 221 w 1273"/>
                <a:gd name="T61" fmla="*/ 773 h 1033"/>
                <a:gd name="T62" fmla="*/ 339 w 1273"/>
                <a:gd name="T63" fmla="*/ 760 h 1033"/>
                <a:gd name="T64" fmla="*/ 381 w 1273"/>
                <a:gd name="T65" fmla="*/ 800 h 1033"/>
                <a:gd name="T66" fmla="*/ 500 w 1273"/>
                <a:gd name="T67" fmla="*/ 800 h 1033"/>
                <a:gd name="T68" fmla="*/ 759 w 1273"/>
                <a:gd name="T69" fmla="*/ 760 h 1033"/>
                <a:gd name="T70" fmla="*/ 1041 w 1273"/>
                <a:gd name="T71" fmla="*/ 708 h 1033"/>
                <a:gd name="T72" fmla="*/ 1059 w 1273"/>
                <a:gd name="T73" fmla="*/ 627 h 1033"/>
                <a:gd name="T74" fmla="*/ 1179 w 1273"/>
                <a:gd name="T75" fmla="*/ 388 h 1033"/>
                <a:gd name="T76" fmla="*/ 1140 w 1273"/>
                <a:gd name="T77" fmla="*/ 332 h 1033"/>
                <a:gd name="T78" fmla="*/ 1480 w 1273"/>
                <a:gd name="T79" fmla="*/ 374 h 1033"/>
                <a:gd name="T80" fmla="*/ 1660 w 1273"/>
                <a:gd name="T81" fmla="*/ 159 h 1033"/>
                <a:gd name="T82" fmla="*/ 1959 w 1273"/>
                <a:gd name="T83" fmla="*/ 214 h 1033"/>
                <a:gd name="T84" fmla="*/ 1959 w 1273"/>
                <a:gd name="T85" fmla="*/ 135 h 1033"/>
                <a:gd name="T86" fmla="*/ 2101 w 1273"/>
                <a:gd name="T87" fmla="*/ 66 h 1033"/>
                <a:gd name="T88" fmla="*/ 2200 w 1273"/>
                <a:gd name="T89" fmla="*/ 0 h 1033"/>
                <a:gd name="T90" fmla="*/ 2319 w 1273"/>
                <a:gd name="T91" fmla="*/ 27 h 1033"/>
                <a:gd name="T92" fmla="*/ 2319 w 1273"/>
                <a:gd name="T93" fmla="*/ 80 h 1033"/>
                <a:gd name="T94" fmla="*/ 2401 w 1273"/>
                <a:gd name="T95" fmla="*/ 186 h 1033"/>
                <a:gd name="T96" fmla="*/ 2560 w 1273"/>
                <a:gd name="T97" fmla="*/ 239 h 1033"/>
                <a:gd name="T98" fmla="*/ 2599 w 1273"/>
                <a:gd name="T99" fmla="*/ 414 h 1033"/>
                <a:gd name="T100" fmla="*/ 2539 w 1273"/>
                <a:gd name="T101" fmla="*/ 559 h 1033"/>
                <a:gd name="T102" fmla="*/ 2782 w 1273"/>
                <a:gd name="T103" fmla="*/ 615 h 1033"/>
                <a:gd name="T104" fmla="*/ 3021 w 1273"/>
                <a:gd name="T105" fmla="*/ 732 h 1033"/>
                <a:gd name="T106" fmla="*/ 3082 w 1273"/>
                <a:gd name="T107" fmla="*/ 800 h 1033"/>
                <a:gd name="T108" fmla="*/ 3179 w 1273"/>
                <a:gd name="T109" fmla="*/ 947 h 10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73"/>
                <a:gd name="T166" fmla="*/ 0 h 1033"/>
                <a:gd name="T167" fmla="*/ 1273 w 1273"/>
                <a:gd name="T168" fmla="*/ 1033 h 103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73" h="1033">
                  <a:moveTo>
                    <a:pt x="1272" y="568"/>
                  </a:moveTo>
                  <a:lnTo>
                    <a:pt x="1256" y="576"/>
                  </a:lnTo>
                  <a:lnTo>
                    <a:pt x="1256" y="600"/>
                  </a:lnTo>
                  <a:lnTo>
                    <a:pt x="1240" y="632"/>
                  </a:lnTo>
                  <a:lnTo>
                    <a:pt x="1208" y="632"/>
                  </a:lnTo>
                  <a:lnTo>
                    <a:pt x="1176" y="632"/>
                  </a:lnTo>
                  <a:lnTo>
                    <a:pt x="1176" y="648"/>
                  </a:lnTo>
                  <a:lnTo>
                    <a:pt x="1152" y="664"/>
                  </a:lnTo>
                  <a:lnTo>
                    <a:pt x="1112" y="680"/>
                  </a:lnTo>
                  <a:lnTo>
                    <a:pt x="1080" y="720"/>
                  </a:lnTo>
                  <a:lnTo>
                    <a:pt x="1064" y="712"/>
                  </a:lnTo>
                  <a:lnTo>
                    <a:pt x="1048" y="728"/>
                  </a:lnTo>
                  <a:lnTo>
                    <a:pt x="1040" y="816"/>
                  </a:lnTo>
                  <a:lnTo>
                    <a:pt x="936" y="824"/>
                  </a:lnTo>
                  <a:lnTo>
                    <a:pt x="888" y="840"/>
                  </a:lnTo>
                  <a:lnTo>
                    <a:pt x="880" y="880"/>
                  </a:lnTo>
                  <a:lnTo>
                    <a:pt x="920" y="928"/>
                  </a:lnTo>
                  <a:lnTo>
                    <a:pt x="920" y="944"/>
                  </a:lnTo>
                  <a:lnTo>
                    <a:pt x="888" y="968"/>
                  </a:lnTo>
                  <a:lnTo>
                    <a:pt x="888" y="992"/>
                  </a:lnTo>
                  <a:lnTo>
                    <a:pt x="896" y="1000"/>
                  </a:lnTo>
                  <a:lnTo>
                    <a:pt x="896" y="1032"/>
                  </a:lnTo>
                  <a:lnTo>
                    <a:pt x="840" y="1008"/>
                  </a:lnTo>
                  <a:lnTo>
                    <a:pt x="840" y="1016"/>
                  </a:lnTo>
                  <a:lnTo>
                    <a:pt x="816" y="1016"/>
                  </a:lnTo>
                  <a:lnTo>
                    <a:pt x="808" y="1000"/>
                  </a:lnTo>
                  <a:lnTo>
                    <a:pt x="760" y="976"/>
                  </a:lnTo>
                  <a:lnTo>
                    <a:pt x="736" y="960"/>
                  </a:lnTo>
                  <a:lnTo>
                    <a:pt x="624" y="968"/>
                  </a:lnTo>
                  <a:lnTo>
                    <a:pt x="600" y="984"/>
                  </a:lnTo>
                  <a:lnTo>
                    <a:pt x="528" y="984"/>
                  </a:lnTo>
                  <a:lnTo>
                    <a:pt x="512" y="992"/>
                  </a:lnTo>
                  <a:lnTo>
                    <a:pt x="440" y="984"/>
                  </a:lnTo>
                  <a:lnTo>
                    <a:pt x="432" y="952"/>
                  </a:lnTo>
                  <a:lnTo>
                    <a:pt x="384" y="944"/>
                  </a:lnTo>
                  <a:lnTo>
                    <a:pt x="368" y="960"/>
                  </a:lnTo>
                  <a:lnTo>
                    <a:pt x="296" y="928"/>
                  </a:lnTo>
                  <a:lnTo>
                    <a:pt x="272" y="928"/>
                  </a:lnTo>
                  <a:lnTo>
                    <a:pt x="248" y="968"/>
                  </a:lnTo>
                  <a:lnTo>
                    <a:pt x="216" y="984"/>
                  </a:lnTo>
                  <a:lnTo>
                    <a:pt x="176" y="976"/>
                  </a:lnTo>
                  <a:lnTo>
                    <a:pt x="152" y="944"/>
                  </a:lnTo>
                  <a:lnTo>
                    <a:pt x="152" y="872"/>
                  </a:lnTo>
                  <a:lnTo>
                    <a:pt x="104" y="864"/>
                  </a:lnTo>
                  <a:lnTo>
                    <a:pt x="72" y="816"/>
                  </a:lnTo>
                  <a:lnTo>
                    <a:pt x="56" y="800"/>
                  </a:lnTo>
                  <a:lnTo>
                    <a:pt x="48" y="784"/>
                  </a:lnTo>
                  <a:lnTo>
                    <a:pt x="64" y="776"/>
                  </a:lnTo>
                  <a:lnTo>
                    <a:pt x="64" y="752"/>
                  </a:lnTo>
                  <a:lnTo>
                    <a:pt x="40" y="712"/>
                  </a:lnTo>
                  <a:lnTo>
                    <a:pt x="16" y="704"/>
                  </a:lnTo>
                  <a:lnTo>
                    <a:pt x="0" y="688"/>
                  </a:lnTo>
                  <a:lnTo>
                    <a:pt x="16" y="680"/>
                  </a:lnTo>
                  <a:lnTo>
                    <a:pt x="32" y="688"/>
                  </a:lnTo>
                  <a:lnTo>
                    <a:pt x="40" y="672"/>
                  </a:lnTo>
                  <a:lnTo>
                    <a:pt x="32" y="616"/>
                  </a:lnTo>
                  <a:lnTo>
                    <a:pt x="48" y="592"/>
                  </a:lnTo>
                  <a:lnTo>
                    <a:pt x="24" y="568"/>
                  </a:lnTo>
                  <a:lnTo>
                    <a:pt x="0" y="568"/>
                  </a:lnTo>
                  <a:lnTo>
                    <a:pt x="0" y="520"/>
                  </a:lnTo>
                  <a:lnTo>
                    <a:pt x="48" y="464"/>
                  </a:lnTo>
                  <a:lnTo>
                    <a:pt x="88" y="464"/>
                  </a:lnTo>
                  <a:lnTo>
                    <a:pt x="112" y="448"/>
                  </a:lnTo>
                  <a:lnTo>
                    <a:pt x="136" y="456"/>
                  </a:lnTo>
                  <a:lnTo>
                    <a:pt x="144" y="448"/>
                  </a:lnTo>
                  <a:lnTo>
                    <a:pt x="152" y="480"/>
                  </a:lnTo>
                  <a:lnTo>
                    <a:pt x="168" y="472"/>
                  </a:lnTo>
                  <a:lnTo>
                    <a:pt x="200" y="480"/>
                  </a:lnTo>
                  <a:lnTo>
                    <a:pt x="208" y="456"/>
                  </a:lnTo>
                  <a:lnTo>
                    <a:pt x="304" y="456"/>
                  </a:lnTo>
                  <a:lnTo>
                    <a:pt x="320" y="432"/>
                  </a:lnTo>
                  <a:lnTo>
                    <a:pt x="416" y="424"/>
                  </a:lnTo>
                  <a:lnTo>
                    <a:pt x="424" y="408"/>
                  </a:lnTo>
                  <a:lnTo>
                    <a:pt x="424" y="376"/>
                  </a:lnTo>
                  <a:lnTo>
                    <a:pt x="464" y="352"/>
                  </a:lnTo>
                  <a:lnTo>
                    <a:pt x="472" y="232"/>
                  </a:lnTo>
                  <a:lnTo>
                    <a:pt x="456" y="224"/>
                  </a:lnTo>
                  <a:lnTo>
                    <a:pt x="456" y="200"/>
                  </a:lnTo>
                  <a:lnTo>
                    <a:pt x="576" y="208"/>
                  </a:lnTo>
                  <a:lnTo>
                    <a:pt x="592" y="224"/>
                  </a:lnTo>
                  <a:lnTo>
                    <a:pt x="608" y="176"/>
                  </a:lnTo>
                  <a:lnTo>
                    <a:pt x="664" y="96"/>
                  </a:lnTo>
                  <a:lnTo>
                    <a:pt x="744" y="136"/>
                  </a:lnTo>
                  <a:lnTo>
                    <a:pt x="784" y="128"/>
                  </a:lnTo>
                  <a:lnTo>
                    <a:pt x="792" y="104"/>
                  </a:lnTo>
                  <a:lnTo>
                    <a:pt x="784" y="80"/>
                  </a:lnTo>
                  <a:lnTo>
                    <a:pt x="816" y="48"/>
                  </a:lnTo>
                  <a:lnTo>
                    <a:pt x="840" y="40"/>
                  </a:lnTo>
                  <a:lnTo>
                    <a:pt x="872" y="24"/>
                  </a:lnTo>
                  <a:lnTo>
                    <a:pt x="880" y="0"/>
                  </a:lnTo>
                  <a:lnTo>
                    <a:pt x="928" y="8"/>
                  </a:lnTo>
                  <a:lnTo>
                    <a:pt x="928" y="16"/>
                  </a:lnTo>
                  <a:lnTo>
                    <a:pt x="912" y="32"/>
                  </a:lnTo>
                  <a:lnTo>
                    <a:pt x="928" y="48"/>
                  </a:lnTo>
                  <a:lnTo>
                    <a:pt x="936" y="72"/>
                  </a:lnTo>
                  <a:lnTo>
                    <a:pt x="960" y="112"/>
                  </a:lnTo>
                  <a:lnTo>
                    <a:pt x="984" y="120"/>
                  </a:lnTo>
                  <a:lnTo>
                    <a:pt x="1024" y="144"/>
                  </a:lnTo>
                  <a:lnTo>
                    <a:pt x="1024" y="200"/>
                  </a:lnTo>
                  <a:lnTo>
                    <a:pt x="1040" y="248"/>
                  </a:lnTo>
                  <a:lnTo>
                    <a:pt x="1008" y="304"/>
                  </a:lnTo>
                  <a:lnTo>
                    <a:pt x="1016" y="336"/>
                  </a:lnTo>
                  <a:lnTo>
                    <a:pt x="1048" y="360"/>
                  </a:lnTo>
                  <a:lnTo>
                    <a:pt x="1112" y="368"/>
                  </a:lnTo>
                  <a:lnTo>
                    <a:pt x="1160" y="392"/>
                  </a:lnTo>
                  <a:lnTo>
                    <a:pt x="1208" y="440"/>
                  </a:lnTo>
                  <a:lnTo>
                    <a:pt x="1232" y="440"/>
                  </a:lnTo>
                  <a:lnTo>
                    <a:pt x="1232" y="480"/>
                  </a:lnTo>
                  <a:lnTo>
                    <a:pt x="1248" y="520"/>
                  </a:lnTo>
                  <a:lnTo>
                    <a:pt x="1272" y="568"/>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ysClr val="windowText" lastClr="000000"/>
                </a:solidFill>
                <a:latin typeface="微软雅黑" panose="020B0503020204020204" pitchFamily="34" charset="-122"/>
                <a:ea typeface="微软雅黑" panose="020B0503020204020204" pitchFamily="34" charset="-122"/>
              </a:endParaRPr>
            </a:p>
          </p:txBody>
        </p:sp>
        <p:sp>
          <p:nvSpPr>
            <p:cNvPr id="107" name="Freeform 34"/>
            <p:cNvSpPr/>
            <p:nvPr/>
          </p:nvSpPr>
          <p:spPr bwMode="invGray">
            <a:xfrm>
              <a:off x="5706793" y="4726645"/>
              <a:ext cx="214382" cy="440537"/>
            </a:xfrm>
            <a:custGeom>
              <a:avLst/>
              <a:gdLst>
                <a:gd name="T0" fmla="*/ 55 w 129"/>
                <a:gd name="T1" fmla="*/ 395 h 257"/>
                <a:gd name="T2" fmla="*/ 75 w 129"/>
                <a:gd name="T3" fmla="*/ 424 h 257"/>
                <a:gd name="T4" fmla="*/ 130 w 129"/>
                <a:gd name="T5" fmla="*/ 437 h 257"/>
                <a:gd name="T6" fmla="*/ 151 w 129"/>
                <a:gd name="T7" fmla="*/ 382 h 257"/>
                <a:gd name="T8" fmla="*/ 243 w 129"/>
                <a:gd name="T9" fmla="*/ 315 h 257"/>
                <a:gd name="T10" fmla="*/ 243 w 129"/>
                <a:gd name="T11" fmla="*/ 218 h 257"/>
                <a:gd name="T12" fmla="*/ 280 w 129"/>
                <a:gd name="T13" fmla="*/ 164 h 257"/>
                <a:gd name="T14" fmla="*/ 300 w 129"/>
                <a:gd name="T15" fmla="*/ 122 h 257"/>
                <a:gd name="T16" fmla="*/ 263 w 129"/>
                <a:gd name="T17" fmla="*/ 96 h 257"/>
                <a:gd name="T18" fmla="*/ 243 w 129"/>
                <a:gd name="T19" fmla="*/ 0 h 257"/>
                <a:gd name="T20" fmla="*/ 151 w 129"/>
                <a:gd name="T21" fmla="*/ 41 h 257"/>
                <a:gd name="T22" fmla="*/ 114 w 129"/>
                <a:gd name="T23" fmla="*/ 41 h 257"/>
                <a:gd name="T24" fmla="*/ 130 w 129"/>
                <a:gd name="T25" fmla="*/ 69 h 257"/>
                <a:gd name="T26" fmla="*/ 55 w 129"/>
                <a:gd name="T27" fmla="*/ 122 h 257"/>
                <a:gd name="T28" fmla="*/ 55 w 129"/>
                <a:gd name="T29" fmla="*/ 191 h 257"/>
                <a:gd name="T30" fmla="*/ 0 w 129"/>
                <a:gd name="T31" fmla="*/ 231 h 257"/>
                <a:gd name="T32" fmla="*/ 18 w 129"/>
                <a:gd name="T33" fmla="*/ 286 h 257"/>
                <a:gd name="T34" fmla="*/ 38 w 129"/>
                <a:gd name="T35" fmla="*/ 382 h 257"/>
                <a:gd name="T36" fmla="*/ 55 w 129"/>
                <a:gd name="T37" fmla="*/ 395 h 25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9"/>
                <a:gd name="T58" fmla="*/ 0 h 257"/>
                <a:gd name="T59" fmla="*/ 129 w 129"/>
                <a:gd name="T60" fmla="*/ 257 h 25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9" h="257">
                  <a:moveTo>
                    <a:pt x="24" y="232"/>
                  </a:moveTo>
                  <a:lnTo>
                    <a:pt x="32" y="248"/>
                  </a:lnTo>
                  <a:lnTo>
                    <a:pt x="56" y="256"/>
                  </a:lnTo>
                  <a:lnTo>
                    <a:pt x="64" y="224"/>
                  </a:lnTo>
                  <a:lnTo>
                    <a:pt x="104" y="184"/>
                  </a:lnTo>
                  <a:lnTo>
                    <a:pt x="104" y="128"/>
                  </a:lnTo>
                  <a:lnTo>
                    <a:pt x="120" y="96"/>
                  </a:lnTo>
                  <a:lnTo>
                    <a:pt x="128" y="72"/>
                  </a:lnTo>
                  <a:lnTo>
                    <a:pt x="112" y="56"/>
                  </a:lnTo>
                  <a:lnTo>
                    <a:pt x="104" y="0"/>
                  </a:lnTo>
                  <a:lnTo>
                    <a:pt x="64" y="24"/>
                  </a:lnTo>
                  <a:lnTo>
                    <a:pt x="48" y="24"/>
                  </a:lnTo>
                  <a:lnTo>
                    <a:pt x="56" y="40"/>
                  </a:lnTo>
                  <a:lnTo>
                    <a:pt x="24" y="72"/>
                  </a:lnTo>
                  <a:lnTo>
                    <a:pt x="24" y="112"/>
                  </a:lnTo>
                  <a:lnTo>
                    <a:pt x="0" y="136"/>
                  </a:lnTo>
                  <a:lnTo>
                    <a:pt x="8" y="168"/>
                  </a:lnTo>
                  <a:lnTo>
                    <a:pt x="16" y="224"/>
                  </a:lnTo>
                  <a:lnTo>
                    <a:pt x="24" y="232"/>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ysClr val="windowText" lastClr="000000"/>
                </a:solidFill>
                <a:latin typeface="微软雅黑" panose="020B0503020204020204" pitchFamily="34" charset="-122"/>
                <a:ea typeface="微软雅黑" panose="020B0503020204020204" pitchFamily="34" charset="-122"/>
              </a:endParaRPr>
            </a:p>
          </p:txBody>
        </p:sp>
      </p:grpSp>
      <p:sp>
        <p:nvSpPr>
          <p:cNvPr id="108" name="矩形 107"/>
          <p:cNvSpPr/>
          <p:nvPr/>
        </p:nvSpPr>
        <p:spPr>
          <a:xfrm>
            <a:off x="7557469" y="2230599"/>
            <a:ext cx="902787" cy="307766"/>
          </a:xfrm>
          <a:prstGeom prst="rect">
            <a:avLst/>
          </a:prstGeom>
        </p:spPr>
        <p:txBody>
          <a:bodyPr wrap="none" lIns="91428" tIns="45715" rIns="91428" bIns="45715">
            <a:spAutoFit/>
          </a:bodyPr>
          <a:lstStyle/>
          <a:p>
            <a:r>
              <a:rPr lang="zh-CN" altLang="en-US" sz="1400" b="1" dirty="0">
                <a:solidFill>
                  <a:sysClr val="windowText" lastClr="000000"/>
                </a:solidFill>
                <a:latin typeface="微软雅黑" panose="020B0503020204020204" pitchFamily="34" charset="-122"/>
                <a:ea typeface="微软雅黑" panose="020B0503020204020204" pitchFamily="34" charset="-122"/>
              </a:rPr>
              <a:t>添加标题</a:t>
            </a:r>
            <a:endParaRPr lang="en-US" altLang="zh-CN" sz="1400" b="1" dirty="0">
              <a:solidFill>
                <a:sysClr val="windowText" lastClr="000000"/>
              </a:solidFill>
              <a:latin typeface="微软雅黑" panose="020B0503020204020204" pitchFamily="34" charset="-122"/>
              <a:ea typeface="微软雅黑" panose="020B0503020204020204" pitchFamily="34" charset="-122"/>
            </a:endParaRPr>
          </a:p>
        </p:txBody>
      </p:sp>
      <p:sp>
        <p:nvSpPr>
          <p:cNvPr id="109" name="矩形 47"/>
          <p:cNvSpPr>
            <a:spLocks noChangeArrowheads="1"/>
          </p:cNvSpPr>
          <p:nvPr/>
        </p:nvSpPr>
        <p:spPr bwMode="auto">
          <a:xfrm>
            <a:off x="7557473" y="2603219"/>
            <a:ext cx="3152492" cy="53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5" rIns="91428" bIns="4571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100" dirty="0">
                <a:solidFill>
                  <a:sysClr val="windowText" lastClr="000000"/>
                </a:solidFill>
                <a:sym typeface="微软雅黑" panose="020B0503020204020204" pitchFamily="34" charset="-122"/>
              </a:rPr>
              <a:t>在此录入上述图表的描述说明，在此录入上述图表的描述说明，在此录入上述图表的描述说明。</a:t>
            </a:r>
          </a:p>
        </p:txBody>
      </p:sp>
      <p:grpSp>
        <p:nvGrpSpPr>
          <p:cNvPr id="110" name="组合 109"/>
          <p:cNvGrpSpPr/>
          <p:nvPr/>
        </p:nvGrpSpPr>
        <p:grpSpPr>
          <a:xfrm>
            <a:off x="5116756" y="3093872"/>
            <a:ext cx="494328" cy="480113"/>
            <a:chOff x="1697563" y="2241401"/>
            <a:chExt cx="494393" cy="480000"/>
          </a:xfrm>
        </p:grpSpPr>
        <p:sp>
          <p:nvSpPr>
            <p:cNvPr id="111" name="椭圆 110"/>
            <p:cNvSpPr/>
            <p:nvPr/>
          </p:nvSpPr>
          <p:spPr>
            <a:xfrm>
              <a:off x="1697563" y="2241401"/>
              <a:ext cx="480000" cy="480000"/>
            </a:xfrm>
            <a:prstGeom prst="ellipse">
              <a:avLst/>
            </a:prstGeom>
            <a:solidFill>
              <a:srgbClr val="759D2A"/>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bg1"/>
                </a:solidFill>
                <a:latin typeface="+mj-ea"/>
                <a:ea typeface="+mj-ea"/>
                <a:cs typeface="Arial" panose="020B0604020202020204" pitchFamily="34" charset="0"/>
              </a:endParaRPr>
            </a:p>
          </p:txBody>
        </p:sp>
        <p:sp>
          <p:nvSpPr>
            <p:cNvPr id="112" name="矩形 111"/>
            <p:cNvSpPr/>
            <p:nvPr/>
          </p:nvSpPr>
          <p:spPr>
            <a:xfrm>
              <a:off x="1728307" y="2320369"/>
              <a:ext cx="463649" cy="400016"/>
            </a:xfrm>
            <a:prstGeom prst="rect">
              <a:avLst/>
            </a:prstGeom>
          </p:spPr>
          <p:txBody>
            <a:bodyPr wrap="none">
              <a:spAutoFit/>
            </a:bodyPr>
            <a:lstStyle/>
            <a:p>
              <a:pPr algn="ctr"/>
              <a:r>
                <a:rPr lang="en-US" altLang="zh-CN" sz="2000" dirty="0">
                  <a:solidFill>
                    <a:schemeClr val="bg1"/>
                  </a:solidFill>
                  <a:latin typeface="+mj-ea"/>
                  <a:ea typeface="+mj-ea"/>
                  <a:cs typeface="Arial" panose="020B0604020202020204" pitchFamily="34" charset="0"/>
                </a:rPr>
                <a:t>01</a:t>
              </a:r>
              <a:endParaRPr lang="zh-CN" altLang="en-US" sz="2000" dirty="0">
                <a:solidFill>
                  <a:schemeClr val="bg1"/>
                </a:solidFill>
                <a:latin typeface="+mj-ea"/>
                <a:ea typeface="+mj-ea"/>
                <a:cs typeface="Arial" panose="020B0604020202020204" pitchFamily="34" charset="0"/>
              </a:endParaRPr>
            </a:p>
          </p:txBody>
        </p:sp>
      </p:grpSp>
      <p:grpSp>
        <p:nvGrpSpPr>
          <p:cNvPr id="113" name="组合 112"/>
          <p:cNvGrpSpPr/>
          <p:nvPr/>
        </p:nvGrpSpPr>
        <p:grpSpPr>
          <a:xfrm>
            <a:off x="5497571" y="4120767"/>
            <a:ext cx="511679" cy="484347"/>
            <a:chOff x="1681690" y="2241401"/>
            <a:chExt cx="511743" cy="484233"/>
          </a:xfrm>
        </p:grpSpPr>
        <p:sp>
          <p:nvSpPr>
            <p:cNvPr id="114" name="椭圆 113"/>
            <p:cNvSpPr/>
            <p:nvPr/>
          </p:nvSpPr>
          <p:spPr>
            <a:xfrm>
              <a:off x="1697563" y="2241401"/>
              <a:ext cx="479999" cy="480000"/>
            </a:xfrm>
            <a:prstGeom prst="ellipse">
              <a:avLst/>
            </a:prstGeom>
            <a:solidFill>
              <a:srgbClr val="B20044"/>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bg1"/>
                </a:solidFill>
                <a:latin typeface="+mj-ea"/>
                <a:ea typeface="+mj-ea"/>
                <a:cs typeface="Arial" panose="020B0604020202020204" pitchFamily="34" charset="0"/>
              </a:endParaRPr>
            </a:p>
          </p:txBody>
        </p:sp>
        <p:sp>
          <p:nvSpPr>
            <p:cNvPr id="115" name="矩形 114"/>
            <p:cNvSpPr/>
            <p:nvPr/>
          </p:nvSpPr>
          <p:spPr>
            <a:xfrm>
              <a:off x="1681690" y="2325618"/>
              <a:ext cx="511743" cy="400016"/>
            </a:xfrm>
            <a:prstGeom prst="rect">
              <a:avLst/>
            </a:prstGeom>
          </p:spPr>
          <p:txBody>
            <a:bodyPr wrap="none">
              <a:spAutoFit/>
            </a:bodyPr>
            <a:lstStyle/>
            <a:p>
              <a:pPr algn="ctr"/>
              <a:r>
                <a:rPr lang="en-US" altLang="zh-CN" sz="2000" dirty="0">
                  <a:solidFill>
                    <a:schemeClr val="bg1"/>
                  </a:solidFill>
                  <a:latin typeface="+mj-ea"/>
                  <a:ea typeface="+mj-ea"/>
                  <a:cs typeface="Arial" panose="020B0604020202020204" pitchFamily="34" charset="0"/>
                </a:rPr>
                <a:t>02</a:t>
              </a:r>
              <a:endParaRPr lang="zh-CN" altLang="en-US" sz="2000" dirty="0">
                <a:solidFill>
                  <a:schemeClr val="bg1"/>
                </a:solidFill>
                <a:latin typeface="+mj-ea"/>
                <a:ea typeface="+mj-ea"/>
                <a:cs typeface="Arial" panose="020B0604020202020204" pitchFamily="34" charset="0"/>
              </a:endParaRPr>
            </a:p>
          </p:txBody>
        </p:sp>
      </p:grpSp>
      <p:grpSp>
        <p:nvGrpSpPr>
          <p:cNvPr id="116" name="组合 115"/>
          <p:cNvGrpSpPr/>
          <p:nvPr/>
        </p:nvGrpSpPr>
        <p:grpSpPr>
          <a:xfrm>
            <a:off x="3863195" y="4151427"/>
            <a:ext cx="518091" cy="480113"/>
            <a:chOff x="1680962" y="2214111"/>
            <a:chExt cx="518155" cy="480000"/>
          </a:xfrm>
        </p:grpSpPr>
        <p:sp>
          <p:nvSpPr>
            <p:cNvPr id="117" name="椭圆 116"/>
            <p:cNvSpPr/>
            <p:nvPr/>
          </p:nvSpPr>
          <p:spPr>
            <a:xfrm>
              <a:off x="1697563" y="2214111"/>
              <a:ext cx="479999" cy="480000"/>
            </a:xfrm>
            <a:prstGeom prst="ellipse">
              <a:avLst/>
            </a:prstGeom>
            <a:solidFill>
              <a:srgbClr val="01A0A6"/>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bg1"/>
                </a:solidFill>
                <a:latin typeface="+mj-ea"/>
                <a:ea typeface="+mj-ea"/>
                <a:cs typeface="Arial" panose="020B0604020202020204" pitchFamily="34" charset="0"/>
              </a:endParaRPr>
            </a:p>
          </p:txBody>
        </p:sp>
        <p:sp>
          <p:nvSpPr>
            <p:cNvPr id="118" name="矩形 117"/>
            <p:cNvSpPr/>
            <p:nvPr/>
          </p:nvSpPr>
          <p:spPr>
            <a:xfrm>
              <a:off x="1680962" y="2277752"/>
              <a:ext cx="518155" cy="400016"/>
            </a:xfrm>
            <a:prstGeom prst="rect">
              <a:avLst/>
            </a:prstGeom>
          </p:spPr>
          <p:txBody>
            <a:bodyPr wrap="none">
              <a:spAutoFit/>
            </a:bodyPr>
            <a:lstStyle/>
            <a:p>
              <a:pPr algn="ctr"/>
              <a:r>
                <a:rPr lang="en-US" altLang="zh-CN" sz="2000" dirty="0">
                  <a:solidFill>
                    <a:schemeClr val="bg1"/>
                  </a:solidFill>
                  <a:latin typeface="+mj-ea"/>
                  <a:ea typeface="+mj-ea"/>
                  <a:cs typeface="Arial" panose="020B0604020202020204" pitchFamily="34" charset="0"/>
                </a:rPr>
                <a:t>03</a:t>
              </a:r>
              <a:endParaRPr lang="zh-CN" altLang="en-US" sz="2000" dirty="0">
                <a:solidFill>
                  <a:schemeClr val="bg1"/>
                </a:solidFill>
                <a:latin typeface="+mj-ea"/>
                <a:ea typeface="+mj-ea"/>
                <a:cs typeface="Arial" panose="020B0604020202020204" pitchFamily="34" charset="0"/>
              </a:endParaRPr>
            </a:p>
          </p:txBody>
        </p:sp>
      </p:grpSp>
      <p:grpSp>
        <p:nvGrpSpPr>
          <p:cNvPr id="119" name="组合 118"/>
          <p:cNvGrpSpPr/>
          <p:nvPr/>
        </p:nvGrpSpPr>
        <p:grpSpPr>
          <a:xfrm>
            <a:off x="6945277" y="2136331"/>
            <a:ext cx="533331" cy="533524"/>
            <a:chOff x="1676401" y="2153329"/>
            <a:chExt cx="533400" cy="533400"/>
          </a:xfrm>
        </p:grpSpPr>
        <p:sp>
          <p:nvSpPr>
            <p:cNvPr id="120" name="椭圆 119"/>
            <p:cNvSpPr/>
            <p:nvPr/>
          </p:nvSpPr>
          <p:spPr>
            <a:xfrm>
              <a:off x="1676401" y="2153329"/>
              <a:ext cx="533400" cy="533400"/>
            </a:xfrm>
            <a:prstGeom prst="ellipse">
              <a:avLst/>
            </a:prstGeom>
            <a:solidFill>
              <a:srgbClr val="759D2A"/>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bg1"/>
                </a:solidFill>
                <a:latin typeface="+mj-ea"/>
                <a:ea typeface="+mj-ea"/>
                <a:cs typeface="Arial" panose="020B0604020202020204" pitchFamily="34" charset="0"/>
              </a:endParaRPr>
            </a:p>
          </p:txBody>
        </p:sp>
        <p:sp>
          <p:nvSpPr>
            <p:cNvPr id="121" name="矩形 120"/>
            <p:cNvSpPr/>
            <p:nvPr/>
          </p:nvSpPr>
          <p:spPr>
            <a:xfrm>
              <a:off x="1746152" y="2269109"/>
              <a:ext cx="463648" cy="400017"/>
            </a:xfrm>
            <a:prstGeom prst="rect">
              <a:avLst/>
            </a:prstGeom>
          </p:spPr>
          <p:txBody>
            <a:bodyPr wrap="none">
              <a:spAutoFit/>
            </a:bodyPr>
            <a:lstStyle/>
            <a:p>
              <a:pPr algn="ctr"/>
              <a:r>
                <a:rPr lang="en-US" altLang="zh-CN" sz="2000" dirty="0">
                  <a:solidFill>
                    <a:schemeClr val="bg1"/>
                  </a:solidFill>
                  <a:latin typeface="+mj-ea"/>
                  <a:ea typeface="+mj-ea"/>
                  <a:cs typeface="Arial" panose="020B0604020202020204" pitchFamily="34" charset="0"/>
                </a:rPr>
                <a:t>01</a:t>
              </a:r>
              <a:endParaRPr lang="zh-CN" altLang="en-US" sz="2000" dirty="0">
                <a:solidFill>
                  <a:schemeClr val="bg1"/>
                </a:solidFill>
                <a:latin typeface="+mj-ea"/>
                <a:ea typeface="+mj-ea"/>
                <a:cs typeface="Arial" panose="020B0604020202020204" pitchFamily="34" charset="0"/>
              </a:endParaRPr>
            </a:p>
          </p:txBody>
        </p:sp>
      </p:grpSp>
      <p:sp>
        <p:nvSpPr>
          <p:cNvPr id="122" name="矩形 121"/>
          <p:cNvSpPr/>
          <p:nvPr/>
        </p:nvSpPr>
        <p:spPr>
          <a:xfrm>
            <a:off x="7557469" y="3599934"/>
            <a:ext cx="902787" cy="307766"/>
          </a:xfrm>
          <a:prstGeom prst="rect">
            <a:avLst/>
          </a:prstGeom>
        </p:spPr>
        <p:txBody>
          <a:bodyPr wrap="none" lIns="91428" tIns="45715" rIns="91428" bIns="45715">
            <a:spAutoFit/>
          </a:bodyPr>
          <a:lstStyle/>
          <a:p>
            <a:r>
              <a:rPr lang="zh-CN" altLang="en-US" sz="1400" b="1" dirty="0">
                <a:solidFill>
                  <a:sysClr val="windowText" lastClr="000000"/>
                </a:solidFill>
                <a:latin typeface="微软雅黑" panose="020B0503020204020204" pitchFamily="34" charset="-122"/>
                <a:ea typeface="微软雅黑" panose="020B0503020204020204" pitchFamily="34" charset="-122"/>
              </a:rPr>
              <a:t>添加标题</a:t>
            </a:r>
            <a:endParaRPr lang="en-US" altLang="zh-CN" sz="1400" b="1" dirty="0">
              <a:solidFill>
                <a:sysClr val="windowText" lastClr="000000"/>
              </a:solidFill>
              <a:latin typeface="微软雅黑" panose="020B0503020204020204" pitchFamily="34" charset="-122"/>
              <a:ea typeface="微软雅黑" panose="020B0503020204020204" pitchFamily="34" charset="-122"/>
            </a:endParaRPr>
          </a:p>
        </p:txBody>
      </p:sp>
      <p:sp>
        <p:nvSpPr>
          <p:cNvPr id="123" name="矩形 47"/>
          <p:cNvSpPr>
            <a:spLocks noChangeArrowheads="1"/>
          </p:cNvSpPr>
          <p:nvPr/>
        </p:nvSpPr>
        <p:spPr bwMode="auto">
          <a:xfrm>
            <a:off x="7557473" y="3972553"/>
            <a:ext cx="3152492" cy="53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5" rIns="91428" bIns="4571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100" dirty="0">
                <a:solidFill>
                  <a:sysClr val="windowText" lastClr="000000"/>
                </a:solidFill>
                <a:sym typeface="微软雅黑" panose="020B0503020204020204" pitchFamily="34" charset="-122"/>
              </a:rPr>
              <a:t>在此录入上述图表的描述说明，在此录入上述图表的描述说明。</a:t>
            </a:r>
          </a:p>
        </p:txBody>
      </p:sp>
      <p:grpSp>
        <p:nvGrpSpPr>
          <p:cNvPr id="124" name="组合 123"/>
          <p:cNvGrpSpPr/>
          <p:nvPr/>
        </p:nvGrpSpPr>
        <p:grpSpPr>
          <a:xfrm>
            <a:off x="6945276" y="3587556"/>
            <a:ext cx="533331" cy="533524"/>
            <a:chOff x="1676400" y="2235200"/>
            <a:chExt cx="533400" cy="533400"/>
          </a:xfrm>
        </p:grpSpPr>
        <p:sp>
          <p:nvSpPr>
            <p:cNvPr id="125" name="椭圆 124"/>
            <p:cNvSpPr/>
            <p:nvPr/>
          </p:nvSpPr>
          <p:spPr>
            <a:xfrm>
              <a:off x="1676400" y="2235200"/>
              <a:ext cx="533400" cy="533400"/>
            </a:xfrm>
            <a:prstGeom prst="ellipse">
              <a:avLst/>
            </a:prstGeom>
            <a:solidFill>
              <a:srgbClr val="B20044"/>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bg1"/>
                </a:solidFill>
                <a:latin typeface="+mj-ea"/>
                <a:ea typeface="+mj-ea"/>
                <a:cs typeface="Arial" panose="020B0604020202020204" pitchFamily="34" charset="0"/>
              </a:endParaRPr>
            </a:p>
          </p:txBody>
        </p:sp>
        <p:sp>
          <p:nvSpPr>
            <p:cNvPr id="126" name="矩形 125"/>
            <p:cNvSpPr/>
            <p:nvPr/>
          </p:nvSpPr>
          <p:spPr>
            <a:xfrm>
              <a:off x="1687228" y="2334753"/>
              <a:ext cx="511745" cy="400017"/>
            </a:xfrm>
            <a:prstGeom prst="rect">
              <a:avLst/>
            </a:prstGeom>
          </p:spPr>
          <p:txBody>
            <a:bodyPr wrap="none">
              <a:spAutoFit/>
            </a:bodyPr>
            <a:lstStyle/>
            <a:p>
              <a:pPr algn="ctr"/>
              <a:r>
                <a:rPr lang="en-US" altLang="zh-CN" sz="2000" dirty="0">
                  <a:solidFill>
                    <a:schemeClr val="bg1"/>
                  </a:solidFill>
                  <a:latin typeface="+mj-ea"/>
                  <a:ea typeface="+mj-ea"/>
                  <a:cs typeface="Arial" panose="020B0604020202020204" pitchFamily="34" charset="0"/>
                </a:rPr>
                <a:t>02</a:t>
              </a:r>
              <a:endParaRPr lang="zh-CN" altLang="en-US" sz="2000" dirty="0">
                <a:solidFill>
                  <a:schemeClr val="bg1"/>
                </a:solidFill>
                <a:latin typeface="+mj-ea"/>
                <a:ea typeface="+mj-ea"/>
                <a:cs typeface="Arial" panose="020B0604020202020204" pitchFamily="34" charset="0"/>
              </a:endParaRPr>
            </a:p>
          </p:txBody>
        </p:sp>
      </p:grpSp>
      <p:sp>
        <p:nvSpPr>
          <p:cNvPr id="127" name="矩形 126"/>
          <p:cNvSpPr/>
          <p:nvPr/>
        </p:nvSpPr>
        <p:spPr>
          <a:xfrm>
            <a:off x="7557469" y="4894788"/>
            <a:ext cx="902787" cy="307766"/>
          </a:xfrm>
          <a:prstGeom prst="rect">
            <a:avLst/>
          </a:prstGeom>
        </p:spPr>
        <p:txBody>
          <a:bodyPr wrap="none" lIns="91428" tIns="45715" rIns="91428" bIns="45715">
            <a:spAutoFit/>
          </a:bodyPr>
          <a:lstStyle/>
          <a:p>
            <a:r>
              <a:rPr lang="zh-CN" altLang="en-US" sz="1400" b="1" dirty="0">
                <a:solidFill>
                  <a:sysClr val="windowText" lastClr="000000"/>
                </a:solidFill>
                <a:latin typeface="微软雅黑" panose="020B0503020204020204" pitchFamily="34" charset="-122"/>
                <a:ea typeface="微软雅黑" panose="020B0503020204020204" pitchFamily="34" charset="-122"/>
              </a:rPr>
              <a:t>添加标题</a:t>
            </a:r>
            <a:endParaRPr lang="en-US" altLang="zh-CN" sz="1400" b="1" dirty="0">
              <a:solidFill>
                <a:sysClr val="windowText" lastClr="000000"/>
              </a:solidFill>
              <a:latin typeface="微软雅黑" panose="020B0503020204020204" pitchFamily="34" charset="-122"/>
              <a:ea typeface="微软雅黑" panose="020B0503020204020204" pitchFamily="34" charset="-122"/>
            </a:endParaRPr>
          </a:p>
        </p:txBody>
      </p:sp>
      <p:sp>
        <p:nvSpPr>
          <p:cNvPr id="128" name="矩形 47"/>
          <p:cNvSpPr>
            <a:spLocks noChangeArrowheads="1"/>
          </p:cNvSpPr>
          <p:nvPr/>
        </p:nvSpPr>
        <p:spPr bwMode="auto">
          <a:xfrm>
            <a:off x="7557473" y="5267408"/>
            <a:ext cx="3152492" cy="53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5" rIns="91428" bIns="4571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100" dirty="0">
                <a:solidFill>
                  <a:sysClr val="windowText" lastClr="000000"/>
                </a:solidFill>
                <a:sym typeface="微软雅黑" panose="020B0503020204020204" pitchFamily="34" charset="-122"/>
              </a:rPr>
              <a:t>在此录入上述图表的描述说明，在此录入上述图表的描述说明，在此录入上述图表的描述说明。</a:t>
            </a:r>
          </a:p>
        </p:txBody>
      </p:sp>
      <p:grpSp>
        <p:nvGrpSpPr>
          <p:cNvPr id="129" name="组合 128"/>
          <p:cNvGrpSpPr/>
          <p:nvPr/>
        </p:nvGrpSpPr>
        <p:grpSpPr>
          <a:xfrm>
            <a:off x="6945276" y="4882411"/>
            <a:ext cx="533331" cy="533524"/>
            <a:chOff x="1676400" y="2235200"/>
            <a:chExt cx="533400" cy="533400"/>
          </a:xfrm>
        </p:grpSpPr>
        <p:sp>
          <p:nvSpPr>
            <p:cNvPr id="130" name="椭圆 129"/>
            <p:cNvSpPr/>
            <p:nvPr/>
          </p:nvSpPr>
          <p:spPr>
            <a:xfrm>
              <a:off x="1676400" y="2235200"/>
              <a:ext cx="533400" cy="533400"/>
            </a:xfrm>
            <a:prstGeom prst="ellipse">
              <a:avLst/>
            </a:prstGeom>
            <a:solidFill>
              <a:srgbClr val="01A0A6"/>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bg1"/>
                </a:solidFill>
                <a:latin typeface="+mj-ea"/>
                <a:ea typeface="+mj-ea"/>
                <a:cs typeface="Arial" panose="020B0604020202020204" pitchFamily="34" charset="0"/>
              </a:endParaRPr>
            </a:p>
          </p:txBody>
        </p:sp>
        <p:sp>
          <p:nvSpPr>
            <p:cNvPr id="131" name="矩形 130"/>
            <p:cNvSpPr/>
            <p:nvPr/>
          </p:nvSpPr>
          <p:spPr>
            <a:xfrm>
              <a:off x="1684022" y="2327412"/>
              <a:ext cx="518158" cy="400017"/>
            </a:xfrm>
            <a:prstGeom prst="rect">
              <a:avLst/>
            </a:prstGeom>
          </p:spPr>
          <p:txBody>
            <a:bodyPr wrap="none">
              <a:spAutoFit/>
            </a:bodyPr>
            <a:lstStyle/>
            <a:p>
              <a:pPr algn="ctr"/>
              <a:r>
                <a:rPr lang="en-US" altLang="zh-CN" sz="2000" dirty="0">
                  <a:solidFill>
                    <a:schemeClr val="bg1"/>
                  </a:solidFill>
                  <a:latin typeface="+mj-ea"/>
                  <a:ea typeface="+mj-ea"/>
                  <a:cs typeface="Arial" panose="020B0604020202020204" pitchFamily="34" charset="0"/>
                </a:rPr>
                <a:t>03</a:t>
              </a:r>
              <a:endParaRPr lang="zh-CN" altLang="en-US" sz="2000" dirty="0">
                <a:solidFill>
                  <a:schemeClr val="bg1"/>
                </a:solidFill>
                <a:latin typeface="+mj-ea"/>
                <a:ea typeface="+mj-ea"/>
                <a:cs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randombar(horizontal)">
                                      <p:cBhvr>
                                        <p:cTn id="7" dur="750"/>
                                        <p:tgtEl>
                                          <p:spTgt spid="75"/>
                                        </p:tgtEl>
                                      </p:cBhvr>
                                    </p:animEffect>
                                  </p:childTnLst>
                                </p:cTn>
                              </p:par>
                            </p:childTnLst>
                          </p:cTn>
                        </p:par>
                        <p:par>
                          <p:cTn id="8" fill="hold">
                            <p:stCondLst>
                              <p:cond delay="1000"/>
                            </p:stCondLst>
                            <p:childTnLst>
                              <p:par>
                                <p:cTn id="9" presetID="53" presetClass="entr" presetSubtype="16" fill="hold" nodeType="afterEffect">
                                  <p:stCondLst>
                                    <p:cond delay="0"/>
                                  </p:stCondLst>
                                  <p:childTnLst>
                                    <p:set>
                                      <p:cBhvr>
                                        <p:cTn id="10" dur="1" fill="hold">
                                          <p:stCondLst>
                                            <p:cond delay="0"/>
                                          </p:stCondLst>
                                        </p:cTn>
                                        <p:tgtEl>
                                          <p:spTgt spid="110"/>
                                        </p:tgtEl>
                                        <p:attrNameLst>
                                          <p:attrName>style.visibility</p:attrName>
                                        </p:attrNameLst>
                                      </p:cBhvr>
                                      <p:to>
                                        <p:strVal val="visible"/>
                                      </p:to>
                                    </p:set>
                                    <p:anim calcmode="lin" valueType="num">
                                      <p:cBhvr>
                                        <p:cTn id="11" dur="400" fill="hold"/>
                                        <p:tgtEl>
                                          <p:spTgt spid="110"/>
                                        </p:tgtEl>
                                        <p:attrNameLst>
                                          <p:attrName>ppt_w</p:attrName>
                                        </p:attrNameLst>
                                      </p:cBhvr>
                                      <p:tavLst>
                                        <p:tav tm="0">
                                          <p:val>
                                            <p:fltVal val="0"/>
                                          </p:val>
                                        </p:tav>
                                        <p:tav tm="100000">
                                          <p:val>
                                            <p:strVal val="#ppt_w"/>
                                          </p:val>
                                        </p:tav>
                                      </p:tavLst>
                                    </p:anim>
                                    <p:anim calcmode="lin" valueType="num">
                                      <p:cBhvr>
                                        <p:cTn id="12" dur="400" fill="hold"/>
                                        <p:tgtEl>
                                          <p:spTgt spid="110"/>
                                        </p:tgtEl>
                                        <p:attrNameLst>
                                          <p:attrName>ppt_h</p:attrName>
                                        </p:attrNameLst>
                                      </p:cBhvr>
                                      <p:tavLst>
                                        <p:tav tm="0">
                                          <p:val>
                                            <p:fltVal val="0"/>
                                          </p:val>
                                        </p:tav>
                                        <p:tav tm="100000">
                                          <p:val>
                                            <p:strVal val="#ppt_h"/>
                                          </p:val>
                                        </p:tav>
                                      </p:tavLst>
                                    </p:anim>
                                    <p:animEffect transition="in" filter="fade">
                                      <p:cBhvr>
                                        <p:cTn id="13" dur="400"/>
                                        <p:tgtEl>
                                          <p:spTgt spid="110"/>
                                        </p:tgtEl>
                                      </p:cBhvr>
                                    </p:animEffect>
                                  </p:childTnLst>
                                </p:cTn>
                              </p:par>
                            </p:childTnLst>
                          </p:cTn>
                        </p:par>
                        <p:par>
                          <p:cTn id="14" fill="hold">
                            <p:stCondLst>
                              <p:cond delay="1500"/>
                            </p:stCondLst>
                            <p:childTnLst>
                              <p:par>
                                <p:cTn id="15" presetID="53" presetClass="entr" presetSubtype="16" fill="hold" nodeType="afterEffect">
                                  <p:stCondLst>
                                    <p:cond delay="0"/>
                                  </p:stCondLst>
                                  <p:childTnLst>
                                    <p:set>
                                      <p:cBhvr>
                                        <p:cTn id="16" dur="1" fill="hold">
                                          <p:stCondLst>
                                            <p:cond delay="0"/>
                                          </p:stCondLst>
                                        </p:cTn>
                                        <p:tgtEl>
                                          <p:spTgt spid="119"/>
                                        </p:tgtEl>
                                        <p:attrNameLst>
                                          <p:attrName>style.visibility</p:attrName>
                                        </p:attrNameLst>
                                      </p:cBhvr>
                                      <p:to>
                                        <p:strVal val="visible"/>
                                      </p:to>
                                    </p:set>
                                    <p:anim calcmode="lin" valueType="num">
                                      <p:cBhvr>
                                        <p:cTn id="17" dur="400" fill="hold"/>
                                        <p:tgtEl>
                                          <p:spTgt spid="119"/>
                                        </p:tgtEl>
                                        <p:attrNameLst>
                                          <p:attrName>ppt_w</p:attrName>
                                        </p:attrNameLst>
                                      </p:cBhvr>
                                      <p:tavLst>
                                        <p:tav tm="0">
                                          <p:val>
                                            <p:fltVal val="0"/>
                                          </p:val>
                                        </p:tav>
                                        <p:tav tm="100000">
                                          <p:val>
                                            <p:strVal val="#ppt_w"/>
                                          </p:val>
                                        </p:tav>
                                      </p:tavLst>
                                    </p:anim>
                                    <p:anim calcmode="lin" valueType="num">
                                      <p:cBhvr>
                                        <p:cTn id="18" dur="400" fill="hold"/>
                                        <p:tgtEl>
                                          <p:spTgt spid="119"/>
                                        </p:tgtEl>
                                        <p:attrNameLst>
                                          <p:attrName>ppt_h</p:attrName>
                                        </p:attrNameLst>
                                      </p:cBhvr>
                                      <p:tavLst>
                                        <p:tav tm="0">
                                          <p:val>
                                            <p:fltVal val="0"/>
                                          </p:val>
                                        </p:tav>
                                        <p:tav tm="100000">
                                          <p:val>
                                            <p:strVal val="#ppt_h"/>
                                          </p:val>
                                        </p:tav>
                                      </p:tavLst>
                                    </p:anim>
                                    <p:animEffect transition="in" filter="fade">
                                      <p:cBhvr>
                                        <p:cTn id="19" dur="400"/>
                                        <p:tgtEl>
                                          <p:spTgt spid="119"/>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08"/>
                                        </p:tgtEl>
                                        <p:attrNameLst>
                                          <p:attrName>style.visibility</p:attrName>
                                        </p:attrNameLst>
                                      </p:cBhvr>
                                      <p:to>
                                        <p:strVal val="visible"/>
                                      </p:to>
                                    </p:set>
                                    <p:animEffect transition="in" filter="wipe(left)">
                                      <p:cBhvr>
                                        <p:cTn id="23" dur="500"/>
                                        <p:tgtEl>
                                          <p:spTgt spid="108"/>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109"/>
                                        </p:tgtEl>
                                        <p:attrNameLst>
                                          <p:attrName>style.visibility</p:attrName>
                                        </p:attrNameLst>
                                      </p:cBhvr>
                                      <p:to>
                                        <p:strVal val="visible"/>
                                      </p:to>
                                    </p:set>
                                    <p:animEffect transition="in" filter="wipe(left)">
                                      <p:cBhvr>
                                        <p:cTn id="26" dur="500"/>
                                        <p:tgtEl>
                                          <p:spTgt spid="109"/>
                                        </p:tgtEl>
                                      </p:cBhvr>
                                    </p:animEffect>
                                  </p:childTnLst>
                                </p:cTn>
                              </p:par>
                            </p:childTnLst>
                          </p:cTn>
                        </p:par>
                        <p:par>
                          <p:cTn id="27" fill="hold">
                            <p:stCondLst>
                              <p:cond delay="2500"/>
                            </p:stCondLst>
                            <p:childTnLst>
                              <p:par>
                                <p:cTn id="28" presetID="53" presetClass="entr" presetSubtype="16" fill="hold" nodeType="afterEffect">
                                  <p:stCondLst>
                                    <p:cond delay="250"/>
                                  </p:stCondLst>
                                  <p:childTnLst>
                                    <p:set>
                                      <p:cBhvr>
                                        <p:cTn id="29" dur="1" fill="hold">
                                          <p:stCondLst>
                                            <p:cond delay="0"/>
                                          </p:stCondLst>
                                        </p:cTn>
                                        <p:tgtEl>
                                          <p:spTgt spid="113"/>
                                        </p:tgtEl>
                                        <p:attrNameLst>
                                          <p:attrName>style.visibility</p:attrName>
                                        </p:attrNameLst>
                                      </p:cBhvr>
                                      <p:to>
                                        <p:strVal val="visible"/>
                                      </p:to>
                                    </p:set>
                                    <p:anim calcmode="lin" valueType="num">
                                      <p:cBhvr>
                                        <p:cTn id="30" dur="400" fill="hold"/>
                                        <p:tgtEl>
                                          <p:spTgt spid="113"/>
                                        </p:tgtEl>
                                        <p:attrNameLst>
                                          <p:attrName>ppt_w</p:attrName>
                                        </p:attrNameLst>
                                      </p:cBhvr>
                                      <p:tavLst>
                                        <p:tav tm="0">
                                          <p:val>
                                            <p:fltVal val="0"/>
                                          </p:val>
                                        </p:tav>
                                        <p:tav tm="100000">
                                          <p:val>
                                            <p:strVal val="#ppt_w"/>
                                          </p:val>
                                        </p:tav>
                                      </p:tavLst>
                                    </p:anim>
                                    <p:anim calcmode="lin" valueType="num">
                                      <p:cBhvr>
                                        <p:cTn id="31" dur="400" fill="hold"/>
                                        <p:tgtEl>
                                          <p:spTgt spid="113"/>
                                        </p:tgtEl>
                                        <p:attrNameLst>
                                          <p:attrName>ppt_h</p:attrName>
                                        </p:attrNameLst>
                                      </p:cBhvr>
                                      <p:tavLst>
                                        <p:tav tm="0">
                                          <p:val>
                                            <p:fltVal val="0"/>
                                          </p:val>
                                        </p:tav>
                                        <p:tav tm="100000">
                                          <p:val>
                                            <p:strVal val="#ppt_h"/>
                                          </p:val>
                                        </p:tav>
                                      </p:tavLst>
                                    </p:anim>
                                    <p:animEffect transition="in" filter="fade">
                                      <p:cBhvr>
                                        <p:cTn id="32" dur="400"/>
                                        <p:tgtEl>
                                          <p:spTgt spid="113"/>
                                        </p:tgtEl>
                                      </p:cBhvr>
                                    </p:animEffect>
                                  </p:childTnLst>
                                </p:cTn>
                              </p:par>
                            </p:childTnLst>
                          </p:cTn>
                        </p:par>
                        <p:par>
                          <p:cTn id="33" fill="hold">
                            <p:stCondLst>
                              <p:cond delay="3250"/>
                            </p:stCondLst>
                            <p:childTnLst>
                              <p:par>
                                <p:cTn id="34" presetID="53" presetClass="entr" presetSubtype="16" fill="hold" nodeType="afterEffect">
                                  <p:stCondLst>
                                    <p:cond delay="0"/>
                                  </p:stCondLst>
                                  <p:childTnLst>
                                    <p:set>
                                      <p:cBhvr>
                                        <p:cTn id="35" dur="1" fill="hold">
                                          <p:stCondLst>
                                            <p:cond delay="0"/>
                                          </p:stCondLst>
                                        </p:cTn>
                                        <p:tgtEl>
                                          <p:spTgt spid="124"/>
                                        </p:tgtEl>
                                        <p:attrNameLst>
                                          <p:attrName>style.visibility</p:attrName>
                                        </p:attrNameLst>
                                      </p:cBhvr>
                                      <p:to>
                                        <p:strVal val="visible"/>
                                      </p:to>
                                    </p:set>
                                    <p:anim calcmode="lin" valueType="num">
                                      <p:cBhvr>
                                        <p:cTn id="36" dur="400" fill="hold"/>
                                        <p:tgtEl>
                                          <p:spTgt spid="124"/>
                                        </p:tgtEl>
                                        <p:attrNameLst>
                                          <p:attrName>ppt_w</p:attrName>
                                        </p:attrNameLst>
                                      </p:cBhvr>
                                      <p:tavLst>
                                        <p:tav tm="0">
                                          <p:val>
                                            <p:fltVal val="0"/>
                                          </p:val>
                                        </p:tav>
                                        <p:tav tm="100000">
                                          <p:val>
                                            <p:strVal val="#ppt_w"/>
                                          </p:val>
                                        </p:tav>
                                      </p:tavLst>
                                    </p:anim>
                                    <p:anim calcmode="lin" valueType="num">
                                      <p:cBhvr>
                                        <p:cTn id="37" dur="400" fill="hold"/>
                                        <p:tgtEl>
                                          <p:spTgt spid="124"/>
                                        </p:tgtEl>
                                        <p:attrNameLst>
                                          <p:attrName>ppt_h</p:attrName>
                                        </p:attrNameLst>
                                      </p:cBhvr>
                                      <p:tavLst>
                                        <p:tav tm="0">
                                          <p:val>
                                            <p:fltVal val="0"/>
                                          </p:val>
                                        </p:tav>
                                        <p:tav tm="100000">
                                          <p:val>
                                            <p:strVal val="#ppt_h"/>
                                          </p:val>
                                        </p:tav>
                                      </p:tavLst>
                                    </p:anim>
                                    <p:animEffect transition="in" filter="fade">
                                      <p:cBhvr>
                                        <p:cTn id="38" dur="400"/>
                                        <p:tgtEl>
                                          <p:spTgt spid="124"/>
                                        </p:tgtEl>
                                      </p:cBhvr>
                                    </p:animEffect>
                                  </p:childTnLst>
                                </p:cTn>
                              </p:par>
                            </p:childTnLst>
                          </p:cTn>
                        </p:par>
                        <p:par>
                          <p:cTn id="39" fill="hold">
                            <p:stCondLst>
                              <p:cond delay="3750"/>
                            </p:stCondLst>
                            <p:childTnLst>
                              <p:par>
                                <p:cTn id="40" presetID="22" presetClass="entr" presetSubtype="8" fill="hold" grpId="0" nodeType="afterEffect">
                                  <p:stCondLst>
                                    <p:cond delay="0"/>
                                  </p:stCondLst>
                                  <p:childTnLst>
                                    <p:set>
                                      <p:cBhvr>
                                        <p:cTn id="41" dur="1" fill="hold">
                                          <p:stCondLst>
                                            <p:cond delay="0"/>
                                          </p:stCondLst>
                                        </p:cTn>
                                        <p:tgtEl>
                                          <p:spTgt spid="122"/>
                                        </p:tgtEl>
                                        <p:attrNameLst>
                                          <p:attrName>style.visibility</p:attrName>
                                        </p:attrNameLst>
                                      </p:cBhvr>
                                      <p:to>
                                        <p:strVal val="visible"/>
                                      </p:to>
                                    </p:set>
                                    <p:animEffect transition="in" filter="wipe(left)">
                                      <p:cBhvr>
                                        <p:cTn id="42" dur="500"/>
                                        <p:tgtEl>
                                          <p:spTgt spid="122"/>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123"/>
                                        </p:tgtEl>
                                        <p:attrNameLst>
                                          <p:attrName>style.visibility</p:attrName>
                                        </p:attrNameLst>
                                      </p:cBhvr>
                                      <p:to>
                                        <p:strVal val="visible"/>
                                      </p:to>
                                    </p:set>
                                    <p:animEffect transition="in" filter="wipe(left)">
                                      <p:cBhvr>
                                        <p:cTn id="45" dur="500"/>
                                        <p:tgtEl>
                                          <p:spTgt spid="123"/>
                                        </p:tgtEl>
                                      </p:cBhvr>
                                    </p:animEffect>
                                  </p:childTnLst>
                                </p:cTn>
                              </p:par>
                            </p:childTnLst>
                          </p:cTn>
                        </p:par>
                        <p:par>
                          <p:cTn id="46" fill="hold">
                            <p:stCondLst>
                              <p:cond delay="4250"/>
                            </p:stCondLst>
                            <p:childTnLst>
                              <p:par>
                                <p:cTn id="47" presetID="53" presetClass="entr" presetSubtype="16" fill="hold" nodeType="afterEffect">
                                  <p:stCondLst>
                                    <p:cond delay="250"/>
                                  </p:stCondLst>
                                  <p:childTnLst>
                                    <p:set>
                                      <p:cBhvr>
                                        <p:cTn id="48" dur="1" fill="hold">
                                          <p:stCondLst>
                                            <p:cond delay="0"/>
                                          </p:stCondLst>
                                        </p:cTn>
                                        <p:tgtEl>
                                          <p:spTgt spid="116"/>
                                        </p:tgtEl>
                                        <p:attrNameLst>
                                          <p:attrName>style.visibility</p:attrName>
                                        </p:attrNameLst>
                                      </p:cBhvr>
                                      <p:to>
                                        <p:strVal val="visible"/>
                                      </p:to>
                                    </p:set>
                                    <p:anim calcmode="lin" valueType="num">
                                      <p:cBhvr>
                                        <p:cTn id="49" dur="400" fill="hold"/>
                                        <p:tgtEl>
                                          <p:spTgt spid="116"/>
                                        </p:tgtEl>
                                        <p:attrNameLst>
                                          <p:attrName>ppt_w</p:attrName>
                                        </p:attrNameLst>
                                      </p:cBhvr>
                                      <p:tavLst>
                                        <p:tav tm="0">
                                          <p:val>
                                            <p:fltVal val="0"/>
                                          </p:val>
                                        </p:tav>
                                        <p:tav tm="100000">
                                          <p:val>
                                            <p:strVal val="#ppt_w"/>
                                          </p:val>
                                        </p:tav>
                                      </p:tavLst>
                                    </p:anim>
                                    <p:anim calcmode="lin" valueType="num">
                                      <p:cBhvr>
                                        <p:cTn id="50" dur="400" fill="hold"/>
                                        <p:tgtEl>
                                          <p:spTgt spid="116"/>
                                        </p:tgtEl>
                                        <p:attrNameLst>
                                          <p:attrName>ppt_h</p:attrName>
                                        </p:attrNameLst>
                                      </p:cBhvr>
                                      <p:tavLst>
                                        <p:tav tm="0">
                                          <p:val>
                                            <p:fltVal val="0"/>
                                          </p:val>
                                        </p:tav>
                                        <p:tav tm="100000">
                                          <p:val>
                                            <p:strVal val="#ppt_h"/>
                                          </p:val>
                                        </p:tav>
                                      </p:tavLst>
                                    </p:anim>
                                    <p:animEffect transition="in" filter="fade">
                                      <p:cBhvr>
                                        <p:cTn id="51" dur="400"/>
                                        <p:tgtEl>
                                          <p:spTgt spid="116"/>
                                        </p:tgtEl>
                                      </p:cBhvr>
                                    </p:animEffect>
                                  </p:childTnLst>
                                </p:cTn>
                              </p:par>
                            </p:childTnLst>
                          </p:cTn>
                        </p:par>
                        <p:par>
                          <p:cTn id="52" fill="hold">
                            <p:stCondLst>
                              <p:cond delay="5000"/>
                            </p:stCondLst>
                            <p:childTnLst>
                              <p:par>
                                <p:cTn id="53" presetID="53" presetClass="entr" presetSubtype="16" fill="hold" nodeType="afterEffect">
                                  <p:stCondLst>
                                    <p:cond delay="0"/>
                                  </p:stCondLst>
                                  <p:childTnLst>
                                    <p:set>
                                      <p:cBhvr>
                                        <p:cTn id="54" dur="1" fill="hold">
                                          <p:stCondLst>
                                            <p:cond delay="0"/>
                                          </p:stCondLst>
                                        </p:cTn>
                                        <p:tgtEl>
                                          <p:spTgt spid="129"/>
                                        </p:tgtEl>
                                        <p:attrNameLst>
                                          <p:attrName>style.visibility</p:attrName>
                                        </p:attrNameLst>
                                      </p:cBhvr>
                                      <p:to>
                                        <p:strVal val="visible"/>
                                      </p:to>
                                    </p:set>
                                    <p:anim calcmode="lin" valueType="num">
                                      <p:cBhvr>
                                        <p:cTn id="55" dur="400" fill="hold"/>
                                        <p:tgtEl>
                                          <p:spTgt spid="129"/>
                                        </p:tgtEl>
                                        <p:attrNameLst>
                                          <p:attrName>ppt_w</p:attrName>
                                        </p:attrNameLst>
                                      </p:cBhvr>
                                      <p:tavLst>
                                        <p:tav tm="0">
                                          <p:val>
                                            <p:fltVal val="0"/>
                                          </p:val>
                                        </p:tav>
                                        <p:tav tm="100000">
                                          <p:val>
                                            <p:strVal val="#ppt_w"/>
                                          </p:val>
                                        </p:tav>
                                      </p:tavLst>
                                    </p:anim>
                                    <p:anim calcmode="lin" valueType="num">
                                      <p:cBhvr>
                                        <p:cTn id="56" dur="400" fill="hold"/>
                                        <p:tgtEl>
                                          <p:spTgt spid="129"/>
                                        </p:tgtEl>
                                        <p:attrNameLst>
                                          <p:attrName>ppt_h</p:attrName>
                                        </p:attrNameLst>
                                      </p:cBhvr>
                                      <p:tavLst>
                                        <p:tav tm="0">
                                          <p:val>
                                            <p:fltVal val="0"/>
                                          </p:val>
                                        </p:tav>
                                        <p:tav tm="100000">
                                          <p:val>
                                            <p:strVal val="#ppt_h"/>
                                          </p:val>
                                        </p:tav>
                                      </p:tavLst>
                                    </p:anim>
                                    <p:animEffect transition="in" filter="fade">
                                      <p:cBhvr>
                                        <p:cTn id="57" dur="400"/>
                                        <p:tgtEl>
                                          <p:spTgt spid="129"/>
                                        </p:tgtEl>
                                      </p:cBhvr>
                                    </p:animEffect>
                                  </p:childTnLst>
                                </p:cTn>
                              </p:par>
                            </p:childTnLst>
                          </p:cTn>
                        </p:par>
                        <p:par>
                          <p:cTn id="58" fill="hold">
                            <p:stCondLst>
                              <p:cond delay="5500"/>
                            </p:stCondLst>
                            <p:childTnLst>
                              <p:par>
                                <p:cTn id="59" presetID="22" presetClass="entr" presetSubtype="8" fill="hold" grpId="0" nodeType="afterEffect">
                                  <p:stCondLst>
                                    <p:cond delay="0"/>
                                  </p:stCondLst>
                                  <p:childTnLst>
                                    <p:set>
                                      <p:cBhvr>
                                        <p:cTn id="60" dur="1" fill="hold">
                                          <p:stCondLst>
                                            <p:cond delay="0"/>
                                          </p:stCondLst>
                                        </p:cTn>
                                        <p:tgtEl>
                                          <p:spTgt spid="127"/>
                                        </p:tgtEl>
                                        <p:attrNameLst>
                                          <p:attrName>style.visibility</p:attrName>
                                        </p:attrNameLst>
                                      </p:cBhvr>
                                      <p:to>
                                        <p:strVal val="visible"/>
                                      </p:to>
                                    </p:set>
                                    <p:animEffect transition="in" filter="wipe(left)">
                                      <p:cBhvr>
                                        <p:cTn id="61" dur="500"/>
                                        <p:tgtEl>
                                          <p:spTgt spid="127"/>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128"/>
                                        </p:tgtEl>
                                        <p:attrNameLst>
                                          <p:attrName>style.visibility</p:attrName>
                                        </p:attrNameLst>
                                      </p:cBhvr>
                                      <p:to>
                                        <p:strVal val="visible"/>
                                      </p:to>
                                    </p:set>
                                    <p:animEffect transition="in" filter="wipe(left)">
                                      <p:cBhvr>
                                        <p:cTn id="64" dur="500"/>
                                        <p:tgtEl>
                                          <p:spTgt spid="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p:bldP spid="109" grpId="0"/>
      <p:bldP spid="122" grpId="0"/>
      <p:bldP spid="123" grpId="0"/>
      <p:bldP spid="127" grpId="0"/>
      <p:bldP spid="12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4"/>
          <p:cNvSpPr txBox="1"/>
          <p:nvPr/>
        </p:nvSpPr>
        <p:spPr>
          <a:xfrm>
            <a:off x="913010" y="517895"/>
            <a:ext cx="7082674" cy="406144"/>
          </a:xfrm>
          <a:prstGeom prst="rect">
            <a:avLst/>
          </a:prstGeom>
        </p:spPr>
        <p:txBody>
          <a:bodyPr vert="horz" lIns="91440" tIns="45720" rIns="91440" bIns="45720" rtlCol="0" anchor="ctr">
            <a:noAutofit/>
          </a:bodyPr>
          <a:lstStyle>
            <a:defPPr>
              <a:defRPr lang="zh-CN"/>
            </a:defPPr>
            <a:lvl1pPr defTabSz="914400">
              <a:spcBef>
                <a:spcPct val="0"/>
              </a:spcBef>
              <a:buNone/>
              <a:defRPr sz="2800" b="1">
                <a:solidFill>
                  <a:srgbClr val="2C3637"/>
                </a:solidFill>
                <a:latin typeface="微软雅黑" panose="020B0503020204020204" pitchFamily="34" charset="-122"/>
                <a:ea typeface="微软雅黑" panose="020B0503020204020204" pitchFamily="34" charset="-122"/>
                <a:cs typeface="+mj-cs"/>
              </a:defRPr>
            </a:lvl1pPr>
          </a:lstStyle>
          <a:p>
            <a:r>
              <a:rPr lang="zh-CN" altLang="en-US" dirty="0">
                <a:solidFill>
                  <a:schemeClr val="bg1"/>
                </a:solidFill>
              </a:rPr>
              <a:t>核心成员  </a:t>
            </a:r>
            <a:r>
              <a:rPr lang="en-US" altLang="zh-CN" dirty="0">
                <a:solidFill>
                  <a:schemeClr val="bg1"/>
                </a:solidFill>
              </a:rPr>
              <a:t>|  </a:t>
            </a:r>
            <a:r>
              <a:rPr lang="en-US" altLang="zh-CN" sz="2000" dirty="0">
                <a:solidFill>
                  <a:schemeClr val="bg1"/>
                </a:solidFill>
              </a:rPr>
              <a:t>THE CORE MEMBERS</a:t>
            </a:r>
            <a:endParaRPr lang="zh-CN" altLang="en-US" sz="2000" dirty="0">
              <a:solidFill>
                <a:schemeClr val="bg1"/>
              </a:solidFill>
            </a:endParaRPr>
          </a:p>
        </p:txBody>
      </p:sp>
      <p:grpSp>
        <p:nvGrpSpPr>
          <p:cNvPr id="3" name="组合 2"/>
          <p:cNvGrpSpPr/>
          <p:nvPr/>
        </p:nvGrpSpPr>
        <p:grpSpPr>
          <a:xfrm>
            <a:off x="562057" y="563191"/>
            <a:ext cx="288032" cy="288032"/>
            <a:chOff x="624979" y="908720"/>
            <a:chExt cx="288032" cy="288032"/>
          </a:xfrm>
        </p:grpSpPr>
        <p:cxnSp>
          <p:nvCxnSpPr>
            <p:cNvPr id="4" name="直接连接符 3"/>
            <p:cNvCxnSpPr/>
            <p:nvPr/>
          </p:nvCxnSpPr>
          <p:spPr>
            <a:xfrm>
              <a:off x="624979" y="1196752"/>
              <a:ext cx="28803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V="1">
              <a:off x="911622" y="908720"/>
              <a:ext cx="0" cy="28803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flipV="1">
              <a:off x="696987" y="980728"/>
              <a:ext cx="216024" cy="216024"/>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grpSp>
        <p:nvGrpSpPr>
          <p:cNvPr id="7" name="组合 6"/>
          <p:cNvGrpSpPr/>
          <p:nvPr/>
        </p:nvGrpSpPr>
        <p:grpSpPr>
          <a:xfrm>
            <a:off x="928049" y="1869744"/>
            <a:ext cx="2661739" cy="2042100"/>
            <a:chOff x="928049" y="1351127"/>
            <a:chExt cx="2661739" cy="2042100"/>
          </a:xfrm>
        </p:grpSpPr>
        <p:grpSp>
          <p:nvGrpSpPr>
            <p:cNvPr id="8" name="组合 7"/>
            <p:cNvGrpSpPr/>
            <p:nvPr/>
          </p:nvGrpSpPr>
          <p:grpSpPr>
            <a:xfrm rot="5400000">
              <a:off x="1237869" y="1041307"/>
              <a:ext cx="2042100" cy="2661739"/>
              <a:chOff x="4026405" y="2201676"/>
              <a:chExt cx="1091188" cy="1422289"/>
            </a:xfrm>
            <a:effectLst>
              <a:outerShdw blurRad="444500" dist="254000" dir="8100000" algn="tr" rotWithShape="0">
                <a:prstClr val="black">
                  <a:alpha val="50000"/>
                </a:prstClr>
              </a:outerShdw>
            </a:effectLst>
          </p:grpSpPr>
          <p:sp>
            <p:nvSpPr>
              <p:cNvPr id="10" name="等腰三角形 43"/>
              <p:cNvSpPr/>
              <p:nvPr/>
            </p:nvSpPr>
            <p:spPr>
              <a:xfrm>
                <a:off x="4026405" y="2201676"/>
                <a:ext cx="1091188" cy="1417709"/>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endParaRPr>
              </a:p>
            </p:txBody>
          </p:sp>
          <p:sp>
            <p:nvSpPr>
              <p:cNvPr id="11" name="等腰三角形 42"/>
              <p:cNvSpPr/>
              <p:nvPr/>
            </p:nvSpPr>
            <p:spPr>
              <a:xfrm>
                <a:off x="4028186" y="2230477"/>
                <a:ext cx="1087622" cy="1393488"/>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sp>
          <p:nvSpPr>
            <p:cNvPr id="9" name="椭圆 8"/>
            <p:cNvSpPr/>
            <p:nvPr/>
          </p:nvSpPr>
          <p:spPr>
            <a:xfrm>
              <a:off x="1040701" y="1484777"/>
              <a:ext cx="1774790" cy="1774790"/>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sp>
        <p:nvSpPr>
          <p:cNvPr id="12" name="矩形 9"/>
          <p:cNvSpPr>
            <a:spLocks noChangeArrowheads="1"/>
          </p:cNvSpPr>
          <p:nvPr/>
        </p:nvSpPr>
        <p:spPr bwMode="auto">
          <a:xfrm>
            <a:off x="3982353" y="2150873"/>
            <a:ext cx="171659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000" b="1" cap="all" dirty="0" smtClean="0">
                <a:solidFill>
                  <a:srgbClr val="3E464C"/>
                </a:solidFill>
                <a:latin typeface="微软雅黑" panose="020B0503020204020204" pitchFamily="34" charset="-122"/>
                <a:ea typeface="微软雅黑" panose="020B0503020204020204" pitchFamily="34" charset="-122"/>
                <a:cs typeface="+mj-cs"/>
              </a:rPr>
              <a:t>李先生</a:t>
            </a:r>
            <a:endParaRPr lang="zh-CN" altLang="en-US" sz="2000" b="1" cap="all" dirty="0">
              <a:solidFill>
                <a:srgbClr val="3E464C"/>
              </a:solidFill>
              <a:latin typeface="微软雅黑" panose="020B0503020204020204" pitchFamily="34" charset="-122"/>
              <a:ea typeface="微软雅黑" panose="020B0503020204020204" pitchFamily="34" charset="-122"/>
              <a:cs typeface="+mj-cs"/>
            </a:endParaRPr>
          </a:p>
        </p:txBody>
      </p:sp>
      <p:sp>
        <p:nvSpPr>
          <p:cNvPr id="13" name="TextBox 22"/>
          <p:cNvSpPr txBox="1"/>
          <p:nvPr/>
        </p:nvSpPr>
        <p:spPr>
          <a:xfrm>
            <a:off x="3978095" y="3291800"/>
            <a:ext cx="7509692" cy="572464"/>
          </a:xfrm>
          <a:prstGeom prst="rect">
            <a:avLst/>
          </a:prstGeom>
          <a:noFill/>
        </p:spPr>
        <p:txBody>
          <a:bodyPr wrap="square">
            <a:spAutoFit/>
          </a:bodyPr>
          <a:lstStyle>
            <a:defPPr>
              <a:defRPr lang="zh-CN"/>
            </a:defPPr>
            <a:lvl1pPr>
              <a:buFont typeface="Arial" panose="020B0604020202020204" pitchFamily="34" charset="0"/>
              <a:buNone/>
              <a:defRPr>
                <a:solidFill>
                  <a:srgbClr val="333333"/>
                </a:solidFill>
                <a:latin typeface="微软雅黑" panose="020B0503020204020204" pitchFamily="34" charset="-122"/>
                <a:ea typeface="微软雅黑" panose="020B0503020204020204" pitchFamily="34" charset="-122"/>
              </a:defRPr>
            </a:lvl1pPr>
          </a:lstStyle>
          <a:p>
            <a:pPr defTabSz="608965">
              <a:lnSpc>
                <a:spcPct val="130000"/>
              </a:lnSpc>
            </a:pPr>
            <a:r>
              <a:rPr lang="zh-CN" altLang="en-US" sz="1200" dirty="0">
                <a:solidFill>
                  <a:schemeClr val="tx1">
                    <a:lumMod val="95000"/>
                    <a:lumOff val="5000"/>
                  </a:schemeClr>
                </a:solidFill>
                <a:latin typeface="微软雅黑" panose="020B0503020204020204" pitchFamily="34" charset="-122"/>
              </a:rPr>
              <a:t>您的内容打在这里，或者通过复制您的文本后。您的内容打在这里，或者通过复制您的</a:t>
            </a:r>
            <a:r>
              <a:rPr lang="zh-CN" altLang="en-US" sz="1200" dirty="0" smtClean="0">
                <a:solidFill>
                  <a:schemeClr val="tx1">
                    <a:lumMod val="95000"/>
                    <a:lumOff val="5000"/>
                  </a:schemeClr>
                </a:solidFill>
                <a:latin typeface="微软雅黑" panose="020B0503020204020204" pitchFamily="34" charset="-122"/>
              </a:rPr>
              <a:t>文本</a:t>
            </a:r>
            <a:r>
              <a:rPr lang="zh-CN" altLang="en-US" sz="1200" dirty="0">
                <a:solidFill>
                  <a:schemeClr val="tx1">
                    <a:lumMod val="95000"/>
                    <a:lumOff val="5000"/>
                  </a:schemeClr>
                </a:solidFill>
                <a:latin typeface="微软雅黑" panose="020B0503020204020204" pitchFamily="34" charset="-122"/>
              </a:rPr>
              <a:t>您的内容打在这里，或者通过复制您的文本后。您的内容打在这里，或者通过复制您的</a:t>
            </a:r>
            <a:r>
              <a:rPr lang="zh-CN" altLang="en-US" sz="1200" dirty="0" smtClean="0">
                <a:solidFill>
                  <a:schemeClr val="tx1">
                    <a:lumMod val="95000"/>
                    <a:lumOff val="5000"/>
                  </a:schemeClr>
                </a:solidFill>
                <a:latin typeface="微软雅黑" panose="020B0503020204020204" pitchFamily="34" charset="-122"/>
              </a:rPr>
              <a:t>文本</a:t>
            </a:r>
            <a:endParaRPr lang="zh-CN" altLang="en-US" sz="1200" dirty="0">
              <a:solidFill>
                <a:schemeClr val="tx1">
                  <a:lumMod val="95000"/>
                  <a:lumOff val="5000"/>
                </a:schemeClr>
              </a:solidFill>
              <a:latin typeface="微软雅黑" panose="020B0503020204020204" pitchFamily="34" charset="-122"/>
            </a:endParaRPr>
          </a:p>
        </p:txBody>
      </p:sp>
      <p:grpSp>
        <p:nvGrpSpPr>
          <p:cNvPr id="14" name="组合 13"/>
          <p:cNvGrpSpPr/>
          <p:nvPr/>
        </p:nvGrpSpPr>
        <p:grpSpPr>
          <a:xfrm>
            <a:off x="3581913" y="2589043"/>
            <a:ext cx="2920720" cy="560212"/>
            <a:chOff x="3390510" y="2070426"/>
            <a:chExt cx="2920720" cy="560212"/>
          </a:xfrm>
        </p:grpSpPr>
        <p:grpSp>
          <p:nvGrpSpPr>
            <p:cNvPr id="15" name="组合 14"/>
            <p:cNvGrpSpPr/>
            <p:nvPr/>
          </p:nvGrpSpPr>
          <p:grpSpPr>
            <a:xfrm>
              <a:off x="3790950" y="2070426"/>
              <a:ext cx="2520280" cy="560212"/>
              <a:chOff x="4304043" y="1286668"/>
              <a:chExt cx="3837944" cy="2757793"/>
            </a:xfrm>
            <a:effectLst>
              <a:outerShdw blurRad="381000" dist="254000" dir="8100000" algn="tr" rotWithShape="0">
                <a:prstClr val="black">
                  <a:alpha val="40000"/>
                </a:prstClr>
              </a:outerShdw>
            </a:effectLst>
          </p:grpSpPr>
          <p:sp>
            <p:nvSpPr>
              <p:cNvPr id="18" name="圆角矩形 17"/>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3E464C"/>
                  </a:solidFill>
                </a:endParaRPr>
              </a:p>
            </p:txBody>
          </p:sp>
          <p:sp>
            <p:nvSpPr>
              <p:cNvPr id="19" name="圆角矩形 18"/>
              <p:cNvSpPr/>
              <p:nvPr/>
            </p:nvSpPr>
            <p:spPr>
              <a:xfrm>
                <a:off x="4313643" y="1346893"/>
                <a:ext cx="3818753" cy="2637343"/>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3E464C"/>
                  </a:solidFill>
                </a:endParaRPr>
              </a:p>
            </p:txBody>
          </p:sp>
        </p:grpSp>
        <p:sp>
          <p:nvSpPr>
            <p:cNvPr id="16" name="椭圆 15"/>
            <p:cNvSpPr/>
            <p:nvPr/>
          </p:nvSpPr>
          <p:spPr>
            <a:xfrm>
              <a:off x="3390510" y="2207907"/>
              <a:ext cx="285249" cy="285249"/>
            </a:xfrm>
            <a:prstGeom prst="ellipse">
              <a:avLst/>
            </a:prstGeom>
            <a:solidFill>
              <a:srgbClr val="B20044"/>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3E464C"/>
                </a:solidFill>
              </a:endParaRPr>
            </a:p>
          </p:txBody>
        </p:sp>
        <p:sp>
          <p:nvSpPr>
            <p:cNvPr id="17" name="TextBox 28"/>
            <p:cNvSpPr txBox="1"/>
            <p:nvPr/>
          </p:nvSpPr>
          <p:spPr>
            <a:xfrm>
              <a:off x="3880410" y="2216079"/>
              <a:ext cx="1020392" cy="279101"/>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sz="1800" b="0" dirty="0">
                  <a:solidFill>
                    <a:srgbClr val="3E464C"/>
                  </a:solidFill>
                </a:rPr>
                <a:t>职务名称</a:t>
              </a:r>
            </a:p>
          </p:txBody>
        </p:sp>
      </p:grpSp>
      <p:grpSp>
        <p:nvGrpSpPr>
          <p:cNvPr id="20" name="组合 19"/>
          <p:cNvGrpSpPr/>
          <p:nvPr/>
        </p:nvGrpSpPr>
        <p:grpSpPr>
          <a:xfrm>
            <a:off x="913188" y="4283308"/>
            <a:ext cx="2690058" cy="2062817"/>
            <a:chOff x="913188" y="1340768"/>
            <a:chExt cx="2690058" cy="2062817"/>
          </a:xfrm>
        </p:grpSpPr>
        <p:grpSp>
          <p:nvGrpSpPr>
            <p:cNvPr id="21" name="组合 20"/>
            <p:cNvGrpSpPr/>
            <p:nvPr/>
          </p:nvGrpSpPr>
          <p:grpSpPr>
            <a:xfrm rot="5400000">
              <a:off x="1226808" y="1027148"/>
              <a:ext cx="2062817" cy="2690058"/>
              <a:chOff x="4020870" y="2194485"/>
              <a:chExt cx="1102258" cy="1437421"/>
            </a:xfrm>
            <a:effectLst>
              <a:outerShdw blurRad="444500" dist="254000" dir="8100000" algn="tr" rotWithShape="0">
                <a:prstClr val="black">
                  <a:alpha val="50000"/>
                </a:prstClr>
              </a:outerShdw>
            </a:effectLst>
          </p:grpSpPr>
          <p:sp>
            <p:nvSpPr>
              <p:cNvPr id="23"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endParaRPr>
              </a:p>
            </p:txBody>
          </p:sp>
          <p:sp>
            <p:nvSpPr>
              <p:cNvPr id="24" name="等腰三角形 42"/>
              <p:cNvSpPr/>
              <p:nvPr/>
            </p:nvSpPr>
            <p:spPr>
              <a:xfrm>
                <a:off x="4021988" y="2222537"/>
                <a:ext cx="1100017" cy="1409369"/>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sp>
          <p:nvSpPr>
            <p:cNvPr id="22" name="椭圆 21"/>
            <p:cNvSpPr/>
            <p:nvPr/>
          </p:nvSpPr>
          <p:spPr>
            <a:xfrm>
              <a:off x="1040701" y="1484777"/>
              <a:ext cx="1774790" cy="1774790"/>
            </a:xfrm>
            <a:prstGeom prst="ellipse">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sp>
        <p:nvSpPr>
          <p:cNvPr id="25" name="矩形 9"/>
          <p:cNvSpPr>
            <a:spLocks noChangeArrowheads="1"/>
          </p:cNvSpPr>
          <p:nvPr/>
        </p:nvSpPr>
        <p:spPr bwMode="auto">
          <a:xfrm>
            <a:off x="3982353" y="4574796"/>
            <a:ext cx="171659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000" b="1" cap="all" dirty="0" smtClean="0">
                <a:solidFill>
                  <a:srgbClr val="3E464C"/>
                </a:solidFill>
                <a:latin typeface="微软雅黑" panose="020B0503020204020204" pitchFamily="34" charset="-122"/>
                <a:ea typeface="微软雅黑" panose="020B0503020204020204" pitchFamily="34" charset="-122"/>
                <a:cs typeface="+mj-cs"/>
              </a:rPr>
              <a:t>王先生</a:t>
            </a:r>
            <a:endParaRPr lang="zh-CN" altLang="en-US" sz="2000" b="1" cap="all" dirty="0">
              <a:solidFill>
                <a:srgbClr val="3E464C"/>
              </a:solidFill>
              <a:latin typeface="微软雅黑" panose="020B0503020204020204" pitchFamily="34" charset="-122"/>
              <a:ea typeface="微软雅黑" panose="020B0503020204020204" pitchFamily="34" charset="-122"/>
              <a:cs typeface="+mj-cs"/>
            </a:endParaRPr>
          </a:p>
        </p:txBody>
      </p:sp>
      <p:sp>
        <p:nvSpPr>
          <p:cNvPr id="26" name="TextBox 22"/>
          <p:cNvSpPr txBox="1"/>
          <p:nvPr/>
        </p:nvSpPr>
        <p:spPr>
          <a:xfrm>
            <a:off x="3978095" y="5715723"/>
            <a:ext cx="7509692" cy="572464"/>
          </a:xfrm>
          <a:prstGeom prst="rect">
            <a:avLst/>
          </a:prstGeom>
          <a:noFill/>
        </p:spPr>
        <p:txBody>
          <a:bodyPr wrap="square">
            <a:spAutoFit/>
          </a:bodyPr>
          <a:lstStyle>
            <a:defPPr>
              <a:defRPr lang="zh-CN"/>
            </a:defPPr>
            <a:lvl1pPr>
              <a:buFont typeface="Arial" panose="020B0604020202020204" pitchFamily="34" charset="0"/>
              <a:buNone/>
              <a:defRPr>
                <a:solidFill>
                  <a:srgbClr val="333333"/>
                </a:solidFill>
                <a:latin typeface="微软雅黑" panose="020B0503020204020204" pitchFamily="34" charset="-122"/>
                <a:ea typeface="微软雅黑" panose="020B0503020204020204" pitchFamily="34" charset="-122"/>
              </a:defRPr>
            </a:lvl1pPr>
          </a:lstStyle>
          <a:p>
            <a:pPr defTabSz="608965">
              <a:lnSpc>
                <a:spcPct val="130000"/>
              </a:lnSpc>
            </a:pPr>
            <a:r>
              <a:rPr lang="zh-CN" altLang="en-US" sz="1200" dirty="0">
                <a:solidFill>
                  <a:schemeClr val="tx1">
                    <a:lumMod val="95000"/>
                    <a:lumOff val="5000"/>
                  </a:schemeClr>
                </a:solidFill>
                <a:latin typeface="微软雅黑" panose="020B0503020204020204" pitchFamily="34" charset="-122"/>
              </a:rPr>
              <a:t>您的内容打在这里，或者通过复制您的文本后。您的内容打在这里，或者通过复制您的</a:t>
            </a:r>
            <a:r>
              <a:rPr lang="zh-CN" altLang="en-US" sz="1200" dirty="0" smtClean="0">
                <a:solidFill>
                  <a:schemeClr val="tx1">
                    <a:lumMod val="95000"/>
                    <a:lumOff val="5000"/>
                  </a:schemeClr>
                </a:solidFill>
                <a:latin typeface="微软雅黑" panose="020B0503020204020204" pitchFamily="34" charset="-122"/>
              </a:rPr>
              <a:t>文本</a:t>
            </a:r>
            <a:r>
              <a:rPr lang="zh-CN" altLang="en-US" sz="1200" dirty="0">
                <a:solidFill>
                  <a:schemeClr val="tx1">
                    <a:lumMod val="95000"/>
                    <a:lumOff val="5000"/>
                  </a:schemeClr>
                </a:solidFill>
                <a:latin typeface="微软雅黑" panose="020B0503020204020204" pitchFamily="34" charset="-122"/>
              </a:rPr>
              <a:t>您的内容打在这里，或者通过复制您的文本后。您的内容打在这里，或者通过复制您的</a:t>
            </a:r>
            <a:r>
              <a:rPr lang="zh-CN" altLang="en-US" sz="1200" dirty="0" smtClean="0">
                <a:solidFill>
                  <a:schemeClr val="tx1">
                    <a:lumMod val="95000"/>
                    <a:lumOff val="5000"/>
                  </a:schemeClr>
                </a:solidFill>
                <a:latin typeface="微软雅黑" panose="020B0503020204020204" pitchFamily="34" charset="-122"/>
              </a:rPr>
              <a:t>文本</a:t>
            </a:r>
            <a:endParaRPr lang="zh-CN" altLang="en-US" sz="1200" dirty="0">
              <a:solidFill>
                <a:schemeClr val="tx1">
                  <a:lumMod val="95000"/>
                  <a:lumOff val="5000"/>
                </a:schemeClr>
              </a:solidFill>
              <a:latin typeface="微软雅黑" panose="020B0503020204020204" pitchFamily="34" charset="-122"/>
            </a:endParaRPr>
          </a:p>
        </p:txBody>
      </p:sp>
      <p:grpSp>
        <p:nvGrpSpPr>
          <p:cNvPr id="27" name="组合 26"/>
          <p:cNvGrpSpPr/>
          <p:nvPr/>
        </p:nvGrpSpPr>
        <p:grpSpPr>
          <a:xfrm>
            <a:off x="3648046" y="5012966"/>
            <a:ext cx="2854587" cy="560212"/>
            <a:chOff x="3456643" y="2070426"/>
            <a:chExt cx="2854587" cy="560212"/>
          </a:xfrm>
        </p:grpSpPr>
        <p:grpSp>
          <p:nvGrpSpPr>
            <p:cNvPr id="28" name="组合 27"/>
            <p:cNvGrpSpPr/>
            <p:nvPr/>
          </p:nvGrpSpPr>
          <p:grpSpPr>
            <a:xfrm>
              <a:off x="3790950" y="2070426"/>
              <a:ext cx="2520280" cy="560212"/>
              <a:chOff x="4304043" y="1286668"/>
              <a:chExt cx="3837944" cy="2757793"/>
            </a:xfrm>
            <a:effectLst>
              <a:outerShdw blurRad="381000" dist="254000" dir="8100000" algn="tr" rotWithShape="0">
                <a:prstClr val="black">
                  <a:alpha val="40000"/>
                </a:prstClr>
              </a:outerShdw>
            </a:effectLst>
          </p:grpSpPr>
          <p:sp>
            <p:nvSpPr>
              <p:cNvPr id="31" name="圆角矩形 30"/>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3E464C"/>
                  </a:solidFill>
                </a:endParaRPr>
              </a:p>
            </p:txBody>
          </p:sp>
          <p:sp>
            <p:nvSpPr>
              <p:cNvPr id="32" name="圆角矩形 31"/>
              <p:cNvSpPr/>
              <p:nvPr/>
            </p:nvSpPr>
            <p:spPr>
              <a:xfrm>
                <a:off x="4313644" y="1346898"/>
                <a:ext cx="3818750" cy="2637333"/>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3E464C"/>
                  </a:solidFill>
                </a:endParaRPr>
              </a:p>
            </p:txBody>
          </p:sp>
        </p:grpSp>
        <p:sp>
          <p:nvSpPr>
            <p:cNvPr id="29" name="椭圆 28"/>
            <p:cNvSpPr/>
            <p:nvPr/>
          </p:nvSpPr>
          <p:spPr>
            <a:xfrm>
              <a:off x="3456643" y="2207907"/>
              <a:ext cx="285249" cy="285249"/>
            </a:xfrm>
            <a:prstGeom prst="ellipse">
              <a:avLst/>
            </a:prstGeom>
            <a:solidFill>
              <a:srgbClr val="C8550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3E464C"/>
                </a:solidFill>
              </a:endParaRPr>
            </a:p>
          </p:txBody>
        </p:sp>
        <p:sp>
          <p:nvSpPr>
            <p:cNvPr id="30" name="TextBox 28"/>
            <p:cNvSpPr txBox="1"/>
            <p:nvPr/>
          </p:nvSpPr>
          <p:spPr>
            <a:xfrm>
              <a:off x="3929596" y="2216079"/>
              <a:ext cx="1020392" cy="287323"/>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algn="l"/>
              <a:r>
                <a:rPr lang="zh-CN" altLang="en-US" sz="1800" b="0" dirty="0">
                  <a:solidFill>
                    <a:srgbClr val="3E464C"/>
                  </a:solidFill>
                </a:rPr>
                <a:t>职务名称</a:t>
              </a: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60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60000">
                                          <p:cBhvr additive="base">
                                            <p:cTn id="7" dur="500" fill="hold"/>
                                            <p:tgtEl>
                                              <p:spTgt spid="7"/>
                                            </p:tgtEl>
                                            <p:attrNameLst>
                                              <p:attrName>ppt_x</p:attrName>
                                            </p:attrNameLst>
                                          </p:cBhvr>
                                          <p:tavLst>
                                            <p:tav tm="0">
                                              <p:val>
                                                <p:strVal val="0-#ppt_w/2"/>
                                              </p:val>
                                            </p:tav>
                                            <p:tav tm="100000">
                                              <p:val>
                                                <p:strVal val="#ppt_x"/>
                                              </p:val>
                                            </p:tav>
                                          </p:tavLst>
                                        </p:anim>
                                        <p:anim calcmode="lin" valueType="num" p14:bounceEnd="60000">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1+#ppt_w/2"/>
                                              </p:val>
                                            </p:tav>
                                            <p:tav tm="100000">
                                              <p:val>
                                                <p:strVal val="#ppt_x"/>
                                              </p:val>
                                            </p:tav>
                                          </p:tavLst>
                                        </p:anim>
                                        <p:anim calcmode="lin" valueType="num">
                                          <p:cBhvr additive="base">
                                            <p:cTn id="13" dur="500" fill="hold"/>
                                            <p:tgtEl>
                                              <p:spTgt spid="12"/>
                                            </p:tgtEl>
                                            <p:attrNameLst>
                                              <p:attrName>ppt_y</p:attrName>
                                            </p:attrNameLst>
                                          </p:cBhvr>
                                          <p:tavLst>
                                            <p:tav tm="0">
                                              <p:val>
                                                <p:strVal val="#ppt_y"/>
                                              </p:val>
                                            </p:tav>
                                            <p:tav tm="100000">
                                              <p:val>
                                                <p:strVal val="#ppt_y"/>
                                              </p:val>
                                            </p:tav>
                                          </p:tavLst>
                                        </p:anim>
                                      </p:childTnLst>
                                    </p:cTn>
                                  </p:par>
                                  <p:par>
                                    <p:cTn id="14" presetID="2" presetClass="entr" presetSubtype="2" fill="hold" nodeType="withEffect">
                                      <p:stCondLst>
                                        <p:cond delay="250"/>
                                      </p:stCondLst>
                                      <p:childTnLst>
                                        <p:set>
                                          <p:cBhvr>
                                            <p:cTn id="15" dur="1" fill="hold">
                                              <p:stCondLst>
                                                <p:cond delay="0"/>
                                              </p:stCondLst>
                                            </p:cTn>
                                            <p:tgtEl>
                                              <p:spTgt spid="14"/>
                                            </p:tgtEl>
                                            <p:attrNameLst>
                                              <p:attrName>style.visibility</p:attrName>
                                            </p:attrNameLst>
                                          </p:cBhvr>
                                          <p:to>
                                            <p:strVal val="visible"/>
                                          </p:to>
                                        </p:set>
                                        <p:anim calcmode="lin" valueType="num">
                                          <p:cBhvr additive="base">
                                            <p:cTn id="16" dur="500" fill="hold"/>
                                            <p:tgtEl>
                                              <p:spTgt spid="14"/>
                                            </p:tgtEl>
                                            <p:attrNameLst>
                                              <p:attrName>ppt_x</p:attrName>
                                            </p:attrNameLst>
                                          </p:cBhvr>
                                          <p:tavLst>
                                            <p:tav tm="0">
                                              <p:val>
                                                <p:strVal val="1+#ppt_w/2"/>
                                              </p:val>
                                            </p:tav>
                                            <p:tav tm="100000">
                                              <p:val>
                                                <p:strVal val="#ppt_x"/>
                                              </p:val>
                                            </p:tav>
                                          </p:tavLst>
                                        </p:anim>
                                        <p:anim calcmode="lin" valueType="num">
                                          <p:cBhvr additive="base">
                                            <p:cTn id="17" dur="500" fill="hold"/>
                                            <p:tgtEl>
                                              <p:spTgt spid="14"/>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2" presetClass="entr" presetSubtype="8" fill="hold" grpId="0" nodeType="afterEffect">
                                      <p:stCondLst>
                                        <p:cond delay="0"/>
                                      </p:stCondLst>
                                      <p:iterate type="lt">
                                        <p:tmPct val="30000"/>
                                      </p:iterate>
                                      <p:childTnLst>
                                        <p:set>
                                          <p:cBhvr>
                                            <p:cTn id="20" dur="1" fill="hold">
                                              <p:stCondLst>
                                                <p:cond delay="0"/>
                                              </p:stCondLst>
                                            </p:cTn>
                                            <p:tgtEl>
                                              <p:spTgt spid="13"/>
                                            </p:tgtEl>
                                            <p:attrNameLst>
                                              <p:attrName>style.visibility</p:attrName>
                                            </p:attrNameLst>
                                          </p:cBhvr>
                                          <p:to>
                                            <p:strVal val="visible"/>
                                          </p:to>
                                        </p:set>
                                        <p:animEffect transition="in" filter="wipe(left)">
                                          <p:cBhvr>
                                            <p:cTn id="21" dur="50"/>
                                            <p:tgtEl>
                                              <p:spTgt spid="13"/>
                                            </p:tgtEl>
                                          </p:cBhvr>
                                        </p:animEffect>
                                      </p:childTnLst>
                                    </p:cTn>
                                  </p:par>
                                  <p:par>
                                    <p:cTn id="22" presetID="36" presetClass="emph" presetSubtype="0" fill="hold" grpId="1" nodeType="withEffect">
                                      <p:stCondLst>
                                        <p:cond delay="0"/>
                                      </p:stCondLst>
                                      <p:iterate type="lt">
                                        <p:tmPct val="30000"/>
                                      </p:iterate>
                                      <p:childTnLst>
                                        <p:animScale>
                                          <p:cBhvr>
                                            <p:cTn id="23" dur="25" autoRev="1" fill="hold">
                                              <p:stCondLst>
                                                <p:cond delay="0"/>
                                              </p:stCondLst>
                                            </p:cTn>
                                            <p:tgtEl>
                                              <p:spTgt spid="13"/>
                                            </p:tgtEl>
                                          </p:cBhvr>
                                          <p:to x="80000" y="100000"/>
                                        </p:animScale>
                                        <p:anim by="(#ppt_w*0.10)" calcmode="lin" valueType="num">
                                          <p:cBhvr>
                                            <p:cTn id="24" dur="25" autoRev="1" fill="hold">
                                              <p:stCondLst>
                                                <p:cond delay="0"/>
                                              </p:stCondLst>
                                            </p:cTn>
                                            <p:tgtEl>
                                              <p:spTgt spid="13"/>
                                            </p:tgtEl>
                                            <p:attrNameLst>
                                              <p:attrName>ppt_x</p:attrName>
                                            </p:attrNameLst>
                                          </p:cBhvr>
                                        </p:anim>
                                        <p:anim by="(-#ppt_w*0.10)" calcmode="lin" valueType="num">
                                          <p:cBhvr>
                                            <p:cTn id="25" dur="25" autoRev="1" fill="hold">
                                              <p:stCondLst>
                                                <p:cond delay="0"/>
                                              </p:stCondLst>
                                            </p:cTn>
                                            <p:tgtEl>
                                              <p:spTgt spid="13"/>
                                            </p:tgtEl>
                                            <p:attrNameLst>
                                              <p:attrName>ppt_y</p:attrName>
                                            </p:attrNameLst>
                                          </p:cBhvr>
                                        </p:anim>
                                        <p:animRot by="-480000">
                                          <p:cBhvr>
                                            <p:cTn id="26" dur="25" autoRev="1" fill="hold">
                                              <p:stCondLst>
                                                <p:cond delay="0"/>
                                              </p:stCondLst>
                                            </p:cTn>
                                            <p:tgtEl>
                                              <p:spTgt spid="13"/>
                                            </p:tgtEl>
                                            <p:attrNameLst>
                                              <p:attrName>r</p:attrName>
                                            </p:attrNameLst>
                                          </p:cBhvr>
                                        </p:animRot>
                                      </p:childTnLst>
                                    </p:cTn>
                                  </p:par>
                                </p:childTnLst>
                              </p:cTn>
                            </p:par>
                            <p:par>
                              <p:cTn id="27" fill="hold">
                                <p:stCondLst>
                                  <p:cond delay="2485"/>
                                </p:stCondLst>
                                <p:childTnLst>
                                  <p:par>
                                    <p:cTn id="28" presetID="2" presetClass="entr" presetSubtype="8" fill="hold" nodeType="afterEffect" p14:presetBounceEnd="60000">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14:bounceEnd="60000">
                                          <p:cBhvr additive="base">
                                            <p:cTn id="30" dur="500" fill="hold"/>
                                            <p:tgtEl>
                                              <p:spTgt spid="20"/>
                                            </p:tgtEl>
                                            <p:attrNameLst>
                                              <p:attrName>ppt_x</p:attrName>
                                            </p:attrNameLst>
                                          </p:cBhvr>
                                          <p:tavLst>
                                            <p:tav tm="0">
                                              <p:val>
                                                <p:strVal val="0-#ppt_w/2"/>
                                              </p:val>
                                            </p:tav>
                                            <p:tav tm="100000">
                                              <p:val>
                                                <p:strVal val="#ppt_x"/>
                                              </p:val>
                                            </p:tav>
                                          </p:tavLst>
                                        </p:anim>
                                        <p:anim calcmode="lin" valueType="num" p14:bounceEnd="60000">
                                          <p:cBhvr additive="base">
                                            <p:cTn id="31" dur="500" fill="hold"/>
                                            <p:tgtEl>
                                              <p:spTgt spid="20"/>
                                            </p:tgtEl>
                                            <p:attrNameLst>
                                              <p:attrName>ppt_y</p:attrName>
                                            </p:attrNameLst>
                                          </p:cBhvr>
                                          <p:tavLst>
                                            <p:tav tm="0">
                                              <p:val>
                                                <p:strVal val="#ppt_y"/>
                                              </p:val>
                                            </p:tav>
                                            <p:tav tm="100000">
                                              <p:val>
                                                <p:strVal val="#ppt_y"/>
                                              </p:val>
                                            </p:tav>
                                          </p:tavLst>
                                        </p:anim>
                                      </p:childTnLst>
                                    </p:cTn>
                                  </p:par>
                                </p:childTnLst>
                              </p:cTn>
                            </p:par>
                            <p:par>
                              <p:cTn id="32" fill="hold">
                                <p:stCondLst>
                                  <p:cond delay="2985"/>
                                </p:stCondLst>
                                <p:childTnLst>
                                  <p:par>
                                    <p:cTn id="33" presetID="2" presetClass="entr" presetSubtype="2" fill="hold" grpId="0" nodeType="afterEffect">
                                      <p:stCondLst>
                                        <p:cond delay="0"/>
                                      </p:stCondLst>
                                      <p:childTnLst>
                                        <p:set>
                                          <p:cBhvr>
                                            <p:cTn id="34" dur="1" fill="hold">
                                              <p:stCondLst>
                                                <p:cond delay="0"/>
                                              </p:stCondLst>
                                            </p:cTn>
                                            <p:tgtEl>
                                              <p:spTgt spid="25"/>
                                            </p:tgtEl>
                                            <p:attrNameLst>
                                              <p:attrName>style.visibility</p:attrName>
                                            </p:attrNameLst>
                                          </p:cBhvr>
                                          <p:to>
                                            <p:strVal val="visible"/>
                                          </p:to>
                                        </p:set>
                                        <p:anim calcmode="lin" valueType="num">
                                          <p:cBhvr additive="base">
                                            <p:cTn id="35" dur="500" fill="hold"/>
                                            <p:tgtEl>
                                              <p:spTgt spid="25"/>
                                            </p:tgtEl>
                                            <p:attrNameLst>
                                              <p:attrName>ppt_x</p:attrName>
                                            </p:attrNameLst>
                                          </p:cBhvr>
                                          <p:tavLst>
                                            <p:tav tm="0">
                                              <p:val>
                                                <p:strVal val="1+#ppt_w/2"/>
                                              </p:val>
                                            </p:tav>
                                            <p:tav tm="100000">
                                              <p:val>
                                                <p:strVal val="#ppt_x"/>
                                              </p:val>
                                            </p:tav>
                                          </p:tavLst>
                                        </p:anim>
                                        <p:anim calcmode="lin" valueType="num">
                                          <p:cBhvr additive="base">
                                            <p:cTn id="36" dur="500" fill="hold"/>
                                            <p:tgtEl>
                                              <p:spTgt spid="25"/>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250"/>
                                      </p:stCondLst>
                                      <p:childTnLst>
                                        <p:set>
                                          <p:cBhvr>
                                            <p:cTn id="38" dur="1" fill="hold">
                                              <p:stCondLst>
                                                <p:cond delay="0"/>
                                              </p:stCondLst>
                                            </p:cTn>
                                            <p:tgtEl>
                                              <p:spTgt spid="27"/>
                                            </p:tgtEl>
                                            <p:attrNameLst>
                                              <p:attrName>style.visibility</p:attrName>
                                            </p:attrNameLst>
                                          </p:cBhvr>
                                          <p:to>
                                            <p:strVal val="visible"/>
                                          </p:to>
                                        </p:set>
                                        <p:anim calcmode="lin" valueType="num">
                                          <p:cBhvr additive="base">
                                            <p:cTn id="39" dur="500" fill="hold"/>
                                            <p:tgtEl>
                                              <p:spTgt spid="27"/>
                                            </p:tgtEl>
                                            <p:attrNameLst>
                                              <p:attrName>ppt_x</p:attrName>
                                            </p:attrNameLst>
                                          </p:cBhvr>
                                          <p:tavLst>
                                            <p:tav tm="0">
                                              <p:val>
                                                <p:strVal val="1+#ppt_w/2"/>
                                              </p:val>
                                            </p:tav>
                                            <p:tav tm="100000">
                                              <p:val>
                                                <p:strVal val="#ppt_x"/>
                                              </p:val>
                                            </p:tav>
                                          </p:tavLst>
                                        </p:anim>
                                        <p:anim calcmode="lin" valueType="num">
                                          <p:cBhvr additive="base">
                                            <p:cTn id="40" dur="500" fill="hold"/>
                                            <p:tgtEl>
                                              <p:spTgt spid="27"/>
                                            </p:tgtEl>
                                            <p:attrNameLst>
                                              <p:attrName>ppt_y</p:attrName>
                                            </p:attrNameLst>
                                          </p:cBhvr>
                                          <p:tavLst>
                                            <p:tav tm="0">
                                              <p:val>
                                                <p:strVal val="#ppt_y"/>
                                              </p:val>
                                            </p:tav>
                                            <p:tav tm="100000">
                                              <p:val>
                                                <p:strVal val="#ppt_y"/>
                                              </p:val>
                                            </p:tav>
                                          </p:tavLst>
                                        </p:anim>
                                      </p:childTnLst>
                                    </p:cTn>
                                  </p:par>
                                </p:childTnLst>
                              </p:cTn>
                            </p:par>
                            <p:par>
                              <p:cTn id="41" fill="hold">
                                <p:stCondLst>
                                  <p:cond delay="3485"/>
                                </p:stCondLst>
                                <p:childTnLst>
                                  <p:par>
                                    <p:cTn id="42" presetID="22" presetClass="entr" presetSubtype="8" fill="hold" grpId="0" nodeType="afterEffect">
                                      <p:stCondLst>
                                        <p:cond delay="0"/>
                                      </p:stCondLst>
                                      <p:iterate type="lt">
                                        <p:tmPct val="30000"/>
                                      </p:iterate>
                                      <p:childTnLst>
                                        <p:set>
                                          <p:cBhvr>
                                            <p:cTn id="43" dur="1" fill="hold">
                                              <p:stCondLst>
                                                <p:cond delay="0"/>
                                              </p:stCondLst>
                                            </p:cTn>
                                            <p:tgtEl>
                                              <p:spTgt spid="26"/>
                                            </p:tgtEl>
                                            <p:attrNameLst>
                                              <p:attrName>style.visibility</p:attrName>
                                            </p:attrNameLst>
                                          </p:cBhvr>
                                          <p:to>
                                            <p:strVal val="visible"/>
                                          </p:to>
                                        </p:set>
                                        <p:animEffect transition="in" filter="wipe(left)">
                                          <p:cBhvr>
                                            <p:cTn id="44" dur="50"/>
                                            <p:tgtEl>
                                              <p:spTgt spid="26"/>
                                            </p:tgtEl>
                                          </p:cBhvr>
                                        </p:animEffect>
                                      </p:childTnLst>
                                    </p:cTn>
                                  </p:par>
                                  <p:par>
                                    <p:cTn id="45" presetID="36" presetClass="emph" presetSubtype="0" fill="hold" grpId="1" nodeType="withEffect">
                                      <p:stCondLst>
                                        <p:cond delay="0"/>
                                      </p:stCondLst>
                                      <p:iterate type="lt">
                                        <p:tmPct val="30000"/>
                                      </p:iterate>
                                      <p:childTnLst>
                                        <p:animScale>
                                          <p:cBhvr>
                                            <p:cTn id="46" dur="25" autoRev="1" fill="hold">
                                              <p:stCondLst>
                                                <p:cond delay="0"/>
                                              </p:stCondLst>
                                            </p:cTn>
                                            <p:tgtEl>
                                              <p:spTgt spid="26"/>
                                            </p:tgtEl>
                                          </p:cBhvr>
                                          <p:to x="80000" y="100000"/>
                                        </p:animScale>
                                        <p:anim by="(#ppt_w*0.10)" calcmode="lin" valueType="num">
                                          <p:cBhvr>
                                            <p:cTn id="47" dur="25" autoRev="1" fill="hold">
                                              <p:stCondLst>
                                                <p:cond delay="0"/>
                                              </p:stCondLst>
                                            </p:cTn>
                                            <p:tgtEl>
                                              <p:spTgt spid="26"/>
                                            </p:tgtEl>
                                            <p:attrNameLst>
                                              <p:attrName>ppt_x</p:attrName>
                                            </p:attrNameLst>
                                          </p:cBhvr>
                                        </p:anim>
                                        <p:anim by="(-#ppt_w*0.10)" calcmode="lin" valueType="num">
                                          <p:cBhvr>
                                            <p:cTn id="48" dur="25" autoRev="1" fill="hold">
                                              <p:stCondLst>
                                                <p:cond delay="0"/>
                                              </p:stCondLst>
                                            </p:cTn>
                                            <p:tgtEl>
                                              <p:spTgt spid="26"/>
                                            </p:tgtEl>
                                            <p:attrNameLst>
                                              <p:attrName>ppt_y</p:attrName>
                                            </p:attrNameLst>
                                          </p:cBhvr>
                                        </p:anim>
                                        <p:animRot by="-480000">
                                          <p:cBhvr>
                                            <p:cTn id="49" dur="25" autoRev="1" fill="hold">
                                              <p:stCondLst>
                                                <p:cond delay="0"/>
                                              </p:stCondLst>
                                            </p:cTn>
                                            <p:tgtEl>
                                              <p:spTgt spid="2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3" grpId="1"/>
          <p:bldP spid="25" grpId="0"/>
          <p:bldP spid="26" grpId="0"/>
          <p:bldP spid="26"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1+#ppt_w/2"/>
                                              </p:val>
                                            </p:tav>
                                            <p:tav tm="100000">
                                              <p:val>
                                                <p:strVal val="#ppt_x"/>
                                              </p:val>
                                            </p:tav>
                                          </p:tavLst>
                                        </p:anim>
                                        <p:anim calcmode="lin" valueType="num">
                                          <p:cBhvr additive="base">
                                            <p:cTn id="13" dur="500" fill="hold"/>
                                            <p:tgtEl>
                                              <p:spTgt spid="12"/>
                                            </p:tgtEl>
                                            <p:attrNameLst>
                                              <p:attrName>ppt_y</p:attrName>
                                            </p:attrNameLst>
                                          </p:cBhvr>
                                          <p:tavLst>
                                            <p:tav tm="0">
                                              <p:val>
                                                <p:strVal val="#ppt_y"/>
                                              </p:val>
                                            </p:tav>
                                            <p:tav tm="100000">
                                              <p:val>
                                                <p:strVal val="#ppt_y"/>
                                              </p:val>
                                            </p:tav>
                                          </p:tavLst>
                                        </p:anim>
                                      </p:childTnLst>
                                    </p:cTn>
                                  </p:par>
                                  <p:par>
                                    <p:cTn id="14" presetID="2" presetClass="entr" presetSubtype="2" fill="hold" nodeType="withEffect">
                                      <p:stCondLst>
                                        <p:cond delay="250"/>
                                      </p:stCondLst>
                                      <p:childTnLst>
                                        <p:set>
                                          <p:cBhvr>
                                            <p:cTn id="15" dur="1" fill="hold">
                                              <p:stCondLst>
                                                <p:cond delay="0"/>
                                              </p:stCondLst>
                                            </p:cTn>
                                            <p:tgtEl>
                                              <p:spTgt spid="14"/>
                                            </p:tgtEl>
                                            <p:attrNameLst>
                                              <p:attrName>style.visibility</p:attrName>
                                            </p:attrNameLst>
                                          </p:cBhvr>
                                          <p:to>
                                            <p:strVal val="visible"/>
                                          </p:to>
                                        </p:set>
                                        <p:anim calcmode="lin" valueType="num">
                                          <p:cBhvr additive="base">
                                            <p:cTn id="16" dur="500" fill="hold"/>
                                            <p:tgtEl>
                                              <p:spTgt spid="14"/>
                                            </p:tgtEl>
                                            <p:attrNameLst>
                                              <p:attrName>ppt_x</p:attrName>
                                            </p:attrNameLst>
                                          </p:cBhvr>
                                          <p:tavLst>
                                            <p:tav tm="0">
                                              <p:val>
                                                <p:strVal val="1+#ppt_w/2"/>
                                              </p:val>
                                            </p:tav>
                                            <p:tav tm="100000">
                                              <p:val>
                                                <p:strVal val="#ppt_x"/>
                                              </p:val>
                                            </p:tav>
                                          </p:tavLst>
                                        </p:anim>
                                        <p:anim calcmode="lin" valueType="num">
                                          <p:cBhvr additive="base">
                                            <p:cTn id="17" dur="500" fill="hold"/>
                                            <p:tgtEl>
                                              <p:spTgt spid="14"/>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2" presetClass="entr" presetSubtype="8" fill="hold" grpId="0" nodeType="afterEffect">
                                      <p:stCondLst>
                                        <p:cond delay="0"/>
                                      </p:stCondLst>
                                      <p:iterate type="lt">
                                        <p:tmPct val="30000"/>
                                      </p:iterate>
                                      <p:childTnLst>
                                        <p:set>
                                          <p:cBhvr>
                                            <p:cTn id="20" dur="1" fill="hold">
                                              <p:stCondLst>
                                                <p:cond delay="0"/>
                                              </p:stCondLst>
                                            </p:cTn>
                                            <p:tgtEl>
                                              <p:spTgt spid="13"/>
                                            </p:tgtEl>
                                            <p:attrNameLst>
                                              <p:attrName>style.visibility</p:attrName>
                                            </p:attrNameLst>
                                          </p:cBhvr>
                                          <p:to>
                                            <p:strVal val="visible"/>
                                          </p:to>
                                        </p:set>
                                        <p:animEffect transition="in" filter="wipe(left)">
                                          <p:cBhvr>
                                            <p:cTn id="21" dur="50"/>
                                            <p:tgtEl>
                                              <p:spTgt spid="13"/>
                                            </p:tgtEl>
                                          </p:cBhvr>
                                        </p:animEffect>
                                      </p:childTnLst>
                                    </p:cTn>
                                  </p:par>
                                  <p:par>
                                    <p:cTn id="22" presetID="36" presetClass="emph" presetSubtype="0" fill="hold" grpId="1" nodeType="withEffect">
                                      <p:stCondLst>
                                        <p:cond delay="0"/>
                                      </p:stCondLst>
                                      <p:iterate type="lt">
                                        <p:tmPct val="30000"/>
                                      </p:iterate>
                                      <p:childTnLst>
                                        <p:animScale>
                                          <p:cBhvr>
                                            <p:cTn id="23" dur="25" autoRev="1" fill="hold">
                                              <p:stCondLst>
                                                <p:cond delay="0"/>
                                              </p:stCondLst>
                                            </p:cTn>
                                            <p:tgtEl>
                                              <p:spTgt spid="13"/>
                                            </p:tgtEl>
                                          </p:cBhvr>
                                          <p:to x="80000" y="100000"/>
                                        </p:animScale>
                                        <p:anim by="(#ppt_w*0.10)" calcmode="lin" valueType="num">
                                          <p:cBhvr>
                                            <p:cTn id="24" dur="25" autoRev="1" fill="hold">
                                              <p:stCondLst>
                                                <p:cond delay="0"/>
                                              </p:stCondLst>
                                            </p:cTn>
                                            <p:tgtEl>
                                              <p:spTgt spid="13"/>
                                            </p:tgtEl>
                                            <p:attrNameLst>
                                              <p:attrName>ppt_x</p:attrName>
                                            </p:attrNameLst>
                                          </p:cBhvr>
                                        </p:anim>
                                        <p:anim by="(-#ppt_w*0.10)" calcmode="lin" valueType="num">
                                          <p:cBhvr>
                                            <p:cTn id="25" dur="25" autoRev="1" fill="hold">
                                              <p:stCondLst>
                                                <p:cond delay="0"/>
                                              </p:stCondLst>
                                            </p:cTn>
                                            <p:tgtEl>
                                              <p:spTgt spid="13"/>
                                            </p:tgtEl>
                                            <p:attrNameLst>
                                              <p:attrName>ppt_y</p:attrName>
                                            </p:attrNameLst>
                                          </p:cBhvr>
                                        </p:anim>
                                        <p:animRot by="-480000">
                                          <p:cBhvr>
                                            <p:cTn id="26" dur="25" autoRev="1" fill="hold">
                                              <p:stCondLst>
                                                <p:cond delay="0"/>
                                              </p:stCondLst>
                                            </p:cTn>
                                            <p:tgtEl>
                                              <p:spTgt spid="13"/>
                                            </p:tgtEl>
                                            <p:attrNameLst>
                                              <p:attrName>r</p:attrName>
                                            </p:attrNameLst>
                                          </p:cBhvr>
                                        </p:animRot>
                                      </p:childTnLst>
                                    </p:cTn>
                                  </p:par>
                                </p:childTnLst>
                              </p:cTn>
                            </p:par>
                            <p:par>
                              <p:cTn id="27" fill="hold">
                                <p:stCondLst>
                                  <p:cond delay="2485"/>
                                </p:stCondLst>
                                <p:childTnLst>
                                  <p:par>
                                    <p:cTn id="28" presetID="2" presetClass="entr" presetSubtype="8" fill="hold" nodeType="after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additive="base">
                                            <p:cTn id="30" dur="500" fill="hold"/>
                                            <p:tgtEl>
                                              <p:spTgt spid="20"/>
                                            </p:tgtEl>
                                            <p:attrNameLst>
                                              <p:attrName>ppt_x</p:attrName>
                                            </p:attrNameLst>
                                          </p:cBhvr>
                                          <p:tavLst>
                                            <p:tav tm="0">
                                              <p:val>
                                                <p:strVal val="0-#ppt_w/2"/>
                                              </p:val>
                                            </p:tav>
                                            <p:tav tm="100000">
                                              <p:val>
                                                <p:strVal val="#ppt_x"/>
                                              </p:val>
                                            </p:tav>
                                          </p:tavLst>
                                        </p:anim>
                                        <p:anim calcmode="lin" valueType="num">
                                          <p:cBhvr additive="base">
                                            <p:cTn id="31" dur="500" fill="hold"/>
                                            <p:tgtEl>
                                              <p:spTgt spid="20"/>
                                            </p:tgtEl>
                                            <p:attrNameLst>
                                              <p:attrName>ppt_y</p:attrName>
                                            </p:attrNameLst>
                                          </p:cBhvr>
                                          <p:tavLst>
                                            <p:tav tm="0">
                                              <p:val>
                                                <p:strVal val="#ppt_y"/>
                                              </p:val>
                                            </p:tav>
                                            <p:tav tm="100000">
                                              <p:val>
                                                <p:strVal val="#ppt_y"/>
                                              </p:val>
                                            </p:tav>
                                          </p:tavLst>
                                        </p:anim>
                                      </p:childTnLst>
                                    </p:cTn>
                                  </p:par>
                                </p:childTnLst>
                              </p:cTn>
                            </p:par>
                            <p:par>
                              <p:cTn id="32" fill="hold">
                                <p:stCondLst>
                                  <p:cond delay="2985"/>
                                </p:stCondLst>
                                <p:childTnLst>
                                  <p:par>
                                    <p:cTn id="33" presetID="2" presetClass="entr" presetSubtype="2" fill="hold" grpId="0" nodeType="afterEffect">
                                      <p:stCondLst>
                                        <p:cond delay="0"/>
                                      </p:stCondLst>
                                      <p:childTnLst>
                                        <p:set>
                                          <p:cBhvr>
                                            <p:cTn id="34" dur="1" fill="hold">
                                              <p:stCondLst>
                                                <p:cond delay="0"/>
                                              </p:stCondLst>
                                            </p:cTn>
                                            <p:tgtEl>
                                              <p:spTgt spid="25"/>
                                            </p:tgtEl>
                                            <p:attrNameLst>
                                              <p:attrName>style.visibility</p:attrName>
                                            </p:attrNameLst>
                                          </p:cBhvr>
                                          <p:to>
                                            <p:strVal val="visible"/>
                                          </p:to>
                                        </p:set>
                                        <p:anim calcmode="lin" valueType="num">
                                          <p:cBhvr additive="base">
                                            <p:cTn id="35" dur="500" fill="hold"/>
                                            <p:tgtEl>
                                              <p:spTgt spid="25"/>
                                            </p:tgtEl>
                                            <p:attrNameLst>
                                              <p:attrName>ppt_x</p:attrName>
                                            </p:attrNameLst>
                                          </p:cBhvr>
                                          <p:tavLst>
                                            <p:tav tm="0">
                                              <p:val>
                                                <p:strVal val="1+#ppt_w/2"/>
                                              </p:val>
                                            </p:tav>
                                            <p:tav tm="100000">
                                              <p:val>
                                                <p:strVal val="#ppt_x"/>
                                              </p:val>
                                            </p:tav>
                                          </p:tavLst>
                                        </p:anim>
                                        <p:anim calcmode="lin" valueType="num">
                                          <p:cBhvr additive="base">
                                            <p:cTn id="36" dur="500" fill="hold"/>
                                            <p:tgtEl>
                                              <p:spTgt spid="25"/>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250"/>
                                      </p:stCondLst>
                                      <p:childTnLst>
                                        <p:set>
                                          <p:cBhvr>
                                            <p:cTn id="38" dur="1" fill="hold">
                                              <p:stCondLst>
                                                <p:cond delay="0"/>
                                              </p:stCondLst>
                                            </p:cTn>
                                            <p:tgtEl>
                                              <p:spTgt spid="27"/>
                                            </p:tgtEl>
                                            <p:attrNameLst>
                                              <p:attrName>style.visibility</p:attrName>
                                            </p:attrNameLst>
                                          </p:cBhvr>
                                          <p:to>
                                            <p:strVal val="visible"/>
                                          </p:to>
                                        </p:set>
                                        <p:anim calcmode="lin" valueType="num">
                                          <p:cBhvr additive="base">
                                            <p:cTn id="39" dur="500" fill="hold"/>
                                            <p:tgtEl>
                                              <p:spTgt spid="27"/>
                                            </p:tgtEl>
                                            <p:attrNameLst>
                                              <p:attrName>ppt_x</p:attrName>
                                            </p:attrNameLst>
                                          </p:cBhvr>
                                          <p:tavLst>
                                            <p:tav tm="0">
                                              <p:val>
                                                <p:strVal val="1+#ppt_w/2"/>
                                              </p:val>
                                            </p:tav>
                                            <p:tav tm="100000">
                                              <p:val>
                                                <p:strVal val="#ppt_x"/>
                                              </p:val>
                                            </p:tav>
                                          </p:tavLst>
                                        </p:anim>
                                        <p:anim calcmode="lin" valueType="num">
                                          <p:cBhvr additive="base">
                                            <p:cTn id="40" dur="500" fill="hold"/>
                                            <p:tgtEl>
                                              <p:spTgt spid="27"/>
                                            </p:tgtEl>
                                            <p:attrNameLst>
                                              <p:attrName>ppt_y</p:attrName>
                                            </p:attrNameLst>
                                          </p:cBhvr>
                                          <p:tavLst>
                                            <p:tav tm="0">
                                              <p:val>
                                                <p:strVal val="#ppt_y"/>
                                              </p:val>
                                            </p:tav>
                                            <p:tav tm="100000">
                                              <p:val>
                                                <p:strVal val="#ppt_y"/>
                                              </p:val>
                                            </p:tav>
                                          </p:tavLst>
                                        </p:anim>
                                      </p:childTnLst>
                                    </p:cTn>
                                  </p:par>
                                </p:childTnLst>
                              </p:cTn>
                            </p:par>
                            <p:par>
                              <p:cTn id="41" fill="hold">
                                <p:stCondLst>
                                  <p:cond delay="3485"/>
                                </p:stCondLst>
                                <p:childTnLst>
                                  <p:par>
                                    <p:cTn id="42" presetID="22" presetClass="entr" presetSubtype="8" fill="hold" grpId="0" nodeType="afterEffect">
                                      <p:stCondLst>
                                        <p:cond delay="0"/>
                                      </p:stCondLst>
                                      <p:iterate type="lt">
                                        <p:tmPct val="30000"/>
                                      </p:iterate>
                                      <p:childTnLst>
                                        <p:set>
                                          <p:cBhvr>
                                            <p:cTn id="43" dur="1" fill="hold">
                                              <p:stCondLst>
                                                <p:cond delay="0"/>
                                              </p:stCondLst>
                                            </p:cTn>
                                            <p:tgtEl>
                                              <p:spTgt spid="26"/>
                                            </p:tgtEl>
                                            <p:attrNameLst>
                                              <p:attrName>style.visibility</p:attrName>
                                            </p:attrNameLst>
                                          </p:cBhvr>
                                          <p:to>
                                            <p:strVal val="visible"/>
                                          </p:to>
                                        </p:set>
                                        <p:animEffect transition="in" filter="wipe(left)">
                                          <p:cBhvr>
                                            <p:cTn id="44" dur="50"/>
                                            <p:tgtEl>
                                              <p:spTgt spid="26"/>
                                            </p:tgtEl>
                                          </p:cBhvr>
                                        </p:animEffect>
                                      </p:childTnLst>
                                    </p:cTn>
                                  </p:par>
                                  <p:par>
                                    <p:cTn id="45" presetID="36" presetClass="emph" presetSubtype="0" fill="hold" grpId="1" nodeType="withEffect">
                                      <p:stCondLst>
                                        <p:cond delay="0"/>
                                      </p:stCondLst>
                                      <p:iterate type="lt">
                                        <p:tmPct val="30000"/>
                                      </p:iterate>
                                      <p:childTnLst>
                                        <p:animScale>
                                          <p:cBhvr>
                                            <p:cTn id="46" dur="25" autoRev="1" fill="hold">
                                              <p:stCondLst>
                                                <p:cond delay="0"/>
                                              </p:stCondLst>
                                            </p:cTn>
                                            <p:tgtEl>
                                              <p:spTgt spid="26"/>
                                            </p:tgtEl>
                                          </p:cBhvr>
                                          <p:to x="80000" y="100000"/>
                                        </p:animScale>
                                        <p:anim by="(#ppt_w*0.10)" calcmode="lin" valueType="num">
                                          <p:cBhvr>
                                            <p:cTn id="47" dur="25" autoRev="1" fill="hold">
                                              <p:stCondLst>
                                                <p:cond delay="0"/>
                                              </p:stCondLst>
                                            </p:cTn>
                                            <p:tgtEl>
                                              <p:spTgt spid="26"/>
                                            </p:tgtEl>
                                            <p:attrNameLst>
                                              <p:attrName>ppt_x</p:attrName>
                                            </p:attrNameLst>
                                          </p:cBhvr>
                                        </p:anim>
                                        <p:anim by="(-#ppt_w*0.10)" calcmode="lin" valueType="num">
                                          <p:cBhvr>
                                            <p:cTn id="48" dur="25" autoRev="1" fill="hold">
                                              <p:stCondLst>
                                                <p:cond delay="0"/>
                                              </p:stCondLst>
                                            </p:cTn>
                                            <p:tgtEl>
                                              <p:spTgt spid="26"/>
                                            </p:tgtEl>
                                            <p:attrNameLst>
                                              <p:attrName>ppt_y</p:attrName>
                                            </p:attrNameLst>
                                          </p:cBhvr>
                                        </p:anim>
                                        <p:animRot by="-480000">
                                          <p:cBhvr>
                                            <p:cTn id="49" dur="25" autoRev="1" fill="hold">
                                              <p:stCondLst>
                                                <p:cond delay="0"/>
                                              </p:stCondLst>
                                            </p:cTn>
                                            <p:tgtEl>
                                              <p:spTgt spid="2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3" grpId="1"/>
          <p:bldP spid="25" grpId="0"/>
          <p:bldP spid="26" grpId="0"/>
          <p:bldP spid="26" grpId="1"/>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4"/>
          <p:cNvSpPr txBox="1"/>
          <p:nvPr/>
        </p:nvSpPr>
        <p:spPr>
          <a:xfrm>
            <a:off x="913010" y="517895"/>
            <a:ext cx="7082674" cy="406144"/>
          </a:xfrm>
          <a:prstGeom prst="rect">
            <a:avLst/>
          </a:prstGeom>
        </p:spPr>
        <p:txBody>
          <a:bodyPr vert="horz" lIns="91440" tIns="45720" rIns="91440" bIns="45720" rtlCol="0" anchor="ctr">
            <a:noAutofit/>
          </a:bodyPr>
          <a:lstStyle>
            <a:defPPr>
              <a:defRPr lang="zh-CN"/>
            </a:defPPr>
            <a:lvl1pPr defTabSz="914400">
              <a:spcBef>
                <a:spcPct val="0"/>
              </a:spcBef>
              <a:buNone/>
              <a:defRPr sz="2800" b="1">
                <a:solidFill>
                  <a:srgbClr val="2C3637"/>
                </a:solidFill>
                <a:latin typeface="微软雅黑" panose="020B0503020204020204" pitchFamily="34" charset="-122"/>
                <a:ea typeface="微软雅黑" panose="020B0503020204020204" pitchFamily="34" charset="-122"/>
                <a:cs typeface="+mj-cs"/>
              </a:defRPr>
            </a:lvl1pPr>
          </a:lstStyle>
          <a:p>
            <a:r>
              <a:rPr lang="zh-CN" altLang="en-US" dirty="0">
                <a:solidFill>
                  <a:schemeClr val="bg1">
                    <a:lumMod val="95000"/>
                  </a:schemeClr>
                </a:solidFill>
              </a:rPr>
              <a:t>团队介绍  </a:t>
            </a:r>
            <a:r>
              <a:rPr lang="en-US" altLang="zh-CN" dirty="0">
                <a:solidFill>
                  <a:schemeClr val="bg1">
                    <a:lumMod val="95000"/>
                  </a:schemeClr>
                </a:solidFill>
              </a:rPr>
              <a:t>|  </a:t>
            </a:r>
            <a:r>
              <a:rPr lang="en-US" altLang="zh-CN" sz="2000" dirty="0">
                <a:solidFill>
                  <a:schemeClr val="bg1">
                    <a:lumMod val="95000"/>
                  </a:schemeClr>
                </a:solidFill>
              </a:rPr>
              <a:t>TEAM TO INTRODUCE</a:t>
            </a:r>
            <a:endParaRPr lang="zh-CN" altLang="en-US" sz="2000" dirty="0">
              <a:solidFill>
                <a:schemeClr val="bg1">
                  <a:lumMod val="95000"/>
                </a:schemeClr>
              </a:solidFill>
            </a:endParaRPr>
          </a:p>
        </p:txBody>
      </p:sp>
      <p:grpSp>
        <p:nvGrpSpPr>
          <p:cNvPr id="3" name="组合 2"/>
          <p:cNvGrpSpPr/>
          <p:nvPr/>
        </p:nvGrpSpPr>
        <p:grpSpPr>
          <a:xfrm>
            <a:off x="562057" y="563191"/>
            <a:ext cx="288032" cy="288032"/>
            <a:chOff x="624979" y="908720"/>
            <a:chExt cx="288032" cy="288032"/>
          </a:xfrm>
        </p:grpSpPr>
        <p:cxnSp>
          <p:nvCxnSpPr>
            <p:cNvPr id="4" name="直接连接符 3"/>
            <p:cNvCxnSpPr/>
            <p:nvPr/>
          </p:nvCxnSpPr>
          <p:spPr>
            <a:xfrm>
              <a:off x="624979" y="1196752"/>
              <a:ext cx="28803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V="1">
              <a:off x="911622" y="908720"/>
              <a:ext cx="0" cy="28803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flipV="1">
              <a:off x="696987" y="980728"/>
              <a:ext cx="216024" cy="216024"/>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33" name="矩形 32"/>
          <p:cNvSpPr/>
          <p:nvPr/>
        </p:nvSpPr>
        <p:spPr>
          <a:xfrm>
            <a:off x="8542176" y="4898628"/>
            <a:ext cx="1866899" cy="889000"/>
          </a:xfrm>
          <a:prstGeom prst="rect">
            <a:avLst/>
          </a:prstGeom>
          <a:noFill/>
          <a:ln w="47625" cap="sq">
            <a:solidFill>
              <a:schemeClr val="accent1">
                <a:alpha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endParaRPr>
          </a:p>
        </p:txBody>
      </p:sp>
      <p:sp>
        <p:nvSpPr>
          <p:cNvPr id="34" name="文本框 33"/>
          <p:cNvSpPr txBox="1"/>
          <p:nvPr/>
        </p:nvSpPr>
        <p:spPr>
          <a:xfrm>
            <a:off x="8383574" y="1834261"/>
            <a:ext cx="1543228" cy="904863"/>
          </a:xfrm>
          <a:prstGeom prst="rect">
            <a:avLst/>
          </a:prstGeom>
          <a:noFill/>
        </p:spPr>
        <p:txBody>
          <a:bodyPr wrap="square" rtlCol="0">
            <a:spAutoFit/>
          </a:bodyPr>
          <a:lstStyle/>
          <a:p>
            <a:pPr>
              <a:lnSpc>
                <a:spcPct val="80000"/>
              </a:lnSpc>
            </a:pPr>
            <a:r>
              <a:rPr lang="en-US" altLang="zh-CN" sz="3200" b="1" dirty="0">
                <a:solidFill>
                  <a:srgbClr val="759D2A"/>
                </a:solidFill>
                <a:latin typeface="Arial" panose="020B0604020202020204" pitchFamily="34" charset="0"/>
                <a:cs typeface="Arial" panose="020B0604020202020204" pitchFamily="34" charset="0"/>
              </a:rPr>
              <a:t>OUR</a:t>
            </a:r>
          </a:p>
          <a:p>
            <a:pPr>
              <a:lnSpc>
                <a:spcPct val="85000"/>
              </a:lnSpc>
            </a:pPr>
            <a:r>
              <a:rPr lang="en-US" altLang="zh-CN" sz="3200" b="1" dirty="0">
                <a:solidFill>
                  <a:srgbClr val="759D2A"/>
                </a:solidFill>
                <a:latin typeface="Arial" panose="020B0604020202020204" pitchFamily="34" charset="0"/>
                <a:cs typeface="Arial" panose="020B0604020202020204" pitchFamily="34" charset="0"/>
              </a:rPr>
              <a:t>TEAM</a:t>
            </a:r>
            <a:endParaRPr lang="zh-CN" altLang="en-US" sz="3200" b="1" dirty="0">
              <a:solidFill>
                <a:srgbClr val="759D2A"/>
              </a:solidFill>
              <a:latin typeface="Arial" panose="020B0604020202020204" pitchFamily="34" charset="0"/>
              <a:cs typeface="Arial" panose="020B0604020202020204" pitchFamily="34" charset="0"/>
            </a:endParaRPr>
          </a:p>
        </p:txBody>
      </p:sp>
      <p:grpSp>
        <p:nvGrpSpPr>
          <p:cNvPr id="35" name="组合 34"/>
          <p:cNvGrpSpPr/>
          <p:nvPr/>
        </p:nvGrpSpPr>
        <p:grpSpPr>
          <a:xfrm>
            <a:off x="1316807" y="1474261"/>
            <a:ext cx="1865574" cy="2393896"/>
            <a:chOff x="687127" y="1586829"/>
            <a:chExt cx="1865574" cy="2393896"/>
          </a:xfrm>
        </p:grpSpPr>
        <p:sp>
          <p:nvSpPr>
            <p:cNvPr id="36" name="矩形 35"/>
            <p:cNvSpPr/>
            <p:nvPr/>
          </p:nvSpPr>
          <p:spPr>
            <a:xfrm>
              <a:off x="691133" y="1586829"/>
              <a:ext cx="1861567" cy="21590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endParaRPr>
            </a:p>
          </p:txBody>
        </p:sp>
        <p:sp>
          <p:nvSpPr>
            <p:cNvPr id="37" name="矩形 36"/>
            <p:cNvSpPr/>
            <p:nvPr/>
          </p:nvSpPr>
          <p:spPr>
            <a:xfrm>
              <a:off x="687127" y="3498757"/>
              <a:ext cx="1865574" cy="481968"/>
            </a:xfrm>
            <a:prstGeom prst="rect">
              <a:avLst/>
            </a:prstGeom>
            <a:solidFill>
              <a:srgbClr val="B200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endParaRPr>
            </a:p>
          </p:txBody>
        </p:sp>
        <p:sp>
          <p:nvSpPr>
            <p:cNvPr id="38" name="矩形 37"/>
            <p:cNvSpPr/>
            <p:nvPr/>
          </p:nvSpPr>
          <p:spPr>
            <a:xfrm>
              <a:off x="746280" y="3698811"/>
              <a:ext cx="1747267" cy="276999"/>
            </a:xfrm>
            <a:prstGeom prst="rect">
              <a:avLst/>
            </a:prstGeom>
          </p:spPr>
          <p:txBody>
            <a:bodyPr wrap="square">
              <a:spAutoFit/>
            </a:bodyPr>
            <a:lstStyle/>
            <a:p>
              <a:pPr algn="ctr"/>
              <a:r>
                <a:rPr lang="en-US" altLang="zh-CN" sz="1200" dirty="0">
                  <a:solidFill>
                    <a:schemeClr val="bg1"/>
                  </a:solidFill>
                  <a:latin typeface="Calibri" panose="020F0502020204030204" pitchFamily="34" charset="0"/>
                  <a:ea typeface="Roboto" panose="02000000000000000000" pitchFamily="2" charset="0"/>
                </a:rPr>
                <a:t>ADD YOUR TEXT HERE</a:t>
              </a:r>
            </a:p>
          </p:txBody>
        </p:sp>
        <p:sp>
          <p:nvSpPr>
            <p:cNvPr id="39" name="矩形 38"/>
            <p:cNvSpPr/>
            <p:nvPr/>
          </p:nvSpPr>
          <p:spPr>
            <a:xfrm>
              <a:off x="805434" y="3429507"/>
              <a:ext cx="1585342" cy="338554"/>
            </a:xfrm>
            <a:prstGeom prst="rect">
              <a:avLst/>
            </a:prstGeom>
          </p:spPr>
          <p:txBody>
            <a:bodyPr wrap="square">
              <a:spAutoFit/>
            </a:bodyPr>
            <a:lstStyle/>
            <a:p>
              <a:pPr algn="ctr"/>
              <a:r>
                <a:rPr lang="en-US" altLang="zh-CN" sz="1600" b="1" dirty="0">
                  <a:solidFill>
                    <a:schemeClr val="bg1"/>
                  </a:solidFill>
                  <a:latin typeface="Calibri" panose="020F0502020204030204" pitchFamily="34" charset="0"/>
                  <a:ea typeface="Roboto" panose="02000000000000000000" pitchFamily="2" charset="0"/>
                </a:rPr>
                <a:t>NAME</a:t>
              </a:r>
            </a:p>
          </p:txBody>
        </p:sp>
      </p:grpSp>
      <p:grpSp>
        <p:nvGrpSpPr>
          <p:cNvPr id="40" name="组合 39"/>
          <p:cNvGrpSpPr/>
          <p:nvPr/>
        </p:nvGrpSpPr>
        <p:grpSpPr>
          <a:xfrm>
            <a:off x="3561655" y="1474261"/>
            <a:ext cx="1865574" cy="2393896"/>
            <a:chOff x="687127" y="1586829"/>
            <a:chExt cx="1865574" cy="2393896"/>
          </a:xfrm>
        </p:grpSpPr>
        <p:sp>
          <p:nvSpPr>
            <p:cNvPr id="41" name="矩形 40"/>
            <p:cNvSpPr/>
            <p:nvPr/>
          </p:nvSpPr>
          <p:spPr>
            <a:xfrm>
              <a:off x="691133" y="1586829"/>
              <a:ext cx="1861567" cy="21590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endParaRPr>
            </a:p>
          </p:txBody>
        </p:sp>
        <p:sp>
          <p:nvSpPr>
            <p:cNvPr id="42" name="矩形 41"/>
            <p:cNvSpPr/>
            <p:nvPr/>
          </p:nvSpPr>
          <p:spPr>
            <a:xfrm>
              <a:off x="687127" y="3498757"/>
              <a:ext cx="1865574" cy="481968"/>
            </a:xfrm>
            <a:prstGeom prst="rect">
              <a:avLst/>
            </a:prstGeom>
            <a:solidFill>
              <a:srgbClr val="759D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endParaRPr>
            </a:p>
          </p:txBody>
        </p:sp>
        <p:sp>
          <p:nvSpPr>
            <p:cNvPr id="43" name="矩形 42"/>
            <p:cNvSpPr/>
            <p:nvPr/>
          </p:nvSpPr>
          <p:spPr>
            <a:xfrm>
              <a:off x="746280" y="3698811"/>
              <a:ext cx="1747267" cy="276999"/>
            </a:xfrm>
            <a:prstGeom prst="rect">
              <a:avLst/>
            </a:prstGeom>
          </p:spPr>
          <p:txBody>
            <a:bodyPr wrap="square">
              <a:spAutoFit/>
            </a:bodyPr>
            <a:lstStyle/>
            <a:p>
              <a:pPr algn="ctr"/>
              <a:r>
                <a:rPr lang="en-US" altLang="zh-CN" sz="1200" dirty="0">
                  <a:solidFill>
                    <a:schemeClr val="bg1"/>
                  </a:solidFill>
                  <a:latin typeface="Calibri" panose="020F0502020204030204" pitchFamily="34" charset="0"/>
                  <a:ea typeface="Roboto" panose="02000000000000000000" pitchFamily="2" charset="0"/>
                </a:rPr>
                <a:t>ADD YOUR TEXT HERE</a:t>
              </a:r>
            </a:p>
          </p:txBody>
        </p:sp>
        <p:sp>
          <p:nvSpPr>
            <p:cNvPr id="44" name="矩形 43"/>
            <p:cNvSpPr/>
            <p:nvPr/>
          </p:nvSpPr>
          <p:spPr>
            <a:xfrm>
              <a:off x="805434" y="3429507"/>
              <a:ext cx="1585342" cy="338554"/>
            </a:xfrm>
            <a:prstGeom prst="rect">
              <a:avLst/>
            </a:prstGeom>
          </p:spPr>
          <p:txBody>
            <a:bodyPr wrap="square">
              <a:spAutoFit/>
            </a:bodyPr>
            <a:lstStyle/>
            <a:p>
              <a:pPr algn="ctr"/>
              <a:r>
                <a:rPr lang="en-US" altLang="zh-CN" sz="1600" b="1" dirty="0">
                  <a:solidFill>
                    <a:schemeClr val="bg1"/>
                  </a:solidFill>
                  <a:latin typeface="Calibri" panose="020F0502020204030204" pitchFamily="34" charset="0"/>
                  <a:ea typeface="Roboto" panose="02000000000000000000" pitchFamily="2" charset="0"/>
                </a:rPr>
                <a:t>NAME</a:t>
              </a:r>
            </a:p>
          </p:txBody>
        </p:sp>
      </p:grpSp>
      <p:grpSp>
        <p:nvGrpSpPr>
          <p:cNvPr id="45" name="组合 44"/>
          <p:cNvGrpSpPr/>
          <p:nvPr/>
        </p:nvGrpSpPr>
        <p:grpSpPr>
          <a:xfrm>
            <a:off x="5752405" y="1474261"/>
            <a:ext cx="1865574" cy="2393896"/>
            <a:chOff x="687127" y="1586829"/>
            <a:chExt cx="1865574" cy="2393896"/>
          </a:xfrm>
        </p:grpSpPr>
        <p:sp>
          <p:nvSpPr>
            <p:cNvPr id="46" name="矩形 45"/>
            <p:cNvSpPr/>
            <p:nvPr/>
          </p:nvSpPr>
          <p:spPr>
            <a:xfrm>
              <a:off x="691133" y="1586829"/>
              <a:ext cx="1861567" cy="21590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endParaRPr>
            </a:p>
          </p:txBody>
        </p:sp>
        <p:sp>
          <p:nvSpPr>
            <p:cNvPr id="47" name="矩形 46"/>
            <p:cNvSpPr/>
            <p:nvPr/>
          </p:nvSpPr>
          <p:spPr>
            <a:xfrm>
              <a:off x="687127" y="3498757"/>
              <a:ext cx="1865574" cy="481968"/>
            </a:xfrm>
            <a:prstGeom prst="rect">
              <a:avLst/>
            </a:prstGeom>
            <a:solidFill>
              <a:srgbClr val="C85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endParaRPr>
            </a:p>
          </p:txBody>
        </p:sp>
        <p:sp>
          <p:nvSpPr>
            <p:cNvPr id="48" name="矩形 47"/>
            <p:cNvSpPr/>
            <p:nvPr/>
          </p:nvSpPr>
          <p:spPr>
            <a:xfrm>
              <a:off x="746280" y="3698811"/>
              <a:ext cx="1747267" cy="276999"/>
            </a:xfrm>
            <a:prstGeom prst="rect">
              <a:avLst/>
            </a:prstGeom>
          </p:spPr>
          <p:txBody>
            <a:bodyPr wrap="square">
              <a:spAutoFit/>
            </a:bodyPr>
            <a:lstStyle/>
            <a:p>
              <a:pPr algn="ctr"/>
              <a:r>
                <a:rPr lang="en-US" altLang="zh-CN" sz="1200" dirty="0">
                  <a:solidFill>
                    <a:schemeClr val="bg1"/>
                  </a:solidFill>
                  <a:latin typeface="Calibri" panose="020F0502020204030204" pitchFamily="34" charset="0"/>
                  <a:ea typeface="Roboto" panose="02000000000000000000" pitchFamily="2" charset="0"/>
                </a:rPr>
                <a:t>ADD YOUR TEXT HERE</a:t>
              </a:r>
            </a:p>
          </p:txBody>
        </p:sp>
        <p:sp>
          <p:nvSpPr>
            <p:cNvPr id="49" name="矩形 48"/>
            <p:cNvSpPr/>
            <p:nvPr/>
          </p:nvSpPr>
          <p:spPr>
            <a:xfrm>
              <a:off x="805434" y="3429507"/>
              <a:ext cx="1585342" cy="338554"/>
            </a:xfrm>
            <a:prstGeom prst="rect">
              <a:avLst/>
            </a:prstGeom>
          </p:spPr>
          <p:txBody>
            <a:bodyPr wrap="square">
              <a:spAutoFit/>
            </a:bodyPr>
            <a:lstStyle/>
            <a:p>
              <a:pPr algn="ctr"/>
              <a:r>
                <a:rPr lang="en-US" altLang="zh-CN" sz="1600" b="1" dirty="0">
                  <a:solidFill>
                    <a:schemeClr val="bg1"/>
                  </a:solidFill>
                  <a:latin typeface="Calibri" panose="020F0502020204030204" pitchFamily="34" charset="0"/>
                  <a:ea typeface="Roboto" panose="02000000000000000000" pitchFamily="2" charset="0"/>
                </a:rPr>
                <a:t>NAME</a:t>
              </a:r>
            </a:p>
          </p:txBody>
        </p:sp>
      </p:grpSp>
      <p:grpSp>
        <p:nvGrpSpPr>
          <p:cNvPr id="50" name="组合 49"/>
          <p:cNvGrpSpPr/>
          <p:nvPr/>
        </p:nvGrpSpPr>
        <p:grpSpPr>
          <a:xfrm>
            <a:off x="1316807" y="3998386"/>
            <a:ext cx="1865574" cy="2393896"/>
            <a:chOff x="687127" y="1586829"/>
            <a:chExt cx="1865574" cy="2393896"/>
          </a:xfrm>
        </p:grpSpPr>
        <p:sp>
          <p:nvSpPr>
            <p:cNvPr id="51" name="矩形 50"/>
            <p:cNvSpPr/>
            <p:nvPr/>
          </p:nvSpPr>
          <p:spPr>
            <a:xfrm>
              <a:off x="691133" y="1586829"/>
              <a:ext cx="1861567" cy="21590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endParaRPr>
            </a:p>
          </p:txBody>
        </p:sp>
        <p:sp>
          <p:nvSpPr>
            <p:cNvPr id="52" name="矩形 51"/>
            <p:cNvSpPr/>
            <p:nvPr/>
          </p:nvSpPr>
          <p:spPr>
            <a:xfrm>
              <a:off x="687127" y="3498757"/>
              <a:ext cx="1865574" cy="481968"/>
            </a:xfrm>
            <a:prstGeom prst="rect">
              <a:avLst/>
            </a:prstGeom>
            <a:solidFill>
              <a:srgbClr val="C85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endParaRPr>
            </a:p>
          </p:txBody>
        </p:sp>
        <p:sp>
          <p:nvSpPr>
            <p:cNvPr id="53" name="矩形 52"/>
            <p:cNvSpPr/>
            <p:nvPr/>
          </p:nvSpPr>
          <p:spPr>
            <a:xfrm>
              <a:off x="746280" y="3698811"/>
              <a:ext cx="1747267" cy="276999"/>
            </a:xfrm>
            <a:prstGeom prst="rect">
              <a:avLst/>
            </a:prstGeom>
          </p:spPr>
          <p:txBody>
            <a:bodyPr wrap="square">
              <a:spAutoFit/>
            </a:bodyPr>
            <a:lstStyle/>
            <a:p>
              <a:pPr algn="ctr"/>
              <a:r>
                <a:rPr lang="en-US" altLang="zh-CN" sz="1200" dirty="0">
                  <a:solidFill>
                    <a:schemeClr val="bg1"/>
                  </a:solidFill>
                  <a:latin typeface="Calibri" panose="020F0502020204030204" pitchFamily="34" charset="0"/>
                  <a:ea typeface="Roboto" panose="02000000000000000000" pitchFamily="2" charset="0"/>
                </a:rPr>
                <a:t>ADD YOUR TEXT HERE</a:t>
              </a:r>
            </a:p>
          </p:txBody>
        </p:sp>
        <p:sp>
          <p:nvSpPr>
            <p:cNvPr id="54" name="矩形 53"/>
            <p:cNvSpPr/>
            <p:nvPr/>
          </p:nvSpPr>
          <p:spPr>
            <a:xfrm>
              <a:off x="805434" y="3429507"/>
              <a:ext cx="1585342" cy="338554"/>
            </a:xfrm>
            <a:prstGeom prst="rect">
              <a:avLst/>
            </a:prstGeom>
          </p:spPr>
          <p:txBody>
            <a:bodyPr wrap="square">
              <a:spAutoFit/>
            </a:bodyPr>
            <a:lstStyle/>
            <a:p>
              <a:pPr algn="ctr"/>
              <a:r>
                <a:rPr lang="en-US" altLang="zh-CN" sz="1600" b="1" dirty="0">
                  <a:solidFill>
                    <a:schemeClr val="bg1"/>
                  </a:solidFill>
                  <a:latin typeface="Calibri" panose="020F0502020204030204" pitchFamily="34" charset="0"/>
                  <a:ea typeface="Roboto" panose="02000000000000000000" pitchFamily="2" charset="0"/>
                </a:rPr>
                <a:t>NAME</a:t>
              </a:r>
            </a:p>
          </p:txBody>
        </p:sp>
      </p:grpSp>
      <p:grpSp>
        <p:nvGrpSpPr>
          <p:cNvPr id="55" name="组合 54"/>
          <p:cNvGrpSpPr/>
          <p:nvPr/>
        </p:nvGrpSpPr>
        <p:grpSpPr>
          <a:xfrm>
            <a:off x="3561655" y="3998386"/>
            <a:ext cx="1865574" cy="2393896"/>
            <a:chOff x="687127" y="1586829"/>
            <a:chExt cx="1865574" cy="2393896"/>
          </a:xfrm>
        </p:grpSpPr>
        <p:sp>
          <p:nvSpPr>
            <p:cNvPr id="56" name="矩形 55"/>
            <p:cNvSpPr/>
            <p:nvPr/>
          </p:nvSpPr>
          <p:spPr>
            <a:xfrm>
              <a:off x="691133" y="1586829"/>
              <a:ext cx="1861567" cy="21590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endParaRPr>
            </a:p>
          </p:txBody>
        </p:sp>
        <p:sp>
          <p:nvSpPr>
            <p:cNvPr id="57" name="矩形 56"/>
            <p:cNvSpPr/>
            <p:nvPr/>
          </p:nvSpPr>
          <p:spPr>
            <a:xfrm>
              <a:off x="687127" y="3498757"/>
              <a:ext cx="1865574" cy="481968"/>
            </a:xfrm>
            <a:prstGeom prst="rect">
              <a:avLst/>
            </a:prstGeom>
            <a:solidFill>
              <a:srgbClr val="01A0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endParaRPr>
            </a:p>
          </p:txBody>
        </p:sp>
        <p:sp>
          <p:nvSpPr>
            <p:cNvPr id="58" name="矩形 57"/>
            <p:cNvSpPr/>
            <p:nvPr/>
          </p:nvSpPr>
          <p:spPr>
            <a:xfrm>
              <a:off x="746280" y="3698811"/>
              <a:ext cx="1747267" cy="276999"/>
            </a:xfrm>
            <a:prstGeom prst="rect">
              <a:avLst/>
            </a:prstGeom>
          </p:spPr>
          <p:txBody>
            <a:bodyPr wrap="square">
              <a:spAutoFit/>
            </a:bodyPr>
            <a:lstStyle/>
            <a:p>
              <a:pPr algn="ctr"/>
              <a:r>
                <a:rPr lang="en-US" altLang="zh-CN" sz="1200" dirty="0">
                  <a:solidFill>
                    <a:schemeClr val="bg1"/>
                  </a:solidFill>
                  <a:latin typeface="Calibri" panose="020F0502020204030204" pitchFamily="34" charset="0"/>
                  <a:ea typeface="Roboto" panose="02000000000000000000" pitchFamily="2" charset="0"/>
                </a:rPr>
                <a:t>ADD YOUR TEXT HERE</a:t>
              </a:r>
            </a:p>
          </p:txBody>
        </p:sp>
        <p:sp>
          <p:nvSpPr>
            <p:cNvPr id="59" name="矩形 58"/>
            <p:cNvSpPr/>
            <p:nvPr/>
          </p:nvSpPr>
          <p:spPr>
            <a:xfrm>
              <a:off x="805434" y="3429507"/>
              <a:ext cx="1585342" cy="338554"/>
            </a:xfrm>
            <a:prstGeom prst="rect">
              <a:avLst/>
            </a:prstGeom>
          </p:spPr>
          <p:txBody>
            <a:bodyPr wrap="square">
              <a:spAutoFit/>
            </a:bodyPr>
            <a:lstStyle/>
            <a:p>
              <a:pPr algn="ctr"/>
              <a:r>
                <a:rPr lang="en-US" altLang="zh-CN" sz="1600" b="1" dirty="0">
                  <a:solidFill>
                    <a:schemeClr val="bg1"/>
                  </a:solidFill>
                  <a:latin typeface="Calibri" panose="020F0502020204030204" pitchFamily="34" charset="0"/>
                  <a:ea typeface="Roboto" panose="02000000000000000000" pitchFamily="2" charset="0"/>
                </a:rPr>
                <a:t>NAME</a:t>
              </a:r>
            </a:p>
          </p:txBody>
        </p:sp>
      </p:grpSp>
      <p:grpSp>
        <p:nvGrpSpPr>
          <p:cNvPr id="60" name="组合 59"/>
          <p:cNvGrpSpPr/>
          <p:nvPr/>
        </p:nvGrpSpPr>
        <p:grpSpPr>
          <a:xfrm>
            <a:off x="5752405" y="3998386"/>
            <a:ext cx="1865574" cy="2393896"/>
            <a:chOff x="687127" y="1586829"/>
            <a:chExt cx="1865574" cy="2393896"/>
          </a:xfrm>
        </p:grpSpPr>
        <p:sp>
          <p:nvSpPr>
            <p:cNvPr id="61" name="矩形 60"/>
            <p:cNvSpPr/>
            <p:nvPr/>
          </p:nvSpPr>
          <p:spPr>
            <a:xfrm>
              <a:off x="691133" y="1586829"/>
              <a:ext cx="1861567" cy="21590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endParaRPr>
            </a:p>
          </p:txBody>
        </p:sp>
        <p:sp>
          <p:nvSpPr>
            <p:cNvPr id="62" name="矩形 61"/>
            <p:cNvSpPr/>
            <p:nvPr/>
          </p:nvSpPr>
          <p:spPr>
            <a:xfrm>
              <a:off x="687127" y="3498757"/>
              <a:ext cx="1865574" cy="481968"/>
            </a:xfrm>
            <a:prstGeom prst="rect">
              <a:avLst/>
            </a:prstGeom>
            <a:solidFill>
              <a:srgbClr val="B200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endParaRPr>
            </a:p>
          </p:txBody>
        </p:sp>
        <p:sp>
          <p:nvSpPr>
            <p:cNvPr id="63" name="矩形 62"/>
            <p:cNvSpPr/>
            <p:nvPr/>
          </p:nvSpPr>
          <p:spPr>
            <a:xfrm>
              <a:off x="746280" y="3698811"/>
              <a:ext cx="1747267" cy="276999"/>
            </a:xfrm>
            <a:prstGeom prst="rect">
              <a:avLst/>
            </a:prstGeom>
          </p:spPr>
          <p:txBody>
            <a:bodyPr wrap="square">
              <a:spAutoFit/>
            </a:bodyPr>
            <a:lstStyle/>
            <a:p>
              <a:pPr algn="ctr"/>
              <a:r>
                <a:rPr lang="en-US" altLang="zh-CN" sz="1200" dirty="0">
                  <a:solidFill>
                    <a:schemeClr val="bg1"/>
                  </a:solidFill>
                  <a:latin typeface="Calibri" panose="020F0502020204030204" pitchFamily="34" charset="0"/>
                  <a:ea typeface="Roboto" panose="02000000000000000000" pitchFamily="2" charset="0"/>
                </a:rPr>
                <a:t>ADD YOUR TEXT HERE</a:t>
              </a:r>
            </a:p>
          </p:txBody>
        </p:sp>
        <p:sp>
          <p:nvSpPr>
            <p:cNvPr id="64" name="矩形 63"/>
            <p:cNvSpPr/>
            <p:nvPr/>
          </p:nvSpPr>
          <p:spPr>
            <a:xfrm>
              <a:off x="805434" y="3429507"/>
              <a:ext cx="1585342" cy="338554"/>
            </a:xfrm>
            <a:prstGeom prst="rect">
              <a:avLst/>
            </a:prstGeom>
          </p:spPr>
          <p:txBody>
            <a:bodyPr wrap="square">
              <a:spAutoFit/>
            </a:bodyPr>
            <a:lstStyle/>
            <a:p>
              <a:pPr algn="ctr"/>
              <a:r>
                <a:rPr lang="en-US" altLang="zh-CN" sz="1600" b="1" dirty="0">
                  <a:solidFill>
                    <a:schemeClr val="bg1"/>
                  </a:solidFill>
                  <a:latin typeface="Calibri" panose="020F0502020204030204" pitchFamily="34" charset="0"/>
                  <a:ea typeface="Roboto" panose="02000000000000000000" pitchFamily="2" charset="0"/>
                </a:rPr>
                <a:t>NAME</a:t>
              </a:r>
            </a:p>
          </p:txBody>
        </p:sp>
      </p:grpSp>
      <p:cxnSp>
        <p:nvCxnSpPr>
          <p:cNvPr id="65" name="直接连接符 64"/>
          <p:cNvCxnSpPr/>
          <p:nvPr/>
        </p:nvCxnSpPr>
        <p:spPr>
          <a:xfrm>
            <a:off x="8383574" y="3177396"/>
            <a:ext cx="0" cy="1188000"/>
          </a:xfrm>
          <a:prstGeom prst="line">
            <a:avLst/>
          </a:prstGeom>
          <a:ln w="254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66" name="组合 65"/>
          <p:cNvGrpSpPr/>
          <p:nvPr/>
        </p:nvGrpSpPr>
        <p:grpSpPr>
          <a:xfrm>
            <a:off x="8509854" y="2739239"/>
            <a:ext cx="2015797" cy="1836825"/>
            <a:chOff x="6377851" y="1038415"/>
            <a:chExt cx="2494652" cy="1836825"/>
          </a:xfrm>
        </p:grpSpPr>
        <p:sp>
          <p:nvSpPr>
            <p:cNvPr id="67" name="矩形 66"/>
            <p:cNvSpPr/>
            <p:nvPr/>
          </p:nvSpPr>
          <p:spPr>
            <a:xfrm>
              <a:off x="6377852" y="1038415"/>
              <a:ext cx="2057294" cy="338554"/>
            </a:xfrm>
            <a:prstGeom prst="rect">
              <a:avLst/>
            </a:prstGeom>
          </p:spPr>
          <p:txBody>
            <a:bodyPr wrap="none">
              <a:spAutoFit/>
            </a:bodyPr>
            <a:lstStyle/>
            <a:p>
              <a:r>
                <a:rPr lang="en-US" altLang="zh-CN" sz="1600" b="1" dirty="0">
                  <a:solidFill>
                    <a:schemeClr val="tx1">
                      <a:lumMod val="75000"/>
                      <a:lumOff val="25000"/>
                    </a:schemeClr>
                  </a:solidFill>
                  <a:latin typeface="Calibri" panose="020F0502020204030204" pitchFamily="34" charset="0"/>
                  <a:ea typeface="Roboto" panose="02000000000000000000" pitchFamily="2" charset="0"/>
                </a:rPr>
                <a:t>ADD YOUR TEXT HERE</a:t>
              </a:r>
            </a:p>
          </p:txBody>
        </p:sp>
        <p:sp>
          <p:nvSpPr>
            <p:cNvPr id="68" name="文本框 8"/>
            <p:cNvSpPr txBox="1"/>
            <p:nvPr/>
          </p:nvSpPr>
          <p:spPr>
            <a:xfrm>
              <a:off x="6377851" y="1360979"/>
              <a:ext cx="2494652" cy="151426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10000"/>
                </a:lnSpc>
              </a:pPr>
              <a:r>
                <a:rPr lang="en-US" altLang="zh-CN" sz="1200" dirty="0">
                  <a:solidFill>
                    <a:schemeClr val="tx1">
                      <a:lumMod val="75000"/>
                      <a:lumOff val="25000"/>
                    </a:schemeClr>
                  </a:solidFill>
                  <a:latin typeface="Calibri" panose="020F0502020204030204" pitchFamily="34" charset="0"/>
                </a:rPr>
                <a:t>Insert you awesome clever slogan or theme in this area awesome clever slogan or theme in this world short of ambition. It would probably be a kinder world: with out demands, without…… </a:t>
              </a:r>
              <a:endParaRPr lang="zh-CN" altLang="en-US" sz="1200" dirty="0">
                <a:solidFill>
                  <a:schemeClr val="tx1">
                    <a:lumMod val="75000"/>
                    <a:lumOff val="25000"/>
                  </a:schemeClr>
                </a:solidFill>
                <a:latin typeface="Calibri" panose="020F0502020204030204" pitchFamily="34" charset="0"/>
              </a:endParaRPr>
            </a:p>
          </p:txBody>
        </p:sp>
      </p:grpSp>
      <p:grpSp>
        <p:nvGrpSpPr>
          <p:cNvPr id="69" name="组合 68"/>
          <p:cNvGrpSpPr/>
          <p:nvPr/>
        </p:nvGrpSpPr>
        <p:grpSpPr>
          <a:xfrm>
            <a:off x="9209782" y="5084028"/>
            <a:ext cx="615940" cy="518200"/>
            <a:chOff x="5146675" y="766763"/>
            <a:chExt cx="1590676" cy="1338263"/>
          </a:xfrm>
          <a:solidFill>
            <a:srgbClr val="759D2A"/>
          </a:solidFill>
        </p:grpSpPr>
        <p:sp>
          <p:nvSpPr>
            <p:cNvPr id="70" name="Oval 18"/>
            <p:cNvSpPr>
              <a:spLocks noChangeArrowheads="1"/>
            </p:cNvSpPr>
            <p:nvPr/>
          </p:nvSpPr>
          <p:spPr bwMode="auto">
            <a:xfrm>
              <a:off x="5675313" y="766763"/>
              <a:ext cx="533400" cy="5349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71" name="Freeform 19"/>
            <p:cNvSpPr/>
            <p:nvPr/>
          </p:nvSpPr>
          <p:spPr bwMode="auto">
            <a:xfrm>
              <a:off x="5511800" y="1344613"/>
              <a:ext cx="860425" cy="760413"/>
            </a:xfrm>
            <a:custGeom>
              <a:avLst/>
              <a:gdLst>
                <a:gd name="T0" fmla="*/ 201 w 301"/>
                <a:gd name="T1" fmla="*/ 0 h 266"/>
                <a:gd name="T2" fmla="*/ 151 w 301"/>
                <a:gd name="T3" fmla="*/ 67 h 266"/>
                <a:gd name="T4" fmla="*/ 101 w 301"/>
                <a:gd name="T5" fmla="*/ 0 h 266"/>
                <a:gd name="T6" fmla="*/ 0 w 301"/>
                <a:gd name="T7" fmla="*/ 144 h 266"/>
                <a:gd name="T8" fmla="*/ 0 w 301"/>
                <a:gd name="T9" fmla="*/ 235 h 266"/>
                <a:gd name="T10" fmla="*/ 0 w 301"/>
                <a:gd name="T11" fmla="*/ 235 h 266"/>
                <a:gd name="T12" fmla="*/ 151 w 301"/>
                <a:gd name="T13" fmla="*/ 266 h 266"/>
                <a:gd name="T14" fmla="*/ 301 w 301"/>
                <a:gd name="T15" fmla="*/ 235 h 266"/>
                <a:gd name="T16" fmla="*/ 301 w 301"/>
                <a:gd name="T17" fmla="*/ 235 h 266"/>
                <a:gd name="T18" fmla="*/ 301 w 301"/>
                <a:gd name="T19" fmla="*/ 144 h 266"/>
                <a:gd name="T20" fmla="*/ 201 w 301"/>
                <a:gd name="T21"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1" h="266">
                  <a:moveTo>
                    <a:pt x="201" y="0"/>
                  </a:moveTo>
                  <a:cubicBezTo>
                    <a:pt x="151" y="67"/>
                    <a:pt x="151" y="67"/>
                    <a:pt x="151" y="67"/>
                  </a:cubicBezTo>
                  <a:cubicBezTo>
                    <a:pt x="101" y="0"/>
                    <a:pt x="101" y="0"/>
                    <a:pt x="101" y="0"/>
                  </a:cubicBezTo>
                  <a:cubicBezTo>
                    <a:pt x="42" y="21"/>
                    <a:pt x="0" y="78"/>
                    <a:pt x="0" y="144"/>
                  </a:cubicBezTo>
                  <a:cubicBezTo>
                    <a:pt x="0" y="235"/>
                    <a:pt x="0" y="235"/>
                    <a:pt x="0" y="235"/>
                  </a:cubicBezTo>
                  <a:cubicBezTo>
                    <a:pt x="0" y="235"/>
                    <a:pt x="0" y="235"/>
                    <a:pt x="0" y="235"/>
                  </a:cubicBezTo>
                  <a:cubicBezTo>
                    <a:pt x="3" y="252"/>
                    <a:pt x="69" y="266"/>
                    <a:pt x="151" y="266"/>
                  </a:cubicBezTo>
                  <a:cubicBezTo>
                    <a:pt x="232" y="266"/>
                    <a:pt x="298" y="252"/>
                    <a:pt x="301" y="235"/>
                  </a:cubicBezTo>
                  <a:cubicBezTo>
                    <a:pt x="301" y="235"/>
                    <a:pt x="301" y="235"/>
                    <a:pt x="301" y="235"/>
                  </a:cubicBezTo>
                  <a:cubicBezTo>
                    <a:pt x="301" y="144"/>
                    <a:pt x="301" y="144"/>
                    <a:pt x="301" y="144"/>
                  </a:cubicBezTo>
                  <a:cubicBezTo>
                    <a:pt x="301" y="78"/>
                    <a:pt x="259" y="21"/>
                    <a:pt x="20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72" name="Freeform 20"/>
            <p:cNvSpPr/>
            <p:nvPr/>
          </p:nvSpPr>
          <p:spPr bwMode="auto">
            <a:xfrm>
              <a:off x="5900738" y="1319213"/>
              <a:ext cx="85725" cy="50800"/>
            </a:xfrm>
            <a:custGeom>
              <a:avLst/>
              <a:gdLst>
                <a:gd name="T0" fmla="*/ 30 w 30"/>
                <a:gd name="T1" fmla="*/ 1 h 18"/>
                <a:gd name="T2" fmla="*/ 15 w 30"/>
                <a:gd name="T3" fmla="*/ 0 h 18"/>
                <a:gd name="T4" fmla="*/ 1 w 30"/>
                <a:gd name="T5" fmla="*/ 1 h 18"/>
                <a:gd name="T6" fmla="*/ 7 w 30"/>
                <a:gd name="T7" fmla="*/ 18 h 18"/>
                <a:gd name="T8" fmla="*/ 24 w 30"/>
                <a:gd name="T9" fmla="*/ 18 h 18"/>
                <a:gd name="T10" fmla="*/ 30 w 30"/>
                <a:gd name="T11" fmla="*/ 1 h 18"/>
              </a:gdLst>
              <a:ahLst/>
              <a:cxnLst>
                <a:cxn ang="0">
                  <a:pos x="T0" y="T1"/>
                </a:cxn>
                <a:cxn ang="0">
                  <a:pos x="T2" y="T3"/>
                </a:cxn>
                <a:cxn ang="0">
                  <a:pos x="T4" y="T5"/>
                </a:cxn>
                <a:cxn ang="0">
                  <a:pos x="T6" y="T7"/>
                </a:cxn>
                <a:cxn ang="0">
                  <a:pos x="T8" y="T9"/>
                </a:cxn>
                <a:cxn ang="0">
                  <a:pos x="T10" y="T11"/>
                </a:cxn>
              </a:cxnLst>
              <a:rect l="0" t="0" r="r" b="b"/>
              <a:pathLst>
                <a:path w="30" h="18">
                  <a:moveTo>
                    <a:pt x="30" y="1"/>
                  </a:moveTo>
                  <a:cubicBezTo>
                    <a:pt x="25" y="0"/>
                    <a:pt x="20" y="0"/>
                    <a:pt x="15" y="0"/>
                  </a:cubicBezTo>
                  <a:cubicBezTo>
                    <a:pt x="10" y="0"/>
                    <a:pt x="6" y="0"/>
                    <a:pt x="1" y="1"/>
                  </a:cubicBezTo>
                  <a:cubicBezTo>
                    <a:pt x="1" y="1"/>
                    <a:pt x="0" y="11"/>
                    <a:pt x="7" y="18"/>
                  </a:cubicBezTo>
                  <a:cubicBezTo>
                    <a:pt x="7" y="18"/>
                    <a:pt x="18" y="18"/>
                    <a:pt x="24" y="18"/>
                  </a:cubicBezTo>
                  <a:cubicBezTo>
                    <a:pt x="24" y="18"/>
                    <a:pt x="30" y="12"/>
                    <a:pt x="3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73" name="Freeform 21"/>
            <p:cNvSpPr/>
            <p:nvPr/>
          </p:nvSpPr>
          <p:spPr bwMode="auto">
            <a:xfrm>
              <a:off x="5894388" y="1377951"/>
              <a:ext cx="95250" cy="130175"/>
            </a:xfrm>
            <a:custGeom>
              <a:avLst/>
              <a:gdLst>
                <a:gd name="T0" fmla="*/ 15 w 60"/>
                <a:gd name="T1" fmla="*/ 0 h 82"/>
                <a:gd name="T2" fmla="*/ 47 w 60"/>
                <a:gd name="T3" fmla="*/ 0 h 82"/>
                <a:gd name="T4" fmla="*/ 60 w 60"/>
                <a:gd name="T5" fmla="*/ 47 h 82"/>
                <a:gd name="T6" fmla="*/ 31 w 60"/>
                <a:gd name="T7" fmla="*/ 82 h 82"/>
                <a:gd name="T8" fmla="*/ 0 w 60"/>
                <a:gd name="T9" fmla="*/ 47 h 82"/>
                <a:gd name="T10" fmla="*/ 15 w 60"/>
                <a:gd name="T11" fmla="*/ 0 h 82"/>
              </a:gdLst>
              <a:ahLst/>
              <a:cxnLst>
                <a:cxn ang="0">
                  <a:pos x="T0" y="T1"/>
                </a:cxn>
                <a:cxn ang="0">
                  <a:pos x="T2" y="T3"/>
                </a:cxn>
                <a:cxn ang="0">
                  <a:pos x="T4" y="T5"/>
                </a:cxn>
                <a:cxn ang="0">
                  <a:pos x="T6" y="T7"/>
                </a:cxn>
                <a:cxn ang="0">
                  <a:pos x="T8" y="T9"/>
                </a:cxn>
                <a:cxn ang="0">
                  <a:pos x="T10" y="T11"/>
                </a:cxn>
              </a:cxnLst>
              <a:rect l="0" t="0" r="r" b="b"/>
              <a:pathLst>
                <a:path w="60" h="82">
                  <a:moveTo>
                    <a:pt x="15" y="0"/>
                  </a:moveTo>
                  <a:lnTo>
                    <a:pt x="47" y="0"/>
                  </a:lnTo>
                  <a:lnTo>
                    <a:pt x="60" y="47"/>
                  </a:lnTo>
                  <a:lnTo>
                    <a:pt x="31" y="82"/>
                  </a:lnTo>
                  <a:lnTo>
                    <a:pt x="0" y="47"/>
                  </a:lnTo>
                  <a:lnTo>
                    <a:pt x="1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74" name="Freeform 22"/>
            <p:cNvSpPr/>
            <p:nvPr/>
          </p:nvSpPr>
          <p:spPr bwMode="auto">
            <a:xfrm>
              <a:off x="5432425" y="1427163"/>
              <a:ext cx="71438" cy="96838"/>
            </a:xfrm>
            <a:custGeom>
              <a:avLst/>
              <a:gdLst>
                <a:gd name="T0" fmla="*/ 23 w 45"/>
                <a:gd name="T1" fmla="*/ 61 h 61"/>
                <a:gd name="T2" fmla="*/ 45 w 45"/>
                <a:gd name="T3" fmla="*/ 34 h 61"/>
                <a:gd name="T4" fmla="*/ 34 w 45"/>
                <a:gd name="T5" fmla="*/ 0 h 61"/>
                <a:gd name="T6" fmla="*/ 11 w 45"/>
                <a:gd name="T7" fmla="*/ 0 h 61"/>
                <a:gd name="T8" fmla="*/ 0 w 45"/>
                <a:gd name="T9" fmla="*/ 34 h 61"/>
                <a:gd name="T10" fmla="*/ 23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3" y="61"/>
                  </a:moveTo>
                  <a:lnTo>
                    <a:pt x="45" y="34"/>
                  </a:lnTo>
                  <a:lnTo>
                    <a:pt x="34" y="0"/>
                  </a:lnTo>
                  <a:lnTo>
                    <a:pt x="11" y="0"/>
                  </a:lnTo>
                  <a:lnTo>
                    <a:pt x="0" y="34"/>
                  </a:lnTo>
                  <a:lnTo>
                    <a:pt x="23"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75" name="Freeform 23"/>
            <p:cNvSpPr/>
            <p:nvPr/>
          </p:nvSpPr>
          <p:spPr bwMode="auto">
            <a:xfrm>
              <a:off x="5146675" y="1401763"/>
              <a:ext cx="465138" cy="568325"/>
            </a:xfrm>
            <a:custGeom>
              <a:avLst/>
              <a:gdLst>
                <a:gd name="T0" fmla="*/ 150 w 163"/>
                <a:gd name="T1" fmla="*/ 0 h 199"/>
                <a:gd name="T2" fmla="*/ 113 w 163"/>
                <a:gd name="T3" fmla="*/ 50 h 199"/>
                <a:gd name="T4" fmla="*/ 75 w 163"/>
                <a:gd name="T5" fmla="*/ 0 h 199"/>
                <a:gd name="T6" fmla="*/ 0 w 163"/>
                <a:gd name="T7" fmla="*/ 108 h 199"/>
                <a:gd name="T8" fmla="*/ 0 w 163"/>
                <a:gd name="T9" fmla="*/ 176 h 199"/>
                <a:gd name="T10" fmla="*/ 0 w 163"/>
                <a:gd name="T11" fmla="*/ 176 h 199"/>
                <a:gd name="T12" fmla="*/ 113 w 163"/>
                <a:gd name="T13" fmla="*/ 199 h 199"/>
                <a:gd name="T14" fmla="*/ 114 w 163"/>
                <a:gd name="T15" fmla="*/ 199 h 199"/>
                <a:gd name="T16" fmla="*/ 114 w 163"/>
                <a:gd name="T17" fmla="*/ 124 h 199"/>
                <a:gd name="T18" fmla="*/ 163 w 163"/>
                <a:gd name="T19" fmla="*/ 6 h 199"/>
                <a:gd name="T20" fmla="*/ 150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150" y="0"/>
                  </a:moveTo>
                  <a:cubicBezTo>
                    <a:pt x="113" y="50"/>
                    <a:pt x="113" y="50"/>
                    <a:pt x="113" y="50"/>
                  </a:cubicBezTo>
                  <a:cubicBezTo>
                    <a:pt x="75" y="0"/>
                    <a:pt x="75" y="0"/>
                    <a:pt x="75" y="0"/>
                  </a:cubicBezTo>
                  <a:cubicBezTo>
                    <a:pt x="31" y="16"/>
                    <a:pt x="0" y="58"/>
                    <a:pt x="0" y="108"/>
                  </a:cubicBezTo>
                  <a:cubicBezTo>
                    <a:pt x="0" y="176"/>
                    <a:pt x="0" y="176"/>
                    <a:pt x="0" y="176"/>
                  </a:cubicBezTo>
                  <a:cubicBezTo>
                    <a:pt x="0" y="176"/>
                    <a:pt x="0" y="176"/>
                    <a:pt x="0" y="176"/>
                  </a:cubicBezTo>
                  <a:cubicBezTo>
                    <a:pt x="2" y="189"/>
                    <a:pt x="52" y="199"/>
                    <a:pt x="113" y="199"/>
                  </a:cubicBezTo>
                  <a:cubicBezTo>
                    <a:pt x="113" y="199"/>
                    <a:pt x="114" y="199"/>
                    <a:pt x="114" y="199"/>
                  </a:cubicBezTo>
                  <a:cubicBezTo>
                    <a:pt x="114" y="124"/>
                    <a:pt x="114" y="124"/>
                    <a:pt x="114" y="124"/>
                  </a:cubicBezTo>
                  <a:cubicBezTo>
                    <a:pt x="114" y="78"/>
                    <a:pt x="133" y="36"/>
                    <a:pt x="163" y="6"/>
                  </a:cubicBezTo>
                  <a:cubicBezTo>
                    <a:pt x="159" y="3"/>
                    <a:pt x="155" y="2"/>
                    <a:pt x="15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76" name="Freeform 24"/>
            <p:cNvSpPr/>
            <p:nvPr/>
          </p:nvSpPr>
          <p:spPr bwMode="auto">
            <a:xfrm>
              <a:off x="5438775" y="1381126"/>
              <a:ext cx="61913" cy="41275"/>
            </a:xfrm>
            <a:custGeom>
              <a:avLst/>
              <a:gdLst>
                <a:gd name="T0" fmla="*/ 18 w 22"/>
                <a:gd name="T1" fmla="*/ 14 h 14"/>
                <a:gd name="T2" fmla="*/ 22 w 22"/>
                <a:gd name="T3" fmla="*/ 1 h 14"/>
                <a:gd name="T4" fmla="*/ 11 w 22"/>
                <a:gd name="T5" fmla="*/ 0 h 14"/>
                <a:gd name="T6" fmla="*/ 0 w 22"/>
                <a:gd name="T7" fmla="*/ 1 h 14"/>
                <a:gd name="T8" fmla="*/ 5 w 22"/>
                <a:gd name="T9" fmla="*/ 14 h 14"/>
                <a:gd name="T10" fmla="*/ 18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8" y="14"/>
                  </a:moveTo>
                  <a:cubicBezTo>
                    <a:pt x="18" y="14"/>
                    <a:pt x="22" y="9"/>
                    <a:pt x="22" y="1"/>
                  </a:cubicBezTo>
                  <a:cubicBezTo>
                    <a:pt x="18" y="0"/>
                    <a:pt x="15" y="0"/>
                    <a:pt x="11" y="0"/>
                  </a:cubicBezTo>
                  <a:cubicBezTo>
                    <a:pt x="7" y="0"/>
                    <a:pt x="4" y="0"/>
                    <a:pt x="0" y="1"/>
                  </a:cubicBezTo>
                  <a:cubicBezTo>
                    <a:pt x="0" y="1"/>
                    <a:pt x="0" y="8"/>
                    <a:pt x="5" y="14"/>
                  </a:cubicBezTo>
                  <a:cubicBezTo>
                    <a:pt x="5" y="14"/>
                    <a:pt x="13" y="14"/>
                    <a:pt x="18"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77" name="Oval 25"/>
            <p:cNvSpPr>
              <a:spLocks noChangeArrowheads="1"/>
            </p:cNvSpPr>
            <p:nvPr/>
          </p:nvSpPr>
          <p:spPr bwMode="auto">
            <a:xfrm>
              <a:off x="5267325" y="966788"/>
              <a:ext cx="401638" cy="4032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78" name="Freeform 26"/>
            <p:cNvSpPr/>
            <p:nvPr/>
          </p:nvSpPr>
          <p:spPr bwMode="auto">
            <a:xfrm>
              <a:off x="6386513" y="1381126"/>
              <a:ext cx="61913" cy="41275"/>
            </a:xfrm>
            <a:custGeom>
              <a:avLst/>
              <a:gdLst>
                <a:gd name="T0" fmla="*/ 17 w 22"/>
                <a:gd name="T1" fmla="*/ 14 h 14"/>
                <a:gd name="T2" fmla="*/ 22 w 22"/>
                <a:gd name="T3" fmla="*/ 1 h 14"/>
                <a:gd name="T4" fmla="*/ 11 w 22"/>
                <a:gd name="T5" fmla="*/ 0 h 14"/>
                <a:gd name="T6" fmla="*/ 0 w 22"/>
                <a:gd name="T7" fmla="*/ 1 h 14"/>
                <a:gd name="T8" fmla="*/ 5 w 22"/>
                <a:gd name="T9" fmla="*/ 14 h 14"/>
                <a:gd name="T10" fmla="*/ 17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7" y="14"/>
                  </a:moveTo>
                  <a:cubicBezTo>
                    <a:pt x="17" y="14"/>
                    <a:pt x="22" y="9"/>
                    <a:pt x="22" y="1"/>
                  </a:cubicBezTo>
                  <a:cubicBezTo>
                    <a:pt x="18" y="0"/>
                    <a:pt x="15" y="0"/>
                    <a:pt x="11" y="0"/>
                  </a:cubicBezTo>
                  <a:cubicBezTo>
                    <a:pt x="7" y="0"/>
                    <a:pt x="4" y="0"/>
                    <a:pt x="0" y="1"/>
                  </a:cubicBezTo>
                  <a:cubicBezTo>
                    <a:pt x="0" y="1"/>
                    <a:pt x="0" y="8"/>
                    <a:pt x="5" y="14"/>
                  </a:cubicBezTo>
                  <a:cubicBezTo>
                    <a:pt x="5" y="14"/>
                    <a:pt x="13" y="14"/>
                    <a:pt x="17"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79" name="Freeform 27"/>
            <p:cNvSpPr/>
            <p:nvPr/>
          </p:nvSpPr>
          <p:spPr bwMode="auto">
            <a:xfrm>
              <a:off x="6380163" y="1427163"/>
              <a:ext cx="71438" cy="96838"/>
            </a:xfrm>
            <a:custGeom>
              <a:avLst/>
              <a:gdLst>
                <a:gd name="T0" fmla="*/ 24 w 45"/>
                <a:gd name="T1" fmla="*/ 61 h 61"/>
                <a:gd name="T2" fmla="*/ 45 w 45"/>
                <a:gd name="T3" fmla="*/ 34 h 61"/>
                <a:gd name="T4" fmla="*/ 34 w 45"/>
                <a:gd name="T5" fmla="*/ 0 h 61"/>
                <a:gd name="T6" fmla="*/ 11 w 45"/>
                <a:gd name="T7" fmla="*/ 0 h 61"/>
                <a:gd name="T8" fmla="*/ 0 w 45"/>
                <a:gd name="T9" fmla="*/ 34 h 61"/>
                <a:gd name="T10" fmla="*/ 24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4" y="61"/>
                  </a:moveTo>
                  <a:lnTo>
                    <a:pt x="45" y="34"/>
                  </a:lnTo>
                  <a:lnTo>
                    <a:pt x="34" y="0"/>
                  </a:lnTo>
                  <a:lnTo>
                    <a:pt x="11" y="0"/>
                  </a:lnTo>
                  <a:lnTo>
                    <a:pt x="0" y="34"/>
                  </a:lnTo>
                  <a:lnTo>
                    <a:pt x="24"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80" name="Oval 28"/>
            <p:cNvSpPr>
              <a:spLocks noChangeArrowheads="1"/>
            </p:cNvSpPr>
            <p:nvPr/>
          </p:nvSpPr>
          <p:spPr bwMode="auto">
            <a:xfrm>
              <a:off x="6215063" y="966788"/>
              <a:ext cx="403225" cy="4032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81" name="Freeform 29"/>
            <p:cNvSpPr/>
            <p:nvPr/>
          </p:nvSpPr>
          <p:spPr bwMode="auto">
            <a:xfrm>
              <a:off x="6272213" y="1401763"/>
              <a:ext cx="465138" cy="568325"/>
            </a:xfrm>
            <a:custGeom>
              <a:avLst/>
              <a:gdLst>
                <a:gd name="T0" fmla="*/ 88 w 163"/>
                <a:gd name="T1" fmla="*/ 0 h 199"/>
                <a:gd name="T2" fmla="*/ 51 w 163"/>
                <a:gd name="T3" fmla="*/ 50 h 199"/>
                <a:gd name="T4" fmla="*/ 13 w 163"/>
                <a:gd name="T5" fmla="*/ 0 h 199"/>
                <a:gd name="T6" fmla="*/ 0 w 163"/>
                <a:gd name="T7" fmla="*/ 6 h 199"/>
                <a:gd name="T8" fmla="*/ 49 w 163"/>
                <a:gd name="T9" fmla="*/ 124 h 199"/>
                <a:gd name="T10" fmla="*/ 49 w 163"/>
                <a:gd name="T11" fmla="*/ 199 h 199"/>
                <a:gd name="T12" fmla="*/ 51 w 163"/>
                <a:gd name="T13" fmla="*/ 199 h 199"/>
                <a:gd name="T14" fmla="*/ 163 w 163"/>
                <a:gd name="T15" fmla="*/ 176 h 199"/>
                <a:gd name="T16" fmla="*/ 163 w 163"/>
                <a:gd name="T17" fmla="*/ 176 h 199"/>
                <a:gd name="T18" fmla="*/ 163 w 163"/>
                <a:gd name="T19" fmla="*/ 108 h 199"/>
                <a:gd name="T20" fmla="*/ 88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88" y="0"/>
                  </a:moveTo>
                  <a:cubicBezTo>
                    <a:pt x="51" y="50"/>
                    <a:pt x="51" y="50"/>
                    <a:pt x="51" y="50"/>
                  </a:cubicBezTo>
                  <a:cubicBezTo>
                    <a:pt x="13" y="0"/>
                    <a:pt x="13" y="0"/>
                    <a:pt x="13" y="0"/>
                  </a:cubicBezTo>
                  <a:cubicBezTo>
                    <a:pt x="9" y="2"/>
                    <a:pt x="4" y="3"/>
                    <a:pt x="0" y="6"/>
                  </a:cubicBezTo>
                  <a:cubicBezTo>
                    <a:pt x="30" y="36"/>
                    <a:pt x="49" y="78"/>
                    <a:pt x="49" y="124"/>
                  </a:cubicBezTo>
                  <a:cubicBezTo>
                    <a:pt x="49" y="199"/>
                    <a:pt x="49" y="199"/>
                    <a:pt x="49" y="199"/>
                  </a:cubicBezTo>
                  <a:cubicBezTo>
                    <a:pt x="50" y="199"/>
                    <a:pt x="50" y="199"/>
                    <a:pt x="51" y="199"/>
                  </a:cubicBezTo>
                  <a:cubicBezTo>
                    <a:pt x="112" y="199"/>
                    <a:pt x="161" y="189"/>
                    <a:pt x="163" y="176"/>
                  </a:cubicBezTo>
                  <a:cubicBezTo>
                    <a:pt x="163" y="176"/>
                    <a:pt x="163" y="176"/>
                    <a:pt x="163" y="176"/>
                  </a:cubicBezTo>
                  <a:cubicBezTo>
                    <a:pt x="163" y="108"/>
                    <a:pt x="163" y="108"/>
                    <a:pt x="163" y="108"/>
                  </a:cubicBezTo>
                  <a:cubicBezTo>
                    <a:pt x="163" y="58"/>
                    <a:pt x="132" y="16"/>
                    <a:pt x="8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with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strips(downLeft)">
                                      <p:cBhvr>
                                        <p:cTn id="7" dur="500"/>
                                        <p:tgtEl>
                                          <p:spTgt spid="35"/>
                                        </p:tgtEl>
                                      </p:cBhvr>
                                    </p:animEffect>
                                  </p:childTnLst>
                                </p:cTn>
                              </p:par>
                              <p:par>
                                <p:cTn id="8" presetID="18" presetClass="entr" presetSubtype="12" fill="hold"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strips(downLeft)">
                                      <p:cBhvr>
                                        <p:cTn id="10" dur="500"/>
                                        <p:tgtEl>
                                          <p:spTgt spid="40"/>
                                        </p:tgtEl>
                                      </p:cBhvr>
                                    </p:animEffect>
                                  </p:childTnLst>
                                </p:cTn>
                              </p:par>
                              <p:par>
                                <p:cTn id="11" presetID="18" presetClass="entr" presetSubtype="12" fill="hold" nodeType="with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strips(downLeft)">
                                      <p:cBhvr>
                                        <p:cTn id="13" dur="500"/>
                                        <p:tgtEl>
                                          <p:spTgt spid="45"/>
                                        </p:tgtEl>
                                      </p:cBhvr>
                                    </p:animEffect>
                                  </p:childTnLst>
                                </p:cTn>
                              </p:par>
                              <p:par>
                                <p:cTn id="14" presetID="18" presetClass="entr" presetSubtype="12" fill="hold" nodeType="withEffect">
                                  <p:stCondLst>
                                    <p:cond delay="0"/>
                                  </p:stCondLst>
                                  <p:childTnLst>
                                    <p:set>
                                      <p:cBhvr>
                                        <p:cTn id="15" dur="1" fill="hold">
                                          <p:stCondLst>
                                            <p:cond delay="0"/>
                                          </p:stCondLst>
                                        </p:cTn>
                                        <p:tgtEl>
                                          <p:spTgt spid="50"/>
                                        </p:tgtEl>
                                        <p:attrNameLst>
                                          <p:attrName>style.visibility</p:attrName>
                                        </p:attrNameLst>
                                      </p:cBhvr>
                                      <p:to>
                                        <p:strVal val="visible"/>
                                      </p:to>
                                    </p:set>
                                    <p:animEffect transition="in" filter="strips(downLeft)">
                                      <p:cBhvr>
                                        <p:cTn id="16" dur="500"/>
                                        <p:tgtEl>
                                          <p:spTgt spid="50"/>
                                        </p:tgtEl>
                                      </p:cBhvr>
                                    </p:animEffect>
                                  </p:childTnLst>
                                </p:cTn>
                              </p:par>
                              <p:par>
                                <p:cTn id="17" presetID="18" presetClass="entr" presetSubtype="12" fill="hold" nodeType="withEffect">
                                  <p:stCondLst>
                                    <p:cond delay="0"/>
                                  </p:stCondLst>
                                  <p:childTnLst>
                                    <p:set>
                                      <p:cBhvr>
                                        <p:cTn id="18" dur="1" fill="hold">
                                          <p:stCondLst>
                                            <p:cond delay="0"/>
                                          </p:stCondLst>
                                        </p:cTn>
                                        <p:tgtEl>
                                          <p:spTgt spid="55"/>
                                        </p:tgtEl>
                                        <p:attrNameLst>
                                          <p:attrName>style.visibility</p:attrName>
                                        </p:attrNameLst>
                                      </p:cBhvr>
                                      <p:to>
                                        <p:strVal val="visible"/>
                                      </p:to>
                                    </p:set>
                                    <p:animEffect transition="in" filter="strips(downLeft)">
                                      <p:cBhvr>
                                        <p:cTn id="19" dur="500"/>
                                        <p:tgtEl>
                                          <p:spTgt spid="55"/>
                                        </p:tgtEl>
                                      </p:cBhvr>
                                    </p:animEffect>
                                  </p:childTnLst>
                                </p:cTn>
                              </p:par>
                              <p:par>
                                <p:cTn id="20" presetID="18" presetClass="entr" presetSubtype="12" fill="hold" nodeType="withEffect">
                                  <p:stCondLst>
                                    <p:cond delay="0"/>
                                  </p:stCondLst>
                                  <p:childTnLst>
                                    <p:set>
                                      <p:cBhvr>
                                        <p:cTn id="21" dur="1" fill="hold">
                                          <p:stCondLst>
                                            <p:cond delay="0"/>
                                          </p:stCondLst>
                                        </p:cTn>
                                        <p:tgtEl>
                                          <p:spTgt spid="60"/>
                                        </p:tgtEl>
                                        <p:attrNameLst>
                                          <p:attrName>style.visibility</p:attrName>
                                        </p:attrNameLst>
                                      </p:cBhvr>
                                      <p:to>
                                        <p:strVal val="visible"/>
                                      </p:to>
                                    </p:set>
                                    <p:animEffect transition="in" filter="strips(downLeft)">
                                      <p:cBhvr>
                                        <p:cTn id="22" dur="500"/>
                                        <p:tgtEl>
                                          <p:spTgt spid="60"/>
                                        </p:tgtEl>
                                      </p:cBhvr>
                                    </p:animEffect>
                                  </p:childTnLst>
                                </p:cTn>
                              </p:par>
                            </p:childTnLst>
                          </p:cTn>
                        </p:par>
                        <p:par>
                          <p:cTn id="23" fill="hold">
                            <p:stCondLst>
                              <p:cond delay="500"/>
                            </p:stCondLst>
                            <p:childTnLst>
                              <p:par>
                                <p:cTn id="24" presetID="42" presetClass="entr" presetSubtype="0" fill="hold" grpId="0" nodeType="after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fade">
                                      <p:cBhvr>
                                        <p:cTn id="26" dur="750"/>
                                        <p:tgtEl>
                                          <p:spTgt spid="34"/>
                                        </p:tgtEl>
                                      </p:cBhvr>
                                    </p:animEffect>
                                    <p:anim calcmode="lin" valueType="num">
                                      <p:cBhvr>
                                        <p:cTn id="27" dur="750" fill="hold"/>
                                        <p:tgtEl>
                                          <p:spTgt spid="34"/>
                                        </p:tgtEl>
                                        <p:attrNameLst>
                                          <p:attrName>ppt_x</p:attrName>
                                        </p:attrNameLst>
                                      </p:cBhvr>
                                      <p:tavLst>
                                        <p:tav tm="0">
                                          <p:val>
                                            <p:strVal val="#ppt_x"/>
                                          </p:val>
                                        </p:tav>
                                        <p:tav tm="100000">
                                          <p:val>
                                            <p:strVal val="#ppt_x"/>
                                          </p:val>
                                        </p:tav>
                                      </p:tavLst>
                                    </p:anim>
                                    <p:anim calcmode="lin" valueType="num">
                                      <p:cBhvr>
                                        <p:cTn id="28" dur="750" fill="hold"/>
                                        <p:tgtEl>
                                          <p:spTgt spid="34"/>
                                        </p:tgtEl>
                                        <p:attrNameLst>
                                          <p:attrName>ppt_y</p:attrName>
                                        </p:attrNameLst>
                                      </p:cBhvr>
                                      <p:tavLst>
                                        <p:tav tm="0">
                                          <p:val>
                                            <p:strVal val="#ppt_y+.1"/>
                                          </p:val>
                                        </p:tav>
                                        <p:tav tm="100000">
                                          <p:val>
                                            <p:strVal val="#ppt_y"/>
                                          </p:val>
                                        </p:tav>
                                      </p:tavLst>
                                    </p:anim>
                                  </p:childTnLst>
                                </p:cTn>
                              </p:par>
                            </p:childTnLst>
                          </p:cTn>
                        </p:par>
                        <p:par>
                          <p:cTn id="29" fill="hold">
                            <p:stCondLst>
                              <p:cond delay="1500"/>
                            </p:stCondLst>
                            <p:childTnLst>
                              <p:par>
                                <p:cTn id="30" presetID="22" presetClass="entr" presetSubtype="1" fill="hold" nodeType="afterEffect">
                                  <p:stCondLst>
                                    <p:cond delay="0"/>
                                  </p:stCondLst>
                                  <p:childTnLst>
                                    <p:set>
                                      <p:cBhvr>
                                        <p:cTn id="31" dur="1" fill="hold">
                                          <p:stCondLst>
                                            <p:cond delay="0"/>
                                          </p:stCondLst>
                                        </p:cTn>
                                        <p:tgtEl>
                                          <p:spTgt spid="66"/>
                                        </p:tgtEl>
                                        <p:attrNameLst>
                                          <p:attrName>style.visibility</p:attrName>
                                        </p:attrNameLst>
                                      </p:cBhvr>
                                      <p:to>
                                        <p:strVal val="visible"/>
                                      </p:to>
                                    </p:set>
                                    <p:animEffect transition="in" filter="wipe(up)">
                                      <p:cBhvr>
                                        <p:cTn id="32" dur="500"/>
                                        <p:tgtEl>
                                          <p:spTgt spid="66"/>
                                        </p:tgtEl>
                                      </p:cBhvr>
                                    </p:animEffect>
                                  </p:childTnLst>
                                </p:cTn>
                              </p:par>
                              <p:par>
                                <p:cTn id="33" presetID="22" presetClass="entr" presetSubtype="1" fill="hold" nodeType="withEffect">
                                  <p:stCondLst>
                                    <p:cond delay="250"/>
                                  </p:stCondLst>
                                  <p:childTnLst>
                                    <p:set>
                                      <p:cBhvr>
                                        <p:cTn id="34" dur="1" fill="hold">
                                          <p:stCondLst>
                                            <p:cond delay="0"/>
                                          </p:stCondLst>
                                        </p:cTn>
                                        <p:tgtEl>
                                          <p:spTgt spid="65"/>
                                        </p:tgtEl>
                                        <p:attrNameLst>
                                          <p:attrName>style.visibility</p:attrName>
                                        </p:attrNameLst>
                                      </p:cBhvr>
                                      <p:to>
                                        <p:strVal val="visible"/>
                                      </p:to>
                                    </p:set>
                                    <p:animEffect transition="in" filter="wipe(up)">
                                      <p:cBhvr>
                                        <p:cTn id="35" dur="500"/>
                                        <p:tgtEl>
                                          <p:spTgt spid="65"/>
                                        </p:tgtEl>
                                      </p:cBhvr>
                                    </p:animEffect>
                                  </p:childTnLst>
                                </p:cTn>
                              </p:par>
                              <p:par>
                                <p:cTn id="36" presetID="17" presetClass="entr" presetSubtype="10" fill="hold" grpId="0" nodeType="withEffect">
                                  <p:stCondLst>
                                    <p:cond delay="500"/>
                                  </p:stCondLst>
                                  <p:childTnLst>
                                    <p:set>
                                      <p:cBhvr>
                                        <p:cTn id="37" dur="1" fill="hold">
                                          <p:stCondLst>
                                            <p:cond delay="0"/>
                                          </p:stCondLst>
                                        </p:cTn>
                                        <p:tgtEl>
                                          <p:spTgt spid="33"/>
                                        </p:tgtEl>
                                        <p:attrNameLst>
                                          <p:attrName>style.visibility</p:attrName>
                                        </p:attrNameLst>
                                      </p:cBhvr>
                                      <p:to>
                                        <p:strVal val="visible"/>
                                      </p:to>
                                    </p:set>
                                    <p:anim calcmode="lin" valueType="num">
                                      <p:cBhvr>
                                        <p:cTn id="38" dur="500" fill="hold"/>
                                        <p:tgtEl>
                                          <p:spTgt spid="33"/>
                                        </p:tgtEl>
                                        <p:attrNameLst>
                                          <p:attrName>ppt_w</p:attrName>
                                        </p:attrNameLst>
                                      </p:cBhvr>
                                      <p:tavLst>
                                        <p:tav tm="0">
                                          <p:val>
                                            <p:fltVal val="0"/>
                                          </p:val>
                                        </p:tav>
                                        <p:tav tm="100000">
                                          <p:val>
                                            <p:strVal val="#ppt_w"/>
                                          </p:val>
                                        </p:tav>
                                      </p:tavLst>
                                    </p:anim>
                                    <p:anim calcmode="lin" valueType="num">
                                      <p:cBhvr>
                                        <p:cTn id="39" dur="500" fill="hold"/>
                                        <p:tgtEl>
                                          <p:spTgt spid="33"/>
                                        </p:tgtEl>
                                        <p:attrNameLst>
                                          <p:attrName>ppt_h</p:attrName>
                                        </p:attrNameLst>
                                      </p:cBhvr>
                                      <p:tavLst>
                                        <p:tav tm="0">
                                          <p:val>
                                            <p:strVal val="#ppt_h"/>
                                          </p:val>
                                        </p:tav>
                                        <p:tav tm="100000">
                                          <p:val>
                                            <p:strVal val="#ppt_h"/>
                                          </p:val>
                                        </p:tav>
                                      </p:tavLst>
                                    </p:anim>
                                  </p:childTnLst>
                                </p:cTn>
                              </p:par>
                              <p:par>
                                <p:cTn id="40" presetID="10" presetClass="entr" presetSubtype="0" fill="hold" nodeType="withEffect">
                                  <p:stCondLst>
                                    <p:cond delay="650"/>
                                  </p:stCondLst>
                                  <p:childTnLst>
                                    <p:set>
                                      <p:cBhvr>
                                        <p:cTn id="41" dur="1" fill="hold">
                                          <p:stCondLst>
                                            <p:cond delay="0"/>
                                          </p:stCondLst>
                                        </p:cTn>
                                        <p:tgtEl>
                                          <p:spTgt spid="69"/>
                                        </p:tgtEl>
                                        <p:attrNameLst>
                                          <p:attrName>style.visibility</p:attrName>
                                        </p:attrNameLst>
                                      </p:cBhvr>
                                      <p:to>
                                        <p:strVal val="visible"/>
                                      </p:to>
                                    </p:set>
                                    <p:animEffect transition="in" filter="fade">
                                      <p:cBhvr>
                                        <p:cTn id="42"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6" name="组合 205"/>
          <p:cNvGrpSpPr/>
          <p:nvPr/>
        </p:nvGrpSpPr>
        <p:grpSpPr>
          <a:xfrm>
            <a:off x="3439585" y="2311436"/>
            <a:ext cx="5124449" cy="302684"/>
            <a:chOff x="2579688" y="1557338"/>
            <a:chExt cx="3843337" cy="227013"/>
          </a:xfrm>
        </p:grpSpPr>
        <p:sp>
          <p:nvSpPr>
            <p:cNvPr id="207" name="Line 360"/>
            <p:cNvSpPr>
              <a:spLocks noChangeShapeType="1"/>
            </p:cNvSpPr>
            <p:nvPr/>
          </p:nvSpPr>
          <p:spPr bwMode="auto">
            <a:xfrm>
              <a:off x="4376738" y="1557338"/>
              <a:ext cx="0" cy="227013"/>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800"/>
            </a:p>
          </p:txBody>
        </p:sp>
        <p:sp>
          <p:nvSpPr>
            <p:cNvPr id="208" name="Line 361"/>
            <p:cNvSpPr>
              <a:spLocks noChangeShapeType="1"/>
            </p:cNvSpPr>
            <p:nvPr/>
          </p:nvSpPr>
          <p:spPr bwMode="auto">
            <a:xfrm>
              <a:off x="2579688" y="1671638"/>
              <a:ext cx="0" cy="112713"/>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800"/>
            </a:p>
          </p:txBody>
        </p:sp>
        <p:sp>
          <p:nvSpPr>
            <p:cNvPr id="209" name="Line 362"/>
            <p:cNvSpPr>
              <a:spLocks noChangeShapeType="1"/>
            </p:cNvSpPr>
            <p:nvPr/>
          </p:nvSpPr>
          <p:spPr bwMode="auto">
            <a:xfrm>
              <a:off x="6423025" y="1671638"/>
              <a:ext cx="0" cy="112713"/>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800"/>
            </a:p>
          </p:txBody>
        </p:sp>
        <p:sp>
          <p:nvSpPr>
            <p:cNvPr id="210" name="Line 363"/>
            <p:cNvSpPr>
              <a:spLocks noChangeShapeType="1"/>
            </p:cNvSpPr>
            <p:nvPr/>
          </p:nvSpPr>
          <p:spPr bwMode="auto">
            <a:xfrm>
              <a:off x="2579688" y="1671638"/>
              <a:ext cx="3841750" cy="0"/>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800"/>
            </a:p>
          </p:txBody>
        </p:sp>
      </p:grpSp>
      <p:grpSp>
        <p:nvGrpSpPr>
          <p:cNvPr id="211" name="组合 210"/>
          <p:cNvGrpSpPr/>
          <p:nvPr/>
        </p:nvGrpSpPr>
        <p:grpSpPr>
          <a:xfrm>
            <a:off x="2357968" y="2887171"/>
            <a:ext cx="2427817" cy="374649"/>
            <a:chOff x="1768475" y="1989139"/>
            <a:chExt cx="1820863" cy="280987"/>
          </a:xfrm>
        </p:grpSpPr>
        <p:sp>
          <p:nvSpPr>
            <p:cNvPr id="212" name="Line 364"/>
            <p:cNvSpPr>
              <a:spLocks noChangeShapeType="1"/>
            </p:cNvSpPr>
            <p:nvPr/>
          </p:nvSpPr>
          <p:spPr bwMode="auto">
            <a:xfrm>
              <a:off x="2579688" y="1989139"/>
              <a:ext cx="0" cy="139699"/>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800"/>
            </a:p>
          </p:txBody>
        </p:sp>
        <p:sp>
          <p:nvSpPr>
            <p:cNvPr id="213" name="Line 367"/>
            <p:cNvSpPr>
              <a:spLocks noChangeShapeType="1"/>
            </p:cNvSpPr>
            <p:nvPr/>
          </p:nvSpPr>
          <p:spPr bwMode="auto">
            <a:xfrm>
              <a:off x="1768475" y="2128838"/>
              <a:ext cx="1816100" cy="0"/>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800"/>
            </a:p>
          </p:txBody>
        </p:sp>
        <p:sp>
          <p:nvSpPr>
            <p:cNvPr id="214" name="Line 368"/>
            <p:cNvSpPr>
              <a:spLocks noChangeShapeType="1"/>
            </p:cNvSpPr>
            <p:nvPr/>
          </p:nvSpPr>
          <p:spPr bwMode="auto">
            <a:xfrm>
              <a:off x="1768475" y="2128838"/>
              <a:ext cx="0" cy="141288"/>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800"/>
            </a:p>
          </p:txBody>
        </p:sp>
        <p:sp>
          <p:nvSpPr>
            <p:cNvPr id="215" name="Line 369"/>
            <p:cNvSpPr>
              <a:spLocks noChangeShapeType="1"/>
            </p:cNvSpPr>
            <p:nvPr/>
          </p:nvSpPr>
          <p:spPr bwMode="auto">
            <a:xfrm>
              <a:off x="2227263" y="2128838"/>
              <a:ext cx="0" cy="141288"/>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800"/>
            </a:p>
          </p:txBody>
        </p:sp>
        <p:sp>
          <p:nvSpPr>
            <p:cNvPr id="216" name="Line 370"/>
            <p:cNvSpPr>
              <a:spLocks noChangeShapeType="1"/>
            </p:cNvSpPr>
            <p:nvPr/>
          </p:nvSpPr>
          <p:spPr bwMode="auto">
            <a:xfrm>
              <a:off x="2909888" y="2128838"/>
              <a:ext cx="0" cy="141288"/>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800"/>
            </a:p>
          </p:txBody>
        </p:sp>
        <p:sp>
          <p:nvSpPr>
            <p:cNvPr id="217" name="Line 371"/>
            <p:cNvSpPr>
              <a:spLocks noChangeShapeType="1"/>
            </p:cNvSpPr>
            <p:nvPr/>
          </p:nvSpPr>
          <p:spPr bwMode="auto">
            <a:xfrm>
              <a:off x="3589338" y="2128838"/>
              <a:ext cx="0" cy="141288"/>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800"/>
            </a:p>
          </p:txBody>
        </p:sp>
      </p:grpSp>
      <p:grpSp>
        <p:nvGrpSpPr>
          <p:cNvPr id="218" name="组合 217"/>
          <p:cNvGrpSpPr/>
          <p:nvPr/>
        </p:nvGrpSpPr>
        <p:grpSpPr>
          <a:xfrm>
            <a:off x="5717118" y="2887169"/>
            <a:ext cx="920751" cy="374651"/>
            <a:chOff x="4287838" y="1989138"/>
            <a:chExt cx="690563" cy="280988"/>
          </a:xfrm>
        </p:grpSpPr>
        <p:sp>
          <p:nvSpPr>
            <p:cNvPr id="219" name="Line 366"/>
            <p:cNvSpPr>
              <a:spLocks noChangeShapeType="1"/>
            </p:cNvSpPr>
            <p:nvPr/>
          </p:nvSpPr>
          <p:spPr bwMode="auto">
            <a:xfrm>
              <a:off x="4376738" y="1989138"/>
              <a:ext cx="0" cy="139699"/>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800"/>
            </a:p>
          </p:txBody>
        </p:sp>
        <p:sp>
          <p:nvSpPr>
            <p:cNvPr id="220" name="Line 372"/>
            <p:cNvSpPr>
              <a:spLocks noChangeShapeType="1"/>
            </p:cNvSpPr>
            <p:nvPr/>
          </p:nvSpPr>
          <p:spPr bwMode="auto">
            <a:xfrm>
              <a:off x="4287838" y="2128838"/>
              <a:ext cx="0" cy="141288"/>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800"/>
            </a:p>
          </p:txBody>
        </p:sp>
        <p:sp>
          <p:nvSpPr>
            <p:cNvPr id="221" name="Line 373"/>
            <p:cNvSpPr>
              <a:spLocks noChangeShapeType="1"/>
            </p:cNvSpPr>
            <p:nvPr/>
          </p:nvSpPr>
          <p:spPr bwMode="auto">
            <a:xfrm>
              <a:off x="4978400" y="2128838"/>
              <a:ext cx="0" cy="141288"/>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800"/>
            </a:p>
          </p:txBody>
        </p:sp>
        <p:sp>
          <p:nvSpPr>
            <p:cNvPr id="222" name="Line 378"/>
            <p:cNvSpPr>
              <a:spLocks noChangeShapeType="1"/>
            </p:cNvSpPr>
            <p:nvPr/>
          </p:nvSpPr>
          <p:spPr bwMode="auto">
            <a:xfrm>
              <a:off x="4287838" y="2128838"/>
              <a:ext cx="690563" cy="0"/>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800"/>
            </a:p>
          </p:txBody>
        </p:sp>
      </p:grpSp>
      <p:grpSp>
        <p:nvGrpSpPr>
          <p:cNvPr id="223" name="组合 222"/>
          <p:cNvGrpSpPr/>
          <p:nvPr/>
        </p:nvGrpSpPr>
        <p:grpSpPr>
          <a:xfrm>
            <a:off x="7408334" y="2887169"/>
            <a:ext cx="2603500" cy="374651"/>
            <a:chOff x="5556250" y="1989138"/>
            <a:chExt cx="1952625" cy="280988"/>
          </a:xfrm>
        </p:grpSpPr>
        <p:sp>
          <p:nvSpPr>
            <p:cNvPr id="224" name="Line 365"/>
            <p:cNvSpPr>
              <a:spLocks noChangeShapeType="1"/>
            </p:cNvSpPr>
            <p:nvPr/>
          </p:nvSpPr>
          <p:spPr bwMode="auto">
            <a:xfrm>
              <a:off x="6423025" y="1989138"/>
              <a:ext cx="0" cy="139699"/>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800"/>
            </a:p>
          </p:txBody>
        </p:sp>
        <p:sp>
          <p:nvSpPr>
            <p:cNvPr id="225" name="Line 374"/>
            <p:cNvSpPr>
              <a:spLocks noChangeShapeType="1"/>
            </p:cNvSpPr>
            <p:nvPr/>
          </p:nvSpPr>
          <p:spPr bwMode="auto">
            <a:xfrm>
              <a:off x="5557838" y="2128838"/>
              <a:ext cx="0" cy="141288"/>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800"/>
            </a:p>
          </p:txBody>
        </p:sp>
        <p:sp>
          <p:nvSpPr>
            <p:cNvPr id="226" name="Line 375"/>
            <p:cNvSpPr>
              <a:spLocks noChangeShapeType="1"/>
            </p:cNvSpPr>
            <p:nvPr/>
          </p:nvSpPr>
          <p:spPr bwMode="auto">
            <a:xfrm>
              <a:off x="6121400" y="2128838"/>
              <a:ext cx="0" cy="141288"/>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800"/>
            </a:p>
          </p:txBody>
        </p:sp>
        <p:sp>
          <p:nvSpPr>
            <p:cNvPr id="227" name="Line 376"/>
            <p:cNvSpPr>
              <a:spLocks noChangeShapeType="1"/>
            </p:cNvSpPr>
            <p:nvPr/>
          </p:nvSpPr>
          <p:spPr bwMode="auto">
            <a:xfrm>
              <a:off x="6819900" y="2128838"/>
              <a:ext cx="0" cy="141288"/>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800"/>
            </a:p>
          </p:txBody>
        </p:sp>
        <p:sp>
          <p:nvSpPr>
            <p:cNvPr id="228" name="Line 377"/>
            <p:cNvSpPr>
              <a:spLocks noChangeShapeType="1"/>
            </p:cNvSpPr>
            <p:nvPr/>
          </p:nvSpPr>
          <p:spPr bwMode="auto">
            <a:xfrm>
              <a:off x="7505700" y="2128838"/>
              <a:ext cx="0" cy="141288"/>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800"/>
            </a:p>
          </p:txBody>
        </p:sp>
        <p:sp>
          <p:nvSpPr>
            <p:cNvPr id="229" name="Line 379"/>
            <p:cNvSpPr>
              <a:spLocks noChangeShapeType="1"/>
            </p:cNvSpPr>
            <p:nvPr/>
          </p:nvSpPr>
          <p:spPr bwMode="auto">
            <a:xfrm>
              <a:off x="5556250" y="2128838"/>
              <a:ext cx="1952625" cy="0"/>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800"/>
            </a:p>
          </p:txBody>
        </p:sp>
      </p:grpSp>
      <p:grpSp>
        <p:nvGrpSpPr>
          <p:cNvPr id="230" name="组合 229"/>
          <p:cNvGrpSpPr/>
          <p:nvPr/>
        </p:nvGrpSpPr>
        <p:grpSpPr>
          <a:xfrm>
            <a:off x="2184401" y="4682104"/>
            <a:ext cx="7990417" cy="484716"/>
            <a:chOff x="1638300" y="3335339"/>
            <a:chExt cx="5992813" cy="363537"/>
          </a:xfrm>
        </p:grpSpPr>
        <p:sp>
          <p:nvSpPr>
            <p:cNvPr id="231" name="Line 380"/>
            <p:cNvSpPr>
              <a:spLocks noChangeShapeType="1"/>
            </p:cNvSpPr>
            <p:nvPr/>
          </p:nvSpPr>
          <p:spPr bwMode="auto">
            <a:xfrm>
              <a:off x="1638300" y="3557588"/>
              <a:ext cx="239713" cy="0"/>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800"/>
            </a:p>
          </p:txBody>
        </p:sp>
        <p:sp>
          <p:nvSpPr>
            <p:cNvPr id="232" name="Line 381"/>
            <p:cNvSpPr>
              <a:spLocks noChangeShapeType="1"/>
            </p:cNvSpPr>
            <p:nvPr/>
          </p:nvSpPr>
          <p:spPr bwMode="auto">
            <a:xfrm>
              <a:off x="1641475" y="3556001"/>
              <a:ext cx="0" cy="142875"/>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800"/>
            </a:p>
          </p:txBody>
        </p:sp>
        <p:sp>
          <p:nvSpPr>
            <p:cNvPr id="233" name="Line 382"/>
            <p:cNvSpPr>
              <a:spLocks noChangeShapeType="1"/>
            </p:cNvSpPr>
            <p:nvPr/>
          </p:nvSpPr>
          <p:spPr bwMode="auto">
            <a:xfrm>
              <a:off x="1768475" y="3338513"/>
              <a:ext cx="0" cy="219075"/>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800"/>
            </a:p>
          </p:txBody>
        </p:sp>
        <p:sp>
          <p:nvSpPr>
            <p:cNvPr id="234" name="Line 383"/>
            <p:cNvSpPr>
              <a:spLocks noChangeShapeType="1"/>
            </p:cNvSpPr>
            <p:nvPr/>
          </p:nvSpPr>
          <p:spPr bwMode="auto">
            <a:xfrm>
              <a:off x="1873250" y="3556001"/>
              <a:ext cx="0" cy="142875"/>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800"/>
            </a:p>
          </p:txBody>
        </p:sp>
        <p:sp>
          <p:nvSpPr>
            <p:cNvPr id="235" name="Line 384"/>
            <p:cNvSpPr>
              <a:spLocks noChangeShapeType="1"/>
            </p:cNvSpPr>
            <p:nvPr/>
          </p:nvSpPr>
          <p:spPr bwMode="auto">
            <a:xfrm>
              <a:off x="2105025" y="3557588"/>
              <a:ext cx="241300" cy="0"/>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800"/>
            </a:p>
          </p:txBody>
        </p:sp>
        <p:sp>
          <p:nvSpPr>
            <p:cNvPr id="236" name="Line 385"/>
            <p:cNvSpPr>
              <a:spLocks noChangeShapeType="1"/>
            </p:cNvSpPr>
            <p:nvPr/>
          </p:nvSpPr>
          <p:spPr bwMode="auto">
            <a:xfrm>
              <a:off x="2108200" y="3556001"/>
              <a:ext cx="0" cy="142875"/>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800"/>
            </a:p>
          </p:txBody>
        </p:sp>
        <p:sp>
          <p:nvSpPr>
            <p:cNvPr id="237" name="Line 386"/>
            <p:cNvSpPr>
              <a:spLocks noChangeShapeType="1"/>
            </p:cNvSpPr>
            <p:nvPr/>
          </p:nvSpPr>
          <p:spPr bwMode="auto">
            <a:xfrm>
              <a:off x="2235200" y="3338513"/>
              <a:ext cx="0" cy="219075"/>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800"/>
            </a:p>
          </p:txBody>
        </p:sp>
        <p:sp>
          <p:nvSpPr>
            <p:cNvPr id="238" name="Line 387"/>
            <p:cNvSpPr>
              <a:spLocks noChangeShapeType="1"/>
            </p:cNvSpPr>
            <p:nvPr/>
          </p:nvSpPr>
          <p:spPr bwMode="auto">
            <a:xfrm>
              <a:off x="2339975" y="3556001"/>
              <a:ext cx="0" cy="142875"/>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800"/>
            </a:p>
          </p:txBody>
        </p:sp>
        <p:sp>
          <p:nvSpPr>
            <p:cNvPr id="239" name="Line 388"/>
            <p:cNvSpPr>
              <a:spLocks noChangeShapeType="1"/>
            </p:cNvSpPr>
            <p:nvPr/>
          </p:nvSpPr>
          <p:spPr bwMode="auto">
            <a:xfrm>
              <a:off x="2560638" y="3557588"/>
              <a:ext cx="695325" cy="0"/>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800"/>
            </a:p>
          </p:txBody>
        </p:sp>
        <p:sp>
          <p:nvSpPr>
            <p:cNvPr id="240" name="Line 389"/>
            <p:cNvSpPr>
              <a:spLocks noChangeShapeType="1"/>
            </p:cNvSpPr>
            <p:nvPr/>
          </p:nvSpPr>
          <p:spPr bwMode="auto">
            <a:xfrm>
              <a:off x="2792413" y="3556001"/>
              <a:ext cx="0" cy="142875"/>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800"/>
            </a:p>
          </p:txBody>
        </p:sp>
        <p:sp>
          <p:nvSpPr>
            <p:cNvPr id="241" name="Line 390"/>
            <p:cNvSpPr>
              <a:spLocks noChangeShapeType="1"/>
            </p:cNvSpPr>
            <p:nvPr/>
          </p:nvSpPr>
          <p:spPr bwMode="auto">
            <a:xfrm>
              <a:off x="2917825" y="3338513"/>
              <a:ext cx="0" cy="219075"/>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800"/>
            </a:p>
          </p:txBody>
        </p:sp>
        <p:sp>
          <p:nvSpPr>
            <p:cNvPr id="242" name="Line 391"/>
            <p:cNvSpPr>
              <a:spLocks noChangeShapeType="1"/>
            </p:cNvSpPr>
            <p:nvPr/>
          </p:nvSpPr>
          <p:spPr bwMode="auto">
            <a:xfrm>
              <a:off x="3022600" y="3556001"/>
              <a:ext cx="0" cy="142875"/>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800"/>
            </a:p>
          </p:txBody>
        </p:sp>
        <p:sp>
          <p:nvSpPr>
            <p:cNvPr id="243" name="Line 392"/>
            <p:cNvSpPr>
              <a:spLocks noChangeShapeType="1"/>
            </p:cNvSpPr>
            <p:nvPr/>
          </p:nvSpPr>
          <p:spPr bwMode="auto">
            <a:xfrm>
              <a:off x="2562225" y="3556001"/>
              <a:ext cx="0" cy="142875"/>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800"/>
            </a:p>
          </p:txBody>
        </p:sp>
        <p:sp>
          <p:nvSpPr>
            <p:cNvPr id="244" name="Line 393"/>
            <p:cNvSpPr>
              <a:spLocks noChangeShapeType="1"/>
            </p:cNvSpPr>
            <p:nvPr/>
          </p:nvSpPr>
          <p:spPr bwMode="auto">
            <a:xfrm>
              <a:off x="3252788" y="3556001"/>
              <a:ext cx="0" cy="142875"/>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800"/>
            </a:p>
          </p:txBody>
        </p:sp>
        <p:sp>
          <p:nvSpPr>
            <p:cNvPr id="245" name="Line 394"/>
            <p:cNvSpPr>
              <a:spLocks noChangeShapeType="1"/>
            </p:cNvSpPr>
            <p:nvPr/>
          </p:nvSpPr>
          <p:spPr bwMode="auto">
            <a:xfrm>
              <a:off x="3479800" y="3557588"/>
              <a:ext cx="241300" cy="0"/>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800"/>
            </a:p>
          </p:txBody>
        </p:sp>
        <p:sp>
          <p:nvSpPr>
            <p:cNvPr id="246" name="Line 395"/>
            <p:cNvSpPr>
              <a:spLocks noChangeShapeType="1"/>
            </p:cNvSpPr>
            <p:nvPr/>
          </p:nvSpPr>
          <p:spPr bwMode="auto">
            <a:xfrm>
              <a:off x="3482975" y="3556001"/>
              <a:ext cx="0" cy="142875"/>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800"/>
            </a:p>
          </p:txBody>
        </p:sp>
        <p:sp>
          <p:nvSpPr>
            <p:cNvPr id="247" name="Line 396"/>
            <p:cNvSpPr>
              <a:spLocks noChangeShapeType="1"/>
            </p:cNvSpPr>
            <p:nvPr/>
          </p:nvSpPr>
          <p:spPr bwMode="auto">
            <a:xfrm>
              <a:off x="3609975" y="3338513"/>
              <a:ext cx="0" cy="219075"/>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800"/>
            </a:p>
          </p:txBody>
        </p:sp>
        <p:sp>
          <p:nvSpPr>
            <p:cNvPr id="248" name="Line 397"/>
            <p:cNvSpPr>
              <a:spLocks noChangeShapeType="1"/>
            </p:cNvSpPr>
            <p:nvPr/>
          </p:nvSpPr>
          <p:spPr bwMode="auto">
            <a:xfrm>
              <a:off x="3714750" y="3556001"/>
              <a:ext cx="0" cy="142875"/>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800"/>
            </a:p>
          </p:txBody>
        </p:sp>
        <p:sp>
          <p:nvSpPr>
            <p:cNvPr id="249" name="Line 398"/>
            <p:cNvSpPr>
              <a:spLocks noChangeShapeType="1"/>
            </p:cNvSpPr>
            <p:nvPr/>
          </p:nvSpPr>
          <p:spPr bwMode="auto">
            <a:xfrm>
              <a:off x="3940175" y="3557588"/>
              <a:ext cx="695325" cy="0"/>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800"/>
            </a:p>
          </p:txBody>
        </p:sp>
        <p:sp>
          <p:nvSpPr>
            <p:cNvPr id="250" name="Line 399"/>
            <p:cNvSpPr>
              <a:spLocks noChangeShapeType="1"/>
            </p:cNvSpPr>
            <p:nvPr/>
          </p:nvSpPr>
          <p:spPr bwMode="auto">
            <a:xfrm>
              <a:off x="4170363" y="3556001"/>
              <a:ext cx="0" cy="142875"/>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800"/>
            </a:p>
          </p:txBody>
        </p:sp>
        <p:sp>
          <p:nvSpPr>
            <p:cNvPr id="251" name="Line 400"/>
            <p:cNvSpPr>
              <a:spLocks noChangeShapeType="1"/>
            </p:cNvSpPr>
            <p:nvPr/>
          </p:nvSpPr>
          <p:spPr bwMode="auto">
            <a:xfrm>
              <a:off x="4297363" y="3338513"/>
              <a:ext cx="0" cy="219075"/>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800"/>
            </a:p>
          </p:txBody>
        </p:sp>
        <p:sp>
          <p:nvSpPr>
            <p:cNvPr id="252" name="Line 401"/>
            <p:cNvSpPr>
              <a:spLocks noChangeShapeType="1"/>
            </p:cNvSpPr>
            <p:nvPr/>
          </p:nvSpPr>
          <p:spPr bwMode="auto">
            <a:xfrm>
              <a:off x="4402138" y="3556001"/>
              <a:ext cx="0" cy="142875"/>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800"/>
            </a:p>
          </p:txBody>
        </p:sp>
        <p:sp>
          <p:nvSpPr>
            <p:cNvPr id="253" name="Line 402"/>
            <p:cNvSpPr>
              <a:spLocks noChangeShapeType="1"/>
            </p:cNvSpPr>
            <p:nvPr/>
          </p:nvSpPr>
          <p:spPr bwMode="auto">
            <a:xfrm>
              <a:off x="3941763" y="3556001"/>
              <a:ext cx="0" cy="142875"/>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800"/>
            </a:p>
          </p:txBody>
        </p:sp>
        <p:sp>
          <p:nvSpPr>
            <p:cNvPr id="254" name="Line 403"/>
            <p:cNvSpPr>
              <a:spLocks noChangeShapeType="1"/>
            </p:cNvSpPr>
            <p:nvPr/>
          </p:nvSpPr>
          <p:spPr bwMode="auto">
            <a:xfrm>
              <a:off x="4632325" y="3556001"/>
              <a:ext cx="0" cy="142875"/>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800"/>
            </a:p>
          </p:txBody>
        </p:sp>
        <p:sp>
          <p:nvSpPr>
            <p:cNvPr id="255" name="Line 404"/>
            <p:cNvSpPr>
              <a:spLocks noChangeShapeType="1"/>
            </p:cNvSpPr>
            <p:nvPr/>
          </p:nvSpPr>
          <p:spPr bwMode="auto">
            <a:xfrm>
              <a:off x="6472238" y="3557588"/>
              <a:ext cx="695325" cy="0"/>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800"/>
            </a:p>
          </p:txBody>
        </p:sp>
        <p:sp>
          <p:nvSpPr>
            <p:cNvPr id="256" name="Line 405"/>
            <p:cNvSpPr>
              <a:spLocks noChangeShapeType="1"/>
            </p:cNvSpPr>
            <p:nvPr/>
          </p:nvSpPr>
          <p:spPr bwMode="auto">
            <a:xfrm>
              <a:off x="6702425" y="3556001"/>
              <a:ext cx="0" cy="142875"/>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800"/>
            </a:p>
          </p:txBody>
        </p:sp>
        <p:sp>
          <p:nvSpPr>
            <p:cNvPr id="257" name="Line 406"/>
            <p:cNvSpPr>
              <a:spLocks noChangeShapeType="1"/>
            </p:cNvSpPr>
            <p:nvPr/>
          </p:nvSpPr>
          <p:spPr bwMode="auto">
            <a:xfrm>
              <a:off x="6829425" y="3338513"/>
              <a:ext cx="0" cy="219075"/>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800"/>
            </a:p>
          </p:txBody>
        </p:sp>
        <p:sp>
          <p:nvSpPr>
            <p:cNvPr id="258" name="Line 407"/>
            <p:cNvSpPr>
              <a:spLocks noChangeShapeType="1"/>
            </p:cNvSpPr>
            <p:nvPr/>
          </p:nvSpPr>
          <p:spPr bwMode="auto">
            <a:xfrm>
              <a:off x="6934200" y="3556001"/>
              <a:ext cx="0" cy="142875"/>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800"/>
            </a:p>
          </p:txBody>
        </p:sp>
        <p:sp>
          <p:nvSpPr>
            <p:cNvPr id="259" name="Line 408"/>
            <p:cNvSpPr>
              <a:spLocks noChangeShapeType="1"/>
            </p:cNvSpPr>
            <p:nvPr/>
          </p:nvSpPr>
          <p:spPr bwMode="auto">
            <a:xfrm>
              <a:off x="6473825" y="3556001"/>
              <a:ext cx="0" cy="142875"/>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800"/>
            </a:p>
          </p:txBody>
        </p:sp>
        <p:sp>
          <p:nvSpPr>
            <p:cNvPr id="260" name="Line 409"/>
            <p:cNvSpPr>
              <a:spLocks noChangeShapeType="1"/>
            </p:cNvSpPr>
            <p:nvPr/>
          </p:nvSpPr>
          <p:spPr bwMode="auto">
            <a:xfrm>
              <a:off x="7164388" y="3556001"/>
              <a:ext cx="0" cy="142875"/>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800"/>
            </a:p>
          </p:txBody>
        </p:sp>
        <p:sp>
          <p:nvSpPr>
            <p:cNvPr id="261" name="Line 410"/>
            <p:cNvSpPr>
              <a:spLocks noChangeShapeType="1"/>
            </p:cNvSpPr>
            <p:nvPr/>
          </p:nvSpPr>
          <p:spPr bwMode="auto">
            <a:xfrm>
              <a:off x="4868863" y="3557588"/>
              <a:ext cx="236537" cy="0"/>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800"/>
            </a:p>
          </p:txBody>
        </p:sp>
        <p:sp>
          <p:nvSpPr>
            <p:cNvPr id="262" name="Line 411"/>
            <p:cNvSpPr>
              <a:spLocks noChangeShapeType="1"/>
            </p:cNvSpPr>
            <p:nvPr/>
          </p:nvSpPr>
          <p:spPr bwMode="auto">
            <a:xfrm>
              <a:off x="4872038" y="3556001"/>
              <a:ext cx="0" cy="142875"/>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800"/>
            </a:p>
          </p:txBody>
        </p:sp>
        <p:sp>
          <p:nvSpPr>
            <p:cNvPr id="263" name="Line 412"/>
            <p:cNvSpPr>
              <a:spLocks noChangeShapeType="1"/>
            </p:cNvSpPr>
            <p:nvPr/>
          </p:nvSpPr>
          <p:spPr bwMode="auto">
            <a:xfrm>
              <a:off x="4999038" y="3338513"/>
              <a:ext cx="0" cy="219075"/>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800"/>
            </a:p>
          </p:txBody>
        </p:sp>
        <p:sp>
          <p:nvSpPr>
            <p:cNvPr id="264" name="Line 413"/>
            <p:cNvSpPr>
              <a:spLocks noChangeShapeType="1"/>
            </p:cNvSpPr>
            <p:nvPr/>
          </p:nvSpPr>
          <p:spPr bwMode="auto">
            <a:xfrm>
              <a:off x="5103813" y="3556001"/>
              <a:ext cx="0" cy="142875"/>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800"/>
            </a:p>
          </p:txBody>
        </p:sp>
        <p:sp>
          <p:nvSpPr>
            <p:cNvPr id="265" name="Line 414"/>
            <p:cNvSpPr>
              <a:spLocks noChangeShapeType="1"/>
            </p:cNvSpPr>
            <p:nvPr/>
          </p:nvSpPr>
          <p:spPr bwMode="auto">
            <a:xfrm>
              <a:off x="6010275" y="3557588"/>
              <a:ext cx="241300" cy="0"/>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800"/>
            </a:p>
          </p:txBody>
        </p:sp>
        <p:sp>
          <p:nvSpPr>
            <p:cNvPr id="266" name="Line 415"/>
            <p:cNvSpPr>
              <a:spLocks noChangeShapeType="1"/>
            </p:cNvSpPr>
            <p:nvPr/>
          </p:nvSpPr>
          <p:spPr bwMode="auto">
            <a:xfrm>
              <a:off x="6013450" y="3556001"/>
              <a:ext cx="0" cy="142875"/>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800"/>
            </a:p>
          </p:txBody>
        </p:sp>
        <p:sp>
          <p:nvSpPr>
            <p:cNvPr id="267" name="Line 416"/>
            <p:cNvSpPr>
              <a:spLocks noChangeShapeType="1"/>
            </p:cNvSpPr>
            <p:nvPr/>
          </p:nvSpPr>
          <p:spPr bwMode="auto">
            <a:xfrm>
              <a:off x="6114257" y="3335339"/>
              <a:ext cx="0" cy="219075"/>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800"/>
            </a:p>
          </p:txBody>
        </p:sp>
        <p:sp>
          <p:nvSpPr>
            <p:cNvPr id="268" name="Line 417"/>
            <p:cNvSpPr>
              <a:spLocks noChangeShapeType="1"/>
            </p:cNvSpPr>
            <p:nvPr/>
          </p:nvSpPr>
          <p:spPr bwMode="auto">
            <a:xfrm>
              <a:off x="6245225" y="3556001"/>
              <a:ext cx="0" cy="142875"/>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800"/>
            </a:p>
          </p:txBody>
        </p:sp>
        <p:sp>
          <p:nvSpPr>
            <p:cNvPr id="269" name="Line 418"/>
            <p:cNvSpPr>
              <a:spLocks noChangeShapeType="1"/>
            </p:cNvSpPr>
            <p:nvPr/>
          </p:nvSpPr>
          <p:spPr bwMode="auto">
            <a:xfrm>
              <a:off x="7391400" y="3557588"/>
              <a:ext cx="239713" cy="0"/>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800"/>
            </a:p>
          </p:txBody>
        </p:sp>
        <p:sp>
          <p:nvSpPr>
            <p:cNvPr id="270" name="Line 419"/>
            <p:cNvSpPr>
              <a:spLocks noChangeShapeType="1"/>
            </p:cNvSpPr>
            <p:nvPr/>
          </p:nvSpPr>
          <p:spPr bwMode="auto">
            <a:xfrm>
              <a:off x="7394575" y="3556001"/>
              <a:ext cx="0" cy="142875"/>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800"/>
            </a:p>
          </p:txBody>
        </p:sp>
        <p:sp>
          <p:nvSpPr>
            <p:cNvPr id="271" name="Line 420"/>
            <p:cNvSpPr>
              <a:spLocks noChangeShapeType="1"/>
            </p:cNvSpPr>
            <p:nvPr/>
          </p:nvSpPr>
          <p:spPr bwMode="auto">
            <a:xfrm>
              <a:off x="7521575" y="3338513"/>
              <a:ext cx="0" cy="219075"/>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800"/>
            </a:p>
          </p:txBody>
        </p:sp>
        <p:sp>
          <p:nvSpPr>
            <p:cNvPr id="272" name="Line 421"/>
            <p:cNvSpPr>
              <a:spLocks noChangeShapeType="1"/>
            </p:cNvSpPr>
            <p:nvPr/>
          </p:nvSpPr>
          <p:spPr bwMode="auto">
            <a:xfrm>
              <a:off x="7626350" y="3556001"/>
              <a:ext cx="0" cy="142875"/>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800"/>
            </a:p>
          </p:txBody>
        </p:sp>
        <p:sp>
          <p:nvSpPr>
            <p:cNvPr id="273" name="Line 422"/>
            <p:cNvSpPr>
              <a:spLocks noChangeShapeType="1"/>
            </p:cNvSpPr>
            <p:nvPr/>
          </p:nvSpPr>
          <p:spPr bwMode="auto">
            <a:xfrm>
              <a:off x="5321300" y="3557588"/>
              <a:ext cx="469900" cy="0"/>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800"/>
            </a:p>
          </p:txBody>
        </p:sp>
        <p:sp>
          <p:nvSpPr>
            <p:cNvPr id="274" name="Line 423"/>
            <p:cNvSpPr>
              <a:spLocks noChangeShapeType="1"/>
            </p:cNvSpPr>
            <p:nvPr/>
          </p:nvSpPr>
          <p:spPr bwMode="auto">
            <a:xfrm>
              <a:off x="5326063" y="3556001"/>
              <a:ext cx="0" cy="142875"/>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800"/>
            </a:p>
          </p:txBody>
        </p:sp>
        <p:sp>
          <p:nvSpPr>
            <p:cNvPr id="275" name="Line 424"/>
            <p:cNvSpPr>
              <a:spLocks noChangeShapeType="1"/>
            </p:cNvSpPr>
            <p:nvPr/>
          </p:nvSpPr>
          <p:spPr bwMode="auto">
            <a:xfrm>
              <a:off x="5559425" y="3338513"/>
              <a:ext cx="0" cy="357188"/>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800"/>
            </a:p>
          </p:txBody>
        </p:sp>
        <p:sp>
          <p:nvSpPr>
            <p:cNvPr id="276" name="Line 425"/>
            <p:cNvSpPr>
              <a:spLocks noChangeShapeType="1"/>
            </p:cNvSpPr>
            <p:nvPr/>
          </p:nvSpPr>
          <p:spPr bwMode="auto">
            <a:xfrm>
              <a:off x="5786438" y="3556001"/>
              <a:ext cx="0" cy="142875"/>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800"/>
            </a:p>
          </p:txBody>
        </p:sp>
      </p:grpSp>
      <p:sp>
        <p:nvSpPr>
          <p:cNvPr id="2" name="标题 4"/>
          <p:cNvSpPr txBox="1"/>
          <p:nvPr/>
        </p:nvSpPr>
        <p:spPr>
          <a:xfrm>
            <a:off x="913010" y="517895"/>
            <a:ext cx="7082674" cy="406144"/>
          </a:xfrm>
          <a:prstGeom prst="rect">
            <a:avLst/>
          </a:prstGeom>
        </p:spPr>
        <p:txBody>
          <a:bodyPr vert="horz" lIns="91440" tIns="45720" rIns="91440" bIns="45720" rtlCol="0" anchor="ctr">
            <a:noAutofit/>
          </a:bodyPr>
          <a:lstStyle>
            <a:defPPr>
              <a:defRPr lang="zh-CN"/>
            </a:defPPr>
            <a:lvl1pPr defTabSz="914400">
              <a:spcBef>
                <a:spcPct val="0"/>
              </a:spcBef>
              <a:buNone/>
              <a:defRPr sz="2800" b="1">
                <a:solidFill>
                  <a:srgbClr val="2C3637"/>
                </a:solidFill>
                <a:latin typeface="微软雅黑" panose="020B0503020204020204" pitchFamily="34" charset="-122"/>
                <a:ea typeface="微软雅黑" panose="020B0503020204020204" pitchFamily="34" charset="-122"/>
                <a:cs typeface="+mj-cs"/>
              </a:defRPr>
            </a:lvl1pPr>
          </a:lstStyle>
          <a:p>
            <a:r>
              <a:rPr lang="zh-CN" altLang="en-US" dirty="0">
                <a:solidFill>
                  <a:schemeClr val="bg1">
                    <a:lumMod val="95000"/>
                  </a:schemeClr>
                </a:solidFill>
              </a:rPr>
              <a:t>组织结构  </a:t>
            </a:r>
            <a:r>
              <a:rPr lang="en-US" altLang="zh-CN" dirty="0">
                <a:solidFill>
                  <a:schemeClr val="bg1">
                    <a:lumMod val="95000"/>
                  </a:schemeClr>
                </a:solidFill>
              </a:rPr>
              <a:t>|  </a:t>
            </a:r>
            <a:r>
              <a:rPr lang="en-US" altLang="zh-CN" sz="2000" dirty="0">
                <a:solidFill>
                  <a:schemeClr val="bg1">
                    <a:lumMod val="95000"/>
                  </a:schemeClr>
                </a:solidFill>
              </a:rPr>
              <a:t>THE COMPANY STRUCTURE</a:t>
            </a:r>
            <a:endParaRPr lang="zh-CN" altLang="en-US" sz="2000" dirty="0">
              <a:solidFill>
                <a:schemeClr val="bg1">
                  <a:lumMod val="95000"/>
                </a:schemeClr>
              </a:solidFill>
            </a:endParaRPr>
          </a:p>
        </p:txBody>
      </p:sp>
      <p:grpSp>
        <p:nvGrpSpPr>
          <p:cNvPr id="3" name="组合 2"/>
          <p:cNvGrpSpPr/>
          <p:nvPr/>
        </p:nvGrpSpPr>
        <p:grpSpPr>
          <a:xfrm>
            <a:off x="562057" y="563191"/>
            <a:ext cx="288032" cy="288032"/>
            <a:chOff x="624979" y="908720"/>
            <a:chExt cx="288032" cy="288032"/>
          </a:xfrm>
        </p:grpSpPr>
        <p:cxnSp>
          <p:nvCxnSpPr>
            <p:cNvPr id="4" name="直接连接符 3"/>
            <p:cNvCxnSpPr/>
            <p:nvPr/>
          </p:nvCxnSpPr>
          <p:spPr>
            <a:xfrm>
              <a:off x="624979" y="1196752"/>
              <a:ext cx="288032" cy="0"/>
            </a:xfrm>
            <a:prstGeom prst="line">
              <a:avLst/>
            </a:prstGeom>
            <a:ln>
              <a:solidFill>
                <a:srgbClr val="F9F9F9"/>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V="1">
              <a:off x="911622" y="908720"/>
              <a:ext cx="0" cy="288032"/>
            </a:xfrm>
            <a:prstGeom prst="line">
              <a:avLst/>
            </a:prstGeom>
            <a:ln>
              <a:solidFill>
                <a:srgbClr val="F9F9F9"/>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flipV="1">
              <a:off x="696987" y="980728"/>
              <a:ext cx="216024" cy="216024"/>
            </a:xfrm>
            <a:prstGeom prst="line">
              <a:avLst/>
            </a:prstGeom>
            <a:ln>
              <a:solidFill>
                <a:srgbClr val="F9F9F9"/>
              </a:solidFill>
            </a:ln>
          </p:spPr>
          <p:style>
            <a:lnRef idx="1">
              <a:schemeClr val="accent1"/>
            </a:lnRef>
            <a:fillRef idx="0">
              <a:schemeClr val="accent1"/>
            </a:fillRef>
            <a:effectRef idx="0">
              <a:schemeClr val="accent1"/>
            </a:effectRef>
            <a:fontRef idx="minor">
              <a:schemeClr val="tx1"/>
            </a:fontRef>
          </p:style>
        </p:cxnSp>
      </p:grpSp>
      <p:sp>
        <p:nvSpPr>
          <p:cNvPr id="163" name="圆角矩形 162"/>
          <p:cNvSpPr/>
          <p:nvPr/>
        </p:nvSpPr>
        <p:spPr>
          <a:xfrm rot="5400000">
            <a:off x="3095393" y="5703493"/>
            <a:ext cx="1234480" cy="255581"/>
          </a:xfrm>
          <a:prstGeom prst="roundRect">
            <a:avLst>
              <a:gd name="adj" fmla="val 7843"/>
            </a:avLst>
          </a:prstGeom>
          <a:solidFill>
            <a:schemeClr val="tx1">
              <a:lumMod val="65000"/>
              <a:lumOff val="35000"/>
            </a:schemeClr>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prstClr val="white"/>
              </a:solidFill>
              <a:latin typeface="方正兰亭粗黑_GBK" panose="02000000000000000000" pitchFamily="2" charset="-122"/>
              <a:ea typeface="方正兰亭粗黑_GBK" panose="02000000000000000000" pitchFamily="2" charset="-122"/>
            </a:endParaRPr>
          </a:p>
        </p:txBody>
      </p:sp>
      <p:sp>
        <p:nvSpPr>
          <p:cNvPr id="164" name="圆角矩形 163"/>
          <p:cNvSpPr/>
          <p:nvPr/>
        </p:nvSpPr>
        <p:spPr>
          <a:xfrm rot="5400000">
            <a:off x="8905844" y="5682824"/>
            <a:ext cx="1234480" cy="255581"/>
          </a:xfrm>
          <a:prstGeom prst="roundRect">
            <a:avLst>
              <a:gd name="adj" fmla="val 7843"/>
            </a:avLst>
          </a:prstGeom>
          <a:solidFill>
            <a:schemeClr val="tx1">
              <a:lumMod val="65000"/>
              <a:lumOff val="35000"/>
            </a:schemeClr>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prstClr val="white"/>
              </a:solidFill>
              <a:latin typeface="方正兰亭粗黑_GBK" panose="02000000000000000000" pitchFamily="2" charset="-122"/>
              <a:ea typeface="方正兰亭粗黑_GBK" panose="02000000000000000000" pitchFamily="2" charset="-122"/>
            </a:endParaRPr>
          </a:p>
        </p:txBody>
      </p:sp>
      <p:sp>
        <p:nvSpPr>
          <p:cNvPr id="165" name="圆角矩形 164"/>
          <p:cNvSpPr/>
          <p:nvPr/>
        </p:nvSpPr>
        <p:spPr>
          <a:xfrm rot="5400000">
            <a:off x="9523177" y="5682824"/>
            <a:ext cx="1234480" cy="255581"/>
          </a:xfrm>
          <a:prstGeom prst="roundRect">
            <a:avLst>
              <a:gd name="adj" fmla="val 7843"/>
            </a:avLst>
          </a:prstGeom>
          <a:solidFill>
            <a:schemeClr val="tx1">
              <a:lumMod val="65000"/>
              <a:lumOff val="35000"/>
            </a:schemeClr>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prstClr val="white"/>
              </a:solidFill>
              <a:latin typeface="方正兰亭粗黑_GBK" panose="02000000000000000000" pitchFamily="2" charset="-122"/>
              <a:ea typeface="方正兰亭粗黑_GBK" panose="02000000000000000000" pitchFamily="2" charset="-122"/>
            </a:endParaRPr>
          </a:p>
        </p:txBody>
      </p:sp>
      <p:sp>
        <p:nvSpPr>
          <p:cNvPr id="166" name="圆角矩形 165"/>
          <p:cNvSpPr/>
          <p:nvPr/>
        </p:nvSpPr>
        <p:spPr>
          <a:xfrm rot="5400000">
            <a:off x="1882808" y="5703264"/>
            <a:ext cx="1234480" cy="255581"/>
          </a:xfrm>
          <a:prstGeom prst="roundRect">
            <a:avLst>
              <a:gd name="adj" fmla="val 7843"/>
            </a:avLst>
          </a:prstGeom>
          <a:solidFill>
            <a:schemeClr val="tx1">
              <a:lumMod val="65000"/>
              <a:lumOff val="35000"/>
            </a:schemeClr>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prstClr val="white"/>
              </a:solidFill>
              <a:latin typeface="方正兰亭粗黑_GBK" panose="02000000000000000000" pitchFamily="2" charset="-122"/>
              <a:ea typeface="方正兰亭粗黑_GBK" panose="02000000000000000000" pitchFamily="2" charset="-122"/>
            </a:endParaRPr>
          </a:p>
        </p:txBody>
      </p:sp>
      <p:sp>
        <p:nvSpPr>
          <p:cNvPr id="167" name="圆角矩形 166"/>
          <p:cNvSpPr/>
          <p:nvPr/>
        </p:nvSpPr>
        <p:spPr>
          <a:xfrm rot="5400000">
            <a:off x="2174643" y="5703264"/>
            <a:ext cx="1234480" cy="255581"/>
          </a:xfrm>
          <a:prstGeom prst="roundRect">
            <a:avLst>
              <a:gd name="adj" fmla="val 7843"/>
            </a:avLst>
          </a:prstGeom>
          <a:solidFill>
            <a:schemeClr val="tx1">
              <a:lumMod val="65000"/>
              <a:lumOff val="35000"/>
            </a:schemeClr>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prstClr val="white"/>
              </a:solidFill>
              <a:latin typeface="方正兰亭粗黑_GBK" panose="02000000000000000000" pitchFamily="2" charset="-122"/>
              <a:ea typeface="方正兰亭粗黑_GBK" panose="02000000000000000000" pitchFamily="2" charset="-122"/>
            </a:endParaRPr>
          </a:p>
        </p:txBody>
      </p:sp>
      <p:sp>
        <p:nvSpPr>
          <p:cNvPr id="168" name="圆角矩形 167"/>
          <p:cNvSpPr/>
          <p:nvPr/>
        </p:nvSpPr>
        <p:spPr>
          <a:xfrm rot="5400000">
            <a:off x="2480235" y="5726117"/>
            <a:ext cx="1234480" cy="255581"/>
          </a:xfrm>
          <a:prstGeom prst="roundRect">
            <a:avLst>
              <a:gd name="adj" fmla="val 7843"/>
            </a:avLst>
          </a:prstGeom>
          <a:solidFill>
            <a:schemeClr val="tx1">
              <a:lumMod val="65000"/>
              <a:lumOff val="35000"/>
            </a:schemeClr>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prstClr val="white"/>
              </a:solidFill>
              <a:latin typeface="方正兰亭粗黑_GBK" panose="02000000000000000000" pitchFamily="2" charset="-122"/>
              <a:ea typeface="方正兰亭粗黑_GBK" panose="02000000000000000000" pitchFamily="2" charset="-122"/>
            </a:endParaRPr>
          </a:p>
        </p:txBody>
      </p:sp>
      <p:sp>
        <p:nvSpPr>
          <p:cNvPr id="169" name="圆角矩形 168"/>
          <p:cNvSpPr/>
          <p:nvPr/>
        </p:nvSpPr>
        <p:spPr>
          <a:xfrm rot="5400000">
            <a:off x="2788476" y="5726117"/>
            <a:ext cx="1234480" cy="255581"/>
          </a:xfrm>
          <a:prstGeom prst="roundRect">
            <a:avLst>
              <a:gd name="adj" fmla="val 7843"/>
            </a:avLst>
          </a:prstGeom>
          <a:solidFill>
            <a:schemeClr val="tx1">
              <a:lumMod val="65000"/>
              <a:lumOff val="35000"/>
            </a:schemeClr>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prstClr val="white"/>
              </a:solidFill>
              <a:latin typeface="方正兰亭粗黑_GBK" panose="02000000000000000000" pitchFamily="2" charset="-122"/>
              <a:ea typeface="方正兰亭粗黑_GBK" panose="02000000000000000000" pitchFamily="2" charset="-122"/>
            </a:endParaRPr>
          </a:p>
        </p:txBody>
      </p:sp>
      <p:sp>
        <p:nvSpPr>
          <p:cNvPr id="170" name="圆角矩形 169"/>
          <p:cNvSpPr/>
          <p:nvPr/>
        </p:nvSpPr>
        <p:spPr>
          <a:xfrm rot="5400000">
            <a:off x="3416001" y="5700717"/>
            <a:ext cx="1234480" cy="255581"/>
          </a:xfrm>
          <a:prstGeom prst="roundRect">
            <a:avLst>
              <a:gd name="adj" fmla="val 7843"/>
            </a:avLst>
          </a:prstGeom>
          <a:solidFill>
            <a:schemeClr val="tx1">
              <a:lumMod val="65000"/>
              <a:lumOff val="35000"/>
            </a:schemeClr>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prstClr val="white"/>
              </a:solidFill>
              <a:latin typeface="方正兰亭粗黑_GBK" panose="02000000000000000000" pitchFamily="2" charset="-122"/>
              <a:ea typeface="方正兰亭粗黑_GBK" panose="02000000000000000000" pitchFamily="2" charset="-122"/>
            </a:endParaRPr>
          </a:p>
        </p:txBody>
      </p:sp>
      <p:sp>
        <p:nvSpPr>
          <p:cNvPr id="171" name="圆角矩形 170"/>
          <p:cNvSpPr/>
          <p:nvPr/>
        </p:nvSpPr>
        <p:spPr>
          <a:xfrm rot="5400000">
            <a:off x="3709227" y="5700717"/>
            <a:ext cx="1234480" cy="255581"/>
          </a:xfrm>
          <a:prstGeom prst="roundRect">
            <a:avLst>
              <a:gd name="adj" fmla="val 7843"/>
            </a:avLst>
          </a:prstGeom>
          <a:solidFill>
            <a:schemeClr val="tx1">
              <a:lumMod val="65000"/>
              <a:lumOff val="35000"/>
            </a:schemeClr>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prstClr val="white"/>
              </a:solidFill>
              <a:latin typeface="方正兰亭粗黑_GBK" panose="02000000000000000000" pitchFamily="2" charset="-122"/>
              <a:ea typeface="方正兰亭粗黑_GBK" panose="02000000000000000000" pitchFamily="2" charset="-122"/>
            </a:endParaRPr>
          </a:p>
        </p:txBody>
      </p:sp>
      <p:sp>
        <p:nvSpPr>
          <p:cNvPr id="172" name="圆角矩形 171"/>
          <p:cNvSpPr/>
          <p:nvPr/>
        </p:nvSpPr>
        <p:spPr>
          <a:xfrm rot="5400000">
            <a:off x="3990944" y="5700717"/>
            <a:ext cx="1234480" cy="255581"/>
          </a:xfrm>
          <a:prstGeom prst="roundRect">
            <a:avLst>
              <a:gd name="adj" fmla="val 7843"/>
            </a:avLst>
          </a:prstGeom>
          <a:solidFill>
            <a:schemeClr val="tx1">
              <a:lumMod val="65000"/>
              <a:lumOff val="35000"/>
            </a:schemeClr>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prstClr val="white"/>
              </a:solidFill>
              <a:latin typeface="方正兰亭粗黑_GBK" panose="02000000000000000000" pitchFamily="2" charset="-122"/>
              <a:ea typeface="方正兰亭粗黑_GBK" panose="02000000000000000000" pitchFamily="2" charset="-122"/>
            </a:endParaRPr>
          </a:p>
        </p:txBody>
      </p:sp>
      <p:sp>
        <p:nvSpPr>
          <p:cNvPr id="173" name="圆角矩形 172"/>
          <p:cNvSpPr/>
          <p:nvPr/>
        </p:nvSpPr>
        <p:spPr>
          <a:xfrm rot="5400000">
            <a:off x="4311151" y="5682824"/>
            <a:ext cx="1234480" cy="255581"/>
          </a:xfrm>
          <a:prstGeom prst="roundRect">
            <a:avLst>
              <a:gd name="adj" fmla="val 7843"/>
            </a:avLst>
          </a:prstGeom>
          <a:solidFill>
            <a:schemeClr val="tx1">
              <a:lumMod val="65000"/>
              <a:lumOff val="35000"/>
            </a:schemeClr>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prstClr val="white"/>
              </a:solidFill>
              <a:latin typeface="方正兰亭粗黑_GBK" panose="02000000000000000000" pitchFamily="2" charset="-122"/>
              <a:ea typeface="方正兰亭粗黑_GBK" panose="02000000000000000000" pitchFamily="2" charset="-122"/>
            </a:endParaRPr>
          </a:p>
        </p:txBody>
      </p:sp>
      <p:sp>
        <p:nvSpPr>
          <p:cNvPr id="174" name="圆角矩形 173"/>
          <p:cNvSpPr/>
          <p:nvPr/>
        </p:nvSpPr>
        <p:spPr>
          <a:xfrm rot="5400000">
            <a:off x="4638444" y="5682824"/>
            <a:ext cx="1234480" cy="255581"/>
          </a:xfrm>
          <a:prstGeom prst="roundRect">
            <a:avLst>
              <a:gd name="adj" fmla="val 7843"/>
            </a:avLst>
          </a:prstGeom>
          <a:solidFill>
            <a:schemeClr val="tx1">
              <a:lumMod val="65000"/>
              <a:lumOff val="35000"/>
            </a:schemeClr>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prstClr val="white"/>
              </a:solidFill>
              <a:latin typeface="方正兰亭粗黑_GBK" panose="02000000000000000000" pitchFamily="2" charset="-122"/>
              <a:ea typeface="方正兰亭粗黑_GBK" panose="02000000000000000000" pitchFamily="2" charset="-122"/>
            </a:endParaRPr>
          </a:p>
        </p:txBody>
      </p:sp>
      <p:sp>
        <p:nvSpPr>
          <p:cNvPr id="175" name="圆角矩形 174"/>
          <p:cNvSpPr/>
          <p:nvPr/>
        </p:nvSpPr>
        <p:spPr>
          <a:xfrm rot="5400000">
            <a:off x="4939009" y="5682824"/>
            <a:ext cx="1234480" cy="255581"/>
          </a:xfrm>
          <a:prstGeom prst="roundRect">
            <a:avLst>
              <a:gd name="adj" fmla="val 7843"/>
            </a:avLst>
          </a:prstGeom>
          <a:solidFill>
            <a:schemeClr val="tx1">
              <a:lumMod val="65000"/>
              <a:lumOff val="35000"/>
            </a:schemeClr>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prstClr val="white"/>
              </a:solidFill>
              <a:latin typeface="方正兰亭粗黑_GBK" panose="02000000000000000000" pitchFamily="2" charset="-122"/>
              <a:ea typeface="方正兰亭粗黑_GBK" panose="02000000000000000000" pitchFamily="2" charset="-122"/>
            </a:endParaRPr>
          </a:p>
        </p:txBody>
      </p:sp>
      <p:sp>
        <p:nvSpPr>
          <p:cNvPr id="176" name="圆角矩形 175"/>
          <p:cNvSpPr/>
          <p:nvPr/>
        </p:nvSpPr>
        <p:spPr>
          <a:xfrm rot="5400000">
            <a:off x="5227667" y="5682824"/>
            <a:ext cx="1234480" cy="255581"/>
          </a:xfrm>
          <a:prstGeom prst="roundRect">
            <a:avLst>
              <a:gd name="adj" fmla="val 7843"/>
            </a:avLst>
          </a:prstGeom>
          <a:solidFill>
            <a:schemeClr val="tx1">
              <a:lumMod val="65000"/>
              <a:lumOff val="35000"/>
            </a:schemeClr>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prstClr val="white"/>
              </a:solidFill>
              <a:latin typeface="方正兰亭粗黑_GBK" panose="02000000000000000000" pitchFamily="2" charset="-122"/>
              <a:ea typeface="方正兰亭粗黑_GBK" panose="02000000000000000000" pitchFamily="2" charset="-122"/>
            </a:endParaRPr>
          </a:p>
        </p:txBody>
      </p:sp>
      <p:sp>
        <p:nvSpPr>
          <p:cNvPr id="177" name="圆角矩形 176"/>
          <p:cNvSpPr/>
          <p:nvPr/>
        </p:nvSpPr>
        <p:spPr>
          <a:xfrm rot="5400000">
            <a:off x="5563427" y="5682824"/>
            <a:ext cx="1234480" cy="255581"/>
          </a:xfrm>
          <a:prstGeom prst="roundRect">
            <a:avLst>
              <a:gd name="adj" fmla="val 7843"/>
            </a:avLst>
          </a:prstGeom>
          <a:solidFill>
            <a:schemeClr val="tx1">
              <a:lumMod val="65000"/>
              <a:lumOff val="35000"/>
            </a:schemeClr>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prstClr val="white"/>
              </a:solidFill>
              <a:latin typeface="方正兰亭粗黑_GBK" panose="02000000000000000000" pitchFamily="2" charset="-122"/>
              <a:ea typeface="方正兰亭粗黑_GBK" panose="02000000000000000000" pitchFamily="2" charset="-122"/>
            </a:endParaRPr>
          </a:p>
        </p:txBody>
      </p:sp>
      <p:sp>
        <p:nvSpPr>
          <p:cNvPr id="178" name="圆角矩形 177"/>
          <p:cNvSpPr/>
          <p:nvPr/>
        </p:nvSpPr>
        <p:spPr>
          <a:xfrm rot="5400000">
            <a:off x="5834561" y="5682824"/>
            <a:ext cx="1234480" cy="255581"/>
          </a:xfrm>
          <a:prstGeom prst="roundRect">
            <a:avLst>
              <a:gd name="adj" fmla="val 7843"/>
            </a:avLst>
          </a:prstGeom>
          <a:solidFill>
            <a:schemeClr val="tx1">
              <a:lumMod val="65000"/>
              <a:lumOff val="35000"/>
            </a:schemeClr>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prstClr val="white"/>
              </a:solidFill>
              <a:latin typeface="方正兰亭粗黑_GBK" panose="02000000000000000000" pitchFamily="2" charset="-122"/>
              <a:ea typeface="方正兰亭粗黑_GBK" panose="02000000000000000000" pitchFamily="2" charset="-122"/>
            </a:endParaRPr>
          </a:p>
        </p:txBody>
      </p:sp>
      <p:sp>
        <p:nvSpPr>
          <p:cNvPr id="179" name="圆角矩形 178"/>
          <p:cNvSpPr/>
          <p:nvPr/>
        </p:nvSpPr>
        <p:spPr>
          <a:xfrm rot="5400000">
            <a:off x="6191875" y="5682824"/>
            <a:ext cx="1234480" cy="255581"/>
          </a:xfrm>
          <a:prstGeom prst="roundRect">
            <a:avLst>
              <a:gd name="adj" fmla="val 7843"/>
            </a:avLst>
          </a:prstGeom>
          <a:solidFill>
            <a:schemeClr val="tx1">
              <a:lumMod val="65000"/>
              <a:lumOff val="35000"/>
            </a:schemeClr>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prstClr val="white"/>
              </a:solidFill>
              <a:latin typeface="方正兰亭粗黑_GBK" panose="02000000000000000000" pitchFamily="2" charset="-122"/>
              <a:ea typeface="方正兰亭粗黑_GBK" panose="02000000000000000000" pitchFamily="2" charset="-122"/>
            </a:endParaRPr>
          </a:p>
        </p:txBody>
      </p:sp>
      <p:sp>
        <p:nvSpPr>
          <p:cNvPr id="180" name="圆角矩形 179"/>
          <p:cNvSpPr/>
          <p:nvPr/>
        </p:nvSpPr>
        <p:spPr>
          <a:xfrm rot="5400000">
            <a:off x="6473593" y="5682824"/>
            <a:ext cx="1234480" cy="255581"/>
          </a:xfrm>
          <a:prstGeom prst="roundRect">
            <a:avLst>
              <a:gd name="adj" fmla="val 7843"/>
            </a:avLst>
          </a:prstGeom>
          <a:solidFill>
            <a:schemeClr val="tx1">
              <a:lumMod val="65000"/>
              <a:lumOff val="35000"/>
            </a:schemeClr>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prstClr val="white"/>
              </a:solidFill>
              <a:latin typeface="方正兰亭粗黑_GBK" panose="02000000000000000000" pitchFamily="2" charset="-122"/>
              <a:ea typeface="方正兰亭粗黑_GBK" panose="02000000000000000000" pitchFamily="2" charset="-122"/>
            </a:endParaRPr>
          </a:p>
        </p:txBody>
      </p:sp>
      <p:sp>
        <p:nvSpPr>
          <p:cNvPr id="181" name="圆角矩形 180"/>
          <p:cNvSpPr/>
          <p:nvPr/>
        </p:nvSpPr>
        <p:spPr>
          <a:xfrm rot="5400000">
            <a:off x="6770864" y="5682824"/>
            <a:ext cx="1234480" cy="255581"/>
          </a:xfrm>
          <a:prstGeom prst="roundRect">
            <a:avLst>
              <a:gd name="adj" fmla="val 7843"/>
            </a:avLst>
          </a:prstGeom>
          <a:solidFill>
            <a:schemeClr val="tx1">
              <a:lumMod val="65000"/>
              <a:lumOff val="35000"/>
            </a:schemeClr>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prstClr val="white"/>
              </a:solidFill>
              <a:latin typeface="方正兰亭粗黑_GBK" panose="02000000000000000000" pitchFamily="2" charset="-122"/>
              <a:ea typeface="方正兰亭粗黑_GBK" panose="02000000000000000000" pitchFamily="2" charset="-122"/>
            </a:endParaRPr>
          </a:p>
        </p:txBody>
      </p:sp>
      <p:sp>
        <p:nvSpPr>
          <p:cNvPr id="182" name="圆角矩形 181"/>
          <p:cNvSpPr/>
          <p:nvPr/>
        </p:nvSpPr>
        <p:spPr>
          <a:xfrm rot="5400000">
            <a:off x="7112625" y="5682824"/>
            <a:ext cx="1234480" cy="255581"/>
          </a:xfrm>
          <a:prstGeom prst="roundRect">
            <a:avLst>
              <a:gd name="adj" fmla="val 7843"/>
            </a:avLst>
          </a:prstGeom>
          <a:solidFill>
            <a:schemeClr val="tx1">
              <a:lumMod val="65000"/>
              <a:lumOff val="35000"/>
            </a:schemeClr>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prstClr val="white"/>
              </a:solidFill>
              <a:latin typeface="方正兰亭粗黑_GBK" panose="02000000000000000000" pitchFamily="2" charset="-122"/>
              <a:ea typeface="方正兰亭粗黑_GBK" panose="02000000000000000000" pitchFamily="2" charset="-122"/>
            </a:endParaRPr>
          </a:p>
        </p:txBody>
      </p:sp>
      <p:sp>
        <p:nvSpPr>
          <p:cNvPr id="183" name="圆角矩形 182"/>
          <p:cNvSpPr/>
          <p:nvPr/>
        </p:nvSpPr>
        <p:spPr>
          <a:xfrm rot="5400000">
            <a:off x="7368207" y="5682824"/>
            <a:ext cx="1234480" cy="255581"/>
          </a:xfrm>
          <a:prstGeom prst="roundRect">
            <a:avLst>
              <a:gd name="adj" fmla="val 7843"/>
            </a:avLst>
          </a:prstGeom>
          <a:solidFill>
            <a:schemeClr val="tx1">
              <a:lumMod val="65000"/>
              <a:lumOff val="35000"/>
            </a:schemeClr>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prstClr val="white"/>
              </a:solidFill>
              <a:latin typeface="方正兰亭粗黑_GBK" panose="02000000000000000000" pitchFamily="2" charset="-122"/>
              <a:ea typeface="方正兰亭粗黑_GBK" panose="02000000000000000000" pitchFamily="2" charset="-122"/>
            </a:endParaRPr>
          </a:p>
        </p:txBody>
      </p:sp>
      <p:sp>
        <p:nvSpPr>
          <p:cNvPr id="184" name="圆角矩形 183"/>
          <p:cNvSpPr/>
          <p:nvPr/>
        </p:nvSpPr>
        <p:spPr>
          <a:xfrm rot="5400000">
            <a:off x="7672740" y="5682824"/>
            <a:ext cx="1234480" cy="255581"/>
          </a:xfrm>
          <a:prstGeom prst="roundRect">
            <a:avLst>
              <a:gd name="adj" fmla="val 7843"/>
            </a:avLst>
          </a:prstGeom>
          <a:solidFill>
            <a:schemeClr val="tx1">
              <a:lumMod val="65000"/>
              <a:lumOff val="35000"/>
            </a:schemeClr>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prstClr val="white"/>
              </a:solidFill>
              <a:latin typeface="方正兰亭粗黑_GBK" panose="02000000000000000000" pitchFamily="2" charset="-122"/>
              <a:ea typeface="方正兰亭粗黑_GBK" panose="02000000000000000000" pitchFamily="2" charset="-122"/>
            </a:endParaRPr>
          </a:p>
        </p:txBody>
      </p:sp>
      <p:sp>
        <p:nvSpPr>
          <p:cNvPr id="185" name="圆角矩形 184"/>
          <p:cNvSpPr/>
          <p:nvPr/>
        </p:nvSpPr>
        <p:spPr>
          <a:xfrm rot="5400000">
            <a:off x="8012411" y="5682824"/>
            <a:ext cx="1234480" cy="255581"/>
          </a:xfrm>
          <a:prstGeom prst="roundRect">
            <a:avLst>
              <a:gd name="adj" fmla="val 7843"/>
            </a:avLst>
          </a:prstGeom>
          <a:solidFill>
            <a:schemeClr val="tx1">
              <a:lumMod val="65000"/>
              <a:lumOff val="35000"/>
            </a:schemeClr>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prstClr val="white"/>
              </a:solidFill>
              <a:latin typeface="方正兰亭粗黑_GBK" panose="02000000000000000000" pitchFamily="2" charset="-122"/>
              <a:ea typeface="方正兰亭粗黑_GBK" panose="02000000000000000000" pitchFamily="2" charset="-122"/>
            </a:endParaRPr>
          </a:p>
        </p:txBody>
      </p:sp>
      <p:sp>
        <p:nvSpPr>
          <p:cNvPr id="186" name="圆角矩形 185"/>
          <p:cNvSpPr/>
          <p:nvPr/>
        </p:nvSpPr>
        <p:spPr>
          <a:xfrm rot="5400000">
            <a:off x="8292011" y="5682824"/>
            <a:ext cx="1234480" cy="255581"/>
          </a:xfrm>
          <a:prstGeom prst="roundRect">
            <a:avLst>
              <a:gd name="adj" fmla="val 7843"/>
            </a:avLst>
          </a:prstGeom>
          <a:solidFill>
            <a:schemeClr val="tx1">
              <a:lumMod val="65000"/>
              <a:lumOff val="35000"/>
            </a:schemeClr>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prstClr val="white"/>
              </a:solidFill>
              <a:latin typeface="方正兰亭粗黑_GBK" panose="02000000000000000000" pitchFamily="2" charset="-122"/>
              <a:ea typeface="方正兰亭粗黑_GBK" panose="02000000000000000000" pitchFamily="2" charset="-122"/>
            </a:endParaRPr>
          </a:p>
        </p:txBody>
      </p:sp>
      <p:sp>
        <p:nvSpPr>
          <p:cNvPr id="187" name="圆角矩形 186"/>
          <p:cNvSpPr/>
          <p:nvPr/>
        </p:nvSpPr>
        <p:spPr>
          <a:xfrm rot="5400000">
            <a:off x="8603751" y="5682824"/>
            <a:ext cx="1234480" cy="255581"/>
          </a:xfrm>
          <a:prstGeom prst="roundRect">
            <a:avLst>
              <a:gd name="adj" fmla="val 7843"/>
            </a:avLst>
          </a:prstGeom>
          <a:solidFill>
            <a:schemeClr val="tx1">
              <a:lumMod val="65000"/>
              <a:lumOff val="35000"/>
            </a:schemeClr>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prstClr val="white"/>
              </a:solidFill>
              <a:latin typeface="方正兰亭粗黑_GBK" panose="02000000000000000000" pitchFamily="2" charset="-122"/>
              <a:ea typeface="方正兰亭粗黑_GBK" panose="02000000000000000000" pitchFamily="2" charset="-122"/>
            </a:endParaRPr>
          </a:p>
        </p:txBody>
      </p:sp>
      <p:sp>
        <p:nvSpPr>
          <p:cNvPr id="188" name="圆角矩形 187"/>
          <p:cNvSpPr/>
          <p:nvPr/>
        </p:nvSpPr>
        <p:spPr>
          <a:xfrm rot="5400000">
            <a:off x="9210645" y="5682824"/>
            <a:ext cx="1234480" cy="255581"/>
          </a:xfrm>
          <a:prstGeom prst="roundRect">
            <a:avLst>
              <a:gd name="adj" fmla="val 7843"/>
            </a:avLst>
          </a:prstGeom>
          <a:solidFill>
            <a:schemeClr val="tx1">
              <a:lumMod val="65000"/>
              <a:lumOff val="35000"/>
            </a:schemeClr>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prstClr val="white"/>
              </a:solidFill>
              <a:latin typeface="方正兰亭粗黑_GBK" panose="02000000000000000000" pitchFamily="2" charset="-122"/>
              <a:ea typeface="方正兰亭粗黑_GBK" panose="02000000000000000000" pitchFamily="2" charset="-122"/>
            </a:endParaRPr>
          </a:p>
        </p:txBody>
      </p:sp>
      <p:sp>
        <p:nvSpPr>
          <p:cNvPr id="189" name="圆角矩形 188"/>
          <p:cNvSpPr/>
          <p:nvPr/>
        </p:nvSpPr>
        <p:spPr>
          <a:xfrm rot="5400000">
            <a:off x="1535943" y="5703264"/>
            <a:ext cx="1234480" cy="255581"/>
          </a:xfrm>
          <a:prstGeom prst="roundRect">
            <a:avLst>
              <a:gd name="adj" fmla="val 7843"/>
            </a:avLst>
          </a:prstGeom>
          <a:solidFill>
            <a:schemeClr val="tx1">
              <a:lumMod val="65000"/>
              <a:lumOff val="35000"/>
            </a:schemeClr>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prstClr val="white"/>
              </a:solidFill>
              <a:latin typeface="方正兰亭粗黑_GBK" panose="02000000000000000000" pitchFamily="2" charset="-122"/>
              <a:ea typeface="方正兰亭粗黑_GBK" panose="02000000000000000000" pitchFamily="2" charset="-122"/>
            </a:endParaRPr>
          </a:p>
        </p:txBody>
      </p:sp>
      <p:sp>
        <p:nvSpPr>
          <p:cNvPr id="190" name="圆角矩形 189"/>
          <p:cNvSpPr/>
          <p:nvPr/>
        </p:nvSpPr>
        <p:spPr>
          <a:xfrm rot="5400000">
            <a:off x="9253736" y="3813090"/>
            <a:ext cx="1463363" cy="283128"/>
          </a:xfrm>
          <a:prstGeom prst="roundRect">
            <a:avLst>
              <a:gd name="adj" fmla="val 7843"/>
            </a:avLst>
          </a:prstGeom>
          <a:solidFill>
            <a:schemeClr val="tx1">
              <a:lumMod val="65000"/>
              <a:lumOff val="35000"/>
            </a:schemeClr>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prstClr val="white"/>
              </a:solidFill>
            </a:endParaRPr>
          </a:p>
        </p:txBody>
      </p:sp>
      <p:sp>
        <p:nvSpPr>
          <p:cNvPr id="191" name="圆角矩形 190"/>
          <p:cNvSpPr/>
          <p:nvPr/>
        </p:nvSpPr>
        <p:spPr>
          <a:xfrm rot="5400000">
            <a:off x="2225049" y="3851938"/>
            <a:ext cx="1463363" cy="283128"/>
          </a:xfrm>
          <a:prstGeom prst="roundRect">
            <a:avLst>
              <a:gd name="adj" fmla="val 7843"/>
            </a:avLst>
          </a:prstGeom>
          <a:solidFill>
            <a:schemeClr val="tx1">
              <a:lumMod val="65000"/>
              <a:lumOff val="35000"/>
            </a:schemeClr>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prstClr val="white"/>
              </a:solidFill>
            </a:endParaRPr>
          </a:p>
        </p:txBody>
      </p:sp>
      <p:sp>
        <p:nvSpPr>
          <p:cNvPr id="192" name="圆角矩形 191"/>
          <p:cNvSpPr/>
          <p:nvPr/>
        </p:nvSpPr>
        <p:spPr>
          <a:xfrm rot="5400000">
            <a:off x="3139956" y="3813090"/>
            <a:ext cx="1463363" cy="283128"/>
          </a:xfrm>
          <a:prstGeom prst="roundRect">
            <a:avLst>
              <a:gd name="adj" fmla="val 7843"/>
            </a:avLst>
          </a:prstGeom>
          <a:solidFill>
            <a:schemeClr val="tx1">
              <a:lumMod val="65000"/>
              <a:lumOff val="35000"/>
            </a:schemeClr>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prstClr val="white"/>
              </a:solidFill>
            </a:endParaRPr>
          </a:p>
        </p:txBody>
      </p:sp>
      <p:sp>
        <p:nvSpPr>
          <p:cNvPr id="193" name="圆角矩形 192"/>
          <p:cNvSpPr/>
          <p:nvPr/>
        </p:nvSpPr>
        <p:spPr>
          <a:xfrm rot="5400000">
            <a:off x="4043772" y="3808858"/>
            <a:ext cx="1463363" cy="283128"/>
          </a:xfrm>
          <a:prstGeom prst="roundRect">
            <a:avLst>
              <a:gd name="adj" fmla="val 7843"/>
            </a:avLst>
          </a:prstGeom>
          <a:solidFill>
            <a:schemeClr val="tx1">
              <a:lumMod val="65000"/>
              <a:lumOff val="35000"/>
            </a:schemeClr>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prstClr val="white"/>
              </a:solidFill>
            </a:endParaRPr>
          </a:p>
        </p:txBody>
      </p:sp>
      <p:sp>
        <p:nvSpPr>
          <p:cNvPr id="194" name="圆角矩形 193"/>
          <p:cNvSpPr/>
          <p:nvPr/>
        </p:nvSpPr>
        <p:spPr>
          <a:xfrm rot="5400000">
            <a:off x="4987804" y="3851937"/>
            <a:ext cx="1463363" cy="283128"/>
          </a:xfrm>
          <a:prstGeom prst="roundRect">
            <a:avLst>
              <a:gd name="adj" fmla="val 7843"/>
            </a:avLst>
          </a:prstGeom>
          <a:solidFill>
            <a:schemeClr val="tx1">
              <a:lumMod val="65000"/>
              <a:lumOff val="35000"/>
            </a:schemeClr>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prstClr val="white"/>
              </a:solidFill>
            </a:endParaRPr>
          </a:p>
        </p:txBody>
      </p:sp>
      <p:sp>
        <p:nvSpPr>
          <p:cNvPr id="195" name="圆角矩形 194"/>
          <p:cNvSpPr/>
          <p:nvPr/>
        </p:nvSpPr>
        <p:spPr>
          <a:xfrm rot="5400000">
            <a:off x="5901700" y="3851938"/>
            <a:ext cx="1463363" cy="283128"/>
          </a:xfrm>
          <a:prstGeom prst="roundRect">
            <a:avLst>
              <a:gd name="adj" fmla="val 7843"/>
            </a:avLst>
          </a:prstGeom>
          <a:solidFill>
            <a:schemeClr val="tx1">
              <a:lumMod val="65000"/>
              <a:lumOff val="35000"/>
            </a:schemeClr>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prstClr val="white"/>
              </a:solidFill>
            </a:endParaRPr>
          </a:p>
        </p:txBody>
      </p:sp>
      <p:sp>
        <p:nvSpPr>
          <p:cNvPr id="196" name="圆角矩形 195"/>
          <p:cNvSpPr/>
          <p:nvPr/>
        </p:nvSpPr>
        <p:spPr>
          <a:xfrm rot="5400000">
            <a:off x="6671361" y="3830397"/>
            <a:ext cx="1463363" cy="283128"/>
          </a:xfrm>
          <a:prstGeom prst="roundRect">
            <a:avLst>
              <a:gd name="adj" fmla="val 7843"/>
            </a:avLst>
          </a:prstGeom>
          <a:solidFill>
            <a:schemeClr val="tx1">
              <a:lumMod val="65000"/>
              <a:lumOff val="35000"/>
            </a:schemeClr>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prstClr val="white"/>
              </a:solidFill>
            </a:endParaRPr>
          </a:p>
        </p:txBody>
      </p:sp>
      <p:sp>
        <p:nvSpPr>
          <p:cNvPr id="197" name="圆角矩形 196"/>
          <p:cNvSpPr/>
          <p:nvPr/>
        </p:nvSpPr>
        <p:spPr>
          <a:xfrm rot="5400000">
            <a:off x="7423583" y="3830397"/>
            <a:ext cx="1463363" cy="283128"/>
          </a:xfrm>
          <a:prstGeom prst="roundRect">
            <a:avLst>
              <a:gd name="adj" fmla="val 7843"/>
            </a:avLst>
          </a:prstGeom>
          <a:solidFill>
            <a:schemeClr val="tx1">
              <a:lumMod val="65000"/>
              <a:lumOff val="35000"/>
            </a:schemeClr>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prstClr val="white"/>
              </a:solidFill>
            </a:endParaRPr>
          </a:p>
        </p:txBody>
      </p:sp>
      <p:sp>
        <p:nvSpPr>
          <p:cNvPr id="198" name="圆角矩形 197"/>
          <p:cNvSpPr/>
          <p:nvPr/>
        </p:nvSpPr>
        <p:spPr>
          <a:xfrm rot="5400000">
            <a:off x="8369733" y="3832414"/>
            <a:ext cx="1463363" cy="283128"/>
          </a:xfrm>
          <a:prstGeom prst="roundRect">
            <a:avLst>
              <a:gd name="adj" fmla="val 7843"/>
            </a:avLst>
          </a:prstGeom>
          <a:solidFill>
            <a:schemeClr val="tx1">
              <a:lumMod val="65000"/>
              <a:lumOff val="35000"/>
            </a:schemeClr>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prstClr val="white"/>
              </a:solidFill>
            </a:endParaRPr>
          </a:p>
        </p:txBody>
      </p:sp>
      <p:sp>
        <p:nvSpPr>
          <p:cNvPr id="199" name="圆角矩形 198"/>
          <p:cNvSpPr/>
          <p:nvPr/>
        </p:nvSpPr>
        <p:spPr>
          <a:xfrm rot="5400000">
            <a:off x="1564765" y="3851938"/>
            <a:ext cx="1463363" cy="283128"/>
          </a:xfrm>
          <a:prstGeom prst="roundRect">
            <a:avLst>
              <a:gd name="adj" fmla="val 7843"/>
            </a:avLst>
          </a:prstGeom>
          <a:solidFill>
            <a:schemeClr val="tx1">
              <a:lumMod val="65000"/>
              <a:lumOff val="35000"/>
            </a:schemeClr>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prstClr val="white"/>
              </a:solidFill>
            </a:endParaRPr>
          </a:p>
        </p:txBody>
      </p:sp>
      <p:sp>
        <p:nvSpPr>
          <p:cNvPr id="200" name="圆角矩形 199"/>
          <p:cNvSpPr/>
          <p:nvPr/>
        </p:nvSpPr>
        <p:spPr>
          <a:xfrm>
            <a:off x="7904221" y="2621169"/>
            <a:ext cx="1346459" cy="274731"/>
          </a:xfrm>
          <a:prstGeom prst="roundRect">
            <a:avLst>
              <a:gd name="adj" fmla="val 7843"/>
            </a:avLst>
          </a:prstGeom>
          <a:solidFill>
            <a:srgbClr val="C85500"/>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prstClr val="white"/>
              </a:solidFill>
            </a:endParaRPr>
          </a:p>
        </p:txBody>
      </p:sp>
      <p:sp>
        <p:nvSpPr>
          <p:cNvPr id="201" name="圆角矩形 200"/>
          <p:cNvSpPr/>
          <p:nvPr/>
        </p:nvSpPr>
        <p:spPr>
          <a:xfrm>
            <a:off x="5231904" y="2609086"/>
            <a:ext cx="1346459" cy="274731"/>
          </a:xfrm>
          <a:prstGeom prst="roundRect">
            <a:avLst>
              <a:gd name="adj" fmla="val 7843"/>
            </a:avLst>
          </a:prstGeom>
          <a:solidFill>
            <a:srgbClr val="C85500"/>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prstClr val="white"/>
              </a:solidFill>
            </a:endParaRPr>
          </a:p>
        </p:txBody>
      </p:sp>
      <p:sp>
        <p:nvSpPr>
          <p:cNvPr id="202" name="圆角矩形 201"/>
          <p:cNvSpPr/>
          <p:nvPr/>
        </p:nvSpPr>
        <p:spPr>
          <a:xfrm>
            <a:off x="2740239" y="2607868"/>
            <a:ext cx="1381903" cy="281963"/>
          </a:xfrm>
          <a:prstGeom prst="roundRect">
            <a:avLst>
              <a:gd name="adj" fmla="val 7843"/>
            </a:avLst>
          </a:prstGeom>
          <a:solidFill>
            <a:srgbClr val="C85500"/>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prstClr val="white"/>
              </a:solidFill>
            </a:endParaRPr>
          </a:p>
        </p:txBody>
      </p:sp>
      <p:sp>
        <p:nvSpPr>
          <p:cNvPr id="203" name="圆角矩形 202"/>
          <p:cNvSpPr/>
          <p:nvPr/>
        </p:nvSpPr>
        <p:spPr>
          <a:xfrm>
            <a:off x="5161775" y="2023321"/>
            <a:ext cx="1334277" cy="296515"/>
          </a:xfrm>
          <a:prstGeom prst="roundRect">
            <a:avLst>
              <a:gd name="adj" fmla="val 7843"/>
            </a:avLst>
          </a:prstGeom>
          <a:solidFill>
            <a:srgbClr val="759D2A"/>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prstClr val="white"/>
              </a:solidFill>
              <a:latin typeface="方正兰亭粗黑_GBK" panose="02000000000000000000" pitchFamily="2" charset="-122"/>
              <a:ea typeface="方正兰亭粗黑_GBK" panose="02000000000000000000" pitchFamily="2" charset="-122"/>
            </a:endParaRPr>
          </a:p>
        </p:txBody>
      </p:sp>
      <p:sp>
        <p:nvSpPr>
          <p:cNvPr id="204" name="圆角矩形 203"/>
          <p:cNvSpPr/>
          <p:nvPr/>
        </p:nvSpPr>
        <p:spPr>
          <a:xfrm>
            <a:off x="5117443" y="1460587"/>
            <a:ext cx="1359557" cy="283185"/>
          </a:xfrm>
          <a:prstGeom prst="roundRect">
            <a:avLst>
              <a:gd name="adj" fmla="val 7843"/>
            </a:avLst>
          </a:prstGeom>
          <a:solidFill>
            <a:srgbClr val="01A0A6"/>
          </a:solidFill>
          <a:ln w="28575">
            <a:gradFill flip="none" rotWithShape="1">
              <a:gsLst>
                <a:gs pos="0">
                  <a:schemeClr val="bg1"/>
                </a:gs>
                <a:gs pos="100000">
                  <a:schemeClr val="bg1">
                    <a:lumMod val="85000"/>
                  </a:schemeClr>
                </a:gs>
              </a:gsLst>
              <a:lin ang="2700000" scaled="1"/>
              <a:tileRect/>
            </a:gradFill>
          </a:ln>
          <a:effectLst>
            <a:outerShdw blurRad="482600" dist="1397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prstClr val="white"/>
              </a:solidFill>
              <a:latin typeface="方正兰亭粗黑简体" panose="02000000000000000000" pitchFamily="2" charset="-122"/>
              <a:ea typeface="方正兰亭粗黑简体" panose="02000000000000000000" pitchFamily="2" charset="-122"/>
            </a:endParaRPr>
          </a:p>
        </p:txBody>
      </p:sp>
      <p:sp>
        <p:nvSpPr>
          <p:cNvPr id="205" name="Line 359"/>
          <p:cNvSpPr>
            <a:spLocks noChangeShapeType="1"/>
          </p:cNvSpPr>
          <p:nvPr/>
        </p:nvSpPr>
        <p:spPr bwMode="auto">
          <a:xfrm>
            <a:off x="5835651" y="1731470"/>
            <a:ext cx="0" cy="302684"/>
          </a:xfrm>
          <a:prstGeom prst="line">
            <a:avLst/>
          </a:prstGeom>
          <a:noFill/>
          <a:ln w="5" cap="flat">
            <a:solidFill>
              <a:srgbClr val="24211D"/>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800"/>
          </a:p>
        </p:txBody>
      </p:sp>
      <p:sp>
        <p:nvSpPr>
          <p:cNvPr id="277" name="Rectangle 429"/>
          <p:cNvSpPr>
            <a:spLocks noChangeArrowheads="1"/>
          </p:cNvSpPr>
          <p:nvPr/>
        </p:nvSpPr>
        <p:spPr bwMode="auto">
          <a:xfrm>
            <a:off x="5541434" y="2057828"/>
            <a:ext cx="639233" cy="215444"/>
          </a:xfrm>
          <a:prstGeom prst="rect">
            <a:avLst/>
          </a:prstGeom>
          <a:noFill/>
          <a:ln>
            <a:noFill/>
          </a:ln>
        </p:spPr>
        <p:txBody>
          <a:bodyPr vert="horz" wrap="square" lIns="0" tIns="0" rIns="0" bIns="0" numCol="1" anchor="t" anchorCtr="0" compatLnSpc="1">
            <a:spAutoFit/>
          </a:bodyPr>
          <a:lstStyle/>
          <a:p>
            <a:pPr fontAlgn="base">
              <a:spcBef>
                <a:spcPct val="0"/>
              </a:spcBef>
              <a:spcAft>
                <a:spcPct val="0"/>
              </a:spcAft>
            </a:pPr>
            <a:r>
              <a:rPr lang="zh-CN" altLang="en-US" sz="14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总经理</a:t>
            </a:r>
            <a:endParaRPr lang="zh-CN" altLang="en-US" sz="2000" dirty="0">
              <a:latin typeface="Arial" panose="020B0604020202020204" pitchFamily="34" charset="0"/>
              <a:ea typeface="宋体" panose="02010600030101010101" pitchFamily="2" charset="-122"/>
              <a:cs typeface="宋体" panose="02010600030101010101" pitchFamily="2" charset="-122"/>
            </a:endParaRPr>
          </a:p>
        </p:txBody>
      </p:sp>
      <p:sp>
        <p:nvSpPr>
          <p:cNvPr id="278" name="Rectangle 430"/>
          <p:cNvSpPr>
            <a:spLocks noChangeArrowheads="1"/>
          </p:cNvSpPr>
          <p:nvPr/>
        </p:nvSpPr>
        <p:spPr bwMode="auto">
          <a:xfrm>
            <a:off x="5448299" y="2637795"/>
            <a:ext cx="912284" cy="215444"/>
          </a:xfrm>
          <a:prstGeom prst="rect">
            <a:avLst/>
          </a:prstGeom>
          <a:noFill/>
          <a:ln>
            <a:noFill/>
          </a:ln>
        </p:spPr>
        <p:txBody>
          <a:bodyPr vert="horz" wrap="square" lIns="0" tIns="0" rIns="0" bIns="0" numCol="1" anchor="t" anchorCtr="0" compatLnSpc="1">
            <a:spAutoFit/>
          </a:bodyPr>
          <a:lstStyle/>
          <a:p>
            <a:pPr fontAlgn="base">
              <a:spcBef>
                <a:spcPct val="0"/>
              </a:spcBef>
              <a:spcAft>
                <a:spcPct val="0"/>
              </a:spcAft>
            </a:pPr>
            <a:r>
              <a:rPr lang="zh-CN" altLang="en-US" sz="14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行政副总</a:t>
            </a:r>
            <a:endParaRPr lang="zh-CN" altLang="en-US" sz="2000" dirty="0">
              <a:latin typeface="Arial" panose="020B0604020202020204" pitchFamily="34" charset="0"/>
              <a:ea typeface="宋体" panose="02010600030101010101" pitchFamily="2" charset="-122"/>
              <a:cs typeface="宋体" panose="02010600030101010101" pitchFamily="2" charset="-122"/>
            </a:endParaRPr>
          </a:p>
        </p:txBody>
      </p:sp>
      <p:sp>
        <p:nvSpPr>
          <p:cNvPr id="279" name="Rectangle 431"/>
          <p:cNvSpPr>
            <a:spLocks noChangeArrowheads="1"/>
          </p:cNvSpPr>
          <p:nvPr/>
        </p:nvSpPr>
        <p:spPr bwMode="auto">
          <a:xfrm>
            <a:off x="8176684" y="2637795"/>
            <a:ext cx="86035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p>
            <a:pPr fontAlgn="base">
              <a:spcBef>
                <a:spcPct val="0"/>
              </a:spcBef>
              <a:spcAft>
                <a:spcPct val="0"/>
              </a:spcAft>
            </a:pPr>
            <a:r>
              <a:rPr lang="zh-CN" altLang="en-US" sz="14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经营副总</a:t>
            </a:r>
            <a:endParaRPr lang="zh-CN" altLang="en-US" sz="2000" dirty="0">
              <a:latin typeface="Arial" panose="020B0604020202020204" pitchFamily="34" charset="0"/>
              <a:ea typeface="宋体" panose="02010600030101010101" pitchFamily="2" charset="-122"/>
              <a:cs typeface="宋体" panose="02010600030101010101" pitchFamily="2" charset="-122"/>
            </a:endParaRPr>
          </a:p>
        </p:txBody>
      </p:sp>
      <p:sp>
        <p:nvSpPr>
          <p:cNvPr id="280" name="Rectangle 432"/>
          <p:cNvSpPr>
            <a:spLocks noChangeArrowheads="1"/>
          </p:cNvSpPr>
          <p:nvPr/>
        </p:nvSpPr>
        <p:spPr bwMode="auto">
          <a:xfrm>
            <a:off x="3054351" y="2637795"/>
            <a:ext cx="822325" cy="215444"/>
          </a:xfrm>
          <a:prstGeom prst="rect">
            <a:avLst/>
          </a:prstGeom>
          <a:noFill/>
          <a:ln>
            <a:noFill/>
          </a:ln>
        </p:spPr>
        <p:txBody>
          <a:bodyPr vert="horz" wrap="square" lIns="0" tIns="0" rIns="0" bIns="0" numCol="1" anchor="t" anchorCtr="0" compatLnSpc="1">
            <a:spAutoFit/>
          </a:bodyPr>
          <a:lstStyle/>
          <a:p>
            <a:pPr fontAlgn="base">
              <a:spcBef>
                <a:spcPct val="0"/>
              </a:spcBef>
              <a:spcAft>
                <a:spcPct val="0"/>
              </a:spcAft>
            </a:pPr>
            <a:r>
              <a:rPr lang="zh-CN" altLang="en-US" sz="14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生产副总</a:t>
            </a:r>
            <a:endParaRPr lang="zh-CN" altLang="en-US" sz="2000" dirty="0">
              <a:latin typeface="Arial" panose="020B0604020202020204" pitchFamily="34" charset="0"/>
              <a:ea typeface="宋体" panose="02010600030101010101" pitchFamily="2" charset="-122"/>
              <a:cs typeface="宋体" panose="02010600030101010101" pitchFamily="2" charset="-122"/>
            </a:endParaRPr>
          </a:p>
        </p:txBody>
      </p:sp>
      <p:sp>
        <p:nvSpPr>
          <p:cNvPr id="281" name="Rectangle 433"/>
          <p:cNvSpPr>
            <a:spLocks noChangeArrowheads="1"/>
          </p:cNvSpPr>
          <p:nvPr/>
        </p:nvSpPr>
        <p:spPr bwMode="auto">
          <a:xfrm>
            <a:off x="2222568" y="3689834"/>
            <a:ext cx="215444" cy="538609"/>
          </a:xfrm>
          <a:prstGeom prst="rect">
            <a:avLst/>
          </a:prstGeom>
          <a:noFill/>
          <a:ln>
            <a:noFill/>
          </a:ln>
        </p:spPr>
        <p:txBody>
          <a:bodyPr vert="eaVert" wrap="none" lIns="0" tIns="0" rIns="0" bIns="0" numCol="1" anchor="t" anchorCtr="0" compatLnSpc="1">
            <a:spAutoFit/>
          </a:bodyPr>
          <a:lstStyle/>
          <a:p>
            <a:pPr fontAlgn="base">
              <a:spcBef>
                <a:spcPct val="0"/>
              </a:spcBef>
              <a:spcAft>
                <a:spcPct val="0"/>
              </a:spcAft>
            </a:pPr>
            <a:r>
              <a:rPr lang="zh-CN" altLang="en-US" sz="14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研发部</a:t>
            </a:r>
            <a:endParaRPr lang="zh-CN" altLang="en-US" sz="2000" dirty="0">
              <a:latin typeface="Arial" panose="020B0604020202020204" pitchFamily="34" charset="0"/>
              <a:ea typeface="宋体" panose="02010600030101010101" pitchFamily="2" charset="-122"/>
              <a:cs typeface="宋体" panose="02010600030101010101" pitchFamily="2" charset="-122"/>
            </a:endParaRPr>
          </a:p>
        </p:txBody>
      </p:sp>
      <p:sp>
        <p:nvSpPr>
          <p:cNvPr id="282" name="Rectangle 434"/>
          <p:cNvSpPr>
            <a:spLocks noChangeArrowheads="1"/>
          </p:cNvSpPr>
          <p:nvPr/>
        </p:nvSpPr>
        <p:spPr bwMode="auto">
          <a:xfrm>
            <a:off x="2849101" y="3689834"/>
            <a:ext cx="215444" cy="538609"/>
          </a:xfrm>
          <a:prstGeom prst="rect">
            <a:avLst/>
          </a:prstGeom>
          <a:noFill/>
          <a:ln>
            <a:noFill/>
          </a:ln>
        </p:spPr>
        <p:txBody>
          <a:bodyPr vert="eaVert" wrap="none" lIns="0" tIns="0" rIns="0" bIns="0" numCol="1" anchor="t" anchorCtr="0" compatLnSpc="1">
            <a:spAutoFit/>
          </a:bodyPr>
          <a:lstStyle/>
          <a:p>
            <a:pPr fontAlgn="base">
              <a:spcBef>
                <a:spcPct val="0"/>
              </a:spcBef>
              <a:spcAft>
                <a:spcPct val="0"/>
              </a:spcAft>
            </a:pPr>
            <a:r>
              <a:rPr lang="zh-CN" altLang="en-US" sz="14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资料部</a:t>
            </a:r>
            <a:endParaRPr lang="zh-CN" altLang="en-US" sz="2000" dirty="0">
              <a:latin typeface="Arial" panose="020B0604020202020204" pitchFamily="34" charset="0"/>
              <a:ea typeface="宋体" panose="02010600030101010101" pitchFamily="2" charset="-122"/>
              <a:cs typeface="宋体" panose="02010600030101010101" pitchFamily="2" charset="-122"/>
            </a:endParaRPr>
          </a:p>
        </p:txBody>
      </p:sp>
      <p:sp>
        <p:nvSpPr>
          <p:cNvPr id="283" name="Rectangle 435"/>
          <p:cNvSpPr>
            <a:spLocks noChangeArrowheads="1"/>
          </p:cNvSpPr>
          <p:nvPr/>
        </p:nvSpPr>
        <p:spPr bwMode="auto">
          <a:xfrm>
            <a:off x="3774085" y="3689834"/>
            <a:ext cx="215444" cy="538609"/>
          </a:xfrm>
          <a:prstGeom prst="rect">
            <a:avLst/>
          </a:prstGeom>
          <a:noFill/>
          <a:ln>
            <a:noFill/>
          </a:ln>
        </p:spPr>
        <p:txBody>
          <a:bodyPr vert="eaVert" wrap="none" lIns="0" tIns="0" rIns="0" bIns="0" numCol="1" anchor="t" anchorCtr="0" compatLnSpc="1">
            <a:spAutoFit/>
          </a:bodyPr>
          <a:lstStyle/>
          <a:p>
            <a:pPr fontAlgn="base">
              <a:spcBef>
                <a:spcPct val="0"/>
              </a:spcBef>
              <a:spcAft>
                <a:spcPct val="0"/>
              </a:spcAft>
            </a:pPr>
            <a:r>
              <a:rPr lang="zh-CN" altLang="en-US" sz="14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生产部</a:t>
            </a:r>
            <a:endParaRPr lang="zh-CN" altLang="en-US" sz="2000" dirty="0">
              <a:latin typeface="Arial" panose="020B0604020202020204" pitchFamily="34" charset="0"/>
              <a:ea typeface="宋体" panose="02010600030101010101" pitchFamily="2" charset="-122"/>
              <a:cs typeface="宋体" panose="02010600030101010101" pitchFamily="2" charset="-122"/>
            </a:endParaRPr>
          </a:p>
        </p:txBody>
      </p:sp>
      <p:sp>
        <p:nvSpPr>
          <p:cNvPr id="284" name="Rectangle 436"/>
          <p:cNvSpPr>
            <a:spLocks noChangeArrowheads="1"/>
          </p:cNvSpPr>
          <p:nvPr/>
        </p:nvSpPr>
        <p:spPr bwMode="auto">
          <a:xfrm>
            <a:off x="4676842" y="3689834"/>
            <a:ext cx="215444" cy="538609"/>
          </a:xfrm>
          <a:prstGeom prst="rect">
            <a:avLst/>
          </a:prstGeom>
          <a:noFill/>
          <a:ln>
            <a:noFill/>
          </a:ln>
        </p:spPr>
        <p:txBody>
          <a:bodyPr vert="eaVert" wrap="none" lIns="0" tIns="0" rIns="0" bIns="0" numCol="1" anchor="t" anchorCtr="0" compatLnSpc="1">
            <a:spAutoFit/>
          </a:bodyPr>
          <a:lstStyle/>
          <a:p>
            <a:pPr fontAlgn="base">
              <a:spcBef>
                <a:spcPct val="0"/>
              </a:spcBef>
              <a:spcAft>
                <a:spcPct val="0"/>
              </a:spcAft>
            </a:pPr>
            <a:r>
              <a:rPr lang="zh-CN" altLang="en-US" sz="14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质管部</a:t>
            </a:r>
            <a:endParaRPr lang="zh-CN" altLang="en-US" sz="2000" dirty="0">
              <a:latin typeface="Arial" panose="020B0604020202020204" pitchFamily="34" charset="0"/>
              <a:ea typeface="宋体" panose="02010600030101010101" pitchFamily="2" charset="-122"/>
              <a:cs typeface="宋体" panose="02010600030101010101" pitchFamily="2" charset="-122"/>
            </a:endParaRPr>
          </a:p>
        </p:txBody>
      </p:sp>
      <p:sp>
        <p:nvSpPr>
          <p:cNvPr id="285" name="Rectangle 437"/>
          <p:cNvSpPr>
            <a:spLocks noChangeArrowheads="1"/>
          </p:cNvSpPr>
          <p:nvPr/>
        </p:nvSpPr>
        <p:spPr bwMode="auto">
          <a:xfrm>
            <a:off x="5607118" y="3462175"/>
            <a:ext cx="215444" cy="897682"/>
          </a:xfrm>
          <a:prstGeom prst="rect">
            <a:avLst/>
          </a:prstGeom>
          <a:noFill/>
          <a:ln>
            <a:noFill/>
          </a:ln>
        </p:spPr>
        <p:txBody>
          <a:bodyPr vert="eaVert" wrap="none" lIns="0" tIns="0" rIns="0" bIns="0" numCol="1" anchor="t" anchorCtr="0" compatLnSpc="1">
            <a:spAutoFit/>
          </a:bodyPr>
          <a:lstStyle/>
          <a:p>
            <a:pPr fontAlgn="base">
              <a:spcBef>
                <a:spcPct val="0"/>
              </a:spcBef>
              <a:spcAft>
                <a:spcPct val="0"/>
              </a:spcAft>
            </a:pPr>
            <a:r>
              <a:rPr lang="zh-CN" altLang="en-US" sz="14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行政人事部</a:t>
            </a:r>
            <a:endParaRPr lang="zh-CN" altLang="en-US" sz="2000" dirty="0">
              <a:latin typeface="Arial" panose="020B0604020202020204" pitchFamily="34" charset="0"/>
              <a:ea typeface="宋体" panose="02010600030101010101" pitchFamily="2" charset="-122"/>
              <a:cs typeface="宋体" panose="02010600030101010101" pitchFamily="2" charset="-122"/>
            </a:endParaRPr>
          </a:p>
        </p:txBody>
      </p:sp>
      <p:sp>
        <p:nvSpPr>
          <p:cNvPr id="286" name="Rectangle 438"/>
          <p:cNvSpPr>
            <a:spLocks noChangeArrowheads="1"/>
          </p:cNvSpPr>
          <p:nvPr/>
        </p:nvSpPr>
        <p:spPr bwMode="auto">
          <a:xfrm>
            <a:off x="6525752" y="3462175"/>
            <a:ext cx="215444" cy="897682"/>
          </a:xfrm>
          <a:prstGeom prst="rect">
            <a:avLst/>
          </a:prstGeom>
          <a:noFill/>
          <a:ln>
            <a:noFill/>
          </a:ln>
        </p:spPr>
        <p:txBody>
          <a:bodyPr vert="eaVert" wrap="none" lIns="0" tIns="0" rIns="0" bIns="0" numCol="1" anchor="t" anchorCtr="0" compatLnSpc="1">
            <a:spAutoFit/>
          </a:bodyPr>
          <a:lstStyle/>
          <a:p>
            <a:pPr fontAlgn="base">
              <a:spcBef>
                <a:spcPct val="0"/>
              </a:spcBef>
              <a:spcAft>
                <a:spcPct val="0"/>
              </a:spcAft>
            </a:pPr>
            <a:r>
              <a:rPr lang="zh-CN" altLang="en-US" sz="14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信息管理部</a:t>
            </a:r>
            <a:endParaRPr lang="zh-CN" altLang="en-US" sz="2000" dirty="0">
              <a:latin typeface="Arial" panose="020B0604020202020204" pitchFamily="34" charset="0"/>
              <a:ea typeface="宋体" panose="02010600030101010101" pitchFamily="2" charset="-122"/>
              <a:cs typeface="宋体" panose="02010600030101010101" pitchFamily="2" charset="-122"/>
            </a:endParaRPr>
          </a:p>
        </p:txBody>
      </p:sp>
      <p:sp>
        <p:nvSpPr>
          <p:cNvPr id="287" name="Rectangle 439"/>
          <p:cNvSpPr>
            <a:spLocks noChangeArrowheads="1"/>
          </p:cNvSpPr>
          <p:nvPr/>
        </p:nvSpPr>
        <p:spPr bwMode="auto">
          <a:xfrm>
            <a:off x="7300452" y="3689834"/>
            <a:ext cx="215444" cy="538609"/>
          </a:xfrm>
          <a:prstGeom prst="rect">
            <a:avLst/>
          </a:prstGeom>
          <a:noFill/>
          <a:ln>
            <a:noFill/>
          </a:ln>
        </p:spPr>
        <p:txBody>
          <a:bodyPr vert="eaVert" wrap="none" lIns="0" tIns="0" rIns="0" bIns="0" numCol="1" anchor="t" anchorCtr="0" compatLnSpc="1">
            <a:spAutoFit/>
          </a:bodyPr>
          <a:lstStyle/>
          <a:p>
            <a:pPr fontAlgn="base">
              <a:spcBef>
                <a:spcPct val="0"/>
              </a:spcBef>
              <a:spcAft>
                <a:spcPct val="0"/>
              </a:spcAft>
            </a:pPr>
            <a:r>
              <a:rPr lang="zh-CN" altLang="en-US" sz="14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财务部</a:t>
            </a:r>
            <a:endParaRPr lang="zh-CN" altLang="en-US" sz="2000" dirty="0">
              <a:latin typeface="Arial" panose="020B0604020202020204" pitchFamily="34" charset="0"/>
              <a:ea typeface="宋体" panose="02010600030101010101" pitchFamily="2" charset="-122"/>
              <a:cs typeface="宋体" panose="02010600030101010101" pitchFamily="2" charset="-122"/>
            </a:endParaRPr>
          </a:p>
        </p:txBody>
      </p:sp>
      <p:sp>
        <p:nvSpPr>
          <p:cNvPr id="288" name="Rectangle 440"/>
          <p:cNvSpPr>
            <a:spLocks noChangeArrowheads="1"/>
          </p:cNvSpPr>
          <p:nvPr/>
        </p:nvSpPr>
        <p:spPr bwMode="auto">
          <a:xfrm>
            <a:off x="8049752" y="3689834"/>
            <a:ext cx="215444" cy="538609"/>
          </a:xfrm>
          <a:prstGeom prst="rect">
            <a:avLst/>
          </a:prstGeom>
          <a:noFill/>
          <a:ln>
            <a:noFill/>
          </a:ln>
        </p:spPr>
        <p:txBody>
          <a:bodyPr vert="eaVert" wrap="none" lIns="0" tIns="0" rIns="0" bIns="0" numCol="1" anchor="t" anchorCtr="0" compatLnSpc="1">
            <a:spAutoFit/>
          </a:bodyPr>
          <a:lstStyle/>
          <a:p>
            <a:pPr fontAlgn="base">
              <a:spcBef>
                <a:spcPct val="0"/>
              </a:spcBef>
              <a:spcAft>
                <a:spcPct val="0"/>
              </a:spcAft>
            </a:pPr>
            <a:r>
              <a:rPr lang="zh-CN" altLang="en-US" sz="14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股份部</a:t>
            </a:r>
            <a:endParaRPr lang="zh-CN" altLang="en-US" sz="2000" dirty="0">
              <a:latin typeface="Arial" panose="020B0604020202020204" pitchFamily="34" charset="0"/>
              <a:ea typeface="宋体" panose="02010600030101010101" pitchFamily="2" charset="-122"/>
              <a:cs typeface="宋体" panose="02010600030101010101" pitchFamily="2" charset="-122"/>
            </a:endParaRPr>
          </a:p>
        </p:txBody>
      </p:sp>
      <p:sp>
        <p:nvSpPr>
          <p:cNvPr id="289" name="Rectangle 441"/>
          <p:cNvSpPr>
            <a:spLocks noChangeArrowheads="1"/>
          </p:cNvSpPr>
          <p:nvPr/>
        </p:nvSpPr>
        <p:spPr bwMode="auto">
          <a:xfrm>
            <a:off x="8993785" y="3689834"/>
            <a:ext cx="215444" cy="538609"/>
          </a:xfrm>
          <a:prstGeom prst="rect">
            <a:avLst/>
          </a:prstGeom>
          <a:noFill/>
          <a:ln>
            <a:noFill/>
          </a:ln>
        </p:spPr>
        <p:txBody>
          <a:bodyPr vert="eaVert" wrap="none" lIns="0" tIns="0" rIns="0" bIns="0" numCol="1" anchor="t" anchorCtr="0" compatLnSpc="1">
            <a:spAutoFit/>
          </a:bodyPr>
          <a:lstStyle/>
          <a:p>
            <a:pPr fontAlgn="base">
              <a:spcBef>
                <a:spcPct val="0"/>
              </a:spcBef>
              <a:spcAft>
                <a:spcPct val="0"/>
              </a:spcAft>
            </a:pPr>
            <a:r>
              <a:rPr lang="zh-CN" altLang="en-US" sz="14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营销部</a:t>
            </a:r>
            <a:endParaRPr lang="zh-CN" altLang="en-US" sz="2000" dirty="0">
              <a:latin typeface="Arial" panose="020B0604020202020204" pitchFamily="34" charset="0"/>
              <a:ea typeface="宋体" panose="02010600030101010101" pitchFamily="2" charset="-122"/>
              <a:cs typeface="宋体" panose="02010600030101010101" pitchFamily="2" charset="-122"/>
            </a:endParaRPr>
          </a:p>
        </p:txBody>
      </p:sp>
      <p:sp>
        <p:nvSpPr>
          <p:cNvPr id="290" name="Rectangle 442"/>
          <p:cNvSpPr>
            <a:spLocks noChangeArrowheads="1"/>
          </p:cNvSpPr>
          <p:nvPr/>
        </p:nvSpPr>
        <p:spPr bwMode="auto">
          <a:xfrm>
            <a:off x="9895485" y="3689834"/>
            <a:ext cx="215444" cy="538609"/>
          </a:xfrm>
          <a:prstGeom prst="rect">
            <a:avLst/>
          </a:prstGeom>
          <a:noFill/>
          <a:ln>
            <a:noFill/>
          </a:ln>
        </p:spPr>
        <p:txBody>
          <a:bodyPr vert="eaVert" wrap="none" lIns="0" tIns="0" rIns="0" bIns="0" numCol="1" anchor="t" anchorCtr="0" compatLnSpc="1">
            <a:spAutoFit/>
          </a:bodyPr>
          <a:lstStyle/>
          <a:p>
            <a:pPr fontAlgn="base">
              <a:spcBef>
                <a:spcPct val="0"/>
              </a:spcBef>
              <a:spcAft>
                <a:spcPct val="0"/>
              </a:spcAft>
            </a:pPr>
            <a:r>
              <a:rPr lang="zh-CN" altLang="en-US" sz="14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国际部</a:t>
            </a:r>
            <a:endParaRPr lang="zh-CN" altLang="en-US" sz="2000" dirty="0">
              <a:latin typeface="Arial" panose="020B0604020202020204" pitchFamily="34" charset="0"/>
              <a:ea typeface="宋体" panose="02010600030101010101" pitchFamily="2" charset="-122"/>
              <a:cs typeface="宋体" panose="02010600030101010101" pitchFamily="2" charset="-122"/>
            </a:endParaRPr>
          </a:p>
        </p:txBody>
      </p:sp>
      <p:sp>
        <p:nvSpPr>
          <p:cNvPr id="291" name="Rectangle 443"/>
          <p:cNvSpPr>
            <a:spLocks noChangeArrowheads="1"/>
          </p:cNvSpPr>
          <p:nvPr/>
        </p:nvSpPr>
        <p:spPr bwMode="auto">
          <a:xfrm>
            <a:off x="10079052" y="5276157"/>
            <a:ext cx="184666" cy="461665"/>
          </a:xfrm>
          <a:prstGeom prst="rect">
            <a:avLst/>
          </a:prstGeom>
          <a:noFill/>
          <a:ln>
            <a:noFill/>
          </a:ln>
        </p:spPr>
        <p:txBody>
          <a:bodyPr vert="eaVert" wrap="none" lIns="0" tIns="0" rIns="0" bIns="0" numCol="1" anchor="t" anchorCtr="0" compatLnSpc="1">
            <a:spAutoFit/>
          </a:bodyPr>
          <a:lstStyle/>
          <a:p>
            <a:pPr fontAlgn="base">
              <a:spcBef>
                <a:spcPct val="0"/>
              </a:spcBef>
              <a:spcAft>
                <a:spcPct val="0"/>
              </a:spcAft>
            </a:pPr>
            <a:r>
              <a:rPr lang="zh-CN" altLang="en-US" sz="12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加工部</a:t>
            </a:r>
            <a:endParaRPr lang="zh-CN" altLang="en-US" sz="2000" dirty="0">
              <a:latin typeface="Arial" panose="020B0604020202020204" pitchFamily="34" charset="0"/>
              <a:ea typeface="宋体" panose="02010600030101010101" pitchFamily="2" charset="-122"/>
              <a:cs typeface="宋体" panose="02010600030101010101" pitchFamily="2" charset="-122"/>
            </a:endParaRPr>
          </a:p>
        </p:txBody>
      </p:sp>
      <p:sp>
        <p:nvSpPr>
          <p:cNvPr id="292" name="Rectangle 444"/>
          <p:cNvSpPr>
            <a:spLocks noChangeArrowheads="1"/>
          </p:cNvSpPr>
          <p:nvPr/>
        </p:nvSpPr>
        <p:spPr bwMode="auto">
          <a:xfrm>
            <a:off x="9773127" y="5276157"/>
            <a:ext cx="184666" cy="461665"/>
          </a:xfrm>
          <a:prstGeom prst="rect">
            <a:avLst/>
          </a:prstGeom>
          <a:noFill/>
          <a:ln>
            <a:noFill/>
          </a:ln>
        </p:spPr>
        <p:txBody>
          <a:bodyPr vert="eaVert" wrap="none" lIns="0" tIns="0" rIns="0" bIns="0" numCol="1" anchor="t" anchorCtr="0" compatLnSpc="1">
            <a:spAutoFit/>
          </a:bodyPr>
          <a:lstStyle/>
          <a:p>
            <a:pPr fontAlgn="base">
              <a:spcBef>
                <a:spcPct val="0"/>
              </a:spcBef>
              <a:spcAft>
                <a:spcPct val="0"/>
              </a:spcAft>
            </a:pPr>
            <a:r>
              <a:rPr lang="zh-CN" altLang="en-US" sz="12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外贸部</a:t>
            </a:r>
            <a:endParaRPr lang="zh-CN" altLang="en-US" sz="2000" dirty="0">
              <a:latin typeface="Arial" panose="020B0604020202020204" pitchFamily="34" charset="0"/>
              <a:ea typeface="宋体" panose="02010600030101010101" pitchFamily="2" charset="-122"/>
              <a:cs typeface="宋体" panose="02010600030101010101" pitchFamily="2" charset="-122"/>
            </a:endParaRPr>
          </a:p>
        </p:txBody>
      </p:sp>
      <p:sp>
        <p:nvSpPr>
          <p:cNvPr id="293" name="Rectangle 445"/>
          <p:cNvSpPr>
            <a:spLocks noChangeArrowheads="1"/>
          </p:cNvSpPr>
          <p:nvPr/>
        </p:nvSpPr>
        <p:spPr bwMode="auto">
          <a:xfrm>
            <a:off x="9466210" y="5276158"/>
            <a:ext cx="184666" cy="769441"/>
          </a:xfrm>
          <a:prstGeom prst="rect">
            <a:avLst/>
          </a:prstGeom>
          <a:noFill/>
          <a:ln>
            <a:noFill/>
          </a:ln>
        </p:spPr>
        <p:txBody>
          <a:bodyPr vert="eaVert" wrap="none" lIns="0" tIns="0" rIns="0" bIns="0" numCol="1" anchor="t" anchorCtr="0" compatLnSpc="1">
            <a:spAutoFit/>
          </a:bodyPr>
          <a:lstStyle/>
          <a:p>
            <a:pPr fontAlgn="base">
              <a:spcBef>
                <a:spcPct val="0"/>
              </a:spcBef>
              <a:spcAft>
                <a:spcPct val="0"/>
              </a:spcAft>
            </a:pPr>
            <a:r>
              <a:rPr lang="zh-CN" altLang="en-US" sz="12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售后服务部</a:t>
            </a:r>
            <a:endParaRPr lang="zh-CN" altLang="en-US" sz="2000" dirty="0">
              <a:latin typeface="Arial" panose="020B0604020202020204" pitchFamily="34" charset="0"/>
              <a:ea typeface="宋体" panose="02010600030101010101" pitchFamily="2" charset="-122"/>
              <a:cs typeface="宋体" panose="02010600030101010101" pitchFamily="2" charset="-122"/>
            </a:endParaRPr>
          </a:p>
        </p:txBody>
      </p:sp>
      <p:sp>
        <p:nvSpPr>
          <p:cNvPr id="294" name="Rectangle 446"/>
          <p:cNvSpPr>
            <a:spLocks noChangeArrowheads="1"/>
          </p:cNvSpPr>
          <p:nvPr/>
        </p:nvSpPr>
        <p:spPr bwMode="auto">
          <a:xfrm>
            <a:off x="9158302" y="5276157"/>
            <a:ext cx="184666" cy="461665"/>
          </a:xfrm>
          <a:prstGeom prst="rect">
            <a:avLst/>
          </a:prstGeom>
          <a:noFill/>
          <a:ln>
            <a:noFill/>
          </a:ln>
        </p:spPr>
        <p:txBody>
          <a:bodyPr vert="eaVert" wrap="none" lIns="0" tIns="0" rIns="0" bIns="0" numCol="1" anchor="t" anchorCtr="0" compatLnSpc="1">
            <a:spAutoFit/>
          </a:bodyPr>
          <a:lstStyle/>
          <a:p>
            <a:pPr fontAlgn="base">
              <a:spcBef>
                <a:spcPct val="0"/>
              </a:spcBef>
              <a:spcAft>
                <a:spcPct val="0"/>
              </a:spcAft>
            </a:pPr>
            <a:r>
              <a:rPr lang="zh-CN" altLang="en-US" sz="12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销售部</a:t>
            </a:r>
            <a:endParaRPr lang="zh-CN" altLang="en-US" sz="2000" dirty="0">
              <a:latin typeface="Arial" panose="020B0604020202020204" pitchFamily="34" charset="0"/>
              <a:ea typeface="宋体" panose="02010600030101010101" pitchFamily="2" charset="-122"/>
              <a:cs typeface="宋体" panose="02010600030101010101" pitchFamily="2" charset="-122"/>
            </a:endParaRPr>
          </a:p>
        </p:txBody>
      </p:sp>
      <p:sp>
        <p:nvSpPr>
          <p:cNvPr id="295" name="Rectangle 447"/>
          <p:cNvSpPr>
            <a:spLocks noChangeArrowheads="1"/>
          </p:cNvSpPr>
          <p:nvPr/>
        </p:nvSpPr>
        <p:spPr bwMode="auto">
          <a:xfrm>
            <a:off x="8852376" y="5276157"/>
            <a:ext cx="184666" cy="461665"/>
          </a:xfrm>
          <a:prstGeom prst="rect">
            <a:avLst/>
          </a:prstGeom>
          <a:noFill/>
          <a:ln>
            <a:noFill/>
          </a:ln>
        </p:spPr>
        <p:txBody>
          <a:bodyPr vert="eaVert" wrap="none" lIns="0" tIns="0" rIns="0" bIns="0" numCol="1" anchor="t" anchorCtr="0" compatLnSpc="1">
            <a:spAutoFit/>
          </a:bodyPr>
          <a:lstStyle/>
          <a:p>
            <a:pPr fontAlgn="base">
              <a:spcBef>
                <a:spcPct val="0"/>
              </a:spcBef>
              <a:spcAft>
                <a:spcPct val="0"/>
              </a:spcAft>
            </a:pPr>
            <a:r>
              <a:rPr lang="zh-CN" altLang="en-US" sz="12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市场部</a:t>
            </a:r>
            <a:endParaRPr lang="zh-CN" altLang="en-US" sz="2000" dirty="0">
              <a:latin typeface="Arial" panose="020B0604020202020204" pitchFamily="34" charset="0"/>
              <a:ea typeface="宋体" panose="02010600030101010101" pitchFamily="2" charset="-122"/>
              <a:cs typeface="宋体" panose="02010600030101010101" pitchFamily="2" charset="-122"/>
            </a:endParaRPr>
          </a:p>
        </p:txBody>
      </p:sp>
      <p:sp>
        <p:nvSpPr>
          <p:cNvPr id="296" name="Rectangle 448"/>
          <p:cNvSpPr>
            <a:spLocks noChangeArrowheads="1"/>
          </p:cNvSpPr>
          <p:nvPr/>
        </p:nvSpPr>
        <p:spPr bwMode="auto">
          <a:xfrm>
            <a:off x="8545460" y="5276158"/>
            <a:ext cx="184666" cy="615553"/>
          </a:xfrm>
          <a:prstGeom prst="rect">
            <a:avLst/>
          </a:prstGeom>
          <a:noFill/>
          <a:ln>
            <a:noFill/>
          </a:ln>
        </p:spPr>
        <p:txBody>
          <a:bodyPr vert="eaVert" wrap="none" lIns="0" tIns="0" rIns="0" bIns="0" numCol="1" anchor="t" anchorCtr="0" compatLnSpc="1">
            <a:spAutoFit/>
          </a:bodyPr>
          <a:lstStyle/>
          <a:p>
            <a:pPr fontAlgn="base">
              <a:spcBef>
                <a:spcPct val="0"/>
              </a:spcBef>
              <a:spcAft>
                <a:spcPct val="0"/>
              </a:spcAft>
            </a:pPr>
            <a:r>
              <a:rPr lang="zh-CN" altLang="en-US" sz="12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商务中心</a:t>
            </a:r>
            <a:endParaRPr lang="zh-CN" altLang="en-US" sz="2000" dirty="0">
              <a:latin typeface="Arial" panose="020B0604020202020204" pitchFamily="34" charset="0"/>
              <a:ea typeface="宋体" panose="02010600030101010101" pitchFamily="2" charset="-122"/>
              <a:cs typeface="宋体" panose="02010600030101010101" pitchFamily="2" charset="-122"/>
            </a:endParaRPr>
          </a:p>
        </p:txBody>
      </p:sp>
      <p:sp>
        <p:nvSpPr>
          <p:cNvPr id="297" name="Rectangle 449"/>
          <p:cNvSpPr>
            <a:spLocks noChangeArrowheads="1"/>
          </p:cNvSpPr>
          <p:nvPr/>
        </p:nvSpPr>
        <p:spPr bwMode="auto">
          <a:xfrm>
            <a:off x="8236494" y="5276158"/>
            <a:ext cx="184666" cy="769441"/>
          </a:xfrm>
          <a:prstGeom prst="rect">
            <a:avLst/>
          </a:prstGeom>
          <a:noFill/>
          <a:ln>
            <a:noFill/>
          </a:ln>
        </p:spPr>
        <p:txBody>
          <a:bodyPr vert="eaVert" wrap="none" lIns="0" tIns="0" rIns="0" bIns="0" numCol="1" anchor="t" anchorCtr="0" compatLnSpc="1">
            <a:spAutoFit/>
          </a:bodyPr>
          <a:lstStyle/>
          <a:p>
            <a:pPr fontAlgn="base">
              <a:spcBef>
                <a:spcPct val="0"/>
              </a:spcBef>
              <a:spcAft>
                <a:spcPct val="0"/>
              </a:spcAft>
            </a:pPr>
            <a:r>
              <a:rPr lang="zh-CN" altLang="en-US" sz="12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对外投资部</a:t>
            </a:r>
            <a:endParaRPr lang="zh-CN" altLang="en-US" sz="2000" dirty="0">
              <a:latin typeface="Arial" panose="020B0604020202020204" pitchFamily="34" charset="0"/>
              <a:ea typeface="宋体" panose="02010600030101010101" pitchFamily="2" charset="-122"/>
              <a:cs typeface="宋体" panose="02010600030101010101" pitchFamily="2" charset="-122"/>
            </a:endParaRPr>
          </a:p>
        </p:txBody>
      </p:sp>
      <p:sp>
        <p:nvSpPr>
          <p:cNvPr id="298" name="Rectangle 450"/>
          <p:cNvSpPr>
            <a:spLocks noChangeArrowheads="1"/>
          </p:cNvSpPr>
          <p:nvPr/>
        </p:nvSpPr>
        <p:spPr bwMode="auto">
          <a:xfrm>
            <a:off x="7929510" y="5276157"/>
            <a:ext cx="184666" cy="923330"/>
          </a:xfrm>
          <a:prstGeom prst="rect">
            <a:avLst/>
          </a:prstGeom>
          <a:noFill/>
          <a:ln>
            <a:noFill/>
          </a:ln>
        </p:spPr>
        <p:txBody>
          <a:bodyPr vert="eaVert" wrap="none" lIns="0" tIns="0" rIns="0" bIns="0" numCol="1" anchor="t" anchorCtr="0" compatLnSpc="1">
            <a:spAutoFit/>
          </a:bodyPr>
          <a:lstStyle/>
          <a:p>
            <a:pPr fontAlgn="base">
              <a:spcBef>
                <a:spcPct val="0"/>
              </a:spcBef>
              <a:spcAft>
                <a:spcPct val="0"/>
              </a:spcAft>
            </a:pPr>
            <a:r>
              <a:rPr lang="zh-CN" altLang="en-US" sz="12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股份制办公室</a:t>
            </a:r>
            <a:endParaRPr lang="zh-CN" altLang="en-US" sz="2000" dirty="0">
              <a:latin typeface="Arial" panose="020B0604020202020204" pitchFamily="34" charset="0"/>
              <a:ea typeface="宋体" panose="02010600030101010101" pitchFamily="2" charset="-122"/>
              <a:cs typeface="宋体" panose="02010600030101010101" pitchFamily="2" charset="-122"/>
            </a:endParaRPr>
          </a:p>
        </p:txBody>
      </p:sp>
      <p:sp>
        <p:nvSpPr>
          <p:cNvPr id="299" name="Rectangle 451"/>
          <p:cNvSpPr>
            <a:spLocks noChangeArrowheads="1"/>
          </p:cNvSpPr>
          <p:nvPr/>
        </p:nvSpPr>
        <p:spPr bwMode="auto">
          <a:xfrm>
            <a:off x="7622594" y="5276157"/>
            <a:ext cx="184666" cy="461665"/>
          </a:xfrm>
          <a:prstGeom prst="rect">
            <a:avLst/>
          </a:prstGeom>
          <a:noFill/>
          <a:ln>
            <a:noFill/>
          </a:ln>
        </p:spPr>
        <p:txBody>
          <a:bodyPr vert="eaVert" wrap="none" lIns="0" tIns="0" rIns="0" bIns="0" numCol="1" anchor="t" anchorCtr="0" compatLnSpc="1">
            <a:spAutoFit/>
          </a:bodyPr>
          <a:lstStyle/>
          <a:p>
            <a:pPr fontAlgn="base">
              <a:spcBef>
                <a:spcPct val="0"/>
              </a:spcBef>
              <a:spcAft>
                <a:spcPct val="0"/>
              </a:spcAft>
            </a:pPr>
            <a:r>
              <a:rPr lang="zh-CN" altLang="en-US" sz="12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证券部</a:t>
            </a:r>
            <a:endParaRPr lang="zh-CN" altLang="en-US" sz="2000" dirty="0">
              <a:latin typeface="Arial" panose="020B0604020202020204" pitchFamily="34" charset="0"/>
              <a:ea typeface="宋体" panose="02010600030101010101" pitchFamily="2" charset="-122"/>
              <a:cs typeface="宋体" panose="02010600030101010101" pitchFamily="2" charset="-122"/>
            </a:endParaRPr>
          </a:p>
        </p:txBody>
      </p:sp>
      <p:sp>
        <p:nvSpPr>
          <p:cNvPr id="300" name="Rectangle 452"/>
          <p:cNvSpPr>
            <a:spLocks noChangeArrowheads="1"/>
          </p:cNvSpPr>
          <p:nvPr/>
        </p:nvSpPr>
        <p:spPr bwMode="auto">
          <a:xfrm>
            <a:off x="7315676" y="5265575"/>
            <a:ext cx="184666" cy="307777"/>
          </a:xfrm>
          <a:prstGeom prst="rect">
            <a:avLst/>
          </a:prstGeom>
          <a:noFill/>
          <a:ln>
            <a:noFill/>
          </a:ln>
        </p:spPr>
        <p:txBody>
          <a:bodyPr vert="eaVert" wrap="none" lIns="0" tIns="0" rIns="0" bIns="0" numCol="1" anchor="t" anchorCtr="0" compatLnSpc="1">
            <a:spAutoFit/>
          </a:bodyPr>
          <a:lstStyle/>
          <a:p>
            <a:pPr fontAlgn="base">
              <a:spcBef>
                <a:spcPct val="0"/>
              </a:spcBef>
              <a:spcAft>
                <a:spcPct val="0"/>
              </a:spcAft>
            </a:pPr>
            <a:r>
              <a:rPr lang="zh-CN" altLang="en-US" sz="12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出纳</a:t>
            </a:r>
            <a:endParaRPr lang="zh-CN" altLang="en-US" sz="2000" dirty="0">
              <a:latin typeface="Arial" panose="020B0604020202020204" pitchFamily="34" charset="0"/>
              <a:ea typeface="宋体" panose="02010600030101010101" pitchFamily="2" charset="-122"/>
              <a:cs typeface="宋体" panose="02010600030101010101" pitchFamily="2" charset="-122"/>
            </a:endParaRPr>
          </a:p>
        </p:txBody>
      </p:sp>
      <p:sp>
        <p:nvSpPr>
          <p:cNvPr id="301" name="Rectangle 453"/>
          <p:cNvSpPr>
            <a:spLocks noChangeArrowheads="1"/>
          </p:cNvSpPr>
          <p:nvPr/>
        </p:nvSpPr>
        <p:spPr bwMode="auto">
          <a:xfrm>
            <a:off x="7008760" y="5276158"/>
            <a:ext cx="184666" cy="307777"/>
          </a:xfrm>
          <a:prstGeom prst="rect">
            <a:avLst/>
          </a:prstGeom>
          <a:noFill/>
          <a:ln>
            <a:noFill/>
          </a:ln>
        </p:spPr>
        <p:txBody>
          <a:bodyPr vert="eaVert" wrap="none" lIns="0" tIns="0" rIns="0" bIns="0" numCol="1" anchor="t" anchorCtr="0" compatLnSpc="1">
            <a:spAutoFit/>
          </a:bodyPr>
          <a:lstStyle/>
          <a:p>
            <a:pPr fontAlgn="base">
              <a:spcBef>
                <a:spcPct val="0"/>
              </a:spcBef>
              <a:spcAft>
                <a:spcPct val="0"/>
              </a:spcAft>
            </a:pPr>
            <a:r>
              <a:rPr lang="zh-CN" altLang="en-US" sz="12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会计</a:t>
            </a:r>
            <a:endParaRPr lang="zh-CN" altLang="en-US" sz="2000" dirty="0">
              <a:latin typeface="Arial" panose="020B0604020202020204" pitchFamily="34" charset="0"/>
              <a:ea typeface="宋体" panose="02010600030101010101" pitchFamily="2" charset="-122"/>
              <a:cs typeface="宋体" panose="02010600030101010101" pitchFamily="2" charset="-122"/>
            </a:endParaRPr>
          </a:p>
        </p:txBody>
      </p:sp>
      <p:sp>
        <p:nvSpPr>
          <p:cNvPr id="302" name="Rectangle 454"/>
          <p:cNvSpPr>
            <a:spLocks noChangeArrowheads="1"/>
          </p:cNvSpPr>
          <p:nvPr/>
        </p:nvSpPr>
        <p:spPr bwMode="auto">
          <a:xfrm>
            <a:off x="6701843" y="5276158"/>
            <a:ext cx="184666" cy="615553"/>
          </a:xfrm>
          <a:prstGeom prst="rect">
            <a:avLst/>
          </a:prstGeom>
          <a:noFill/>
          <a:ln>
            <a:noFill/>
          </a:ln>
        </p:spPr>
        <p:txBody>
          <a:bodyPr vert="eaVert" wrap="none" lIns="0" tIns="0" rIns="0" bIns="0" numCol="1" anchor="t" anchorCtr="0" compatLnSpc="1">
            <a:spAutoFit/>
          </a:bodyPr>
          <a:lstStyle/>
          <a:p>
            <a:pPr fontAlgn="base">
              <a:spcBef>
                <a:spcPct val="0"/>
              </a:spcBef>
              <a:spcAft>
                <a:spcPct val="0"/>
              </a:spcAft>
            </a:pPr>
            <a:r>
              <a:rPr lang="zh-CN" altLang="en-US" sz="12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文管中心</a:t>
            </a:r>
            <a:endParaRPr lang="zh-CN" altLang="en-US" sz="2000" dirty="0">
              <a:latin typeface="Arial" panose="020B0604020202020204" pitchFamily="34" charset="0"/>
              <a:ea typeface="宋体" panose="02010600030101010101" pitchFamily="2" charset="-122"/>
              <a:cs typeface="宋体" panose="02010600030101010101" pitchFamily="2" charset="-122"/>
            </a:endParaRPr>
          </a:p>
        </p:txBody>
      </p:sp>
      <p:sp>
        <p:nvSpPr>
          <p:cNvPr id="303" name="Rectangle 455"/>
          <p:cNvSpPr>
            <a:spLocks noChangeArrowheads="1"/>
          </p:cNvSpPr>
          <p:nvPr/>
        </p:nvSpPr>
        <p:spPr bwMode="auto">
          <a:xfrm>
            <a:off x="6394927" y="5276157"/>
            <a:ext cx="184666" cy="461665"/>
          </a:xfrm>
          <a:prstGeom prst="rect">
            <a:avLst/>
          </a:prstGeom>
          <a:noFill/>
          <a:ln>
            <a:noFill/>
          </a:ln>
        </p:spPr>
        <p:txBody>
          <a:bodyPr vert="eaVert" wrap="none" lIns="0" tIns="0" rIns="0" bIns="0" numCol="1" anchor="t" anchorCtr="0" compatLnSpc="1">
            <a:spAutoFit/>
          </a:bodyPr>
          <a:lstStyle/>
          <a:p>
            <a:pPr fontAlgn="base">
              <a:spcBef>
                <a:spcPct val="0"/>
              </a:spcBef>
              <a:spcAft>
                <a:spcPct val="0"/>
              </a:spcAft>
            </a:pPr>
            <a:r>
              <a:rPr lang="zh-CN" altLang="en-US" sz="12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电脑室</a:t>
            </a:r>
            <a:endParaRPr lang="zh-CN" altLang="en-US" sz="2000" dirty="0">
              <a:latin typeface="Arial" panose="020B0604020202020204" pitchFamily="34" charset="0"/>
              <a:ea typeface="宋体" panose="02010600030101010101" pitchFamily="2" charset="-122"/>
              <a:cs typeface="宋体" panose="02010600030101010101" pitchFamily="2" charset="-122"/>
            </a:endParaRPr>
          </a:p>
        </p:txBody>
      </p:sp>
      <p:sp>
        <p:nvSpPr>
          <p:cNvPr id="304" name="Rectangle 456"/>
          <p:cNvSpPr>
            <a:spLocks noChangeArrowheads="1"/>
          </p:cNvSpPr>
          <p:nvPr/>
        </p:nvSpPr>
        <p:spPr bwMode="auto">
          <a:xfrm>
            <a:off x="6088010" y="5276157"/>
            <a:ext cx="184666" cy="461665"/>
          </a:xfrm>
          <a:prstGeom prst="rect">
            <a:avLst/>
          </a:prstGeom>
          <a:noFill/>
          <a:ln>
            <a:noFill/>
          </a:ln>
        </p:spPr>
        <p:txBody>
          <a:bodyPr vert="eaVert" wrap="none" lIns="0" tIns="0" rIns="0" bIns="0" numCol="1" anchor="t" anchorCtr="0" compatLnSpc="1">
            <a:spAutoFit/>
          </a:bodyPr>
          <a:lstStyle/>
          <a:p>
            <a:pPr fontAlgn="base">
              <a:spcBef>
                <a:spcPct val="0"/>
              </a:spcBef>
              <a:spcAft>
                <a:spcPct val="0"/>
              </a:spcAft>
            </a:pPr>
            <a:r>
              <a:rPr lang="zh-CN" altLang="en-US" sz="12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总务室</a:t>
            </a:r>
            <a:endParaRPr lang="zh-CN" altLang="en-US" sz="2000" dirty="0">
              <a:latin typeface="Arial" panose="020B0604020202020204" pitchFamily="34" charset="0"/>
              <a:ea typeface="宋体" panose="02010600030101010101" pitchFamily="2" charset="-122"/>
              <a:cs typeface="宋体" panose="02010600030101010101" pitchFamily="2" charset="-122"/>
            </a:endParaRPr>
          </a:p>
        </p:txBody>
      </p:sp>
      <p:sp>
        <p:nvSpPr>
          <p:cNvPr id="305" name="Rectangle 457"/>
          <p:cNvSpPr>
            <a:spLocks noChangeArrowheads="1"/>
          </p:cNvSpPr>
          <p:nvPr/>
        </p:nvSpPr>
        <p:spPr bwMode="auto">
          <a:xfrm>
            <a:off x="5781094" y="5276157"/>
            <a:ext cx="184666" cy="461665"/>
          </a:xfrm>
          <a:prstGeom prst="rect">
            <a:avLst/>
          </a:prstGeom>
          <a:noFill/>
          <a:ln>
            <a:noFill/>
          </a:ln>
        </p:spPr>
        <p:txBody>
          <a:bodyPr vert="eaVert" wrap="none" lIns="0" tIns="0" rIns="0" bIns="0" numCol="1" anchor="t" anchorCtr="0" compatLnSpc="1">
            <a:spAutoFit/>
          </a:bodyPr>
          <a:lstStyle/>
          <a:p>
            <a:pPr fontAlgn="base">
              <a:spcBef>
                <a:spcPct val="0"/>
              </a:spcBef>
              <a:spcAft>
                <a:spcPct val="0"/>
              </a:spcAft>
            </a:pPr>
            <a:r>
              <a:rPr lang="zh-CN" altLang="en-US" sz="12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法务部</a:t>
            </a:r>
            <a:endParaRPr lang="zh-CN" altLang="en-US" sz="2000" dirty="0">
              <a:latin typeface="Arial" panose="020B0604020202020204" pitchFamily="34" charset="0"/>
              <a:ea typeface="宋体" panose="02010600030101010101" pitchFamily="2" charset="-122"/>
              <a:cs typeface="宋体" panose="02010600030101010101" pitchFamily="2" charset="-122"/>
            </a:endParaRPr>
          </a:p>
        </p:txBody>
      </p:sp>
      <p:sp>
        <p:nvSpPr>
          <p:cNvPr id="306" name="Rectangle 458"/>
          <p:cNvSpPr>
            <a:spLocks noChangeArrowheads="1"/>
          </p:cNvSpPr>
          <p:nvPr/>
        </p:nvSpPr>
        <p:spPr bwMode="auto">
          <a:xfrm>
            <a:off x="5474176" y="5276158"/>
            <a:ext cx="184666" cy="769441"/>
          </a:xfrm>
          <a:prstGeom prst="rect">
            <a:avLst/>
          </a:prstGeom>
          <a:noFill/>
          <a:ln>
            <a:noFill/>
          </a:ln>
        </p:spPr>
        <p:txBody>
          <a:bodyPr vert="eaVert" wrap="none" lIns="0" tIns="0" rIns="0" bIns="0" numCol="1" anchor="t" anchorCtr="0" compatLnSpc="1">
            <a:spAutoFit/>
          </a:bodyPr>
          <a:lstStyle/>
          <a:p>
            <a:pPr fontAlgn="base">
              <a:spcBef>
                <a:spcPct val="0"/>
              </a:spcBef>
              <a:spcAft>
                <a:spcPct val="0"/>
              </a:spcAft>
            </a:pPr>
            <a:r>
              <a:rPr lang="zh-CN" altLang="en-US" sz="12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人力资源部</a:t>
            </a:r>
            <a:endParaRPr lang="zh-CN" altLang="en-US" sz="2000" dirty="0">
              <a:latin typeface="Arial" panose="020B0604020202020204" pitchFamily="34" charset="0"/>
              <a:ea typeface="宋体" panose="02010600030101010101" pitchFamily="2" charset="-122"/>
              <a:cs typeface="宋体" panose="02010600030101010101" pitchFamily="2" charset="-122"/>
            </a:endParaRPr>
          </a:p>
        </p:txBody>
      </p:sp>
      <p:sp>
        <p:nvSpPr>
          <p:cNvPr id="307" name="Rectangle 459"/>
          <p:cNvSpPr>
            <a:spLocks noChangeArrowheads="1"/>
          </p:cNvSpPr>
          <p:nvPr/>
        </p:nvSpPr>
        <p:spPr bwMode="auto">
          <a:xfrm>
            <a:off x="5166202" y="5276157"/>
            <a:ext cx="184666" cy="461665"/>
          </a:xfrm>
          <a:prstGeom prst="rect">
            <a:avLst/>
          </a:prstGeom>
          <a:noFill/>
          <a:ln>
            <a:noFill/>
          </a:ln>
        </p:spPr>
        <p:txBody>
          <a:bodyPr vert="eaVert" wrap="none" lIns="0" tIns="0" rIns="0" bIns="0" numCol="1" anchor="t" anchorCtr="0" compatLnSpc="1">
            <a:spAutoFit/>
          </a:bodyPr>
          <a:lstStyle/>
          <a:p>
            <a:pPr fontAlgn="base">
              <a:spcBef>
                <a:spcPct val="0"/>
              </a:spcBef>
              <a:spcAft>
                <a:spcPct val="0"/>
              </a:spcAft>
            </a:pPr>
            <a:r>
              <a:rPr lang="zh-CN" altLang="en-US" sz="12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行政部</a:t>
            </a:r>
            <a:endParaRPr lang="zh-CN" altLang="en-US" sz="2000" dirty="0">
              <a:latin typeface="Arial" panose="020B0604020202020204" pitchFamily="34" charset="0"/>
              <a:ea typeface="宋体" panose="02010600030101010101" pitchFamily="2" charset="-122"/>
              <a:cs typeface="宋体" panose="02010600030101010101" pitchFamily="2" charset="-122"/>
            </a:endParaRPr>
          </a:p>
        </p:txBody>
      </p:sp>
      <p:sp>
        <p:nvSpPr>
          <p:cNvPr id="308" name="Rectangle 460"/>
          <p:cNvSpPr>
            <a:spLocks noChangeArrowheads="1"/>
          </p:cNvSpPr>
          <p:nvPr/>
        </p:nvSpPr>
        <p:spPr bwMode="auto">
          <a:xfrm>
            <a:off x="4858227" y="5276157"/>
            <a:ext cx="184666" cy="461665"/>
          </a:xfrm>
          <a:prstGeom prst="rect">
            <a:avLst/>
          </a:prstGeom>
          <a:noFill/>
          <a:ln>
            <a:noFill/>
          </a:ln>
        </p:spPr>
        <p:txBody>
          <a:bodyPr vert="eaVert" wrap="none" lIns="0" tIns="0" rIns="0" bIns="0" numCol="1" anchor="t" anchorCtr="0" compatLnSpc="1">
            <a:spAutoFit/>
          </a:bodyPr>
          <a:lstStyle/>
          <a:p>
            <a:pPr fontAlgn="base">
              <a:spcBef>
                <a:spcPct val="0"/>
              </a:spcBef>
              <a:spcAft>
                <a:spcPct val="0"/>
              </a:spcAft>
            </a:pPr>
            <a:r>
              <a:rPr lang="zh-CN" altLang="en-US" sz="12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质检部</a:t>
            </a:r>
            <a:endParaRPr lang="zh-CN" altLang="en-US" sz="2000" dirty="0">
              <a:latin typeface="Arial" panose="020B0604020202020204" pitchFamily="34" charset="0"/>
              <a:ea typeface="宋体" panose="02010600030101010101" pitchFamily="2" charset="-122"/>
              <a:cs typeface="宋体" panose="02010600030101010101" pitchFamily="2" charset="-122"/>
            </a:endParaRPr>
          </a:p>
        </p:txBody>
      </p:sp>
      <p:sp>
        <p:nvSpPr>
          <p:cNvPr id="309" name="Rectangle 461"/>
          <p:cNvSpPr>
            <a:spLocks noChangeArrowheads="1"/>
          </p:cNvSpPr>
          <p:nvPr/>
        </p:nvSpPr>
        <p:spPr bwMode="auto">
          <a:xfrm>
            <a:off x="4551310" y="5276157"/>
            <a:ext cx="184666" cy="461665"/>
          </a:xfrm>
          <a:prstGeom prst="rect">
            <a:avLst/>
          </a:prstGeom>
          <a:noFill/>
          <a:ln>
            <a:noFill/>
          </a:ln>
        </p:spPr>
        <p:txBody>
          <a:bodyPr vert="eaVert" wrap="none" lIns="0" tIns="0" rIns="0" bIns="0" numCol="1" anchor="t" anchorCtr="0" compatLnSpc="1">
            <a:spAutoFit/>
          </a:bodyPr>
          <a:lstStyle/>
          <a:p>
            <a:pPr fontAlgn="base">
              <a:spcBef>
                <a:spcPct val="0"/>
              </a:spcBef>
              <a:spcAft>
                <a:spcPct val="0"/>
              </a:spcAft>
            </a:pPr>
            <a:r>
              <a:rPr lang="zh-CN" altLang="en-US" sz="12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质管部</a:t>
            </a:r>
            <a:endParaRPr lang="zh-CN" altLang="en-US" sz="2000" dirty="0">
              <a:latin typeface="Arial" panose="020B0604020202020204" pitchFamily="34" charset="0"/>
              <a:ea typeface="宋体" panose="02010600030101010101" pitchFamily="2" charset="-122"/>
              <a:cs typeface="宋体" panose="02010600030101010101" pitchFamily="2" charset="-122"/>
            </a:endParaRPr>
          </a:p>
        </p:txBody>
      </p:sp>
      <p:sp>
        <p:nvSpPr>
          <p:cNvPr id="310" name="Rectangle 462"/>
          <p:cNvSpPr>
            <a:spLocks noChangeArrowheads="1"/>
          </p:cNvSpPr>
          <p:nvPr/>
        </p:nvSpPr>
        <p:spPr bwMode="auto">
          <a:xfrm>
            <a:off x="4244394" y="5276157"/>
            <a:ext cx="184666" cy="461665"/>
          </a:xfrm>
          <a:prstGeom prst="rect">
            <a:avLst/>
          </a:prstGeom>
          <a:noFill/>
          <a:ln>
            <a:noFill/>
          </a:ln>
        </p:spPr>
        <p:txBody>
          <a:bodyPr vert="eaVert" wrap="none" lIns="0" tIns="0" rIns="0" bIns="0" numCol="1" anchor="t" anchorCtr="0" compatLnSpc="1">
            <a:spAutoFit/>
          </a:bodyPr>
          <a:lstStyle/>
          <a:p>
            <a:pPr fontAlgn="base">
              <a:spcBef>
                <a:spcPct val="0"/>
              </a:spcBef>
              <a:spcAft>
                <a:spcPct val="0"/>
              </a:spcAft>
            </a:pPr>
            <a:r>
              <a:rPr lang="zh-CN" altLang="en-US" sz="12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生技部</a:t>
            </a:r>
            <a:endParaRPr lang="zh-CN" altLang="en-US" sz="2000" dirty="0">
              <a:latin typeface="Arial" panose="020B0604020202020204" pitchFamily="34" charset="0"/>
              <a:ea typeface="宋体" panose="02010600030101010101" pitchFamily="2" charset="-122"/>
              <a:cs typeface="宋体" panose="02010600030101010101" pitchFamily="2" charset="-122"/>
            </a:endParaRPr>
          </a:p>
        </p:txBody>
      </p:sp>
      <p:sp>
        <p:nvSpPr>
          <p:cNvPr id="311" name="Rectangle 463"/>
          <p:cNvSpPr>
            <a:spLocks noChangeArrowheads="1"/>
          </p:cNvSpPr>
          <p:nvPr/>
        </p:nvSpPr>
        <p:spPr bwMode="auto">
          <a:xfrm>
            <a:off x="3937476" y="5276157"/>
            <a:ext cx="184666" cy="461665"/>
          </a:xfrm>
          <a:prstGeom prst="rect">
            <a:avLst/>
          </a:prstGeom>
          <a:noFill/>
          <a:ln>
            <a:noFill/>
          </a:ln>
        </p:spPr>
        <p:txBody>
          <a:bodyPr vert="eaVert" wrap="none" lIns="0" tIns="0" rIns="0" bIns="0" numCol="1" anchor="t" anchorCtr="0" compatLnSpc="1">
            <a:spAutoFit/>
          </a:bodyPr>
          <a:lstStyle/>
          <a:p>
            <a:pPr fontAlgn="base">
              <a:spcBef>
                <a:spcPct val="0"/>
              </a:spcBef>
              <a:spcAft>
                <a:spcPct val="0"/>
              </a:spcAft>
            </a:pPr>
            <a:r>
              <a:rPr lang="zh-CN" altLang="en-US" sz="12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化工厂</a:t>
            </a:r>
            <a:endParaRPr lang="zh-CN" altLang="en-US" sz="2000" dirty="0">
              <a:latin typeface="Arial" panose="020B0604020202020204" pitchFamily="34" charset="0"/>
              <a:ea typeface="宋体" panose="02010600030101010101" pitchFamily="2" charset="-122"/>
              <a:cs typeface="宋体" panose="02010600030101010101" pitchFamily="2" charset="-122"/>
            </a:endParaRPr>
          </a:p>
        </p:txBody>
      </p:sp>
      <p:sp>
        <p:nvSpPr>
          <p:cNvPr id="312" name="Rectangle 464"/>
          <p:cNvSpPr>
            <a:spLocks noChangeArrowheads="1"/>
          </p:cNvSpPr>
          <p:nvPr/>
        </p:nvSpPr>
        <p:spPr bwMode="auto">
          <a:xfrm>
            <a:off x="3630560" y="5276157"/>
            <a:ext cx="184666" cy="461665"/>
          </a:xfrm>
          <a:prstGeom prst="rect">
            <a:avLst/>
          </a:prstGeom>
          <a:noFill/>
          <a:ln>
            <a:noFill/>
          </a:ln>
        </p:spPr>
        <p:txBody>
          <a:bodyPr vert="eaVert" wrap="none" lIns="0" tIns="0" rIns="0" bIns="0" numCol="1" anchor="t" anchorCtr="0" compatLnSpc="1">
            <a:spAutoFit/>
          </a:bodyPr>
          <a:lstStyle/>
          <a:p>
            <a:pPr fontAlgn="base">
              <a:spcBef>
                <a:spcPct val="0"/>
              </a:spcBef>
              <a:spcAft>
                <a:spcPct val="0"/>
              </a:spcAft>
            </a:pPr>
            <a:r>
              <a:rPr lang="zh-CN" altLang="en-US" sz="12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电子厂</a:t>
            </a:r>
            <a:endParaRPr lang="zh-CN" altLang="en-US" sz="2000" dirty="0">
              <a:latin typeface="Arial" panose="020B0604020202020204" pitchFamily="34" charset="0"/>
              <a:ea typeface="宋体" panose="02010600030101010101" pitchFamily="2" charset="-122"/>
              <a:cs typeface="宋体" panose="02010600030101010101" pitchFamily="2" charset="-122"/>
            </a:endParaRPr>
          </a:p>
        </p:txBody>
      </p:sp>
      <p:sp>
        <p:nvSpPr>
          <p:cNvPr id="313" name="Rectangle 465"/>
          <p:cNvSpPr>
            <a:spLocks noChangeArrowheads="1"/>
          </p:cNvSpPr>
          <p:nvPr/>
        </p:nvSpPr>
        <p:spPr bwMode="auto">
          <a:xfrm>
            <a:off x="3323643" y="5276157"/>
            <a:ext cx="184666" cy="461665"/>
          </a:xfrm>
          <a:prstGeom prst="rect">
            <a:avLst/>
          </a:prstGeom>
          <a:noFill/>
          <a:ln>
            <a:noFill/>
          </a:ln>
        </p:spPr>
        <p:txBody>
          <a:bodyPr vert="eaVert" wrap="none" lIns="0" tIns="0" rIns="0" bIns="0" numCol="1" anchor="t" anchorCtr="0" compatLnSpc="1">
            <a:spAutoFit/>
          </a:bodyPr>
          <a:lstStyle/>
          <a:p>
            <a:pPr fontAlgn="base">
              <a:spcBef>
                <a:spcPct val="0"/>
              </a:spcBef>
              <a:spcAft>
                <a:spcPct val="0"/>
              </a:spcAft>
            </a:pPr>
            <a:r>
              <a:rPr lang="zh-CN" altLang="en-US" sz="12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生管部</a:t>
            </a:r>
            <a:endParaRPr lang="zh-CN" altLang="en-US" sz="2000" dirty="0">
              <a:latin typeface="Arial" panose="020B0604020202020204" pitchFamily="34" charset="0"/>
              <a:ea typeface="宋体" panose="02010600030101010101" pitchFamily="2" charset="-122"/>
              <a:cs typeface="宋体" panose="02010600030101010101" pitchFamily="2" charset="-122"/>
            </a:endParaRPr>
          </a:p>
        </p:txBody>
      </p:sp>
      <p:sp>
        <p:nvSpPr>
          <p:cNvPr id="314" name="Rectangle 466"/>
          <p:cNvSpPr>
            <a:spLocks noChangeArrowheads="1"/>
          </p:cNvSpPr>
          <p:nvPr/>
        </p:nvSpPr>
        <p:spPr bwMode="auto">
          <a:xfrm>
            <a:off x="3016727" y="5276158"/>
            <a:ext cx="184666" cy="307777"/>
          </a:xfrm>
          <a:prstGeom prst="rect">
            <a:avLst/>
          </a:prstGeom>
          <a:noFill/>
          <a:ln>
            <a:noFill/>
          </a:ln>
        </p:spPr>
        <p:txBody>
          <a:bodyPr vert="eaVert" wrap="none" lIns="0" tIns="0" rIns="0" bIns="0" numCol="1" anchor="t" anchorCtr="0" compatLnSpc="1">
            <a:spAutoFit/>
          </a:bodyPr>
          <a:lstStyle/>
          <a:p>
            <a:pPr fontAlgn="base">
              <a:spcBef>
                <a:spcPct val="0"/>
              </a:spcBef>
              <a:spcAft>
                <a:spcPct val="0"/>
              </a:spcAft>
            </a:pPr>
            <a:r>
              <a:rPr lang="zh-CN" altLang="en-US" sz="12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仓库</a:t>
            </a:r>
            <a:endParaRPr lang="zh-CN" altLang="en-US" sz="2000" dirty="0">
              <a:latin typeface="Arial" panose="020B0604020202020204" pitchFamily="34" charset="0"/>
              <a:ea typeface="宋体" panose="02010600030101010101" pitchFamily="2" charset="-122"/>
              <a:cs typeface="宋体" panose="02010600030101010101" pitchFamily="2" charset="-122"/>
            </a:endParaRPr>
          </a:p>
        </p:txBody>
      </p:sp>
      <p:sp>
        <p:nvSpPr>
          <p:cNvPr id="315" name="Rectangle 467"/>
          <p:cNvSpPr>
            <a:spLocks noChangeArrowheads="1"/>
          </p:cNvSpPr>
          <p:nvPr/>
        </p:nvSpPr>
        <p:spPr bwMode="auto">
          <a:xfrm>
            <a:off x="2709810" y="5276157"/>
            <a:ext cx="184666" cy="461665"/>
          </a:xfrm>
          <a:prstGeom prst="rect">
            <a:avLst/>
          </a:prstGeom>
          <a:noFill/>
          <a:ln>
            <a:noFill/>
          </a:ln>
        </p:spPr>
        <p:txBody>
          <a:bodyPr vert="eaVert" wrap="none" lIns="0" tIns="0" rIns="0" bIns="0" numCol="1" anchor="t" anchorCtr="0" compatLnSpc="1">
            <a:spAutoFit/>
          </a:bodyPr>
          <a:lstStyle/>
          <a:p>
            <a:pPr fontAlgn="base">
              <a:spcBef>
                <a:spcPct val="0"/>
              </a:spcBef>
              <a:spcAft>
                <a:spcPct val="0"/>
              </a:spcAft>
            </a:pPr>
            <a:r>
              <a:rPr lang="zh-CN" altLang="en-US" sz="12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采购部</a:t>
            </a:r>
            <a:endParaRPr lang="zh-CN" altLang="en-US" sz="2000" dirty="0">
              <a:latin typeface="Arial" panose="020B0604020202020204" pitchFamily="34" charset="0"/>
              <a:ea typeface="宋体" panose="02010600030101010101" pitchFamily="2" charset="-122"/>
              <a:cs typeface="宋体" panose="02010600030101010101" pitchFamily="2" charset="-122"/>
            </a:endParaRPr>
          </a:p>
        </p:txBody>
      </p:sp>
      <p:sp>
        <p:nvSpPr>
          <p:cNvPr id="316" name="Rectangle 468"/>
          <p:cNvSpPr>
            <a:spLocks noChangeArrowheads="1"/>
          </p:cNvSpPr>
          <p:nvPr/>
        </p:nvSpPr>
        <p:spPr bwMode="auto">
          <a:xfrm>
            <a:off x="2402894" y="5276158"/>
            <a:ext cx="184666" cy="769441"/>
          </a:xfrm>
          <a:prstGeom prst="rect">
            <a:avLst/>
          </a:prstGeom>
          <a:noFill/>
          <a:ln>
            <a:noFill/>
          </a:ln>
        </p:spPr>
        <p:txBody>
          <a:bodyPr vert="eaVert" wrap="none" lIns="0" tIns="0" rIns="0" bIns="0" numCol="1" anchor="t" anchorCtr="0" compatLnSpc="1">
            <a:spAutoFit/>
          </a:bodyPr>
          <a:lstStyle/>
          <a:p>
            <a:pPr fontAlgn="base">
              <a:spcBef>
                <a:spcPct val="0"/>
              </a:spcBef>
              <a:spcAft>
                <a:spcPct val="0"/>
              </a:spcAft>
            </a:pPr>
            <a:r>
              <a:rPr lang="zh-CN" altLang="en-US" sz="12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化工开发部</a:t>
            </a:r>
            <a:endParaRPr lang="zh-CN" altLang="en-US" sz="2000" dirty="0">
              <a:latin typeface="Arial" panose="020B0604020202020204" pitchFamily="34" charset="0"/>
              <a:ea typeface="宋体" panose="02010600030101010101" pitchFamily="2" charset="-122"/>
              <a:cs typeface="宋体" panose="02010600030101010101" pitchFamily="2" charset="-122"/>
            </a:endParaRPr>
          </a:p>
        </p:txBody>
      </p:sp>
      <p:sp>
        <p:nvSpPr>
          <p:cNvPr id="317" name="Rectangle 469"/>
          <p:cNvSpPr>
            <a:spLocks noChangeArrowheads="1"/>
          </p:cNvSpPr>
          <p:nvPr/>
        </p:nvSpPr>
        <p:spPr bwMode="auto">
          <a:xfrm>
            <a:off x="2094919" y="5276158"/>
            <a:ext cx="184666" cy="769441"/>
          </a:xfrm>
          <a:prstGeom prst="rect">
            <a:avLst/>
          </a:prstGeom>
          <a:noFill/>
          <a:ln>
            <a:noFill/>
          </a:ln>
        </p:spPr>
        <p:txBody>
          <a:bodyPr vert="eaVert" wrap="none" lIns="0" tIns="0" rIns="0" bIns="0" numCol="1" anchor="t" anchorCtr="0" compatLnSpc="1">
            <a:spAutoFit/>
          </a:bodyPr>
          <a:lstStyle/>
          <a:p>
            <a:pPr fontAlgn="base">
              <a:spcBef>
                <a:spcPct val="0"/>
              </a:spcBef>
              <a:spcAft>
                <a:spcPct val="0"/>
              </a:spcAft>
            </a:pPr>
            <a:r>
              <a:rPr lang="zh-CN" altLang="en-US" sz="12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电子开发部</a:t>
            </a:r>
            <a:endParaRPr lang="zh-CN" altLang="en-US" sz="2000" dirty="0">
              <a:latin typeface="Arial" panose="020B0604020202020204" pitchFamily="34" charset="0"/>
              <a:ea typeface="宋体" panose="02010600030101010101" pitchFamily="2" charset="-122"/>
              <a:cs typeface="宋体" panose="02010600030101010101" pitchFamily="2" charset="-122"/>
            </a:endParaRPr>
          </a:p>
        </p:txBody>
      </p:sp>
      <p:sp>
        <p:nvSpPr>
          <p:cNvPr id="318" name="Rectangle 429"/>
          <p:cNvSpPr>
            <a:spLocks noChangeArrowheads="1"/>
          </p:cNvSpPr>
          <p:nvPr/>
        </p:nvSpPr>
        <p:spPr bwMode="auto">
          <a:xfrm>
            <a:off x="5541433" y="1481034"/>
            <a:ext cx="74506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p>
            <a:pPr fontAlgn="base">
              <a:spcBef>
                <a:spcPct val="0"/>
              </a:spcBef>
              <a:spcAft>
                <a:spcPct val="0"/>
              </a:spcAft>
            </a:pPr>
            <a:r>
              <a:rPr lang="zh-CN" altLang="en-US" sz="14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董事会</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04"/>
                                        </p:tgtEl>
                                        <p:attrNameLst>
                                          <p:attrName>style.visibility</p:attrName>
                                        </p:attrNameLst>
                                      </p:cBhvr>
                                      <p:to>
                                        <p:strVal val="visible"/>
                                      </p:to>
                                    </p:set>
                                    <p:animEffect transition="in" filter="fade">
                                      <p:cBhvr>
                                        <p:cTn id="7" dur="500"/>
                                        <p:tgtEl>
                                          <p:spTgt spid="20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18"/>
                                        </p:tgtEl>
                                        <p:attrNameLst>
                                          <p:attrName>style.visibility</p:attrName>
                                        </p:attrNameLst>
                                      </p:cBhvr>
                                      <p:to>
                                        <p:strVal val="visible"/>
                                      </p:to>
                                    </p:set>
                                    <p:animEffect transition="in" filter="fade">
                                      <p:cBhvr>
                                        <p:cTn id="10" dur="500"/>
                                        <p:tgtEl>
                                          <p:spTgt spid="31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03"/>
                                        </p:tgtEl>
                                        <p:attrNameLst>
                                          <p:attrName>style.visibility</p:attrName>
                                        </p:attrNameLst>
                                      </p:cBhvr>
                                      <p:to>
                                        <p:strVal val="visible"/>
                                      </p:to>
                                    </p:set>
                                    <p:animEffect transition="in" filter="fade">
                                      <p:cBhvr>
                                        <p:cTn id="13" dur="500"/>
                                        <p:tgtEl>
                                          <p:spTgt spid="20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77"/>
                                        </p:tgtEl>
                                        <p:attrNameLst>
                                          <p:attrName>style.visibility</p:attrName>
                                        </p:attrNameLst>
                                      </p:cBhvr>
                                      <p:to>
                                        <p:strVal val="visible"/>
                                      </p:to>
                                    </p:set>
                                    <p:animEffect transition="in" filter="fade">
                                      <p:cBhvr>
                                        <p:cTn id="16" dur="500"/>
                                        <p:tgtEl>
                                          <p:spTgt spid="277"/>
                                        </p:tgtEl>
                                      </p:cBhvr>
                                    </p:animEffect>
                                  </p:childTnLst>
                                </p:cTn>
                              </p:par>
                            </p:childTnLst>
                          </p:cTn>
                        </p:par>
                        <p:par>
                          <p:cTn id="17" fill="hold">
                            <p:stCondLst>
                              <p:cond delay="500"/>
                            </p:stCondLst>
                            <p:childTnLst>
                              <p:par>
                                <p:cTn id="18" presetID="22" presetClass="entr" presetSubtype="1" fill="hold" grpId="0" nodeType="afterEffect">
                                  <p:stCondLst>
                                    <p:cond delay="0"/>
                                  </p:stCondLst>
                                  <p:childTnLst>
                                    <p:set>
                                      <p:cBhvr>
                                        <p:cTn id="19" dur="1" fill="hold">
                                          <p:stCondLst>
                                            <p:cond delay="0"/>
                                          </p:stCondLst>
                                        </p:cTn>
                                        <p:tgtEl>
                                          <p:spTgt spid="205"/>
                                        </p:tgtEl>
                                        <p:attrNameLst>
                                          <p:attrName>style.visibility</p:attrName>
                                        </p:attrNameLst>
                                      </p:cBhvr>
                                      <p:to>
                                        <p:strVal val="visible"/>
                                      </p:to>
                                    </p:set>
                                    <p:animEffect transition="in" filter="wipe(up)">
                                      <p:cBhvr>
                                        <p:cTn id="20" dur="500"/>
                                        <p:tgtEl>
                                          <p:spTgt spid="205"/>
                                        </p:tgtEl>
                                      </p:cBhvr>
                                    </p:animEffect>
                                  </p:childTnLst>
                                </p:cTn>
                              </p:par>
                            </p:childTnLst>
                          </p:cTn>
                        </p:par>
                        <p:par>
                          <p:cTn id="21" fill="hold">
                            <p:stCondLst>
                              <p:cond delay="1000"/>
                            </p:stCondLst>
                            <p:childTnLst>
                              <p:par>
                                <p:cTn id="22" presetID="22" presetClass="entr" presetSubtype="1" fill="hold" nodeType="afterEffect">
                                  <p:stCondLst>
                                    <p:cond delay="0"/>
                                  </p:stCondLst>
                                  <p:childTnLst>
                                    <p:set>
                                      <p:cBhvr>
                                        <p:cTn id="23" dur="1" fill="hold">
                                          <p:stCondLst>
                                            <p:cond delay="0"/>
                                          </p:stCondLst>
                                        </p:cTn>
                                        <p:tgtEl>
                                          <p:spTgt spid="206"/>
                                        </p:tgtEl>
                                        <p:attrNameLst>
                                          <p:attrName>style.visibility</p:attrName>
                                        </p:attrNameLst>
                                      </p:cBhvr>
                                      <p:to>
                                        <p:strVal val="visible"/>
                                      </p:to>
                                    </p:set>
                                    <p:animEffect transition="in" filter="wipe(up)">
                                      <p:cBhvr>
                                        <p:cTn id="24" dur="500"/>
                                        <p:tgtEl>
                                          <p:spTgt spid="206"/>
                                        </p:tgtEl>
                                      </p:cBhvr>
                                    </p:animEffect>
                                  </p:childTnLst>
                                </p:cTn>
                              </p:par>
                              <p:par>
                                <p:cTn id="25" presetID="47" presetClass="entr" presetSubtype="0" fill="hold" grpId="0" nodeType="withEffect">
                                  <p:stCondLst>
                                    <p:cond delay="350"/>
                                  </p:stCondLst>
                                  <p:childTnLst>
                                    <p:set>
                                      <p:cBhvr>
                                        <p:cTn id="26" dur="1" fill="hold">
                                          <p:stCondLst>
                                            <p:cond delay="0"/>
                                          </p:stCondLst>
                                        </p:cTn>
                                        <p:tgtEl>
                                          <p:spTgt spid="202"/>
                                        </p:tgtEl>
                                        <p:attrNameLst>
                                          <p:attrName>style.visibility</p:attrName>
                                        </p:attrNameLst>
                                      </p:cBhvr>
                                      <p:to>
                                        <p:strVal val="visible"/>
                                      </p:to>
                                    </p:set>
                                    <p:animEffect transition="in" filter="fade">
                                      <p:cBhvr>
                                        <p:cTn id="27" dur="300"/>
                                        <p:tgtEl>
                                          <p:spTgt spid="202"/>
                                        </p:tgtEl>
                                      </p:cBhvr>
                                    </p:animEffect>
                                    <p:anim calcmode="lin" valueType="num">
                                      <p:cBhvr>
                                        <p:cTn id="28" dur="300" fill="hold"/>
                                        <p:tgtEl>
                                          <p:spTgt spid="202"/>
                                        </p:tgtEl>
                                        <p:attrNameLst>
                                          <p:attrName>ppt_x</p:attrName>
                                        </p:attrNameLst>
                                      </p:cBhvr>
                                      <p:tavLst>
                                        <p:tav tm="0">
                                          <p:val>
                                            <p:strVal val="#ppt_x"/>
                                          </p:val>
                                        </p:tav>
                                        <p:tav tm="100000">
                                          <p:val>
                                            <p:strVal val="#ppt_x"/>
                                          </p:val>
                                        </p:tav>
                                      </p:tavLst>
                                    </p:anim>
                                    <p:anim calcmode="lin" valueType="num">
                                      <p:cBhvr>
                                        <p:cTn id="29" dur="300" fill="hold"/>
                                        <p:tgtEl>
                                          <p:spTgt spid="202"/>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350"/>
                                  </p:stCondLst>
                                  <p:childTnLst>
                                    <p:set>
                                      <p:cBhvr>
                                        <p:cTn id="31" dur="1" fill="hold">
                                          <p:stCondLst>
                                            <p:cond delay="0"/>
                                          </p:stCondLst>
                                        </p:cTn>
                                        <p:tgtEl>
                                          <p:spTgt spid="280"/>
                                        </p:tgtEl>
                                        <p:attrNameLst>
                                          <p:attrName>style.visibility</p:attrName>
                                        </p:attrNameLst>
                                      </p:cBhvr>
                                      <p:to>
                                        <p:strVal val="visible"/>
                                      </p:to>
                                    </p:set>
                                    <p:animEffect transition="in" filter="fade">
                                      <p:cBhvr>
                                        <p:cTn id="32" dur="300"/>
                                        <p:tgtEl>
                                          <p:spTgt spid="280"/>
                                        </p:tgtEl>
                                      </p:cBhvr>
                                    </p:animEffect>
                                    <p:anim calcmode="lin" valueType="num">
                                      <p:cBhvr>
                                        <p:cTn id="33" dur="300" fill="hold"/>
                                        <p:tgtEl>
                                          <p:spTgt spid="280"/>
                                        </p:tgtEl>
                                        <p:attrNameLst>
                                          <p:attrName>ppt_x</p:attrName>
                                        </p:attrNameLst>
                                      </p:cBhvr>
                                      <p:tavLst>
                                        <p:tav tm="0">
                                          <p:val>
                                            <p:strVal val="#ppt_x"/>
                                          </p:val>
                                        </p:tav>
                                        <p:tav tm="100000">
                                          <p:val>
                                            <p:strVal val="#ppt_x"/>
                                          </p:val>
                                        </p:tav>
                                      </p:tavLst>
                                    </p:anim>
                                    <p:anim calcmode="lin" valueType="num">
                                      <p:cBhvr>
                                        <p:cTn id="34" dur="300" fill="hold"/>
                                        <p:tgtEl>
                                          <p:spTgt spid="280"/>
                                        </p:tgtEl>
                                        <p:attrNameLst>
                                          <p:attrName>ppt_y</p:attrName>
                                        </p:attrNameLst>
                                      </p:cBhvr>
                                      <p:tavLst>
                                        <p:tav tm="0">
                                          <p:val>
                                            <p:strVal val="#ppt_y-.1"/>
                                          </p:val>
                                        </p:tav>
                                        <p:tav tm="100000">
                                          <p:val>
                                            <p:strVal val="#ppt_y"/>
                                          </p:val>
                                        </p:tav>
                                      </p:tavLst>
                                    </p:anim>
                                  </p:childTnLst>
                                </p:cTn>
                              </p:par>
                              <p:par>
                                <p:cTn id="35" presetID="47" presetClass="entr" presetSubtype="0" fill="hold" grpId="0" nodeType="withEffect">
                                  <p:stCondLst>
                                    <p:cond delay="350"/>
                                  </p:stCondLst>
                                  <p:childTnLst>
                                    <p:set>
                                      <p:cBhvr>
                                        <p:cTn id="36" dur="1" fill="hold">
                                          <p:stCondLst>
                                            <p:cond delay="0"/>
                                          </p:stCondLst>
                                        </p:cTn>
                                        <p:tgtEl>
                                          <p:spTgt spid="278"/>
                                        </p:tgtEl>
                                        <p:attrNameLst>
                                          <p:attrName>style.visibility</p:attrName>
                                        </p:attrNameLst>
                                      </p:cBhvr>
                                      <p:to>
                                        <p:strVal val="visible"/>
                                      </p:to>
                                    </p:set>
                                    <p:animEffect transition="in" filter="fade">
                                      <p:cBhvr>
                                        <p:cTn id="37" dur="300"/>
                                        <p:tgtEl>
                                          <p:spTgt spid="278"/>
                                        </p:tgtEl>
                                      </p:cBhvr>
                                    </p:animEffect>
                                    <p:anim calcmode="lin" valueType="num">
                                      <p:cBhvr>
                                        <p:cTn id="38" dur="300" fill="hold"/>
                                        <p:tgtEl>
                                          <p:spTgt spid="278"/>
                                        </p:tgtEl>
                                        <p:attrNameLst>
                                          <p:attrName>ppt_x</p:attrName>
                                        </p:attrNameLst>
                                      </p:cBhvr>
                                      <p:tavLst>
                                        <p:tav tm="0">
                                          <p:val>
                                            <p:strVal val="#ppt_x"/>
                                          </p:val>
                                        </p:tav>
                                        <p:tav tm="100000">
                                          <p:val>
                                            <p:strVal val="#ppt_x"/>
                                          </p:val>
                                        </p:tav>
                                      </p:tavLst>
                                    </p:anim>
                                    <p:anim calcmode="lin" valueType="num">
                                      <p:cBhvr>
                                        <p:cTn id="39" dur="300" fill="hold"/>
                                        <p:tgtEl>
                                          <p:spTgt spid="278"/>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350"/>
                                  </p:stCondLst>
                                  <p:childTnLst>
                                    <p:set>
                                      <p:cBhvr>
                                        <p:cTn id="41" dur="1" fill="hold">
                                          <p:stCondLst>
                                            <p:cond delay="0"/>
                                          </p:stCondLst>
                                        </p:cTn>
                                        <p:tgtEl>
                                          <p:spTgt spid="201"/>
                                        </p:tgtEl>
                                        <p:attrNameLst>
                                          <p:attrName>style.visibility</p:attrName>
                                        </p:attrNameLst>
                                      </p:cBhvr>
                                      <p:to>
                                        <p:strVal val="visible"/>
                                      </p:to>
                                    </p:set>
                                    <p:animEffect transition="in" filter="fade">
                                      <p:cBhvr>
                                        <p:cTn id="42" dur="300"/>
                                        <p:tgtEl>
                                          <p:spTgt spid="201"/>
                                        </p:tgtEl>
                                      </p:cBhvr>
                                    </p:animEffect>
                                    <p:anim calcmode="lin" valueType="num">
                                      <p:cBhvr>
                                        <p:cTn id="43" dur="300" fill="hold"/>
                                        <p:tgtEl>
                                          <p:spTgt spid="201"/>
                                        </p:tgtEl>
                                        <p:attrNameLst>
                                          <p:attrName>ppt_x</p:attrName>
                                        </p:attrNameLst>
                                      </p:cBhvr>
                                      <p:tavLst>
                                        <p:tav tm="0">
                                          <p:val>
                                            <p:strVal val="#ppt_x"/>
                                          </p:val>
                                        </p:tav>
                                        <p:tav tm="100000">
                                          <p:val>
                                            <p:strVal val="#ppt_x"/>
                                          </p:val>
                                        </p:tav>
                                      </p:tavLst>
                                    </p:anim>
                                    <p:anim calcmode="lin" valueType="num">
                                      <p:cBhvr>
                                        <p:cTn id="44" dur="300" fill="hold"/>
                                        <p:tgtEl>
                                          <p:spTgt spid="201"/>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350"/>
                                  </p:stCondLst>
                                  <p:childTnLst>
                                    <p:set>
                                      <p:cBhvr>
                                        <p:cTn id="46" dur="1" fill="hold">
                                          <p:stCondLst>
                                            <p:cond delay="0"/>
                                          </p:stCondLst>
                                        </p:cTn>
                                        <p:tgtEl>
                                          <p:spTgt spid="279"/>
                                        </p:tgtEl>
                                        <p:attrNameLst>
                                          <p:attrName>style.visibility</p:attrName>
                                        </p:attrNameLst>
                                      </p:cBhvr>
                                      <p:to>
                                        <p:strVal val="visible"/>
                                      </p:to>
                                    </p:set>
                                    <p:animEffect transition="in" filter="fade">
                                      <p:cBhvr>
                                        <p:cTn id="47" dur="300"/>
                                        <p:tgtEl>
                                          <p:spTgt spid="279"/>
                                        </p:tgtEl>
                                      </p:cBhvr>
                                    </p:animEffect>
                                    <p:anim calcmode="lin" valueType="num">
                                      <p:cBhvr>
                                        <p:cTn id="48" dur="300" fill="hold"/>
                                        <p:tgtEl>
                                          <p:spTgt spid="279"/>
                                        </p:tgtEl>
                                        <p:attrNameLst>
                                          <p:attrName>ppt_x</p:attrName>
                                        </p:attrNameLst>
                                      </p:cBhvr>
                                      <p:tavLst>
                                        <p:tav tm="0">
                                          <p:val>
                                            <p:strVal val="#ppt_x"/>
                                          </p:val>
                                        </p:tav>
                                        <p:tav tm="100000">
                                          <p:val>
                                            <p:strVal val="#ppt_x"/>
                                          </p:val>
                                        </p:tav>
                                      </p:tavLst>
                                    </p:anim>
                                    <p:anim calcmode="lin" valueType="num">
                                      <p:cBhvr>
                                        <p:cTn id="49" dur="300" fill="hold"/>
                                        <p:tgtEl>
                                          <p:spTgt spid="279"/>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350"/>
                                  </p:stCondLst>
                                  <p:childTnLst>
                                    <p:set>
                                      <p:cBhvr>
                                        <p:cTn id="51" dur="1" fill="hold">
                                          <p:stCondLst>
                                            <p:cond delay="0"/>
                                          </p:stCondLst>
                                        </p:cTn>
                                        <p:tgtEl>
                                          <p:spTgt spid="200"/>
                                        </p:tgtEl>
                                        <p:attrNameLst>
                                          <p:attrName>style.visibility</p:attrName>
                                        </p:attrNameLst>
                                      </p:cBhvr>
                                      <p:to>
                                        <p:strVal val="visible"/>
                                      </p:to>
                                    </p:set>
                                    <p:animEffect transition="in" filter="fade">
                                      <p:cBhvr>
                                        <p:cTn id="52" dur="300"/>
                                        <p:tgtEl>
                                          <p:spTgt spid="200"/>
                                        </p:tgtEl>
                                      </p:cBhvr>
                                    </p:animEffect>
                                    <p:anim calcmode="lin" valueType="num">
                                      <p:cBhvr>
                                        <p:cTn id="53" dur="300" fill="hold"/>
                                        <p:tgtEl>
                                          <p:spTgt spid="200"/>
                                        </p:tgtEl>
                                        <p:attrNameLst>
                                          <p:attrName>ppt_x</p:attrName>
                                        </p:attrNameLst>
                                      </p:cBhvr>
                                      <p:tavLst>
                                        <p:tav tm="0">
                                          <p:val>
                                            <p:strVal val="#ppt_x"/>
                                          </p:val>
                                        </p:tav>
                                        <p:tav tm="100000">
                                          <p:val>
                                            <p:strVal val="#ppt_x"/>
                                          </p:val>
                                        </p:tav>
                                      </p:tavLst>
                                    </p:anim>
                                    <p:anim calcmode="lin" valueType="num">
                                      <p:cBhvr>
                                        <p:cTn id="54" dur="300" fill="hold"/>
                                        <p:tgtEl>
                                          <p:spTgt spid="200"/>
                                        </p:tgtEl>
                                        <p:attrNameLst>
                                          <p:attrName>ppt_y</p:attrName>
                                        </p:attrNameLst>
                                      </p:cBhvr>
                                      <p:tavLst>
                                        <p:tav tm="0">
                                          <p:val>
                                            <p:strVal val="#ppt_y-.1"/>
                                          </p:val>
                                        </p:tav>
                                        <p:tav tm="100000">
                                          <p:val>
                                            <p:strVal val="#ppt_y"/>
                                          </p:val>
                                        </p:tav>
                                      </p:tavLst>
                                    </p:anim>
                                  </p:childTnLst>
                                </p:cTn>
                              </p:par>
                            </p:childTnLst>
                          </p:cTn>
                        </p:par>
                        <p:par>
                          <p:cTn id="55" fill="hold">
                            <p:stCondLst>
                              <p:cond delay="1500"/>
                            </p:stCondLst>
                            <p:childTnLst>
                              <p:par>
                                <p:cTn id="56" presetID="22" presetClass="entr" presetSubtype="1" fill="hold" nodeType="afterEffect">
                                  <p:stCondLst>
                                    <p:cond delay="0"/>
                                  </p:stCondLst>
                                  <p:childTnLst>
                                    <p:set>
                                      <p:cBhvr>
                                        <p:cTn id="57" dur="1" fill="hold">
                                          <p:stCondLst>
                                            <p:cond delay="0"/>
                                          </p:stCondLst>
                                        </p:cTn>
                                        <p:tgtEl>
                                          <p:spTgt spid="211"/>
                                        </p:tgtEl>
                                        <p:attrNameLst>
                                          <p:attrName>style.visibility</p:attrName>
                                        </p:attrNameLst>
                                      </p:cBhvr>
                                      <p:to>
                                        <p:strVal val="visible"/>
                                      </p:to>
                                    </p:set>
                                    <p:animEffect transition="in" filter="wipe(up)">
                                      <p:cBhvr>
                                        <p:cTn id="58" dur="500"/>
                                        <p:tgtEl>
                                          <p:spTgt spid="211"/>
                                        </p:tgtEl>
                                      </p:cBhvr>
                                    </p:animEffect>
                                  </p:childTnLst>
                                </p:cTn>
                              </p:par>
                              <p:par>
                                <p:cTn id="59" presetID="22" presetClass="entr" presetSubtype="1" fill="hold" nodeType="withEffect">
                                  <p:stCondLst>
                                    <p:cond delay="0"/>
                                  </p:stCondLst>
                                  <p:childTnLst>
                                    <p:set>
                                      <p:cBhvr>
                                        <p:cTn id="60" dur="1" fill="hold">
                                          <p:stCondLst>
                                            <p:cond delay="0"/>
                                          </p:stCondLst>
                                        </p:cTn>
                                        <p:tgtEl>
                                          <p:spTgt spid="218"/>
                                        </p:tgtEl>
                                        <p:attrNameLst>
                                          <p:attrName>style.visibility</p:attrName>
                                        </p:attrNameLst>
                                      </p:cBhvr>
                                      <p:to>
                                        <p:strVal val="visible"/>
                                      </p:to>
                                    </p:set>
                                    <p:animEffect transition="in" filter="wipe(up)">
                                      <p:cBhvr>
                                        <p:cTn id="61" dur="500"/>
                                        <p:tgtEl>
                                          <p:spTgt spid="218"/>
                                        </p:tgtEl>
                                      </p:cBhvr>
                                    </p:animEffect>
                                  </p:childTnLst>
                                </p:cTn>
                              </p:par>
                              <p:par>
                                <p:cTn id="62" presetID="22" presetClass="entr" presetSubtype="1" fill="hold" nodeType="withEffect">
                                  <p:stCondLst>
                                    <p:cond delay="0"/>
                                  </p:stCondLst>
                                  <p:childTnLst>
                                    <p:set>
                                      <p:cBhvr>
                                        <p:cTn id="63" dur="1" fill="hold">
                                          <p:stCondLst>
                                            <p:cond delay="0"/>
                                          </p:stCondLst>
                                        </p:cTn>
                                        <p:tgtEl>
                                          <p:spTgt spid="223"/>
                                        </p:tgtEl>
                                        <p:attrNameLst>
                                          <p:attrName>style.visibility</p:attrName>
                                        </p:attrNameLst>
                                      </p:cBhvr>
                                      <p:to>
                                        <p:strVal val="visible"/>
                                      </p:to>
                                    </p:set>
                                    <p:animEffect transition="in" filter="wipe(up)">
                                      <p:cBhvr>
                                        <p:cTn id="64" dur="500"/>
                                        <p:tgtEl>
                                          <p:spTgt spid="223"/>
                                        </p:tgtEl>
                                      </p:cBhvr>
                                    </p:animEffect>
                                  </p:childTnLst>
                                </p:cTn>
                              </p:par>
                              <p:par>
                                <p:cTn id="65" presetID="42" presetClass="entr" presetSubtype="0" fill="hold" grpId="0" nodeType="withEffect">
                                  <p:stCondLst>
                                    <p:cond delay="600"/>
                                  </p:stCondLst>
                                  <p:childTnLst>
                                    <p:set>
                                      <p:cBhvr>
                                        <p:cTn id="66" dur="1" fill="hold">
                                          <p:stCondLst>
                                            <p:cond delay="0"/>
                                          </p:stCondLst>
                                        </p:cTn>
                                        <p:tgtEl>
                                          <p:spTgt spid="199"/>
                                        </p:tgtEl>
                                        <p:attrNameLst>
                                          <p:attrName>style.visibility</p:attrName>
                                        </p:attrNameLst>
                                      </p:cBhvr>
                                      <p:to>
                                        <p:strVal val="visible"/>
                                      </p:to>
                                    </p:set>
                                    <p:animEffect transition="in" filter="fade">
                                      <p:cBhvr>
                                        <p:cTn id="67" dur="500"/>
                                        <p:tgtEl>
                                          <p:spTgt spid="199"/>
                                        </p:tgtEl>
                                      </p:cBhvr>
                                    </p:animEffect>
                                    <p:anim calcmode="lin" valueType="num">
                                      <p:cBhvr>
                                        <p:cTn id="68" dur="500" fill="hold"/>
                                        <p:tgtEl>
                                          <p:spTgt spid="199"/>
                                        </p:tgtEl>
                                        <p:attrNameLst>
                                          <p:attrName>ppt_x</p:attrName>
                                        </p:attrNameLst>
                                      </p:cBhvr>
                                      <p:tavLst>
                                        <p:tav tm="0">
                                          <p:val>
                                            <p:strVal val="#ppt_x"/>
                                          </p:val>
                                        </p:tav>
                                        <p:tav tm="100000">
                                          <p:val>
                                            <p:strVal val="#ppt_x"/>
                                          </p:val>
                                        </p:tav>
                                      </p:tavLst>
                                    </p:anim>
                                    <p:anim calcmode="lin" valueType="num">
                                      <p:cBhvr>
                                        <p:cTn id="69" dur="500" fill="hold"/>
                                        <p:tgtEl>
                                          <p:spTgt spid="199"/>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600"/>
                                  </p:stCondLst>
                                  <p:childTnLst>
                                    <p:set>
                                      <p:cBhvr>
                                        <p:cTn id="71" dur="1" fill="hold">
                                          <p:stCondLst>
                                            <p:cond delay="0"/>
                                          </p:stCondLst>
                                        </p:cTn>
                                        <p:tgtEl>
                                          <p:spTgt spid="281"/>
                                        </p:tgtEl>
                                        <p:attrNameLst>
                                          <p:attrName>style.visibility</p:attrName>
                                        </p:attrNameLst>
                                      </p:cBhvr>
                                      <p:to>
                                        <p:strVal val="visible"/>
                                      </p:to>
                                    </p:set>
                                    <p:animEffect transition="in" filter="fade">
                                      <p:cBhvr>
                                        <p:cTn id="72" dur="500"/>
                                        <p:tgtEl>
                                          <p:spTgt spid="281"/>
                                        </p:tgtEl>
                                      </p:cBhvr>
                                    </p:animEffect>
                                    <p:anim calcmode="lin" valueType="num">
                                      <p:cBhvr>
                                        <p:cTn id="73" dur="500" fill="hold"/>
                                        <p:tgtEl>
                                          <p:spTgt spid="281"/>
                                        </p:tgtEl>
                                        <p:attrNameLst>
                                          <p:attrName>ppt_x</p:attrName>
                                        </p:attrNameLst>
                                      </p:cBhvr>
                                      <p:tavLst>
                                        <p:tav tm="0">
                                          <p:val>
                                            <p:strVal val="#ppt_x"/>
                                          </p:val>
                                        </p:tav>
                                        <p:tav tm="100000">
                                          <p:val>
                                            <p:strVal val="#ppt_x"/>
                                          </p:val>
                                        </p:tav>
                                      </p:tavLst>
                                    </p:anim>
                                    <p:anim calcmode="lin" valueType="num">
                                      <p:cBhvr>
                                        <p:cTn id="74" dur="500" fill="hold"/>
                                        <p:tgtEl>
                                          <p:spTgt spid="281"/>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600"/>
                                  </p:stCondLst>
                                  <p:childTnLst>
                                    <p:set>
                                      <p:cBhvr>
                                        <p:cTn id="76" dur="1" fill="hold">
                                          <p:stCondLst>
                                            <p:cond delay="0"/>
                                          </p:stCondLst>
                                        </p:cTn>
                                        <p:tgtEl>
                                          <p:spTgt spid="282"/>
                                        </p:tgtEl>
                                        <p:attrNameLst>
                                          <p:attrName>style.visibility</p:attrName>
                                        </p:attrNameLst>
                                      </p:cBhvr>
                                      <p:to>
                                        <p:strVal val="visible"/>
                                      </p:to>
                                    </p:set>
                                    <p:animEffect transition="in" filter="fade">
                                      <p:cBhvr>
                                        <p:cTn id="77" dur="500"/>
                                        <p:tgtEl>
                                          <p:spTgt spid="282"/>
                                        </p:tgtEl>
                                      </p:cBhvr>
                                    </p:animEffect>
                                    <p:anim calcmode="lin" valueType="num">
                                      <p:cBhvr>
                                        <p:cTn id="78" dur="500" fill="hold"/>
                                        <p:tgtEl>
                                          <p:spTgt spid="282"/>
                                        </p:tgtEl>
                                        <p:attrNameLst>
                                          <p:attrName>ppt_x</p:attrName>
                                        </p:attrNameLst>
                                      </p:cBhvr>
                                      <p:tavLst>
                                        <p:tav tm="0">
                                          <p:val>
                                            <p:strVal val="#ppt_x"/>
                                          </p:val>
                                        </p:tav>
                                        <p:tav tm="100000">
                                          <p:val>
                                            <p:strVal val="#ppt_x"/>
                                          </p:val>
                                        </p:tav>
                                      </p:tavLst>
                                    </p:anim>
                                    <p:anim calcmode="lin" valueType="num">
                                      <p:cBhvr>
                                        <p:cTn id="79" dur="500" fill="hold"/>
                                        <p:tgtEl>
                                          <p:spTgt spid="282"/>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600"/>
                                  </p:stCondLst>
                                  <p:childTnLst>
                                    <p:set>
                                      <p:cBhvr>
                                        <p:cTn id="81" dur="1" fill="hold">
                                          <p:stCondLst>
                                            <p:cond delay="0"/>
                                          </p:stCondLst>
                                        </p:cTn>
                                        <p:tgtEl>
                                          <p:spTgt spid="191"/>
                                        </p:tgtEl>
                                        <p:attrNameLst>
                                          <p:attrName>style.visibility</p:attrName>
                                        </p:attrNameLst>
                                      </p:cBhvr>
                                      <p:to>
                                        <p:strVal val="visible"/>
                                      </p:to>
                                    </p:set>
                                    <p:animEffect transition="in" filter="fade">
                                      <p:cBhvr>
                                        <p:cTn id="82" dur="500"/>
                                        <p:tgtEl>
                                          <p:spTgt spid="191"/>
                                        </p:tgtEl>
                                      </p:cBhvr>
                                    </p:animEffect>
                                    <p:anim calcmode="lin" valueType="num">
                                      <p:cBhvr>
                                        <p:cTn id="83" dur="500" fill="hold"/>
                                        <p:tgtEl>
                                          <p:spTgt spid="191"/>
                                        </p:tgtEl>
                                        <p:attrNameLst>
                                          <p:attrName>ppt_x</p:attrName>
                                        </p:attrNameLst>
                                      </p:cBhvr>
                                      <p:tavLst>
                                        <p:tav tm="0">
                                          <p:val>
                                            <p:strVal val="#ppt_x"/>
                                          </p:val>
                                        </p:tav>
                                        <p:tav tm="100000">
                                          <p:val>
                                            <p:strVal val="#ppt_x"/>
                                          </p:val>
                                        </p:tav>
                                      </p:tavLst>
                                    </p:anim>
                                    <p:anim calcmode="lin" valueType="num">
                                      <p:cBhvr>
                                        <p:cTn id="84" dur="500" fill="hold"/>
                                        <p:tgtEl>
                                          <p:spTgt spid="191"/>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600"/>
                                  </p:stCondLst>
                                  <p:childTnLst>
                                    <p:set>
                                      <p:cBhvr>
                                        <p:cTn id="86" dur="1" fill="hold">
                                          <p:stCondLst>
                                            <p:cond delay="0"/>
                                          </p:stCondLst>
                                        </p:cTn>
                                        <p:tgtEl>
                                          <p:spTgt spid="283"/>
                                        </p:tgtEl>
                                        <p:attrNameLst>
                                          <p:attrName>style.visibility</p:attrName>
                                        </p:attrNameLst>
                                      </p:cBhvr>
                                      <p:to>
                                        <p:strVal val="visible"/>
                                      </p:to>
                                    </p:set>
                                    <p:animEffect transition="in" filter="fade">
                                      <p:cBhvr>
                                        <p:cTn id="87" dur="500"/>
                                        <p:tgtEl>
                                          <p:spTgt spid="283"/>
                                        </p:tgtEl>
                                      </p:cBhvr>
                                    </p:animEffect>
                                    <p:anim calcmode="lin" valueType="num">
                                      <p:cBhvr>
                                        <p:cTn id="88" dur="500" fill="hold"/>
                                        <p:tgtEl>
                                          <p:spTgt spid="283"/>
                                        </p:tgtEl>
                                        <p:attrNameLst>
                                          <p:attrName>ppt_x</p:attrName>
                                        </p:attrNameLst>
                                      </p:cBhvr>
                                      <p:tavLst>
                                        <p:tav tm="0">
                                          <p:val>
                                            <p:strVal val="#ppt_x"/>
                                          </p:val>
                                        </p:tav>
                                        <p:tav tm="100000">
                                          <p:val>
                                            <p:strVal val="#ppt_x"/>
                                          </p:val>
                                        </p:tav>
                                      </p:tavLst>
                                    </p:anim>
                                    <p:anim calcmode="lin" valueType="num">
                                      <p:cBhvr>
                                        <p:cTn id="89" dur="500" fill="hold"/>
                                        <p:tgtEl>
                                          <p:spTgt spid="283"/>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600"/>
                                  </p:stCondLst>
                                  <p:childTnLst>
                                    <p:set>
                                      <p:cBhvr>
                                        <p:cTn id="91" dur="1" fill="hold">
                                          <p:stCondLst>
                                            <p:cond delay="0"/>
                                          </p:stCondLst>
                                        </p:cTn>
                                        <p:tgtEl>
                                          <p:spTgt spid="192"/>
                                        </p:tgtEl>
                                        <p:attrNameLst>
                                          <p:attrName>style.visibility</p:attrName>
                                        </p:attrNameLst>
                                      </p:cBhvr>
                                      <p:to>
                                        <p:strVal val="visible"/>
                                      </p:to>
                                    </p:set>
                                    <p:animEffect transition="in" filter="fade">
                                      <p:cBhvr>
                                        <p:cTn id="92" dur="500"/>
                                        <p:tgtEl>
                                          <p:spTgt spid="192"/>
                                        </p:tgtEl>
                                      </p:cBhvr>
                                    </p:animEffect>
                                    <p:anim calcmode="lin" valueType="num">
                                      <p:cBhvr>
                                        <p:cTn id="93" dur="500" fill="hold"/>
                                        <p:tgtEl>
                                          <p:spTgt spid="192"/>
                                        </p:tgtEl>
                                        <p:attrNameLst>
                                          <p:attrName>ppt_x</p:attrName>
                                        </p:attrNameLst>
                                      </p:cBhvr>
                                      <p:tavLst>
                                        <p:tav tm="0">
                                          <p:val>
                                            <p:strVal val="#ppt_x"/>
                                          </p:val>
                                        </p:tav>
                                        <p:tav tm="100000">
                                          <p:val>
                                            <p:strVal val="#ppt_x"/>
                                          </p:val>
                                        </p:tav>
                                      </p:tavLst>
                                    </p:anim>
                                    <p:anim calcmode="lin" valueType="num">
                                      <p:cBhvr>
                                        <p:cTn id="94" dur="500" fill="hold"/>
                                        <p:tgtEl>
                                          <p:spTgt spid="192"/>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600"/>
                                  </p:stCondLst>
                                  <p:childTnLst>
                                    <p:set>
                                      <p:cBhvr>
                                        <p:cTn id="96" dur="1" fill="hold">
                                          <p:stCondLst>
                                            <p:cond delay="0"/>
                                          </p:stCondLst>
                                        </p:cTn>
                                        <p:tgtEl>
                                          <p:spTgt spid="284"/>
                                        </p:tgtEl>
                                        <p:attrNameLst>
                                          <p:attrName>style.visibility</p:attrName>
                                        </p:attrNameLst>
                                      </p:cBhvr>
                                      <p:to>
                                        <p:strVal val="visible"/>
                                      </p:to>
                                    </p:set>
                                    <p:animEffect transition="in" filter="fade">
                                      <p:cBhvr>
                                        <p:cTn id="97" dur="500"/>
                                        <p:tgtEl>
                                          <p:spTgt spid="284"/>
                                        </p:tgtEl>
                                      </p:cBhvr>
                                    </p:animEffect>
                                    <p:anim calcmode="lin" valueType="num">
                                      <p:cBhvr>
                                        <p:cTn id="98" dur="500" fill="hold"/>
                                        <p:tgtEl>
                                          <p:spTgt spid="284"/>
                                        </p:tgtEl>
                                        <p:attrNameLst>
                                          <p:attrName>ppt_x</p:attrName>
                                        </p:attrNameLst>
                                      </p:cBhvr>
                                      <p:tavLst>
                                        <p:tav tm="0">
                                          <p:val>
                                            <p:strVal val="#ppt_x"/>
                                          </p:val>
                                        </p:tav>
                                        <p:tav tm="100000">
                                          <p:val>
                                            <p:strVal val="#ppt_x"/>
                                          </p:val>
                                        </p:tav>
                                      </p:tavLst>
                                    </p:anim>
                                    <p:anim calcmode="lin" valueType="num">
                                      <p:cBhvr>
                                        <p:cTn id="99" dur="500" fill="hold"/>
                                        <p:tgtEl>
                                          <p:spTgt spid="284"/>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600"/>
                                  </p:stCondLst>
                                  <p:childTnLst>
                                    <p:set>
                                      <p:cBhvr>
                                        <p:cTn id="101" dur="1" fill="hold">
                                          <p:stCondLst>
                                            <p:cond delay="0"/>
                                          </p:stCondLst>
                                        </p:cTn>
                                        <p:tgtEl>
                                          <p:spTgt spid="193"/>
                                        </p:tgtEl>
                                        <p:attrNameLst>
                                          <p:attrName>style.visibility</p:attrName>
                                        </p:attrNameLst>
                                      </p:cBhvr>
                                      <p:to>
                                        <p:strVal val="visible"/>
                                      </p:to>
                                    </p:set>
                                    <p:animEffect transition="in" filter="fade">
                                      <p:cBhvr>
                                        <p:cTn id="102" dur="500"/>
                                        <p:tgtEl>
                                          <p:spTgt spid="193"/>
                                        </p:tgtEl>
                                      </p:cBhvr>
                                    </p:animEffect>
                                    <p:anim calcmode="lin" valueType="num">
                                      <p:cBhvr>
                                        <p:cTn id="103" dur="500" fill="hold"/>
                                        <p:tgtEl>
                                          <p:spTgt spid="193"/>
                                        </p:tgtEl>
                                        <p:attrNameLst>
                                          <p:attrName>ppt_x</p:attrName>
                                        </p:attrNameLst>
                                      </p:cBhvr>
                                      <p:tavLst>
                                        <p:tav tm="0">
                                          <p:val>
                                            <p:strVal val="#ppt_x"/>
                                          </p:val>
                                        </p:tav>
                                        <p:tav tm="100000">
                                          <p:val>
                                            <p:strVal val="#ppt_x"/>
                                          </p:val>
                                        </p:tav>
                                      </p:tavLst>
                                    </p:anim>
                                    <p:anim calcmode="lin" valueType="num">
                                      <p:cBhvr>
                                        <p:cTn id="104" dur="500" fill="hold"/>
                                        <p:tgtEl>
                                          <p:spTgt spid="193"/>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600"/>
                                  </p:stCondLst>
                                  <p:childTnLst>
                                    <p:set>
                                      <p:cBhvr>
                                        <p:cTn id="106" dur="1" fill="hold">
                                          <p:stCondLst>
                                            <p:cond delay="0"/>
                                          </p:stCondLst>
                                        </p:cTn>
                                        <p:tgtEl>
                                          <p:spTgt spid="285"/>
                                        </p:tgtEl>
                                        <p:attrNameLst>
                                          <p:attrName>style.visibility</p:attrName>
                                        </p:attrNameLst>
                                      </p:cBhvr>
                                      <p:to>
                                        <p:strVal val="visible"/>
                                      </p:to>
                                    </p:set>
                                    <p:animEffect transition="in" filter="fade">
                                      <p:cBhvr>
                                        <p:cTn id="107" dur="500"/>
                                        <p:tgtEl>
                                          <p:spTgt spid="285"/>
                                        </p:tgtEl>
                                      </p:cBhvr>
                                    </p:animEffect>
                                    <p:anim calcmode="lin" valueType="num">
                                      <p:cBhvr>
                                        <p:cTn id="108" dur="500" fill="hold"/>
                                        <p:tgtEl>
                                          <p:spTgt spid="285"/>
                                        </p:tgtEl>
                                        <p:attrNameLst>
                                          <p:attrName>ppt_x</p:attrName>
                                        </p:attrNameLst>
                                      </p:cBhvr>
                                      <p:tavLst>
                                        <p:tav tm="0">
                                          <p:val>
                                            <p:strVal val="#ppt_x"/>
                                          </p:val>
                                        </p:tav>
                                        <p:tav tm="100000">
                                          <p:val>
                                            <p:strVal val="#ppt_x"/>
                                          </p:val>
                                        </p:tav>
                                      </p:tavLst>
                                    </p:anim>
                                    <p:anim calcmode="lin" valueType="num">
                                      <p:cBhvr>
                                        <p:cTn id="109" dur="500" fill="hold"/>
                                        <p:tgtEl>
                                          <p:spTgt spid="285"/>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600"/>
                                  </p:stCondLst>
                                  <p:childTnLst>
                                    <p:set>
                                      <p:cBhvr>
                                        <p:cTn id="111" dur="1" fill="hold">
                                          <p:stCondLst>
                                            <p:cond delay="0"/>
                                          </p:stCondLst>
                                        </p:cTn>
                                        <p:tgtEl>
                                          <p:spTgt spid="194"/>
                                        </p:tgtEl>
                                        <p:attrNameLst>
                                          <p:attrName>style.visibility</p:attrName>
                                        </p:attrNameLst>
                                      </p:cBhvr>
                                      <p:to>
                                        <p:strVal val="visible"/>
                                      </p:to>
                                    </p:set>
                                    <p:animEffect transition="in" filter="fade">
                                      <p:cBhvr>
                                        <p:cTn id="112" dur="500"/>
                                        <p:tgtEl>
                                          <p:spTgt spid="194"/>
                                        </p:tgtEl>
                                      </p:cBhvr>
                                    </p:animEffect>
                                    <p:anim calcmode="lin" valueType="num">
                                      <p:cBhvr>
                                        <p:cTn id="113" dur="500" fill="hold"/>
                                        <p:tgtEl>
                                          <p:spTgt spid="194"/>
                                        </p:tgtEl>
                                        <p:attrNameLst>
                                          <p:attrName>ppt_x</p:attrName>
                                        </p:attrNameLst>
                                      </p:cBhvr>
                                      <p:tavLst>
                                        <p:tav tm="0">
                                          <p:val>
                                            <p:strVal val="#ppt_x"/>
                                          </p:val>
                                        </p:tav>
                                        <p:tav tm="100000">
                                          <p:val>
                                            <p:strVal val="#ppt_x"/>
                                          </p:val>
                                        </p:tav>
                                      </p:tavLst>
                                    </p:anim>
                                    <p:anim calcmode="lin" valueType="num">
                                      <p:cBhvr>
                                        <p:cTn id="114" dur="500" fill="hold"/>
                                        <p:tgtEl>
                                          <p:spTgt spid="194"/>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600"/>
                                  </p:stCondLst>
                                  <p:childTnLst>
                                    <p:set>
                                      <p:cBhvr>
                                        <p:cTn id="116" dur="1" fill="hold">
                                          <p:stCondLst>
                                            <p:cond delay="0"/>
                                          </p:stCondLst>
                                        </p:cTn>
                                        <p:tgtEl>
                                          <p:spTgt spid="286"/>
                                        </p:tgtEl>
                                        <p:attrNameLst>
                                          <p:attrName>style.visibility</p:attrName>
                                        </p:attrNameLst>
                                      </p:cBhvr>
                                      <p:to>
                                        <p:strVal val="visible"/>
                                      </p:to>
                                    </p:set>
                                    <p:animEffect transition="in" filter="fade">
                                      <p:cBhvr>
                                        <p:cTn id="117" dur="500"/>
                                        <p:tgtEl>
                                          <p:spTgt spid="286"/>
                                        </p:tgtEl>
                                      </p:cBhvr>
                                    </p:animEffect>
                                    <p:anim calcmode="lin" valueType="num">
                                      <p:cBhvr>
                                        <p:cTn id="118" dur="500" fill="hold"/>
                                        <p:tgtEl>
                                          <p:spTgt spid="286"/>
                                        </p:tgtEl>
                                        <p:attrNameLst>
                                          <p:attrName>ppt_x</p:attrName>
                                        </p:attrNameLst>
                                      </p:cBhvr>
                                      <p:tavLst>
                                        <p:tav tm="0">
                                          <p:val>
                                            <p:strVal val="#ppt_x"/>
                                          </p:val>
                                        </p:tav>
                                        <p:tav tm="100000">
                                          <p:val>
                                            <p:strVal val="#ppt_x"/>
                                          </p:val>
                                        </p:tav>
                                      </p:tavLst>
                                    </p:anim>
                                    <p:anim calcmode="lin" valueType="num">
                                      <p:cBhvr>
                                        <p:cTn id="119" dur="500" fill="hold"/>
                                        <p:tgtEl>
                                          <p:spTgt spid="286"/>
                                        </p:tgtEl>
                                        <p:attrNameLst>
                                          <p:attrName>ppt_y</p:attrName>
                                        </p:attrNameLst>
                                      </p:cBhvr>
                                      <p:tavLst>
                                        <p:tav tm="0">
                                          <p:val>
                                            <p:strVal val="#ppt_y+.1"/>
                                          </p:val>
                                        </p:tav>
                                        <p:tav tm="100000">
                                          <p:val>
                                            <p:strVal val="#ppt_y"/>
                                          </p:val>
                                        </p:tav>
                                      </p:tavLst>
                                    </p:anim>
                                  </p:childTnLst>
                                </p:cTn>
                              </p:par>
                              <p:par>
                                <p:cTn id="120" presetID="42" presetClass="entr" presetSubtype="0" fill="hold" grpId="0" nodeType="withEffect">
                                  <p:stCondLst>
                                    <p:cond delay="600"/>
                                  </p:stCondLst>
                                  <p:childTnLst>
                                    <p:set>
                                      <p:cBhvr>
                                        <p:cTn id="121" dur="1" fill="hold">
                                          <p:stCondLst>
                                            <p:cond delay="0"/>
                                          </p:stCondLst>
                                        </p:cTn>
                                        <p:tgtEl>
                                          <p:spTgt spid="195"/>
                                        </p:tgtEl>
                                        <p:attrNameLst>
                                          <p:attrName>style.visibility</p:attrName>
                                        </p:attrNameLst>
                                      </p:cBhvr>
                                      <p:to>
                                        <p:strVal val="visible"/>
                                      </p:to>
                                    </p:set>
                                    <p:animEffect transition="in" filter="fade">
                                      <p:cBhvr>
                                        <p:cTn id="122" dur="500"/>
                                        <p:tgtEl>
                                          <p:spTgt spid="195"/>
                                        </p:tgtEl>
                                      </p:cBhvr>
                                    </p:animEffect>
                                    <p:anim calcmode="lin" valueType="num">
                                      <p:cBhvr>
                                        <p:cTn id="123" dur="500" fill="hold"/>
                                        <p:tgtEl>
                                          <p:spTgt spid="195"/>
                                        </p:tgtEl>
                                        <p:attrNameLst>
                                          <p:attrName>ppt_x</p:attrName>
                                        </p:attrNameLst>
                                      </p:cBhvr>
                                      <p:tavLst>
                                        <p:tav tm="0">
                                          <p:val>
                                            <p:strVal val="#ppt_x"/>
                                          </p:val>
                                        </p:tav>
                                        <p:tav tm="100000">
                                          <p:val>
                                            <p:strVal val="#ppt_x"/>
                                          </p:val>
                                        </p:tav>
                                      </p:tavLst>
                                    </p:anim>
                                    <p:anim calcmode="lin" valueType="num">
                                      <p:cBhvr>
                                        <p:cTn id="124" dur="500" fill="hold"/>
                                        <p:tgtEl>
                                          <p:spTgt spid="195"/>
                                        </p:tgtEl>
                                        <p:attrNameLst>
                                          <p:attrName>ppt_y</p:attrName>
                                        </p:attrNameLst>
                                      </p:cBhvr>
                                      <p:tavLst>
                                        <p:tav tm="0">
                                          <p:val>
                                            <p:strVal val="#ppt_y+.1"/>
                                          </p:val>
                                        </p:tav>
                                        <p:tav tm="100000">
                                          <p:val>
                                            <p:strVal val="#ppt_y"/>
                                          </p:val>
                                        </p:tav>
                                      </p:tavLst>
                                    </p:anim>
                                  </p:childTnLst>
                                </p:cTn>
                              </p:par>
                              <p:par>
                                <p:cTn id="125" presetID="42" presetClass="entr" presetSubtype="0" fill="hold" grpId="0" nodeType="withEffect">
                                  <p:stCondLst>
                                    <p:cond delay="600"/>
                                  </p:stCondLst>
                                  <p:childTnLst>
                                    <p:set>
                                      <p:cBhvr>
                                        <p:cTn id="126" dur="1" fill="hold">
                                          <p:stCondLst>
                                            <p:cond delay="0"/>
                                          </p:stCondLst>
                                        </p:cTn>
                                        <p:tgtEl>
                                          <p:spTgt spid="287"/>
                                        </p:tgtEl>
                                        <p:attrNameLst>
                                          <p:attrName>style.visibility</p:attrName>
                                        </p:attrNameLst>
                                      </p:cBhvr>
                                      <p:to>
                                        <p:strVal val="visible"/>
                                      </p:to>
                                    </p:set>
                                    <p:animEffect transition="in" filter="fade">
                                      <p:cBhvr>
                                        <p:cTn id="127" dur="500"/>
                                        <p:tgtEl>
                                          <p:spTgt spid="287"/>
                                        </p:tgtEl>
                                      </p:cBhvr>
                                    </p:animEffect>
                                    <p:anim calcmode="lin" valueType="num">
                                      <p:cBhvr>
                                        <p:cTn id="128" dur="500" fill="hold"/>
                                        <p:tgtEl>
                                          <p:spTgt spid="287"/>
                                        </p:tgtEl>
                                        <p:attrNameLst>
                                          <p:attrName>ppt_x</p:attrName>
                                        </p:attrNameLst>
                                      </p:cBhvr>
                                      <p:tavLst>
                                        <p:tav tm="0">
                                          <p:val>
                                            <p:strVal val="#ppt_x"/>
                                          </p:val>
                                        </p:tav>
                                        <p:tav tm="100000">
                                          <p:val>
                                            <p:strVal val="#ppt_x"/>
                                          </p:val>
                                        </p:tav>
                                      </p:tavLst>
                                    </p:anim>
                                    <p:anim calcmode="lin" valueType="num">
                                      <p:cBhvr>
                                        <p:cTn id="129" dur="500" fill="hold"/>
                                        <p:tgtEl>
                                          <p:spTgt spid="287"/>
                                        </p:tgtEl>
                                        <p:attrNameLst>
                                          <p:attrName>ppt_y</p:attrName>
                                        </p:attrNameLst>
                                      </p:cBhvr>
                                      <p:tavLst>
                                        <p:tav tm="0">
                                          <p:val>
                                            <p:strVal val="#ppt_y+.1"/>
                                          </p:val>
                                        </p:tav>
                                        <p:tav tm="100000">
                                          <p:val>
                                            <p:strVal val="#ppt_y"/>
                                          </p:val>
                                        </p:tav>
                                      </p:tavLst>
                                    </p:anim>
                                  </p:childTnLst>
                                </p:cTn>
                              </p:par>
                              <p:par>
                                <p:cTn id="130" presetID="42" presetClass="entr" presetSubtype="0" fill="hold" grpId="0" nodeType="withEffect">
                                  <p:stCondLst>
                                    <p:cond delay="600"/>
                                  </p:stCondLst>
                                  <p:childTnLst>
                                    <p:set>
                                      <p:cBhvr>
                                        <p:cTn id="131" dur="1" fill="hold">
                                          <p:stCondLst>
                                            <p:cond delay="0"/>
                                          </p:stCondLst>
                                        </p:cTn>
                                        <p:tgtEl>
                                          <p:spTgt spid="196"/>
                                        </p:tgtEl>
                                        <p:attrNameLst>
                                          <p:attrName>style.visibility</p:attrName>
                                        </p:attrNameLst>
                                      </p:cBhvr>
                                      <p:to>
                                        <p:strVal val="visible"/>
                                      </p:to>
                                    </p:set>
                                    <p:animEffect transition="in" filter="fade">
                                      <p:cBhvr>
                                        <p:cTn id="132" dur="500"/>
                                        <p:tgtEl>
                                          <p:spTgt spid="196"/>
                                        </p:tgtEl>
                                      </p:cBhvr>
                                    </p:animEffect>
                                    <p:anim calcmode="lin" valueType="num">
                                      <p:cBhvr>
                                        <p:cTn id="133" dur="500" fill="hold"/>
                                        <p:tgtEl>
                                          <p:spTgt spid="196"/>
                                        </p:tgtEl>
                                        <p:attrNameLst>
                                          <p:attrName>ppt_x</p:attrName>
                                        </p:attrNameLst>
                                      </p:cBhvr>
                                      <p:tavLst>
                                        <p:tav tm="0">
                                          <p:val>
                                            <p:strVal val="#ppt_x"/>
                                          </p:val>
                                        </p:tav>
                                        <p:tav tm="100000">
                                          <p:val>
                                            <p:strVal val="#ppt_x"/>
                                          </p:val>
                                        </p:tav>
                                      </p:tavLst>
                                    </p:anim>
                                    <p:anim calcmode="lin" valueType="num">
                                      <p:cBhvr>
                                        <p:cTn id="134" dur="500" fill="hold"/>
                                        <p:tgtEl>
                                          <p:spTgt spid="196"/>
                                        </p:tgtEl>
                                        <p:attrNameLst>
                                          <p:attrName>ppt_y</p:attrName>
                                        </p:attrNameLst>
                                      </p:cBhvr>
                                      <p:tavLst>
                                        <p:tav tm="0">
                                          <p:val>
                                            <p:strVal val="#ppt_y+.1"/>
                                          </p:val>
                                        </p:tav>
                                        <p:tav tm="100000">
                                          <p:val>
                                            <p:strVal val="#ppt_y"/>
                                          </p:val>
                                        </p:tav>
                                      </p:tavLst>
                                    </p:anim>
                                  </p:childTnLst>
                                </p:cTn>
                              </p:par>
                              <p:par>
                                <p:cTn id="135" presetID="42" presetClass="entr" presetSubtype="0" fill="hold" grpId="0" nodeType="withEffect">
                                  <p:stCondLst>
                                    <p:cond delay="600"/>
                                  </p:stCondLst>
                                  <p:childTnLst>
                                    <p:set>
                                      <p:cBhvr>
                                        <p:cTn id="136" dur="1" fill="hold">
                                          <p:stCondLst>
                                            <p:cond delay="0"/>
                                          </p:stCondLst>
                                        </p:cTn>
                                        <p:tgtEl>
                                          <p:spTgt spid="288"/>
                                        </p:tgtEl>
                                        <p:attrNameLst>
                                          <p:attrName>style.visibility</p:attrName>
                                        </p:attrNameLst>
                                      </p:cBhvr>
                                      <p:to>
                                        <p:strVal val="visible"/>
                                      </p:to>
                                    </p:set>
                                    <p:animEffect transition="in" filter="fade">
                                      <p:cBhvr>
                                        <p:cTn id="137" dur="500"/>
                                        <p:tgtEl>
                                          <p:spTgt spid="288"/>
                                        </p:tgtEl>
                                      </p:cBhvr>
                                    </p:animEffect>
                                    <p:anim calcmode="lin" valueType="num">
                                      <p:cBhvr>
                                        <p:cTn id="138" dur="500" fill="hold"/>
                                        <p:tgtEl>
                                          <p:spTgt spid="288"/>
                                        </p:tgtEl>
                                        <p:attrNameLst>
                                          <p:attrName>ppt_x</p:attrName>
                                        </p:attrNameLst>
                                      </p:cBhvr>
                                      <p:tavLst>
                                        <p:tav tm="0">
                                          <p:val>
                                            <p:strVal val="#ppt_x"/>
                                          </p:val>
                                        </p:tav>
                                        <p:tav tm="100000">
                                          <p:val>
                                            <p:strVal val="#ppt_x"/>
                                          </p:val>
                                        </p:tav>
                                      </p:tavLst>
                                    </p:anim>
                                    <p:anim calcmode="lin" valueType="num">
                                      <p:cBhvr>
                                        <p:cTn id="139" dur="500" fill="hold"/>
                                        <p:tgtEl>
                                          <p:spTgt spid="288"/>
                                        </p:tgtEl>
                                        <p:attrNameLst>
                                          <p:attrName>ppt_y</p:attrName>
                                        </p:attrNameLst>
                                      </p:cBhvr>
                                      <p:tavLst>
                                        <p:tav tm="0">
                                          <p:val>
                                            <p:strVal val="#ppt_y+.1"/>
                                          </p:val>
                                        </p:tav>
                                        <p:tav tm="100000">
                                          <p:val>
                                            <p:strVal val="#ppt_y"/>
                                          </p:val>
                                        </p:tav>
                                      </p:tavLst>
                                    </p:anim>
                                  </p:childTnLst>
                                </p:cTn>
                              </p:par>
                              <p:par>
                                <p:cTn id="140" presetID="42" presetClass="entr" presetSubtype="0" fill="hold" grpId="0" nodeType="withEffect">
                                  <p:stCondLst>
                                    <p:cond delay="600"/>
                                  </p:stCondLst>
                                  <p:childTnLst>
                                    <p:set>
                                      <p:cBhvr>
                                        <p:cTn id="141" dur="1" fill="hold">
                                          <p:stCondLst>
                                            <p:cond delay="0"/>
                                          </p:stCondLst>
                                        </p:cTn>
                                        <p:tgtEl>
                                          <p:spTgt spid="197"/>
                                        </p:tgtEl>
                                        <p:attrNameLst>
                                          <p:attrName>style.visibility</p:attrName>
                                        </p:attrNameLst>
                                      </p:cBhvr>
                                      <p:to>
                                        <p:strVal val="visible"/>
                                      </p:to>
                                    </p:set>
                                    <p:animEffect transition="in" filter="fade">
                                      <p:cBhvr>
                                        <p:cTn id="142" dur="500"/>
                                        <p:tgtEl>
                                          <p:spTgt spid="197"/>
                                        </p:tgtEl>
                                      </p:cBhvr>
                                    </p:animEffect>
                                    <p:anim calcmode="lin" valueType="num">
                                      <p:cBhvr>
                                        <p:cTn id="143" dur="500" fill="hold"/>
                                        <p:tgtEl>
                                          <p:spTgt spid="197"/>
                                        </p:tgtEl>
                                        <p:attrNameLst>
                                          <p:attrName>ppt_x</p:attrName>
                                        </p:attrNameLst>
                                      </p:cBhvr>
                                      <p:tavLst>
                                        <p:tav tm="0">
                                          <p:val>
                                            <p:strVal val="#ppt_x"/>
                                          </p:val>
                                        </p:tav>
                                        <p:tav tm="100000">
                                          <p:val>
                                            <p:strVal val="#ppt_x"/>
                                          </p:val>
                                        </p:tav>
                                      </p:tavLst>
                                    </p:anim>
                                    <p:anim calcmode="lin" valueType="num">
                                      <p:cBhvr>
                                        <p:cTn id="144" dur="500" fill="hold"/>
                                        <p:tgtEl>
                                          <p:spTgt spid="197"/>
                                        </p:tgtEl>
                                        <p:attrNameLst>
                                          <p:attrName>ppt_y</p:attrName>
                                        </p:attrNameLst>
                                      </p:cBhvr>
                                      <p:tavLst>
                                        <p:tav tm="0">
                                          <p:val>
                                            <p:strVal val="#ppt_y+.1"/>
                                          </p:val>
                                        </p:tav>
                                        <p:tav tm="100000">
                                          <p:val>
                                            <p:strVal val="#ppt_y"/>
                                          </p:val>
                                        </p:tav>
                                      </p:tavLst>
                                    </p:anim>
                                  </p:childTnLst>
                                </p:cTn>
                              </p:par>
                              <p:par>
                                <p:cTn id="145" presetID="42" presetClass="entr" presetSubtype="0" fill="hold" grpId="0" nodeType="withEffect">
                                  <p:stCondLst>
                                    <p:cond delay="600"/>
                                  </p:stCondLst>
                                  <p:childTnLst>
                                    <p:set>
                                      <p:cBhvr>
                                        <p:cTn id="146" dur="1" fill="hold">
                                          <p:stCondLst>
                                            <p:cond delay="0"/>
                                          </p:stCondLst>
                                        </p:cTn>
                                        <p:tgtEl>
                                          <p:spTgt spid="289"/>
                                        </p:tgtEl>
                                        <p:attrNameLst>
                                          <p:attrName>style.visibility</p:attrName>
                                        </p:attrNameLst>
                                      </p:cBhvr>
                                      <p:to>
                                        <p:strVal val="visible"/>
                                      </p:to>
                                    </p:set>
                                    <p:animEffect transition="in" filter="fade">
                                      <p:cBhvr>
                                        <p:cTn id="147" dur="500"/>
                                        <p:tgtEl>
                                          <p:spTgt spid="289"/>
                                        </p:tgtEl>
                                      </p:cBhvr>
                                    </p:animEffect>
                                    <p:anim calcmode="lin" valueType="num">
                                      <p:cBhvr>
                                        <p:cTn id="148" dur="500" fill="hold"/>
                                        <p:tgtEl>
                                          <p:spTgt spid="289"/>
                                        </p:tgtEl>
                                        <p:attrNameLst>
                                          <p:attrName>ppt_x</p:attrName>
                                        </p:attrNameLst>
                                      </p:cBhvr>
                                      <p:tavLst>
                                        <p:tav tm="0">
                                          <p:val>
                                            <p:strVal val="#ppt_x"/>
                                          </p:val>
                                        </p:tav>
                                        <p:tav tm="100000">
                                          <p:val>
                                            <p:strVal val="#ppt_x"/>
                                          </p:val>
                                        </p:tav>
                                      </p:tavLst>
                                    </p:anim>
                                    <p:anim calcmode="lin" valueType="num">
                                      <p:cBhvr>
                                        <p:cTn id="149" dur="500" fill="hold"/>
                                        <p:tgtEl>
                                          <p:spTgt spid="289"/>
                                        </p:tgtEl>
                                        <p:attrNameLst>
                                          <p:attrName>ppt_y</p:attrName>
                                        </p:attrNameLst>
                                      </p:cBhvr>
                                      <p:tavLst>
                                        <p:tav tm="0">
                                          <p:val>
                                            <p:strVal val="#ppt_y+.1"/>
                                          </p:val>
                                        </p:tav>
                                        <p:tav tm="100000">
                                          <p:val>
                                            <p:strVal val="#ppt_y"/>
                                          </p:val>
                                        </p:tav>
                                      </p:tavLst>
                                    </p:anim>
                                  </p:childTnLst>
                                </p:cTn>
                              </p:par>
                              <p:par>
                                <p:cTn id="150" presetID="42" presetClass="entr" presetSubtype="0" fill="hold" grpId="0" nodeType="withEffect">
                                  <p:stCondLst>
                                    <p:cond delay="600"/>
                                  </p:stCondLst>
                                  <p:childTnLst>
                                    <p:set>
                                      <p:cBhvr>
                                        <p:cTn id="151" dur="1" fill="hold">
                                          <p:stCondLst>
                                            <p:cond delay="0"/>
                                          </p:stCondLst>
                                        </p:cTn>
                                        <p:tgtEl>
                                          <p:spTgt spid="198"/>
                                        </p:tgtEl>
                                        <p:attrNameLst>
                                          <p:attrName>style.visibility</p:attrName>
                                        </p:attrNameLst>
                                      </p:cBhvr>
                                      <p:to>
                                        <p:strVal val="visible"/>
                                      </p:to>
                                    </p:set>
                                    <p:animEffect transition="in" filter="fade">
                                      <p:cBhvr>
                                        <p:cTn id="152" dur="500"/>
                                        <p:tgtEl>
                                          <p:spTgt spid="198"/>
                                        </p:tgtEl>
                                      </p:cBhvr>
                                    </p:animEffect>
                                    <p:anim calcmode="lin" valueType="num">
                                      <p:cBhvr>
                                        <p:cTn id="153" dur="500" fill="hold"/>
                                        <p:tgtEl>
                                          <p:spTgt spid="198"/>
                                        </p:tgtEl>
                                        <p:attrNameLst>
                                          <p:attrName>ppt_x</p:attrName>
                                        </p:attrNameLst>
                                      </p:cBhvr>
                                      <p:tavLst>
                                        <p:tav tm="0">
                                          <p:val>
                                            <p:strVal val="#ppt_x"/>
                                          </p:val>
                                        </p:tav>
                                        <p:tav tm="100000">
                                          <p:val>
                                            <p:strVal val="#ppt_x"/>
                                          </p:val>
                                        </p:tav>
                                      </p:tavLst>
                                    </p:anim>
                                    <p:anim calcmode="lin" valueType="num">
                                      <p:cBhvr>
                                        <p:cTn id="154" dur="500" fill="hold"/>
                                        <p:tgtEl>
                                          <p:spTgt spid="198"/>
                                        </p:tgtEl>
                                        <p:attrNameLst>
                                          <p:attrName>ppt_y</p:attrName>
                                        </p:attrNameLst>
                                      </p:cBhvr>
                                      <p:tavLst>
                                        <p:tav tm="0">
                                          <p:val>
                                            <p:strVal val="#ppt_y+.1"/>
                                          </p:val>
                                        </p:tav>
                                        <p:tav tm="100000">
                                          <p:val>
                                            <p:strVal val="#ppt_y"/>
                                          </p:val>
                                        </p:tav>
                                      </p:tavLst>
                                    </p:anim>
                                  </p:childTnLst>
                                </p:cTn>
                              </p:par>
                              <p:par>
                                <p:cTn id="155" presetID="42" presetClass="entr" presetSubtype="0" fill="hold" grpId="0" nodeType="withEffect">
                                  <p:stCondLst>
                                    <p:cond delay="600"/>
                                  </p:stCondLst>
                                  <p:childTnLst>
                                    <p:set>
                                      <p:cBhvr>
                                        <p:cTn id="156" dur="1" fill="hold">
                                          <p:stCondLst>
                                            <p:cond delay="0"/>
                                          </p:stCondLst>
                                        </p:cTn>
                                        <p:tgtEl>
                                          <p:spTgt spid="290"/>
                                        </p:tgtEl>
                                        <p:attrNameLst>
                                          <p:attrName>style.visibility</p:attrName>
                                        </p:attrNameLst>
                                      </p:cBhvr>
                                      <p:to>
                                        <p:strVal val="visible"/>
                                      </p:to>
                                    </p:set>
                                    <p:animEffect transition="in" filter="fade">
                                      <p:cBhvr>
                                        <p:cTn id="157" dur="500"/>
                                        <p:tgtEl>
                                          <p:spTgt spid="290"/>
                                        </p:tgtEl>
                                      </p:cBhvr>
                                    </p:animEffect>
                                    <p:anim calcmode="lin" valueType="num">
                                      <p:cBhvr>
                                        <p:cTn id="158" dur="500" fill="hold"/>
                                        <p:tgtEl>
                                          <p:spTgt spid="290"/>
                                        </p:tgtEl>
                                        <p:attrNameLst>
                                          <p:attrName>ppt_x</p:attrName>
                                        </p:attrNameLst>
                                      </p:cBhvr>
                                      <p:tavLst>
                                        <p:tav tm="0">
                                          <p:val>
                                            <p:strVal val="#ppt_x"/>
                                          </p:val>
                                        </p:tav>
                                        <p:tav tm="100000">
                                          <p:val>
                                            <p:strVal val="#ppt_x"/>
                                          </p:val>
                                        </p:tav>
                                      </p:tavLst>
                                    </p:anim>
                                    <p:anim calcmode="lin" valueType="num">
                                      <p:cBhvr>
                                        <p:cTn id="159" dur="500" fill="hold"/>
                                        <p:tgtEl>
                                          <p:spTgt spid="290"/>
                                        </p:tgtEl>
                                        <p:attrNameLst>
                                          <p:attrName>ppt_y</p:attrName>
                                        </p:attrNameLst>
                                      </p:cBhvr>
                                      <p:tavLst>
                                        <p:tav tm="0">
                                          <p:val>
                                            <p:strVal val="#ppt_y+.1"/>
                                          </p:val>
                                        </p:tav>
                                        <p:tav tm="100000">
                                          <p:val>
                                            <p:strVal val="#ppt_y"/>
                                          </p:val>
                                        </p:tav>
                                      </p:tavLst>
                                    </p:anim>
                                  </p:childTnLst>
                                </p:cTn>
                              </p:par>
                              <p:par>
                                <p:cTn id="160" presetID="42" presetClass="entr" presetSubtype="0" fill="hold" grpId="0" nodeType="withEffect">
                                  <p:stCondLst>
                                    <p:cond delay="600"/>
                                  </p:stCondLst>
                                  <p:childTnLst>
                                    <p:set>
                                      <p:cBhvr>
                                        <p:cTn id="161" dur="1" fill="hold">
                                          <p:stCondLst>
                                            <p:cond delay="0"/>
                                          </p:stCondLst>
                                        </p:cTn>
                                        <p:tgtEl>
                                          <p:spTgt spid="190"/>
                                        </p:tgtEl>
                                        <p:attrNameLst>
                                          <p:attrName>style.visibility</p:attrName>
                                        </p:attrNameLst>
                                      </p:cBhvr>
                                      <p:to>
                                        <p:strVal val="visible"/>
                                      </p:to>
                                    </p:set>
                                    <p:animEffect transition="in" filter="fade">
                                      <p:cBhvr>
                                        <p:cTn id="162" dur="500"/>
                                        <p:tgtEl>
                                          <p:spTgt spid="190"/>
                                        </p:tgtEl>
                                      </p:cBhvr>
                                    </p:animEffect>
                                    <p:anim calcmode="lin" valueType="num">
                                      <p:cBhvr>
                                        <p:cTn id="163" dur="500" fill="hold"/>
                                        <p:tgtEl>
                                          <p:spTgt spid="190"/>
                                        </p:tgtEl>
                                        <p:attrNameLst>
                                          <p:attrName>ppt_x</p:attrName>
                                        </p:attrNameLst>
                                      </p:cBhvr>
                                      <p:tavLst>
                                        <p:tav tm="0">
                                          <p:val>
                                            <p:strVal val="#ppt_x"/>
                                          </p:val>
                                        </p:tav>
                                        <p:tav tm="100000">
                                          <p:val>
                                            <p:strVal val="#ppt_x"/>
                                          </p:val>
                                        </p:tav>
                                      </p:tavLst>
                                    </p:anim>
                                    <p:anim calcmode="lin" valueType="num">
                                      <p:cBhvr>
                                        <p:cTn id="164" dur="500" fill="hold"/>
                                        <p:tgtEl>
                                          <p:spTgt spid="190"/>
                                        </p:tgtEl>
                                        <p:attrNameLst>
                                          <p:attrName>ppt_y</p:attrName>
                                        </p:attrNameLst>
                                      </p:cBhvr>
                                      <p:tavLst>
                                        <p:tav tm="0">
                                          <p:val>
                                            <p:strVal val="#ppt_y+.1"/>
                                          </p:val>
                                        </p:tav>
                                        <p:tav tm="100000">
                                          <p:val>
                                            <p:strVal val="#ppt_y"/>
                                          </p:val>
                                        </p:tav>
                                      </p:tavLst>
                                    </p:anim>
                                  </p:childTnLst>
                                </p:cTn>
                              </p:par>
                            </p:childTnLst>
                          </p:cTn>
                        </p:par>
                        <p:par>
                          <p:cTn id="165" fill="hold">
                            <p:stCondLst>
                              <p:cond delay="2000"/>
                            </p:stCondLst>
                            <p:childTnLst>
                              <p:par>
                                <p:cTn id="166" presetID="22" presetClass="entr" presetSubtype="1" fill="hold" nodeType="afterEffect">
                                  <p:stCondLst>
                                    <p:cond delay="0"/>
                                  </p:stCondLst>
                                  <p:childTnLst>
                                    <p:set>
                                      <p:cBhvr>
                                        <p:cTn id="167" dur="1" fill="hold">
                                          <p:stCondLst>
                                            <p:cond delay="0"/>
                                          </p:stCondLst>
                                        </p:cTn>
                                        <p:tgtEl>
                                          <p:spTgt spid="230"/>
                                        </p:tgtEl>
                                        <p:attrNameLst>
                                          <p:attrName>style.visibility</p:attrName>
                                        </p:attrNameLst>
                                      </p:cBhvr>
                                      <p:to>
                                        <p:strVal val="visible"/>
                                      </p:to>
                                    </p:set>
                                    <p:animEffect transition="in" filter="wipe(up)">
                                      <p:cBhvr>
                                        <p:cTn id="168" dur="500"/>
                                        <p:tgtEl>
                                          <p:spTgt spid="230"/>
                                        </p:tgtEl>
                                      </p:cBhvr>
                                    </p:animEffect>
                                  </p:childTnLst>
                                </p:cTn>
                              </p:par>
                              <p:par>
                                <p:cTn id="169" presetID="42" presetClass="entr" presetSubtype="0" fill="hold" grpId="0" nodeType="withEffect">
                                  <p:stCondLst>
                                    <p:cond delay="700"/>
                                  </p:stCondLst>
                                  <p:childTnLst>
                                    <p:set>
                                      <p:cBhvr>
                                        <p:cTn id="170" dur="1" fill="hold">
                                          <p:stCondLst>
                                            <p:cond delay="0"/>
                                          </p:stCondLst>
                                        </p:cTn>
                                        <p:tgtEl>
                                          <p:spTgt spid="163"/>
                                        </p:tgtEl>
                                        <p:attrNameLst>
                                          <p:attrName>style.visibility</p:attrName>
                                        </p:attrNameLst>
                                      </p:cBhvr>
                                      <p:to>
                                        <p:strVal val="visible"/>
                                      </p:to>
                                    </p:set>
                                    <p:animEffect transition="in" filter="fade">
                                      <p:cBhvr>
                                        <p:cTn id="171" dur="600"/>
                                        <p:tgtEl>
                                          <p:spTgt spid="163"/>
                                        </p:tgtEl>
                                      </p:cBhvr>
                                    </p:animEffect>
                                    <p:anim calcmode="lin" valueType="num">
                                      <p:cBhvr>
                                        <p:cTn id="172" dur="600" fill="hold"/>
                                        <p:tgtEl>
                                          <p:spTgt spid="163"/>
                                        </p:tgtEl>
                                        <p:attrNameLst>
                                          <p:attrName>ppt_x</p:attrName>
                                        </p:attrNameLst>
                                      </p:cBhvr>
                                      <p:tavLst>
                                        <p:tav tm="0">
                                          <p:val>
                                            <p:strVal val="#ppt_x"/>
                                          </p:val>
                                        </p:tav>
                                        <p:tav tm="100000">
                                          <p:val>
                                            <p:strVal val="#ppt_x"/>
                                          </p:val>
                                        </p:tav>
                                      </p:tavLst>
                                    </p:anim>
                                    <p:anim calcmode="lin" valueType="num">
                                      <p:cBhvr>
                                        <p:cTn id="173" dur="600" fill="hold"/>
                                        <p:tgtEl>
                                          <p:spTgt spid="163"/>
                                        </p:tgtEl>
                                        <p:attrNameLst>
                                          <p:attrName>ppt_y</p:attrName>
                                        </p:attrNameLst>
                                      </p:cBhvr>
                                      <p:tavLst>
                                        <p:tav tm="0">
                                          <p:val>
                                            <p:strVal val="#ppt_y+.1"/>
                                          </p:val>
                                        </p:tav>
                                        <p:tav tm="100000">
                                          <p:val>
                                            <p:strVal val="#ppt_y"/>
                                          </p:val>
                                        </p:tav>
                                      </p:tavLst>
                                    </p:anim>
                                  </p:childTnLst>
                                </p:cTn>
                              </p:par>
                              <p:par>
                                <p:cTn id="174" presetID="42" presetClass="entr" presetSubtype="0" fill="hold" grpId="0" nodeType="withEffect">
                                  <p:stCondLst>
                                    <p:cond delay="750"/>
                                  </p:stCondLst>
                                  <p:childTnLst>
                                    <p:set>
                                      <p:cBhvr>
                                        <p:cTn id="175" dur="1" fill="hold">
                                          <p:stCondLst>
                                            <p:cond delay="0"/>
                                          </p:stCondLst>
                                        </p:cTn>
                                        <p:tgtEl>
                                          <p:spTgt spid="164"/>
                                        </p:tgtEl>
                                        <p:attrNameLst>
                                          <p:attrName>style.visibility</p:attrName>
                                        </p:attrNameLst>
                                      </p:cBhvr>
                                      <p:to>
                                        <p:strVal val="visible"/>
                                      </p:to>
                                    </p:set>
                                    <p:animEffect transition="in" filter="fade">
                                      <p:cBhvr>
                                        <p:cTn id="176" dur="600"/>
                                        <p:tgtEl>
                                          <p:spTgt spid="164"/>
                                        </p:tgtEl>
                                      </p:cBhvr>
                                    </p:animEffect>
                                    <p:anim calcmode="lin" valueType="num">
                                      <p:cBhvr>
                                        <p:cTn id="177" dur="600" fill="hold"/>
                                        <p:tgtEl>
                                          <p:spTgt spid="164"/>
                                        </p:tgtEl>
                                        <p:attrNameLst>
                                          <p:attrName>ppt_x</p:attrName>
                                        </p:attrNameLst>
                                      </p:cBhvr>
                                      <p:tavLst>
                                        <p:tav tm="0">
                                          <p:val>
                                            <p:strVal val="#ppt_x"/>
                                          </p:val>
                                        </p:tav>
                                        <p:tav tm="100000">
                                          <p:val>
                                            <p:strVal val="#ppt_x"/>
                                          </p:val>
                                        </p:tav>
                                      </p:tavLst>
                                    </p:anim>
                                    <p:anim calcmode="lin" valueType="num">
                                      <p:cBhvr>
                                        <p:cTn id="178" dur="600" fill="hold"/>
                                        <p:tgtEl>
                                          <p:spTgt spid="164"/>
                                        </p:tgtEl>
                                        <p:attrNameLst>
                                          <p:attrName>ppt_y</p:attrName>
                                        </p:attrNameLst>
                                      </p:cBhvr>
                                      <p:tavLst>
                                        <p:tav tm="0">
                                          <p:val>
                                            <p:strVal val="#ppt_y+.1"/>
                                          </p:val>
                                        </p:tav>
                                        <p:tav tm="100000">
                                          <p:val>
                                            <p:strVal val="#ppt_y"/>
                                          </p:val>
                                        </p:tav>
                                      </p:tavLst>
                                    </p:anim>
                                  </p:childTnLst>
                                </p:cTn>
                              </p:par>
                              <p:par>
                                <p:cTn id="179" presetID="42" presetClass="entr" presetSubtype="0" fill="hold" grpId="0" nodeType="withEffect">
                                  <p:stCondLst>
                                    <p:cond delay="700"/>
                                  </p:stCondLst>
                                  <p:childTnLst>
                                    <p:set>
                                      <p:cBhvr>
                                        <p:cTn id="180" dur="1" fill="hold">
                                          <p:stCondLst>
                                            <p:cond delay="0"/>
                                          </p:stCondLst>
                                        </p:cTn>
                                        <p:tgtEl>
                                          <p:spTgt spid="165"/>
                                        </p:tgtEl>
                                        <p:attrNameLst>
                                          <p:attrName>style.visibility</p:attrName>
                                        </p:attrNameLst>
                                      </p:cBhvr>
                                      <p:to>
                                        <p:strVal val="visible"/>
                                      </p:to>
                                    </p:set>
                                    <p:animEffect transition="in" filter="fade">
                                      <p:cBhvr>
                                        <p:cTn id="181" dur="600"/>
                                        <p:tgtEl>
                                          <p:spTgt spid="165"/>
                                        </p:tgtEl>
                                      </p:cBhvr>
                                    </p:animEffect>
                                    <p:anim calcmode="lin" valueType="num">
                                      <p:cBhvr>
                                        <p:cTn id="182" dur="600" fill="hold"/>
                                        <p:tgtEl>
                                          <p:spTgt spid="165"/>
                                        </p:tgtEl>
                                        <p:attrNameLst>
                                          <p:attrName>ppt_x</p:attrName>
                                        </p:attrNameLst>
                                      </p:cBhvr>
                                      <p:tavLst>
                                        <p:tav tm="0">
                                          <p:val>
                                            <p:strVal val="#ppt_x"/>
                                          </p:val>
                                        </p:tav>
                                        <p:tav tm="100000">
                                          <p:val>
                                            <p:strVal val="#ppt_x"/>
                                          </p:val>
                                        </p:tav>
                                      </p:tavLst>
                                    </p:anim>
                                    <p:anim calcmode="lin" valueType="num">
                                      <p:cBhvr>
                                        <p:cTn id="183" dur="600" fill="hold"/>
                                        <p:tgtEl>
                                          <p:spTgt spid="165"/>
                                        </p:tgtEl>
                                        <p:attrNameLst>
                                          <p:attrName>ppt_y</p:attrName>
                                        </p:attrNameLst>
                                      </p:cBhvr>
                                      <p:tavLst>
                                        <p:tav tm="0">
                                          <p:val>
                                            <p:strVal val="#ppt_y+.1"/>
                                          </p:val>
                                        </p:tav>
                                        <p:tav tm="100000">
                                          <p:val>
                                            <p:strVal val="#ppt_y"/>
                                          </p:val>
                                        </p:tav>
                                      </p:tavLst>
                                    </p:anim>
                                  </p:childTnLst>
                                </p:cTn>
                              </p:par>
                              <p:par>
                                <p:cTn id="184" presetID="42" presetClass="entr" presetSubtype="0" fill="hold" grpId="0" nodeType="withEffect">
                                  <p:stCondLst>
                                    <p:cond delay="700"/>
                                  </p:stCondLst>
                                  <p:childTnLst>
                                    <p:set>
                                      <p:cBhvr>
                                        <p:cTn id="185" dur="1" fill="hold">
                                          <p:stCondLst>
                                            <p:cond delay="0"/>
                                          </p:stCondLst>
                                        </p:cTn>
                                        <p:tgtEl>
                                          <p:spTgt spid="166"/>
                                        </p:tgtEl>
                                        <p:attrNameLst>
                                          <p:attrName>style.visibility</p:attrName>
                                        </p:attrNameLst>
                                      </p:cBhvr>
                                      <p:to>
                                        <p:strVal val="visible"/>
                                      </p:to>
                                    </p:set>
                                    <p:animEffect transition="in" filter="fade">
                                      <p:cBhvr>
                                        <p:cTn id="186" dur="600"/>
                                        <p:tgtEl>
                                          <p:spTgt spid="166"/>
                                        </p:tgtEl>
                                      </p:cBhvr>
                                    </p:animEffect>
                                    <p:anim calcmode="lin" valueType="num">
                                      <p:cBhvr>
                                        <p:cTn id="187" dur="600" fill="hold"/>
                                        <p:tgtEl>
                                          <p:spTgt spid="166"/>
                                        </p:tgtEl>
                                        <p:attrNameLst>
                                          <p:attrName>ppt_x</p:attrName>
                                        </p:attrNameLst>
                                      </p:cBhvr>
                                      <p:tavLst>
                                        <p:tav tm="0">
                                          <p:val>
                                            <p:strVal val="#ppt_x"/>
                                          </p:val>
                                        </p:tav>
                                        <p:tav tm="100000">
                                          <p:val>
                                            <p:strVal val="#ppt_x"/>
                                          </p:val>
                                        </p:tav>
                                      </p:tavLst>
                                    </p:anim>
                                    <p:anim calcmode="lin" valueType="num">
                                      <p:cBhvr>
                                        <p:cTn id="188" dur="600" fill="hold"/>
                                        <p:tgtEl>
                                          <p:spTgt spid="166"/>
                                        </p:tgtEl>
                                        <p:attrNameLst>
                                          <p:attrName>ppt_y</p:attrName>
                                        </p:attrNameLst>
                                      </p:cBhvr>
                                      <p:tavLst>
                                        <p:tav tm="0">
                                          <p:val>
                                            <p:strVal val="#ppt_y+.1"/>
                                          </p:val>
                                        </p:tav>
                                        <p:tav tm="100000">
                                          <p:val>
                                            <p:strVal val="#ppt_y"/>
                                          </p:val>
                                        </p:tav>
                                      </p:tavLst>
                                    </p:anim>
                                  </p:childTnLst>
                                </p:cTn>
                              </p:par>
                              <p:par>
                                <p:cTn id="189" presetID="42" presetClass="entr" presetSubtype="0" fill="hold" grpId="0" nodeType="withEffect">
                                  <p:stCondLst>
                                    <p:cond delay="700"/>
                                  </p:stCondLst>
                                  <p:childTnLst>
                                    <p:set>
                                      <p:cBhvr>
                                        <p:cTn id="190" dur="1" fill="hold">
                                          <p:stCondLst>
                                            <p:cond delay="0"/>
                                          </p:stCondLst>
                                        </p:cTn>
                                        <p:tgtEl>
                                          <p:spTgt spid="167"/>
                                        </p:tgtEl>
                                        <p:attrNameLst>
                                          <p:attrName>style.visibility</p:attrName>
                                        </p:attrNameLst>
                                      </p:cBhvr>
                                      <p:to>
                                        <p:strVal val="visible"/>
                                      </p:to>
                                    </p:set>
                                    <p:animEffect transition="in" filter="fade">
                                      <p:cBhvr>
                                        <p:cTn id="191" dur="600"/>
                                        <p:tgtEl>
                                          <p:spTgt spid="167"/>
                                        </p:tgtEl>
                                      </p:cBhvr>
                                    </p:animEffect>
                                    <p:anim calcmode="lin" valueType="num">
                                      <p:cBhvr>
                                        <p:cTn id="192" dur="600" fill="hold"/>
                                        <p:tgtEl>
                                          <p:spTgt spid="167"/>
                                        </p:tgtEl>
                                        <p:attrNameLst>
                                          <p:attrName>ppt_x</p:attrName>
                                        </p:attrNameLst>
                                      </p:cBhvr>
                                      <p:tavLst>
                                        <p:tav tm="0">
                                          <p:val>
                                            <p:strVal val="#ppt_x"/>
                                          </p:val>
                                        </p:tav>
                                        <p:tav tm="100000">
                                          <p:val>
                                            <p:strVal val="#ppt_x"/>
                                          </p:val>
                                        </p:tav>
                                      </p:tavLst>
                                    </p:anim>
                                    <p:anim calcmode="lin" valueType="num">
                                      <p:cBhvr>
                                        <p:cTn id="193" dur="600" fill="hold"/>
                                        <p:tgtEl>
                                          <p:spTgt spid="167"/>
                                        </p:tgtEl>
                                        <p:attrNameLst>
                                          <p:attrName>ppt_y</p:attrName>
                                        </p:attrNameLst>
                                      </p:cBhvr>
                                      <p:tavLst>
                                        <p:tav tm="0">
                                          <p:val>
                                            <p:strVal val="#ppt_y+.1"/>
                                          </p:val>
                                        </p:tav>
                                        <p:tav tm="100000">
                                          <p:val>
                                            <p:strVal val="#ppt_y"/>
                                          </p:val>
                                        </p:tav>
                                      </p:tavLst>
                                    </p:anim>
                                  </p:childTnLst>
                                </p:cTn>
                              </p:par>
                              <p:par>
                                <p:cTn id="194" presetID="42" presetClass="entr" presetSubtype="0" fill="hold" grpId="0" nodeType="withEffect">
                                  <p:stCondLst>
                                    <p:cond delay="700"/>
                                  </p:stCondLst>
                                  <p:childTnLst>
                                    <p:set>
                                      <p:cBhvr>
                                        <p:cTn id="195" dur="1" fill="hold">
                                          <p:stCondLst>
                                            <p:cond delay="0"/>
                                          </p:stCondLst>
                                        </p:cTn>
                                        <p:tgtEl>
                                          <p:spTgt spid="168"/>
                                        </p:tgtEl>
                                        <p:attrNameLst>
                                          <p:attrName>style.visibility</p:attrName>
                                        </p:attrNameLst>
                                      </p:cBhvr>
                                      <p:to>
                                        <p:strVal val="visible"/>
                                      </p:to>
                                    </p:set>
                                    <p:animEffect transition="in" filter="fade">
                                      <p:cBhvr>
                                        <p:cTn id="196" dur="600"/>
                                        <p:tgtEl>
                                          <p:spTgt spid="168"/>
                                        </p:tgtEl>
                                      </p:cBhvr>
                                    </p:animEffect>
                                    <p:anim calcmode="lin" valueType="num">
                                      <p:cBhvr>
                                        <p:cTn id="197" dur="600" fill="hold"/>
                                        <p:tgtEl>
                                          <p:spTgt spid="168"/>
                                        </p:tgtEl>
                                        <p:attrNameLst>
                                          <p:attrName>ppt_x</p:attrName>
                                        </p:attrNameLst>
                                      </p:cBhvr>
                                      <p:tavLst>
                                        <p:tav tm="0">
                                          <p:val>
                                            <p:strVal val="#ppt_x"/>
                                          </p:val>
                                        </p:tav>
                                        <p:tav tm="100000">
                                          <p:val>
                                            <p:strVal val="#ppt_x"/>
                                          </p:val>
                                        </p:tav>
                                      </p:tavLst>
                                    </p:anim>
                                    <p:anim calcmode="lin" valueType="num">
                                      <p:cBhvr>
                                        <p:cTn id="198" dur="600" fill="hold"/>
                                        <p:tgtEl>
                                          <p:spTgt spid="168"/>
                                        </p:tgtEl>
                                        <p:attrNameLst>
                                          <p:attrName>ppt_y</p:attrName>
                                        </p:attrNameLst>
                                      </p:cBhvr>
                                      <p:tavLst>
                                        <p:tav tm="0">
                                          <p:val>
                                            <p:strVal val="#ppt_y+.1"/>
                                          </p:val>
                                        </p:tav>
                                        <p:tav tm="100000">
                                          <p:val>
                                            <p:strVal val="#ppt_y"/>
                                          </p:val>
                                        </p:tav>
                                      </p:tavLst>
                                    </p:anim>
                                  </p:childTnLst>
                                </p:cTn>
                              </p:par>
                              <p:par>
                                <p:cTn id="199" presetID="42" presetClass="entr" presetSubtype="0" fill="hold" grpId="0" nodeType="withEffect">
                                  <p:stCondLst>
                                    <p:cond delay="700"/>
                                  </p:stCondLst>
                                  <p:childTnLst>
                                    <p:set>
                                      <p:cBhvr>
                                        <p:cTn id="200" dur="1" fill="hold">
                                          <p:stCondLst>
                                            <p:cond delay="0"/>
                                          </p:stCondLst>
                                        </p:cTn>
                                        <p:tgtEl>
                                          <p:spTgt spid="169"/>
                                        </p:tgtEl>
                                        <p:attrNameLst>
                                          <p:attrName>style.visibility</p:attrName>
                                        </p:attrNameLst>
                                      </p:cBhvr>
                                      <p:to>
                                        <p:strVal val="visible"/>
                                      </p:to>
                                    </p:set>
                                    <p:animEffect transition="in" filter="fade">
                                      <p:cBhvr>
                                        <p:cTn id="201" dur="600"/>
                                        <p:tgtEl>
                                          <p:spTgt spid="169"/>
                                        </p:tgtEl>
                                      </p:cBhvr>
                                    </p:animEffect>
                                    <p:anim calcmode="lin" valueType="num">
                                      <p:cBhvr>
                                        <p:cTn id="202" dur="600" fill="hold"/>
                                        <p:tgtEl>
                                          <p:spTgt spid="169"/>
                                        </p:tgtEl>
                                        <p:attrNameLst>
                                          <p:attrName>ppt_x</p:attrName>
                                        </p:attrNameLst>
                                      </p:cBhvr>
                                      <p:tavLst>
                                        <p:tav tm="0">
                                          <p:val>
                                            <p:strVal val="#ppt_x"/>
                                          </p:val>
                                        </p:tav>
                                        <p:tav tm="100000">
                                          <p:val>
                                            <p:strVal val="#ppt_x"/>
                                          </p:val>
                                        </p:tav>
                                      </p:tavLst>
                                    </p:anim>
                                    <p:anim calcmode="lin" valueType="num">
                                      <p:cBhvr>
                                        <p:cTn id="203" dur="600" fill="hold"/>
                                        <p:tgtEl>
                                          <p:spTgt spid="169"/>
                                        </p:tgtEl>
                                        <p:attrNameLst>
                                          <p:attrName>ppt_y</p:attrName>
                                        </p:attrNameLst>
                                      </p:cBhvr>
                                      <p:tavLst>
                                        <p:tav tm="0">
                                          <p:val>
                                            <p:strVal val="#ppt_y+.1"/>
                                          </p:val>
                                        </p:tav>
                                        <p:tav tm="100000">
                                          <p:val>
                                            <p:strVal val="#ppt_y"/>
                                          </p:val>
                                        </p:tav>
                                      </p:tavLst>
                                    </p:anim>
                                  </p:childTnLst>
                                </p:cTn>
                              </p:par>
                              <p:par>
                                <p:cTn id="204" presetID="42" presetClass="entr" presetSubtype="0" fill="hold" grpId="0" nodeType="withEffect">
                                  <p:stCondLst>
                                    <p:cond delay="700"/>
                                  </p:stCondLst>
                                  <p:childTnLst>
                                    <p:set>
                                      <p:cBhvr>
                                        <p:cTn id="205" dur="1" fill="hold">
                                          <p:stCondLst>
                                            <p:cond delay="0"/>
                                          </p:stCondLst>
                                        </p:cTn>
                                        <p:tgtEl>
                                          <p:spTgt spid="170"/>
                                        </p:tgtEl>
                                        <p:attrNameLst>
                                          <p:attrName>style.visibility</p:attrName>
                                        </p:attrNameLst>
                                      </p:cBhvr>
                                      <p:to>
                                        <p:strVal val="visible"/>
                                      </p:to>
                                    </p:set>
                                    <p:animEffect transition="in" filter="fade">
                                      <p:cBhvr>
                                        <p:cTn id="206" dur="600"/>
                                        <p:tgtEl>
                                          <p:spTgt spid="170"/>
                                        </p:tgtEl>
                                      </p:cBhvr>
                                    </p:animEffect>
                                    <p:anim calcmode="lin" valueType="num">
                                      <p:cBhvr>
                                        <p:cTn id="207" dur="600" fill="hold"/>
                                        <p:tgtEl>
                                          <p:spTgt spid="170"/>
                                        </p:tgtEl>
                                        <p:attrNameLst>
                                          <p:attrName>ppt_x</p:attrName>
                                        </p:attrNameLst>
                                      </p:cBhvr>
                                      <p:tavLst>
                                        <p:tav tm="0">
                                          <p:val>
                                            <p:strVal val="#ppt_x"/>
                                          </p:val>
                                        </p:tav>
                                        <p:tav tm="100000">
                                          <p:val>
                                            <p:strVal val="#ppt_x"/>
                                          </p:val>
                                        </p:tav>
                                      </p:tavLst>
                                    </p:anim>
                                    <p:anim calcmode="lin" valueType="num">
                                      <p:cBhvr>
                                        <p:cTn id="208" dur="600" fill="hold"/>
                                        <p:tgtEl>
                                          <p:spTgt spid="170"/>
                                        </p:tgtEl>
                                        <p:attrNameLst>
                                          <p:attrName>ppt_y</p:attrName>
                                        </p:attrNameLst>
                                      </p:cBhvr>
                                      <p:tavLst>
                                        <p:tav tm="0">
                                          <p:val>
                                            <p:strVal val="#ppt_y+.1"/>
                                          </p:val>
                                        </p:tav>
                                        <p:tav tm="100000">
                                          <p:val>
                                            <p:strVal val="#ppt_y"/>
                                          </p:val>
                                        </p:tav>
                                      </p:tavLst>
                                    </p:anim>
                                  </p:childTnLst>
                                </p:cTn>
                              </p:par>
                              <p:par>
                                <p:cTn id="209" presetID="42" presetClass="entr" presetSubtype="0" fill="hold" grpId="0" nodeType="withEffect">
                                  <p:stCondLst>
                                    <p:cond delay="700"/>
                                  </p:stCondLst>
                                  <p:childTnLst>
                                    <p:set>
                                      <p:cBhvr>
                                        <p:cTn id="210" dur="1" fill="hold">
                                          <p:stCondLst>
                                            <p:cond delay="0"/>
                                          </p:stCondLst>
                                        </p:cTn>
                                        <p:tgtEl>
                                          <p:spTgt spid="171"/>
                                        </p:tgtEl>
                                        <p:attrNameLst>
                                          <p:attrName>style.visibility</p:attrName>
                                        </p:attrNameLst>
                                      </p:cBhvr>
                                      <p:to>
                                        <p:strVal val="visible"/>
                                      </p:to>
                                    </p:set>
                                    <p:animEffect transition="in" filter="fade">
                                      <p:cBhvr>
                                        <p:cTn id="211" dur="600"/>
                                        <p:tgtEl>
                                          <p:spTgt spid="171"/>
                                        </p:tgtEl>
                                      </p:cBhvr>
                                    </p:animEffect>
                                    <p:anim calcmode="lin" valueType="num">
                                      <p:cBhvr>
                                        <p:cTn id="212" dur="600" fill="hold"/>
                                        <p:tgtEl>
                                          <p:spTgt spid="171"/>
                                        </p:tgtEl>
                                        <p:attrNameLst>
                                          <p:attrName>ppt_x</p:attrName>
                                        </p:attrNameLst>
                                      </p:cBhvr>
                                      <p:tavLst>
                                        <p:tav tm="0">
                                          <p:val>
                                            <p:strVal val="#ppt_x"/>
                                          </p:val>
                                        </p:tav>
                                        <p:tav tm="100000">
                                          <p:val>
                                            <p:strVal val="#ppt_x"/>
                                          </p:val>
                                        </p:tav>
                                      </p:tavLst>
                                    </p:anim>
                                    <p:anim calcmode="lin" valueType="num">
                                      <p:cBhvr>
                                        <p:cTn id="213" dur="600" fill="hold"/>
                                        <p:tgtEl>
                                          <p:spTgt spid="171"/>
                                        </p:tgtEl>
                                        <p:attrNameLst>
                                          <p:attrName>ppt_y</p:attrName>
                                        </p:attrNameLst>
                                      </p:cBhvr>
                                      <p:tavLst>
                                        <p:tav tm="0">
                                          <p:val>
                                            <p:strVal val="#ppt_y+.1"/>
                                          </p:val>
                                        </p:tav>
                                        <p:tav tm="100000">
                                          <p:val>
                                            <p:strVal val="#ppt_y"/>
                                          </p:val>
                                        </p:tav>
                                      </p:tavLst>
                                    </p:anim>
                                  </p:childTnLst>
                                </p:cTn>
                              </p:par>
                              <p:par>
                                <p:cTn id="214" presetID="42" presetClass="entr" presetSubtype="0" fill="hold" grpId="0" nodeType="withEffect">
                                  <p:stCondLst>
                                    <p:cond delay="700"/>
                                  </p:stCondLst>
                                  <p:childTnLst>
                                    <p:set>
                                      <p:cBhvr>
                                        <p:cTn id="215" dur="1" fill="hold">
                                          <p:stCondLst>
                                            <p:cond delay="0"/>
                                          </p:stCondLst>
                                        </p:cTn>
                                        <p:tgtEl>
                                          <p:spTgt spid="172"/>
                                        </p:tgtEl>
                                        <p:attrNameLst>
                                          <p:attrName>style.visibility</p:attrName>
                                        </p:attrNameLst>
                                      </p:cBhvr>
                                      <p:to>
                                        <p:strVal val="visible"/>
                                      </p:to>
                                    </p:set>
                                    <p:animEffect transition="in" filter="fade">
                                      <p:cBhvr>
                                        <p:cTn id="216" dur="600"/>
                                        <p:tgtEl>
                                          <p:spTgt spid="172"/>
                                        </p:tgtEl>
                                      </p:cBhvr>
                                    </p:animEffect>
                                    <p:anim calcmode="lin" valueType="num">
                                      <p:cBhvr>
                                        <p:cTn id="217" dur="600" fill="hold"/>
                                        <p:tgtEl>
                                          <p:spTgt spid="172"/>
                                        </p:tgtEl>
                                        <p:attrNameLst>
                                          <p:attrName>ppt_x</p:attrName>
                                        </p:attrNameLst>
                                      </p:cBhvr>
                                      <p:tavLst>
                                        <p:tav tm="0">
                                          <p:val>
                                            <p:strVal val="#ppt_x"/>
                                          </p:val>
                                        </p:tav>
                                        <p:tav tm="100000">
                                          <p:val>
                                            <p:strVal val="#ppt_x"/>
                                          </p:val>
                                        </p:tav>
                                      </p:tavLst>
                                    </p:anim>
                                    <p:anim calcmode="lin" valueType="num">
                                      <p:cBhvr>
                                        <p:cTn id="218" dur="600" fill="hold"/>
                                        <p:tgtEl>
                                          <p:spTgt spid="172"/>
                                        </p:tgtEl>
                                        <p:attrNameLst>
                                          <p:attrName>ppt_y</p:attrName>
                                        </p:attrNameLst>
                                      </p:cBhvr>
                                      <p:tavLst>
                                        <p:tav tm="0">
                                          <p:val>
                                            <p:strVal val="#ppt_y+.1"/>
                                          </p:val>
                                        </p:tav>
                                        <p:tav tm="100000">
                                          <p:val>
                                            <p:strVal val="#ppt_y"/>
                                          </p:val>
                                        </p:tav>
                                      </p:tavLst>
                                    </p:anim>
                                  </p:childTnLst>
                                </p:cTn>
                              </p:par>
                              <p:par>
                                <p:cTn id="219" presetID="42" presetClass="entr" presetSubtype="0" fill="hold" grpId="0" nodeType="withEffect">
                                  <p:stCondLst>
                                    <p:cond delay="700"/>
                                  </p:stCondLst>
                                  <p:childTnLst>
                                    <p:set>
                                      <p:cBhvr>
                                        <p:cTn id="220" dur="1" fill="hold">
                                          <p:stCondLst>
                                            <p:cond delay="0"/>
                                          </p:stCondLst>
                                        </p:cTn>
                                        <p:tgtEl>
                                          <p:spTgt spid="173"/>
                                        </p:tgtEl>
                                        <p:attrNameLst>
                                          <p:attrName>style.visibility</p:attrName>
                                        </p:attrNameLst>
                                      </p:cBhvr>
                                      <p:to>
                                        <p:strVal val="visible"/>
                                      </p:to>
                                    </p:set>
                                    <p:animEffect transition="in" filter="fade">
                                      <p:cBhvr>
                                        <p:cTn id="221" dur="600"/>
                                        <p:tgtEl>
                                          <p:spTgt spid="173"/>
                                        </p:tgtEl>
                                      </p:cBhvr>
                                    </p:animEffect>
                                    <p:anim calcmode="lin" valueType="num">
                                      <p:cBhvr>
                                        <p:cTn id="222" dur="600" fill="hold"/>
                                        <p:tgtEl>
                                          <p:spTgt spid="173"/>
                                        </p:tgtEl>
                                        <p:attrNameLst>
                                          <p:attrName>ppt_x</p:attrName>
                                        </p:attrNameLst>
                                      </p:cBhvr>
                                      <p:tavLst>
                                        <p:tav tm="0">
                                          <p:val>
                                            <p:strVal val="#ppt_x"/>
                                          </p:val>
                                        </p:tav>
                                        <p:tav tm="100000">
                                          <p:val>
                                            <p:strVal val="#ppt_x"/>
                                          </p:val>
                                        </p:tav>
                                      </p:tavLst>
                                    </p:anim>
                                    <p:anim calcmode="lin" valueType="num">
                                      <p:cBhvr>
                                        <p:cTn id="223" dur="600" fill="hold"/>
                                        <p:tgtEl>
                                          <p:spTgt spid="173"/>
                                        </p:tgtEl>
                                        <p:attrNameLst>
                                          <p:attrName>ppt_y</p:attrName>
                                        </p:attrNameLst>
                                      </p:cBhvr>
                                      <p:tavLst>
                                        <p:tav tm="0">
                                          <p:val>
                                            <p:strVal val="#ppt_y+.1"/>
                                          </p:val>
                                        </p:tav>
                                        <p:tav tm="100000">
                                          <p:val>
                                            <p:strVal val="#ppt_y"/>
                                          </p:val>
                                        </p:tav>
                                      </p:tavLst>
                                    </p:anim>
                                  </p:childTnLst>
                                </p:cTn>
                              </p:par>
                              <p:par>
                                <p:cTn id="224" presetID="42" presetClass="entr" presetSubtype="0" fill="hold" grpId="0" nodeType="withEffect">
                                  <p:stCondLst>
                                    <p:cond delay="700"/>
                                  </p:stCondLst>
                                  <p:childTnLst>
                                    <p:set>
                                      <p:cBhvr>
                                        <p:cTn id="225" dur="1" fill="hold">
                                          <p:stCondLst>
                                            <p:cond delay="0"/>
                                          </p:stCondLst>
                                        </p:cTn>
                                        <p:tgtEl>
                                          <p:spTgt spid="174"/>
                                        </p:tgtEl>
                                        <p:attrNameLst>
                                          <p:attrName>style.visibility</p:attrName>
                                        </p:attrNameLst>
                                      </p:cBhvr>
                                      <p:to>
                                        <p:strVal val="visible"/>
                                      </p:to>
                                    </p:set>
                                    <p:animEffect transition="in" filter="fade">
                                      <p:cBhvr>
                                        <p:cTn id="226" dur="600"/>
                                        <p:tgtEl>
                                          <p:spTgt spid="174"/>
                                        </p:tgtEl>
                                      </p:cBhvr>
                                    </p:animEffect>
                                    <p:anim calcmode="lin" valueType="num">
                                      <p:cBhvr>
                                        <p:cTn id="227" dur="600" fill="hold"/>
                                        <p:tgtEl>
                                          <p:spTgt spid="174"/>
                                        </p:tgtEl>
                                        <p:attrNameLst>
                                          <p:attrName>ppt_x</p:attrName>
                                        </p:attrNameLst>
                                      </p:cBhvr>
                                      <p:tavLst>
                                        <p:tav tm="0">
                                          <p:val>
                                            <p:strVal val="#ppt_x"/>
                                          </p:val>
                                        </p:tav>
                                        <p:tav tm="100000">
                                          <p:val>
                                            <p:strVal val="#ppt_x"/>
                                          </p:val>
                                        </p:tav>
                                      </p:tavLst>
                                    </p:anim>
                                    <p:anim calcmode="lin" valueType="num">
                                      <p:cBhvr>
                                        <p:cTn id="228" dur="600" fill="hold"/>
                                        <p:tgtEl>
                                          <p:spTgt spid="174"/>
                                        </p:tgtEl>
                                        <p:attrNameLst>
                                          <p:attrName>ppt_y</p:attrName>
                                        </p:attrNameLst>
                                      </p:cBhvr>
                                      <p:tavLst>
                                        <p:tav tm="0">
                                          <p:val>
                                            <p:strVal val="#ppt_y+.1"/>
                                          </p:val>
                                        </p:tav>
                                        <p:tav tm="100000">
                                          <p:val>
                                            <p:strVal val="#ppt_y"/>
                                          </p:val>
                                        </p:tav>
                                      </p:tavLst>
                                    </p:anim>
                                  </p:childTnLst>
                                </p:cTn>
                              </p:par>
                              <p:par>
                                <p:cTn id="229" presetID="42" presetClass="entr" presetSubtype="0" fill="hold" grpId="0" nodeType="withEffect">
                                  <p:stCondLst>
                                    <p:cond delay="700"/>
                                  </p:stCondLst>
                                  <p:childTnLst>
                                    <p:set>
                                      <p:cBhvr>
                                        <p:cTn id="230" dur="1" fill="hold">
                                          <p:stCondLst>
                                            <p:cond delay="0"/>
                                          </p:stCondLst>
                                        </p:cTn>
                                        <p:tgtEl>
                                          <p:spTgt spid="175"/>
                                        </p:tgtEl>
                                        <p:attrNameLst>
                                          <p:attrName>style.visibility</p:attrName>
                                        </p:attrNameLst>
                                      </p:cBhvr>
                                      <p:to>
                                        <p:strVal val="visible"/>
                                      </p:to>
                                    </p:set>
                                    <p:animEffect transition="in" filter="fade">
                                      <p:cBhvr>
                                        <p:cTn id="231" dur="600"/>
                                        <p:tgtEl>
                                          <p:spTgt spid="175"/>
                                        </p:tgtEl>
                                      </p:cBhvr>
                                    </p:animEffect>
                                    <p:anim calcmode="lin" valueType="num">
                                      <p:cBhvr>
                                        <p:cTn id="232" dur="600" fill="hold"/>
                                        <p:tgtEl>
                                          <p:spTgt spid="175"/>
                                        </p:tgtEl>
                                        <p:attrNameLst>
                                          <p:attrName>ppt_x</p:attrName>
                                        </p:attrNameLst>
                                      </p:cBhvr>
                                      <p:tavLst>
                                        <p:tav tm="0">
                                          <p:val>
                                            <p:strVal val="#ppt_x"/>
                                          </p:val>
                                        </p:tav>
                                        <p:tav tm="100000">
                                          <p:val>
                                            <p:strVal val="#ppt_x"/>
                                          </p:val>
                                        </p:tav>
                                      </p:tavLst>
                                    </p:anim>
                                    <p:anim calcmode="lin" valueType="num">
                                      <p:cBhvr>
                                        <p:cTn id="233" dur="600" fill="hold"/>
                                        <p:tgtEl>
                                          <p:spTgt spid="175"/>
                                        </p:tgtEl>
                                        <p:attrNameLst>
                                          <p:attrName>ppt_y</p:attrName>
                                        </p:attrNameLst>
                                      </p:cBhvr>
                                      <p:tavLst>
                                        <p:tav tm="0">
                                          <p:val>
                                            <p:strVal val="#ppt_y+.1"/>
                                          </p:val>
                                        </p:tav>
                                        <p:tav tm="100000">
                                          <p:val>
                                            <p:strVal val="#ppt_y"/>
                                          </p:val>
                                        </p:tav>
                                      </p:tavLst>
                                    </p:anim>
                                  </p:childTnLst>
                                </p:cTn>
                              </p:par>
                              <p:par>
                                <p:cTn id="234" presetID="42" presetClass="entr" presetSubtype="0" fill="hold" grpId="0" nodeType="withEffect">
                                  <p:stCondLst>
                                    <p:cond delay="700"/>
                                  </p:stCondLst>
                                  <p:childTnLst>
                                    <p:set>
                                      <p:cBhvr>
                                        <p:cTn id="235" dur="1" fill="hold">
                                          <p:stCondLst>
                                            <p:cond delay="0"/>
                                          </p:stCondLst>
                                        </p:cTn>
                                        <p:tgtEl>
                                          <p:spTgt spid="176"/>
                                        </p:tgtEl>
                                        <p:attrNameLst>
                                          <p:attrName>style.visibility</p:attrName>
                                        </p:attrNameLst>
                                      </p:cBhvr>
                                      <p:to>
                                        <p:strVal val="visible"/>
                                      </p:to>
                                    </p:set>
                                    <p:animEffect transition="in" filter="fade">
                                      <p:cBhvr>
                                        <p:cTn id="236" dur="600"/>
                                        <p:tgtEl>
                                          <p:spTgt spid="176"/>
                                        </p:tgtEl>
                                      </p:cBhvr>
                                    </p:animEffect>
                                    <p:anim calcmode="lin" valueType="num">
                                      <p:cBhvr>
                                        <p:cTn id="237" dur="600" fill="hold"/>
                                        <p:tgtEl>
                                          <p:spTgt spid="176"/>
                                        </p:tgtEl>
                                        <p:attrNameLst>
                                          <p:attrName>ppt_x</p:attrName>
                                        </p:attrNameLst>
                                      </p:cBhvr>
                                      <p:tavLst>
                                        <p:tav tm="0">
                                          <p:val>
                                            <p:strVal val="#ppt_x"/>
                                          </p:val>
                                        </p:tav>
                                        <p:tav tm="100000">
                                          <p:val>
                                            <p:strVal val="#ppt_x"/>
                                          </p:val>
                                        </p:tav>
                                      </p:tavLst>
                                    </p:anim>
                                    <p:anim calcmode="lin" valueType="num">
                                      <p:cBhvr>
                                        <p:cTn id="238" dur="600" fill="hold"/>
                                        <p:tgtEl>
                                          <p:spTgt spid="176"/>
                                        </p:tgtEl>
                                        <p:attrNameLst>
                                          <p:attrName>ppt_y</p:attrName>
                                        </p:attrNameLst>
                                      </p:cBhvr>
                                      <p:tavLst>
                                        <p:tav tm="0">
                                          <p:val>
                                            <p:strVal val="#ppt_y+.1"/>
                                          </p:val>
                                        </p:tav>
                                        <p:tav tm="100000">
                                          <p:val>
                                            <p:strVal val="#ppt_y"/>
                                          </p:val>
                                        </p:tav>
                                      </p:tavLst>
                                    </p:anim>
                                  </p:childTnLst>
                                </p:cTn>
                              </p:par>
                              <p:par>
                                <p:cTn id="239" presetID="42" presetClass="entr" presetSubtype="0" fill="hold" grpId="0" nodeType="withEffect">
                                  <p:stCondLst>
                                    <p:cond delay="700"/>
                                  </p:stCondLst>
                                  <p:childTnLst>
                                    <p:set>
                                      <p:cBhvr>
                                        <p:cTn id="240" dur="1" fill="hold">
                                          <p:stCondLst>
                                            <p:cond delay="0"/>
                                          </p:stCondLst>
                                        </p:cTn>
                                        <p:tgtEl>
                                          <p:spTgt spid="177"/>
                                        </p:tgtEl>
                                        <p:attrNameLst>
                                          <p:attrName>style.visibility</p:attrName>
                                        </p:attrNameLst>
                                      </p:cBhvr>
                                      <p:to>
                                        <p:strVal val="visible"/>
                                      </p:to>
                                    </p:set>
                                    <p:animEffect transition="in" filter="fade">
                                      <p:cBhvr>
                                        <p:cTn id="241" dur="600"/>
                                        <p:tgtEl>
                                          <p:spTgt spid="177"/>
                                        </p:tgtEl>
                                      </p:cBhvr>
                                    </p:animEffect>
                                    <p:anim calcmode="lin" valueType="num">
                                      <p:cBhvr>
                                        <p:cTn id="242" dur="600" fill="hold"/>
                                        <p:tgtEl>
                                          <p:spTgt spid="177"/>
                                        </p:tgtEl>
                                        <p:attrNameLst>
                                          <p:attrName>ppt_x</p:attrName>
                                        </p:attrNameLst>
                                      </p:cBhvr>
                                      <p:tavLst>
                                        <p:tav tm="0">
                                          <p:val>
                                            <p:strVal val="#ppt_x"/>
                                          </p:val>
                                        </p:tav>
                                        <p:tav tm="100000">
                                          <p:val>
                                            <p:strVal val="#ppt_x"/>
                                          </p:val>
                                        </p:tav>
                                      </p:tavLst>
                                    </p:anim>
                                    <p:anim calcmode="lin" valueType="num">
                                      <p:cBhvr>
                                        <p:cTn id="243" dur="600" fill="hold"/>
                                        <p:tgtEl>
                                          <p:spTgt spid="177"/>
                                        </p:tgtEl>
                                        <p:attrNameLst>
                                          <p:attrName>ppt_y</p:attrName>
                                        </p:attrNameLst>
                                      </p:cBhvr>
                                      <p:tavLst>
                                        <p:tav tm="0">
                                          <p:val>
                                            <p:strVal val="#ppt_y+.1"/>
                                          </p:val>
                                        </p:tav>
                                        <p:tav tm="100000">
                                          <p:val>
                                            <p:strVal val="#ppt_y"/>
                                          </p:val>
                                        </p:tav>
                                      </p:tavLst>
                                    </p:anim>
                                  </p:childTnLst>
                                </p:cTn>
                              </p:par>
                              <p:par>
                                <p:cTn id="244" presetID="42" presetClass="entr" presetSubtype="0" fill="hold" grpId="0" nodeType="withEffect">
                                  <p:stCondLst>
                                    <p:cond delay="700"/>
                                  </p:stCondLst>
                                  <p:childTnLst>
                                    <p:set>
                                      <p:cBhvr>
                                        <p:cTn id="245" dur="1" fill="hold">
                                          <p:stCondLst>
                                            <p:cond delay="0"/>
                                          </p:stCondLst>
                                        </p:cTn>
                                        <p:tgtEl>
                                          <p:spTgt spid="178"/>
                                        </p:tgtEl>
                                        <p:attrNameLst>
                                          <p:attrName>style.visibility</p:attrName>
                                        </p:attrNameLst>
                                      </p:cBhvr>
                                      <p:to>
                                        <p:strVal val="visible"/>
                                      </p:to>
                                    </p:set>
                                    <p:animEffect transition="in" filter="fade">
                                      <p:cBhvr>
                                        <p:cTn id="246" dur="600"/>
                                        <p:tgtEl>
                                          <p:spTgt spid="178"/>
                                        </p:tgtEl>
                                      </p:cBhvr>
                                    </p:animEffect>
                                    <p:anim calcmode="lin" valueType="num">
                                      <p:cBhvr>
                                        <p:cTn id="247" dur="600" fill="hold"/>
                                        <p:tgtEl>
                                          <p:spTgt spid="178"/>
                                        </p:tgtEl>
                                        <p:attrNameLst>
                                          <p:attrName>ppt_x</p:attrName>
                                        </p:attrNameLst>
                                      </p:cBhvr>
                                      <p:tavLst>
                                        <p:tav tm="0">
                                          <p:val>
                                            <p:strVal val="#ppt_x"/>
                                          </p:val>
                                        </p:tav>
                                        <p:tav tm="100000">
                                          <p:val>
                                            <p:strVal val="#ppt_x"/>
                                          </p:val>
                                        </p:tav>
                                      </p:tavLst>
                                    </p:anim>
                                    <p:anim calcmode="lin" valueType="num">
                                      <p:cBhvr>
                                        <p:cTn id="248" dur="600" fill="hold"/>
                                        <p:tgtEl>
                                          <p:spTgt spid="178"/>
                                        </p:tgtEl>
                                        <p:attrNameLst>
                                          <p:attrName>ppt_y</p:attrName>
                                        </p:attrNameLst>
                                      </p:cBhvr>
                                      <p:tavLst>
                                        <p:tav tm="0">
                                          <p:val>
                                            <p:strVal val="#ppt_y+.1"/>
                                          </p:val>
                                        </p:tav>
                                        <p:tav tm="100000">
                                          <p:val>
                                            <p:strVal val="#ppt_y"/>
                                          </p:val>
                                        </p:tav>
                                      </p:tavLst>
                                    </p:anim>
                                  </p:childTnLst>
                                </p:cTn>
                              </p:par>
                              <p:par>
                                <p:cTn id="249" presetID="42" presetClass="entr" presetSubtype="0" fill="hold" grpId="0" nodeType="withEffect">
                                  <p:stCondLst>
                                    <p:cond delay="700"/>
                                  </p:stCondLst>
                                  <p:childTnLst>
                                    <p:set>
                                      <p:cBhvr>
                                        <p:cTn id="250" dur="1" fill="hold">
                                          <p:stCondLst>
                                            <p:cond delay="0"/>
                                          </p:stCondLst>
                                        </p:cTn>
                                        <p:tgtEl>
                                          <p:spTgt spid="179"/>
                                        </p:tgtEl>
                                        <p:attrNameLst>
                                          <p:attrName>style.visibility</p:attrName>
                                        </p:attrNameLst>
                                      </p:cBhvr>
                                      <p:to>
                                        <p:strVal val="visible"/>
                                      </p:to>
                                    </p:set>
                                    <p:animEffect transition="in" filter="fade">
                                      <p:cBhvr>
                                        <p:cTn id="251" dur="600"/>
                                        <p:tgtEl>
                                          <p:spTgt spid="179"/>
                                        </p:tgtEl>
                                      </p:cBhvr>
                                    </p:animEffect>
                                    <p:anim calcmode="lin" valueType="num">
                                      <p:cBhvr>
                                        <p:cTn id="252" dur="600" fill="hold"/>
                                        <p:tgtEl>
                                          <p:spTgt spid="179"/>
                                        </p:tgtEl>
                                        <p:attrNameLst>
                                          <p:attrName>ppt_x</p:attrName>
                                        </p:attrNameLst>
                                      </p:cBhvr>
                                      <p:tavLst>
                                        <p:tav tm="0">
                                          <p:val>
                                            <p:strVal val="#ppt_x"/>
                                          </p:val>
                                        </p:tav>
                                        <p:tav tm="100000">
                                          <p:val>
                                            <p:strVal val="#ppt_x"/>
                                          </p:val>
                                        </p:tav>
                                      </p:tavLst>
                                    </p:anim>
                                    <p:anim calcmode="lin" valueType="num">
                                      <p:cBhvr>
                                        <p:cTn id="253" dur="600" fill="hold"/>
                                        <p:tgtEl>
                                          <p:spTgt spid="179"/>
                                        </p:tgtEl>
                                        <p:attrNameLst>
                                          <p:attrName>ppt_y</p:attrName>
                                        </p:attrNameLst>
                                      </p:cBhvr>
                                      <p:tavLst>
                                        <p:tav tm="0">
                                          <p:val>
                                            <p:strVal val="#ppt_y+.1"/>
                                          </p:val>
                                        </p:tav>
                                        <p:tav tm="100000">
                                          <p:val>
                                            <p:strVal val="#ppt_y"/>
                                          </p:val>
                                        </p:tav>
                                      </p:tavLst>
                                    </p:anim>
                                  </p:childTnLst>
                                </p:cTn>
                              </p:par>
                              <p:par>
                                <p:cTn id="254" presetID="42" presetClass="entr" presetSubtype="0" fill="hold" grpId="0" nodeType="withEffect">
                                  <p:stCondLst>
                                    <p:cond delay="700"/>
                                  </p:stCondLst>
                                  <p:childTnLst>
                                    <p:set>
                                      <p:cBhvr>
                                        <p:cTn id="255" dur="1" fill="hold">
                                          <p:stCondLst>
                                            <p:cond delay="0"/>
                                          </p:stCondLst>
                                        </p:cTn>
                                        <p:tgtEl>
                                          <p:spTgt spid="180"/>
                                        </p:tgtEl>
                                        <p:attrNameLst>
                                          <p:attrName>style.visibility</p:attrName>
                                        </p:attrNameLst>
                                      </p:cBhvr>
                                      <p:to>
                                        <p:strVal val="visible"/>
                                      </p:to>
                                    </p:set>
                                    <p:animEffect transition="in" filter="fade">
                                      <p:cBhvr>
                                        <p:cTn id="256" dur="600"/>
                                        <p:tgtEl>
                                          <p:spTgt spid="180"/>
                                        </p:tgtEl>
                                      </p:cBhvr>
                                    </p:animEffect>
                                    <p:anim calcmode="lin" valueType="num">
                                      <p:cBhvr>
                                        <p:cTn id="257" dur="600" fill="hold"/>
                                        <p:tgtEl>
                                          <p:spTgt spid="180"/>
                                        </p:tgtEl>
                                        <p:attrNameLst>
                                          <p:attrName>ppt_x</p:attrName>
                                        </p:attrNameLst>
                                      </p:cBhvr>
                                      <p:tavLst>
                                        <p:tav tm="0">
                                          <p:val>
                                            <p:strVal val="#ppt_x"/>
                                          </p:val>
                                        </p:tav>
                                        <p:tav tm="100000">
                                          <p:val>
                                            <p:strVal val="#ppt_x"/>
                                          </p:val>
                                        </p:tav>
                                      </p:tavLst>
                                    </p:anim>
                                    <p:anim calcmode="lin" valueType="num">
                                      <p:cBhvr>
                                        <p:cTn id="258" dur="600" fill="hold"/>
                                        <p:tgtEl>
                                          <p:spTgt spid="180"/>
                                        </p:tgtEl>
                                        <p:attrNameLst>
                                          <p:attrName>ppt_y</p:attrName>
                                        </p:attrNameLst>
                                      </p:cBhvr>
                                      <p:tavLst>
                                        <p:tav tm="0">
                                          <p:val>
                                            <p:strVal val="#ppt_y+.1"/>
                                          </p:val>
                                        </p:tav>
                                        <p:tav tm="100000">
                                          <p:val>
                                            <p:strVal val="#ppt_y"/>
                                          </p:val>
                                        </p:tav>
                                      </p:tavLst>
                                    </p:anim>
                                  </p:childTnLst>
                                </p:cTn>
                              </p:par>
                              <p:par>
                                <p:cTn id="259" presetID="42" presetClass="entr" presetSubtype="0" fill="hold" grpId="0" nodeType="withEffect">
                                  <p:stCondLst>
                                    <p:cond delay="700"/>
                                  </p:stCondLst>
                                  <p:childTnLst>
                                    <p:set>
                                      <p:cBhvr>
                                        <p:cTn id="260" dur="1" fill="hold">
                                          <p:stCondLst>
                                            <p:cond delay="0"/>
                                          </p:stCondLst>
                                        </p:cTn>
                                        <p:tgtEl>
                                          <p:spTgt spid="181"/>
                                        </p:tgtEl>
                                        <p:attrNameLst>
                                          <p:attrName>style.visibility</p:attrName>
                                        </p:attrNameLst>
                                      </p:cBhvr>
                                      <p:to>
                                        <p:strVal val="visible"/>
                                      </p:to>
                                    </p:set>
                                    <p:animEffect transition="in" filter="fade">
                                      <p:cBhvr>
                                        <p:cTn id="261" dur="600"/>
                                        <p:tgtEl>
                                          <p:spTgt spid="181"/>
                                        </p:tgtEl>
                                      </p:cBhvr>
                                    </p:animEffect>
                                    <p:anim calcmode="lin" valueType="num">
                                      <p:cBhvr>
                                        <p:cTn id="262" dur="600" fill="hold"/>
                                        <p:tgtEl>
                                          <p:spTgt spid="181"/>
                                        </p:tgtEl>
                                        <p:attrNameLst>
                                          <p:attrName>ppt_x</p:attrName>
                                        </p:attrNameLst>
                                      </p:cBhvr>
                                      <p:tavLst>
                                        <p:tav tm="0">
                                          <p:val>
                                            <p:strVal val="#ppt_x"/>
                                          </p:val>
                                        </p:tav>
                                        <p:tav tm="100000">
                                          <p:val>
                                            <p:strVal val="#ppt_x"/>
                                          </p:val>
                                        </p:tav>
                                      </p:tavLst>
                                    </p:anim>
                                    <p:anim calcmode="lin" valueType="num">
                                      <p:cBhvr>
                                        <p:cTn id="263" dur="600" fill="hold"/>
                                        <p:tgtEl>
                                          <p:spTgt spid="181"/>
                                        </p:tgtEl>
                                        <p:attrNameLst>
                                          <p:attrName>ppt_y</p:attrName>
                                        </p:attrNameLst>
                                      </p:cBhvr>
                                      <p:tavLst>
                                        <p:tav tm="0">
                                          <p:val>
                                            <p:strVal val="#ppt_y+.1"/>
                                          </p:val>
                                        </p:tav>
                                        <p:tav tm="100000">
                                          <p:val>
                                            <p:strVal val="#ppt_y"/>
                                          </p:val>
                                        </p:tav>
                                      </p:tavLst>
                                    </p:anim>
                                  </p:childTnLst>
                                </p:cTn>
                              </p:par>
                              <p:par>
                                <p:cTn id="264" presetID="42" presetClass="entr" presetSubtype="0" fill="hold" grpId="0" nodeType="withEffect">
                                  <p:stCondLst>
                                    <p:cond delay="700"/>
                                  </p:stCondLst>
                                  <p:childTnLst>
                                    <p:set>
                                      <p:cBhvr>
                                        <p:cTn id="265" dur="1" fill="hold">
                                          <p:stCondLst>
                                            <p:cond delay="0"/>
                                          </p:stCondLst>
                                        </p:cTn>
                                        <p:tgtEl>
                                          <p:spTgt spid="182"/>
                                        </p:tgtEl>
                                        <p:attrNameLst>
                                          <p:attrName>style.visibility</p:attrName>
                                        </p:attrNameLst>
                                      </p:cBhvr>
                                      <p:to>
                                        <p:strVal val="visible"/>
                                      </p:to>
                                    </p:set>
                                    <p:animEffect transition="in" filter="fade">
                                      <p:cBhvr>
                                        <p:cTn id="266" dur="600"/>
                                        <p:tgtEl>
                                          <p:spTgt spid="182"/>
                                        </p:tgtEl>
                                      </p:cBhvr>
                                    </p:animEffect>
                                    <p:anim calcmode="lin" valueType="num">
                                      <p:cBhvr>
                                        <p:cTn id="267" dur="600" fill="hold"/>
                                        <p:tgtEl>
                                          <p:spTgt spid="182"/>
                                        </p:tgtEl>
                                        <p:attrNameLst>
                                          <p:attrName>ppt_x</p:attrName>
                                        </p:attrNameLst>
                                      </p:cBhvr>
                                      <p:tavLst>
                                        <p:tav tm="0">
                                          <p:val>
                                            <p:strVal val="#ppt_x"/>
                                          </p:val>
                                        </p:tav>
                                        <p:tav tm="100000">
                                          <p:val>
                                            <p:strVal val="#ppt_x"/>
                                          </p:val>
                                        </p:tav>
                                      </p:tavLst>
                                    </p:anim>
                                    <p:anim calcmode="lin" valueType="num">
                                      <p:cBhvr>
                                        <p:cTn id="268" dur="600" fill="hold"/>
                                        <p:tgtEl>
                                          <p:spTgt spid="182"/>
                                        </p:tgtEl>
                                        <p:attrNameLst>
                                          <p:attrName>ppt_y</p:attrName>
                                        </p:attrNameLst>
                                      </p:cBhvr>
                                      <p:tavLst>
                                        <p:tav tm="0">
                                          <p:val>
                                            <p:strVal val="#ppt_y+.1"/>
                                          </p:val>
                                        </p:tav>
                                        <p:tav tm="100000">
                                          <p:val>
                                            <p:strVal val="#ppt_y"/>
                                          </p:val>
                                        </p:tav>
                                      </p:tavLst>
                                    </p:anim>
                                  </p:childTnLst>
                                </p:cTn>
                              </p:par>
                              <p:par>
                                <p:cTn id="269" presetID="42" presetClass="entr" presetSubtype="0" fill="hold" grpId="0" nodeType="withEffect">
                                  <p:stCondLst>
                                    <p:cond delay="700"/>
                                  </p:stCondLst>
                                  <p:childTnLst>
                                    <p:set>
                                      <p:cBhvr>
                                        <p:cTn id="270" dur="1" fill="hold">
                                          <p:stCondLst>
                                            <p:cond delay="0"/>
                                          </p:stCondLst>
                                        </p:cTn>
                                        <p:tgtEl>
                                          <p:spTgt spid="183"/>
                                        </p:tgtEl>
                                        <p:attrNameLst>
                                          <p:attrName>style.visibility</p:attrName>
                                        </p:attrNameLst>
                                      </p:cBhvr>
                                      <p:to>
                                        <p:strVal val="visible"/>
                                      </p:to>
                                    </p:set>
                                    <p:animEffect transition="in" filter="fade">
                                      <p:cBhvr>
                                        <p:cTn id="271" dur="600"/>
                                        <p:tgtEl>
                                          <p:spTgt spid="183"/>
                                        </p:tgtEl>
                                      </p:cBhvr>
                                    </p:animEffect>
                                    <p:anim calcmode="lin" valueType="num">
                                      <p:cBhvr>
                                        <p:cTn id="272" dur="600" fill="hold"/>
                                        <p:tgtEl>
                                          <p:spTgt spid="183"/>
                                        </p:tgtEl>
                                        <p:attrNameLst>
                                          <p:attrName>ppt_x</p:attrName>
                                        </p:attrNameLst>
                                      </p:cBhvr>
                                      <p:tavLst>
                                        <p:tav tm="0">
                                          <p:val>
                                            <p:strVal val="#ppt_x"/>
                                          </p:val>
                                        </p:tav>
                                        <p:tav tm="100000">
                                          <p:val>
                                            <p:strVal val="#ppt_x"/>
                                          </p:val>
                                        </p:tav>
                                      </p:tavLst>
                                    </p:anim>
                                    <p:anim calcmode="lin" valueType="num">
                                      <p:cBhvr>
                                        <p:cTn id="273" dur="600" fill="hold"/>
                                        <p:tgtEl>
                                          <p:spTgt spid="183"/>
                                        </p:tgtEl>
                                        <p:attrNameLst>
                                          <p:attrName>ppt_y</p:attrName>
                                        </p:attrNameLst>
                                      </p:cBhvr>
                                      <p:tavLst>
                                        <p:tav tm="0">
                                          <p:val>
                                            <p:strVal val="#ppt_y+.1"/>
                                          </p:val>
                                        </p:tav>
                                        <p:tav tm="100000">
                                          <p:val>
                                            <p:strVal val="#ppt_y"/>
                                          </p:val>
                                        </p:tav>
                                      </p:tavLst>
                                    </p:anim>
                                  </p:childTnLst>
                                </p:cTn>
                              </p:par>
                              <p:par>
                                <p:cTn id="274" presetID="42" presetClass="entr" presetSubtype="0" fill="hold" grpId="0" nodeType="withEffect">
                                  <p:stCondLst>
                                    <p:cond delay="700"/>
                                  </p:stCondLst>
                                  <p:childTnLst>
                                    <p:set>
                                      <p:cBhvr>
                                        <p:cTn id="275" dur="1" fill="hold">
                                          <p:stCondLst>
                                            <p:cond delay="0"/>
                                          </p:stCondLst>
                                        </p:cTn>
                                        <p:tgtEl>
                                          <p:spTgt spid="184"/>
                                        </p:tgtEl>
                                        <p:attrNameLst>
                                          <p:attrName>style.visibility</p:attrName>
                                        </p:attrNameLst>
                                      </p:cBhvr>
                                      <p:to>
                                        <p:strVal val="visible"/>
                                      </p:to>
                                    </p:set>
                                    <p:animEffect transition="in" filter="fade">
                                      <p:cBhvr>
                                        <p:cTn id="276" dur="600"/>
                                        <p:tgtEl>
                                          <p:spTgt spid="184"/>
                                        </p:tgtEl>
                                      </p:cBhvr>
                                    </p:animEffect>
                                    <p:anim calcmode="lin" valueType="num">
                                      <p:cBhvr>
                                        <p:cTn id="277" dur="600" fill="hold"/>
                                        <p:tgtEl>
                                          <p:spTgt spid="184"/>
                                        </p:tgtEl>
                                        <p:attrNameLst>
                                          <p:attrName>ppt_x</p:attrName>
                                        </p:attrNameLst>
                                      </p:cBhvr>
                                      <p:tavLst>
                                        <p:tav tm="0">
                                          <p:val>
                                            <p:strVal val="#ppt_x"/>
                                          </p:val>
                                        </p:tav>
                                        <p:tav tm="100000">
                                          <p:val>
                                            <p:strVal val="#ppt_x"/>
                                          </p:val>
                                        </p:tav>
                                      </p:tavLst>
                                    </p:anim>
                                    <p:anim calcmode="lin" valueType="num">
                                      <p:cBhvr>
                                        <p:cTn id="278" dur="600" fill="hold"/>
                                        <p:tgtEl>
                                          <p:spTgt spid="184"/>
                                        </p:tgtEl>
                                        <p:attrNameLst>
                                          <p:attrName>ppt_y</p:attrName>
                                        </p:attrNameLst>
                                      </p:cBhvr>
                                      <p:tavLst>
                                        <p:tav tm="0">
                                          <p:val>
                                            <p:strVal val="#ppt_y+.1"/>
                                          </p:val>
                                        </p:tav>
                                        <p:tav tm="100000">
                                          <p:val>
                                            <p:strVal val="#ppt_y"/>
                                          </p:val>
                                        </p:tav>
                                      </p:tavLst>
                                    </p:anim>
                                  </p:childTnLst>
                                </p:cTn>
                              </p:par>
                              <p:par>
                                <p:cTn id="279" presetID="42" presetClass="entr" presetSubtype="0" fill="hold" grpId="0" nodeType="withEffect">
                                  <p:stCondLst>
                                    <p:cond delay="700"/>
                                  </p:stCondLst>
                                  <p:childTnLst>
                                    <p:set>
                                      <p:cBhvr>
                                        <p:cTn id="280" dur="1" fill="hold">
                                          <p:stCondLst>
                                            <p:cond delay="0"/>
                                          </p:stCondLst>
                                        </p:cTn>
                                        <p:tgtEl>
                                          <p:spTgt spid="185"/>
                                        </p:tgtEl>
                                        <p:attrNameLst>
                                          <p:attrName>style.visibility</p:attrName>
                                        </p:attrNameLst>
                                      </p:cBhvr>
                                      <p:to>
                                        <p:strVal val="visible"/>
                                      </p:to>
                                    </p:set>
                                    <p:animEffect transition="in" filter="fade">
                                      <p:cBhvr>
                                        <p:cTn id="281" dur="600"/>
                                        <p:tgtEl>
                                          <p:spTgt spid="185"/>
                                        </p:tgtEl>
                                      </p:cBhvr>
                                    </p:animEffect>
                                    <p:anim calcmode="lin" valueType="num">
                                      <p:cBhvr>
                                        <p:cTn id="282" dur="600" fill="hold"/>
                                        <p:tgtEl>
                                          <p:spTgt spid="185"/>
                                        </p:tgtEl>
                                        <p:attrNameLst>
                                          <p:attrName>ppt_x</p:attrName>
                                        </p:attrNameLst>
                                      </p:cBhvr>
                                      <p:tavLst>
                                        <p:tav tm="0">
                                          <p:val>
                                            <p:strVal val="#ppt_x"/>
                                          </p:val>
                                        </p:tav>
                                        <p:tav tm="100000">
                                          <p:val>
                                            <p:strVal val="#ppt_x"/>
                                          </p:val>
                                        </p:tav>
                                      </p:tavLst>
                                    </p:anim>
                                    <p:anim calcmode="lin" valueType="num">
                                      <p:cBhvr>
                                        <p:cTn id="283" dur="600" fill="hold"/>
                                        <p:tgtEl>
                                          <p:spTgt spid="185"/>
                                        </p:tgtEl>
                                        <p:attrNameLst>
                                          <p:attrName>ppt_y</p:attrName>
                                        </p:attrNameLst>
                                      </p:cBhvr>
                                      <p:tavLst>
                                        <p:tav tm="0">
                                          <p:val>
                                            <p:strVal val="#ppt_y+.1"/>
                                          </p:val>
                                        </p:tav>
                                        <p:tav tm="100000">
                                          <p:val>
                                            <p:strVal val="#ppt_y"/>
                                          </p:val>
                                        </p:tav>
                                      </p:tavLst>
                                    </p:anim>
                                  </p:childTnLst>
                                </p:cTn>
                              </p:par>
                              <p:par>
                                <p:cTn id="284" presetID="42" presetClass="entr" presetSubtype="0" fill="hold" grpId="0" nodeType="withEffect">
                                  <p:stCondLst>
                                    <p:cond delay="700"/>
                                  </p:stCondLst>
                                  <p:childTnLst>
                                    <p:set>
                                      <p:cBhvr>
                                        <p:cTn id="285" dur="1" fill="hold">
                                          <p:stCondLst>
                                            <p:cond delay="0"/>
                                          </p:stCondLst>
                                        </p:cTn>
                                        <p:tgtEl>
                                          <p:spTgt spid="186"/>
                                        </p:tgtEl>
                                        <p:attrNameLst>
                                          <p:attrName>style.visibility</p:attrName>
                                        </p:attrNameLst>
                                      </p:cBhvr>
                                      <p:to>
                                        <p:strVal val="visible"/>
                                      </p:to>
                                    </p:set>
                                    <p:animEffect transition="in" filter="fade">
                                      <p:cBhvr>
                                        <p:cTn id="286" dur="600"/>
                                        <p:tgtEl>
                                          <p:spTgt spid="186"/>
                                        </p:tgtEl>
                                      </p:cBhvr>
                                    </p:animEffect>
                                    <p:anim calcmode="lin" valueType="num">
                                      <p:cBhvr>
                                        <p:cTn id="287" dur="600" fill="hold"/>
                                        <p:tgtEl>
                                          <p:spTgt spid="186"/>
                                        </p:tgtEl>
                                        <p:attrNameLst>
                                          <p:attrName>ppt_x</p:attrName>
                                        </p:attrNameLst>
                                      </p:cBhvr>
                                      <p:tavLst>
                                        <p:tav tm="0">
                                          <p:val>
                                            <p:strVal val="#ppt_x"/>
                                          </p:val>
                                        </p:tav>
                                        <p:tav tm="100000">
                                          <p:val>
                                            <p:strVal val="#ppt_x"/>
                                          </p:val>
                                        </p:tav>
                                      </p:tavLst>
                                    </p:anim>
                                    <p:anim calcmode="lin" valueType="num">
                                      <p:cBhvr>
                                        <p:cTn id="288" dur="600" fill="hold"/>
                                        <p:tgtEl>
                                          <p:spTgt spid="186"/>
                                        </p:tgtEl>
                                        <p:attrNameLst>
                                          <p:attrName>ppt_y</p:attrName>
                                        </p:attrNameLst>
                                      </p:cBhvr>
                                      <p:tavLst>
                                        <p:tav tm="0">
                                          <p:val>
                                            <p:strVal val="#ppt_y+.1"/>
                                          </p:val>
                                        </p:tav>
                                        <p:tav tm="100000">
                                          <p:val>
                                            <p:strVal val="#ppt_y"/>
                                          </p:val>
                                        </p:tav>
                                      </p:tavLst>
                                    </p:anim>
                                  </p:childTnLst>
                                </p:cTn>
                              </p:par>
                              <p:par>
                                <p:cTn id="289" presetID="42" presetClass="entr" presetSubtype="0" fill="hold" grpId="0" nodeType="withEffect">
                                  <p:stCondLst>
                                    <p:cond delay="700"/>
                                  </p:stCondLst>
                                  <p:childTnLst>
                                    <p:set>
                                      <p:cBhvr>
                                        <p:cTn id="290" dur="1" fill="hold">
                                          <p:stCondLst>
                                            <p:cond delay="0"/>
                                          </p:stCondLst>
                                        </p:cTn>
                                        <p:tgtEl>
                                          <p:spTgt spid="187"/>
                                        </p:tgtEl>
                                        <p:attrNameLst>
                                          <p:attrName>style.visibility</p:attrName>
                                        </p:attrNameLst>
                                      </p:cBhvr>
                                      <p:to>
                                        <p:strVal val="visible"/>
                                      </p:to>
                                    </p:set>
                                    <p:animEffect transition="in" filter="fade">
                                      <p:cBhvr>
                                        <p:cTn id="291" dur="600"/>
                                        <p:tgtEl>
                                          <p:spTgt spid="187"/>
                                        </p:tgtEl>
                                      </p:cBhvr>
                                    </p:animEffect>
                                    <p:anim calcmode="lin" valueType="num">
                                      <p:cBhvr>
                                        <p:cTn id="292" dur="600" fill="hold"/>
                                        <p:tgtEl>
                                          <p:spTgt spid="187"/>
                                        </p:tgtEl>
                                        <p:attrNameLst>
                                          <p:attrName>ppt_x</p:attrName>
                                        </p:attrNameLst>
                                      </p:cBhvr>
                                      <p:tavLst>
                                        <p:tav tm="0">
                                          <p:val>
                                            <p:strVal val="#ppt_x"/>
                                          </p:val>
                                        </p:tav>
                                        <p:tav tm="100000">
                                          <p:val>
                                            <p:strVal val="#ppt_x"/>
                                          </p:val>
                                        </p:tav>
                                      </p:tavLst>
                                    </p:anim>
                                    <p:anim calcmode="lin" valueType="num">
                                      <p:cBhvr>
                                        <p:cTn id="293" dur="600" fill="hold"/>
                                        <p:tgtEl>
                                          <p:spTgt spid="187"/>
                                        </p:tgtEl>
                                        <p:attrNameLst>
                                          <p:attrName>ppt_y</p:attrName>
                                        </p:attrNameLst>
                                      </p:cBhvr>
                                      <p:tavLst>
                                        <p:tav tm="0">
                                          <p:val>
                                            <p:strVal val="#ppt_y+.1"/>
                                          </p:val>
                                        </p:tav>
                                        <p:tav tm="100000">
                                          <p:val>
                                            <p:strVal val="#ppt_y"/>
                                          </p:val>
                                        </p:tav>
                                      </p:tavLst>
                                    </p:anim>
                                  </p:childTnLst>
                                </p:cTn>
                              </p:par>
                              <p:par>
                                <p:cTn id="294" presetID="42" presetClass="entr" presetSubtype="0" fill="hold" grpId="0" nodeType="withEffect">
                                  <p:stCondLst>
                                    <p:cond delay="700"/>
                                  </p:stCondLst>
                                  <p:childTnLst>
                                    <p:set>
                                      <p:cBhvr>
                                        <p:cTn id="295" dur="1" fill="hold">
                                          <p:stCondLst>
                                            <p:cond delay="0"/>
                                          </p:stCondLst>
                                        </p:cTn>
                                        <p:tgtEl>
                                          <p:spTgt spid="188"/>
                                        </p:tgtEl>
                                        <p:attrNameLst>
                                          <p:attrName>style.visibility</p:attrName>
                                        </p:attrNameLst>
                                      </p:cBhvr>
                                      <p:to>
                                        <p:strVal val="visible"/>
                                      </p:to>
                                    </p:set>
                                    <p:animEffect transition="in" filter="fade">
                                      <p:cBhvr>
                                        <p:cTn id="296" dur="600"/>
                                        <p:tgtEl>
                                          <p:spTgt spid="188"/>
                                        </p:tgtEl>
                                      </p:cBhvr>
                                    </p:animEffect>
                                    <p:anim calcmode="lin" valueType="num">
                                      <p:cBhvr>
                                        <p:cTn id="297" dur="600" fill="hold"/>
                                        <p:tgtEl>
                                          <p:spTgt spid="188"/>
                                        </p:tgtEl>
                                        <p:attrNameLst>
                                          <p:attrName>ppt_x</p:attrName>
                                        </p:attrNameLst>
                                      </p:cBhvr>
                                      <p:tavLst>
                                        <p:tav tm="0">
                                          <p:val>
                                            <p:strVal val="#ppt_x"/>
                                          </p:val>
                                        </p:tav>
                                        <p:tav tm="100000">
                                          <p:val>
                                            <p:strVal val="#ppt_x"/>
                                          </p:val>
                                        </p:tav>
                                      </p:tavLst>
                                    </p:anim>
                                    <p:anim calcmode="lin" valueType="num">
                                      <p:cBhvr>
                                        <p:cTn id="298" dur="600" fill="hold"/>
                                        <p:tgtEl>
                                          <p:spTgt spid="188"/>
                                        </p:tgtEl>
                                        <p:attrNameLst>
                                          <p:attrName>ppt_y</p:attrName>
                                        </p:attrNameLst>
                                      </p:cBhvr>
                                      <p:tavLst>
                                        <p:tav tm="0">
                                          <p:val>
                                            <p:strVal val="#ppt_y+.1"/>
                                          </p:val>
                                        </p:tav>
                                        <p:tav tm="100000">
                                          <p:val>
                                            <p:strVal val="#ppt_y"/>
                                          </p:val>
                                        </p:tav>
                                      </p:tavLst>
                                    </p:anim>
                                  </p:childTnLst>
                                </p:cTn>
                              </p:par>
                              <p:par>
                                <p:cTn id="299" presetID="42" presetClass="entr" presetSubtype="0" fill="hold" grpId="0" nodeType="withEffect">
                                  <p:stCondLst>
                                    <p:cond delay="700"/>
                                  </p:stCondLst>
                                  <p:childTnLst>
                                    <p:set>
                                      <p:cBhvr>
                                        <p:cTn id="300" dur="1" fill="hold">
                                          <p:stCondLst>
                                            <p:cond delay="0"/>
                                          </p:stCondLst>
                                        </p:cTn>
                                        <p:tgtEl>
                                          <p:spTgt spid="189"/>
                                        </p:tgtEl>
                                        <p:attrNameLst>
                                          <p:attrName>style.visibility</p:attrName>
                                        </p:attrNameLst>
                                      </p:cBhvr>
                                      <p:to>
                                        <p:strVal val="visible"/>
                                      </p:to>
                                    </p:set>
                                    <p:animEffect transition="in" filter="fade">
                                      <p:cBhvr>
                                        <p:cTn id="301" dur="600"/>
                                        <p:tgtEl>
                                          <p:spTgt spid="189"/>
                                        </p:tgtEl>
                                      </p:cBhvr>
                                    </p:animEffect>
                                    <p:anim calcmode="lin" valueType="num">
                                      <p:cBhvr>
                                        <p:cTn id="302" dur="600" fill="hold"/>
                                        <p:tgtEl>
                                          <p:spTgt spid="189"/>
                                        </p:tgtEl>
                                        <p:attrNameLst>
                                          <p:attrName>ppt_x</p:attrName>
                                        </p:attrNameLst>
                                      </p:cBhvr>
                                      <p:tavLst>
                                        <p:tav tm="0">
                                          <p:val>
                                            <p:strVal val="#ppt_x"/>
                                          </p:val>
                                        </p:tav>
                                        <p:tav tm="100000">
                                          <p:val>
                                            <p:strVal val="#ppt_x"/>
                                          </p:val>
                                        </p:tav>
                                      </p:tavLst>
                                    </p:anim>
                                    <p:anim calcmode="lin" valueType="num">
                                      <p:cBhvr>
                                        <p:cTn id="303" dur="600" fill="hold"/>
                                        <p:tgtEl>
                                          <p:spTgt spid="189"/>
                                        </p:tgtEl>
                                        <p:attrNameLst>
                                          <p:attrName>ppt_y</p:attrName>
                                        </p:attrNameLst>
                                      </p:cBhvr>
                                      <p:tavLst>
                                        <p:tav tm="0">
                                          <p:val>
                                            <p:strVal val="#ppt_y+.1"/>
                                          </p:val>
                                        </p:tav>
                                        <p:tav tm="100000">
                                          <p:val>
                                            <p:strVal val="#ppt_y"/>
                                          </p:val>
                                        </p:tav>
                                      </p:tavLst>
                                    </p:anim>
                                  </p:childTnLst>
                                </p:cTn>
                              </p:par>
                              <p:par>
                                <p:cTn id="304" presetID="42" presetClass="entr" presetSubtype="0" fill="hold" grpId="0" nodeType="withEffect">
                                  <p:stCondLst>
                                    <p:cond delay="700"/>
                                  </p:stCondLst>
                                  <p:childTnLst>
                                    <p:set>
                                      <p:cBhvr>
                                        <p:cTn id="305" dur="1" fill="hold">
                                          <p:stCondLst>
                                            <p:cond delay="0"/>
                                          </p:stCondLst>
                                        </p:cTn>
                                        <p:tgtEl>
                                          <p:spTgt spid="291"/>
                                        </p:tgtEl>
                                        <p:attrNameLst>
                                          <p:attrName>style.visibility</p:attrName>
                                        </p:attrNameLst>
                                      </p:cBhvr>
                                      <p:to>
                                        <p:strVal val="visible"/>
                                      </p:to>
                                    </p:set>
                                    <p:animEffect transition="in" filter="fade">
                                      <p:cBhvr>
                                        <p:cTn id="306" dur="600"/>
                                        <p:tgtEl>
                                          <p:spTgt spid="291"/>
                                        </p:tgtEl>
                                      </p:cBhvr>
                                    </p:animEffect>
                                    <p:anim calcmode="lin" valueType="num">
                                      <p:cBhvr>
                                        <p:cTn id="307" dur="600" fill="hold"/>
                                        <p:tgtEl>
                                          <p:spTgt spid="291"/>
                                        </p:tgtEl>
                                        <p:attrNameLst>
                                          <p:attrName>ppt_x</p:attrName>
                                        </p:attrNameLst>
                                      </p:cBhvr>
                                      <p:tavLst>
                                        <p:tav tm="0">
                                          <p:val>
                                            <p:strVal val="#ppt_x"/>
                                          </p:val>
                                        </p:tav>
                                        <p:tav tm="100000">
                                          <p:val>
                                            <p:strVal val="#ppt_x"/>
                                          </p:val>
                                        </p:tav>
                                      </p:tavLst>
                                    </p:anim>
                                    <p:anim calcmode="lin" valueType="num">
                                      <p:cBhvr>
                                        <p:cTn id="308" dur="600" fill="hold"/>
                                        <p:tgtEl>
                                          <p:spTgt spid="291"/>
                                        </p:tgtEl>
                                        <p:attrNameLst>
                                          <p:attrName>ppt_y</p:attrName>
                                        </p:attrNameLst>
                                      </p:cBhvr>
                                      <p:tavLst>
                                        <p:tav tm="0">
                                          <p:val>
                                            <p:strVal val="#ppt_y+.1"/>
                                          </p:val>
                                        </p:tav>
                                        <p:tav tm="100000">
                                          <p:val>
                                            <p:strVal val="#ppt_y"/>
                                          </p:val>
                                        </p:tav>
                                      </p:tavLst>
                                    </p:anim>
                                  </p:childTnLst>
                                </p:cTn>
                              </p:par>
                              <p:par>
                                <p:cTn id="309" presetID="42" presetClass="entr" presetSubtype="0" fill="hold" grpId="0" nodeType="withEffect">
                                  <p:stCondLst>
                                    <p:cond delay="700"/>
                                  </p:stCondLst>
                                  <p:childTnLst>
                                    <p:set>
                                      <p:cBhvr>
                                        <p:cTn id="310" dur="1" fill="hold">
                                          <p:stCondLst>
                                            <p:cond delay="0"/>
                                          </p:stCondLst>
                                        </p:cTn>
                                        <p:tgtEl>
                                          <p:spTgt spid="292"/>
                                        </p:tgtEl>
                                        <p:attrNameLst>
                                          <p:attrName>style.visibility</p:attrName>
                                        </p:attrNameLst>
                                      </p:cBhvr>
                                      <p:to>
                                        <p:strVal val="visible"/>
                                      </p:to>
                                    </p:set>
                                    <p:animEffect transition="in" filter="fade">
                                      <p:cBhvr>
                                        <p:cTn id="311" dur="600"/>
                                        <p:tgtEl>
                                          <p:spTgt spid="292"/>
                                        </p:tgtEl>
                                      </p:cBhvr>
                                    </p:animEffect>
                                    <p:anim calcmode="lin" valueType="num">
                                      <p:cBhvr>
                                        <p:cTn id="312" dur="600" fill="hold"/>
                                        <p:tgtEl>
                                          <p:spTgt spid="292"/>
                                        </p:tgtEl>
                                        <p:attrNameLst>
                                          <p:attrName>ppt_x</p:attrName>
                                        </p:attrNameLst>
                                      </p:cBhvr>
                                      <p:tavLst>
                                        <p:tav tm="0">
                                          <p:val>
                                            <p:strVal val="#ppt_x"/>
                                          </p:val>
                                        </p:tav>
                                        <p:tav tm="100000">
                                          <p:val>
                                            <p:strVal val="#ppt_x"/>
                                          </p:val>
                                        </p:tav>
                                      </p:tavLst>
                                    </p:anim>
                                    <p:anim calcmode="lin" valueType="num">
                                      <p:cBhvr>
                                        <p:cTn id="313" dur="600" fill="hold"/>
                                        <p:tgtEl>
                                          <p:spTgt spid="292"/>
                                        </p:tgtEl>
                                        <p:attrNameLst>
                                          <p:attrName>ppt_y</p:attrName>
                                        </p:attrNameLst>
                                      </p:cBhvr>
                                      <p:tavLst>
                                        <p:tav tm="0">
                                          <p:val>
                                            <p:strVal val="#ppt_y+.1"/>
                                          </p:val>
                                        </p:tav>
                                        <p:tav tm="100000">
                                          <p:val>
                                            <p:strVal val="#ppt_y"/>
                                          </p:val>
                                        </p:tav>
                                      </p:tavLst>
                                    </p:anim>
                                  </p:childTnLst>
                                </p:cTn>
                              </p:par>
                              <p:par>
                                <p:cTn id="314" presetID="42" presetClass="entr" presetSubtype="0" fill="hold" grpId="0" nodeType="withEffect">
                                  <p:stCondLst>
                                    <p:cond delay="700"/>
                                  </p:stCondLst>
                                  <p:childTnLst>
                                    <p:set>
                                      <p:cBhvr>
                                        <p:cTn id="315" dur="1" fill="hold">
                                          <p:stCondLst>
                                            <p:cond delay="0"/>
                                          </p:stCondLst>
                                        </p:cTn>
                                        <p:tgtEl>
                                          <p:spTgt spid="293"/>
                                        </p:tgtEl>
                                        <p:attrNameLst>
                                          <p:attrName>style.visibility</p:attrName>
                                        </p:attrNameLst>
                                      </p:cBhvr>
                                      <p:to>
                                        <p:strVal val="visible"/>
                                      </p:to>
                                    </p:set>
                                    <p:animEffect transition="in" filter="fade">
                                      <p:cBhvr>
                                        <p:cTn id="316" dur="600"/>
                                        <p:tgtEl>
                                          <p:spTgt spid="293"/>
                                        </p:tgtEl>
                                      </p:cBhvr>
                                    </p:animEffect>
                                    <p:anim calcmode="lin" valueType="num">
                                      <p:cBhvr>
                                        <p:cTn id="317" dur="600" fill="hold"/>
                                        <p:tgtEl>
                                          <p:spTgt spid="293"/>
                                        </p:tgtEl>
                                        <p:attrNameLst>
                                          <p:attrName>ppt_x</p:attrName>
                                        </p:attrNameLst>
                                      </p:cBhvr>
                                      <p:tavLst>
                                        <p:tav tm="0">
                                          <p:val>
                                            <p:strVal val="#ppt_x"/>
                                          </p:val>
                                        </p:tav>
                                        <p:tav tm="100000">
                                          <p:val>
                                            <p:strVal val="#ppt_x"/>
                                          </p:val>
                                        </p:tav>
                                      </p:tavLst>
                                    </p:anim>
                                    <p:anim calcmode="lin" valueType="num">
                                      <p:cBhvr>
                                        <p:cTn id="318" dur="600" fill="hold"/>
                                        <p:tgtEl>
                                          <p:spTgt spid="293"/>
                                        </p:tgtEl>
                                        <p:attrNameLst>
                                          <p:attrName>ppt_y</p:attrName>
                                        </p:attrNameLst>
                                      </p:cBhvr>
                                      <p:tavLst>
                                        <p:tav tm="0">
                                          <p:val>
                                            <p:strVal val="#ppt_y+.1"/>
                                          </p:val>
                                        </p:tav>
                                        <p:tav tm="100000">
                                          <p:val>
                                            <p:strVal val="#ppt_y"/>
                                          </p:val>
                                        </p:tav>
                                      </p:tavLst>
                                    </p:anim>
                                  </p:childTnLst>
                                </p:cTn>
                              </p:par>
                              <p:par>
                                <p:cTn id="319" presetID="42" presetClass="entr" presetSubtype="0" fill="hold" grpId="0" nodeType="withEffect">
                                  <p:stCondLst>
                                    <p:cond delay="700"/>
                                  </p:stCondLst>
                                  <p:childTnLst>
                                    <p:set>
                                      <p:cBhvr>
                                        <p:cTn id="320" dur="1" fill="hold">
                                          <p:stCondLst>
                                            <p:cond delay="0"/>
                                          </p:stCondLst>
                                        </p:cTn>
                                        <p:tgtEl>
                                          <p:spTgt spid="294"/>
                                        </p:tgtEl>
                                        <p:attrNameLst>
                                          <p:attrName>style.visibility</p:attrName>
                                        </p:attrNameLst>
                                      </p:cBhvr>
                                      <p:to>
                                        <p:strVal val="visible"/>
                                      </p:to>
                                    </p:set>
                                    <p:animEffect transition="in" filter="fade">
                                      <p:cBhvr>
                                        <p:cTn id="321" dur="600"/>
                                        <p:tgtEl>
                                          <p:spTgt spid="294"/>
                                        </p:tgtEl>
                                      </p:cBhvr>
                                    </p:animEffect>
                                    <p:anim calcmode="lin" valueType="num">
                                      <p:cBhvr>
                                        <p:cTn id="322" dur="600" fill="hold"/>
                                        <p:tgtEl>
                                          <p:spTgt spid="294"/>
                                        </p:tgtEl>
                                        <p:attrNameLst>
                                          <p:attrName>ppt_x</p:attrName>
                                        </p:attrNameLst>
                                      </p:cBhvr>
                                      <p:tavLst>
                                        <p:tav tm="0">
                                          <p:val>
                                            <p:strVal val="#ppt_x"/>
                                          </p:val>
                                        </p:tav>
                                        <p:tav tm="100000">
                                          <p:val>
                                            <p:strVal val="#ppt_x"/>
                                          </p:val>
                                        </p:tav>
                                      </p:tavLst>
                                    </p:anim>
                                    <p:anim calcmode="lin" valueType="num">
                                      <p:cBhvr>
                                        <p:cTn id="323" dur="600" fill="hold"/>
                                        <p:tgtEl>
                                          <p:spTgt spid="294"/>
                                        </p:tgtEl>
                                        <p:attrNameLst>
                                          <p:attrName>ppt_y</p:attrName>
                                        </p:attrNameLst>
                                      </p:cBhvr>
                                      <p:tavLst>
                                        <p:tav tm="0">
                                          <p:val>
                                            <p:strVal val="#ppt_y+.1"/>
                                          </p:val>
                                        </p:tav>
                                        <p:tav tm="100000">
                                          <p:val>
                                            <p:strVal val="#ppt_y"/>
                                          </p:val>
                                        </p:tav>
                                      </p:tavLst>
                                    </p:anim>
                                  </p:childTnLst>
                                </p:cTn>
                              </p:par>
                              <p:par>
                                <p:cTn id="324" presetID="42" presetClass="entr" presetSubtype="0" fill="hold" grpId="0" nodeType="withEffect">
                                  <p:stCondLst>
                                    <p:cond delay="700"/>
                                  </p:stCondLst>
                                  <p:childTnLst>
                                    <p:set>
                                      <p:cBhvr>
                                        <p:cTn id="325" dur="1" fill="hold">
                                          <p:stCondLst>
                                            <p:cond delay="0"/>
                                          </p:stCondLst>
                                        </p:cTn>
                                        <p:tgtEl>
                                          <p:spTgt spid="295"/>
                                        </p:tgtEl>
                                        <p:attrNameLst>
                                          <p:attrName>style.visibility</p:attrName>
                                        </p:attrNameLst>
                                      </p:cBhvr>
                                      <p:to>
                                        <p:strVal val="visible"/>
                                      </p:to>
                                    </p:set>
                                    <p:animEffect transition="in" filter="fade">
                                      <p:cBhvr>
                                        <p:cTn id="326" dur="600"/>
                                        <p:tgtEl>
                                          <p:spTgt spid="295"/>
                                        </p:tgtEl>
                                      </p:cBhvr>
                                    </p:animEffect>
                                    <p:anim calcmode="lin" valueType="num">
                                      <p:cBhvr>
                                        <p:cTn id="327" dur="600" fill="hold"/>
                                        <p:tgtEl>
                                          <p:spTgt spid="295"/>
                                        </p:tgtEl>
                                        <p:attrNameLst>
                                          <p:attrName>ppt_x</p:attrName>
                                        </p:attrNameLst>
                                      </p:cBhvr>
                                      <p:tavLst>
                                        <p:tav tm="0">
                                          <p:val>
                                            <p:strVal val="#ppt_x"/>
                                          </p:val>
                                        </p:tav>
                                        <p:tav tm="100000">
                                          <p:val>
                                            <p:strVal val="#ppt_x"/>
                                          </p:val>
                                        </p:tav>
                                      </p:tavLst>
                                    </p:anim>
                                    <p:anim calcmode="lin" valueType="num">
                                      <p:cBhvr>
                                        <p:cTn id="328" dur="600" fill="hold"/>
                                        <p:tgtEl>
                                          <p:spTgt spid="295"/>
                                        </p:tgtEl>
                                        <p:attrNameLst>
                                          <p:attrName>ppt_y</p:attrName>
                                        </p:attrNameLst>
                                      </p:cBhvr>
                                      <p:tavLst>
                                        <p:tav tm="0">
                                          <p:val>
                                            <p:strVal val="#ppt_y+.1"/>
                                          </p:val>
                                        </p:tav>
                                        <p:tav tm="100000">
                                          <p:val>
                                            <p:strVal val="#ppt_y"/>
                                          </p:val>
                                        </p:tav>
                                      </p:tavLst>
                                    </p:anim>
                                  </p:childTnLst>
                                </p:cTn>
                              </p:par>
                              <p:par>
                                <p:cTn id="329" presetID="42" presetClass="entr" presetSubtype="0" fill="hold" grpId="0" nodeType="withEffect">
                                  <p:stCondLst>
                                    <p:cond delay="700"/>
                                  </p:stCondLst>
                                  <p:childTnLst>
                                    <p:set>
                                      <p:cBhvr>
                                        <p:cTn id="330" dur="1" fill="hold">
                                          <p:stCondLst>
                                            <p:cond delay="0"/>
                                          </p:stCondLst>
                                        </p:cTn>
                                        <p:tgtEl>
                                          <p:spTgt spid="296"/>
                                        </p:tgtEl>
                                        <p:attrNameLst>
                                          <p:attrName>style.visibility</p:attrName>
                                        </p:attrNameLst>
                                      </p:cBhvr>
                                      <p:to>
                                        <p:strVal val="visible"/>
                                      </p:to>
                                    </p:set>
                                    <p:animEffect transition="in" filter="fade">
                                      <p:cBhvr>
                                        <p:cTn id="331" dur="600"/>
                                        <p:tgtEl>
                                          <p:spTgt spid="296"/>
                                        </p:tgtEl>
                                      </p:cBhvr>
                                    </p:animEffect>
                                    <p:anim calcmode="lin" valueType="num">
                                      <p:cBhvr>
                                        <p:cTn id="332" dur="600" fill="hold"/>
                                        <p:tgtEl>
                                          <p:spTgt spid="296"/>
                                        </p:tgtEl>
                                        <p:attrNameLst>
                                          <p:attrName>ppt_x</p:attrName>
                                        </p:attrNameLst>
                                      </p:cBhvr>
                                      <p:tavLst>
                                        <p:tav tm="0">
                                          <p:val>
                                            <p:strVal val="#ppt_x"/>
                                          </p:val>
                                        </p:tav>
                                        <p:tav tm="100000">
                                          <p:val>
                                            <p:strVal val="#ppt_x"/>
                                          </p:val>
                                        </p:tav>
                                      </p:tavLst>
                                    </p:anim>
                                    <p:anim calcmode="lin" valueType="num">
                                      <p:cBhvr>
                                        <p:cTn id="333" dur="600" fill="hold"/>
                                        <p:tgtEl>
                                          <p:spTgt spid="296"/>
                                        </p:tgtEl>
                                        <p:attrNameLst>
                                          <p:attrName>ppt_y</p:attrName>
                                        </p:attrNameLst>
                                      </p:cBhvr>
                                      <p:tavLst>
                                        <p:tav tm="0">
                                          <p:val>
                                            <p:strVal val="#ppt_y+.1"/>
                                          </p:val>
                                        </p:tav>
                                        <p:tav tm="100000">
                                          <p:val>
                                            <p:strVal val="#ppt_y"/>
                                          </p:val>
                                        </p:tav>
                                      </p:tavLst>
                                    </p:anim>
                                  </p:childTnLst>
                                </p:cTn>
                              </p:par>
                              <p:par>
                                <p:cTn id="334" presetID="42" presetClass="entr" presetSubtype="0" fill="hold" grpId="0" nodeType="withEffect">
                                  <p:stCondLst>
                                    <p:cond delay="700"/>
                                  </p:stCondLst>
                                  <p:childTnLst>
                                    <p:set>
                                      <p:cBhvr>
                                        <p:cTn id="335" dur="1" fill="hold">
                                          <p:stCondLst>
                                            <p:cond delay="0"/>
                                          </p:stCondLst>
                                        </p:cTn>
                                        <p:tgtEl>
                                          <p:spTgt spid="297"/>
                                        </p:tgtEl>
                                        <p:attrNameLst>
                                          <p:attrName>style.visibility</p:attrName>
                                        </p:attrNameLst>
                                      </p:cBhvr>
                                      <p:to>
                                        <p:strVal val="visible"/>
                                      </p:to>
                                    </p:set>
                                    <p:animEffect transition="in" filter="fade">
                                      <p:cBhvr>
                                        <p:cTn id="336" dur="600"/>
                                        <p:tgtEl>
                                          <p:spTgt spid="297"/>
                                        </p:tgtEl>
                                      </p:cBhvr>
                                    </p:animEffect>
                                    <p:anim calcmode="lin" valueType="num">
                                      <p:cBhvr>
                                        <p:cTn id="337" dur="600" fill="hold"/>
                                        <p:tgtEl>
                                          <p:spTgt spid="297"/>
                                        </p:tgtEl>
                                        <p:attrNameLst>
                                          <p:attrName>ppt_x</p:attrName>
                                        </p:attrNameLst>
                                      </p:cBhvr>
                                      <p:tavLst>
                                        <p:tav tm="0">
                                          <p:val>
                                            <p:strVal val="#ppt_x"/>
                                          </p:val>
                                        </p:tav>
                                        <p:tav tm="100000">
                                          <p:val>
                                            <p:strVal val="#ppt_x"/>
                                          </p:val>
                                        </p:tav>
                                      </p:tavLst>
                                    </p:anim>
                                    <p:anim calcmode="lin" valueType="num">
                                      <p:cBhvr>
                                        <p:cTn id="338" dur="600" fill="hold"/>
                                        <p:tgtEl>
                                          <p:spTgt spid="297"/>
                                        </p:tgtEl>
                                        <p:attrNameLst>
                                          <p:attrName>ppt_y</p:attrName>
                                        </p:attrNameLst>
                                      </p:cBhvr>
                                      <p:tavLst>
                                        <p:tav tm="0">
                                          <p:val>
                                            <p:strVal val="#ppt_y+.1"/>
                                          </p:val>
                                        </p:tav>
                                        <p:tav tm="100000">
                                          <p:val>
                                            <p:strVal val="#ppt_y"/>
                                          </p:val>
                                        </p:tav>
                                      </p:tavLst>
                                    </p:anim>
                                  </p:childTnLst>
                                </p:cTn>
                              </p:par>
                              <p:par>
                                <p:cTn id="339" presetID="42" presetClass="entr" presetSubtype="0" fill="hold" grpId="0" nodeType="withEffect">
                                  <p:stCondLst>
                                    <p:cond delay="700"/>
                                  </p:stCondLst>
                                  <p:childTnLst>
                                    <p:set>
                                      <p:cBhvr>
                                        <p:cTn id="340" dur="1" fill="hold">
                                          <p:stCondLst>
                                            <p:cond delay="0"/>
                                          </p:stCondLst>
                                        </p:cTn>
                                        <p:tgtEl>
                                          <p:spTgt spid="298"/>
                                        </p:tgtEl>
                                        <p:attrNameLst>
                                          <p:attrName>style.visibility</p:attrName>
                                        </p:attrNameLst>
                                      </p:cBhvr>
                                      <p:to>
                                        <p:strVal val="visible"/>
                                      </p:to>
                                    </p:set>
                                    <p:animEffect transition="in" filter="fade">
                                      <p:cBhvr>
                                        <p:cTn id="341" dur="600"/>
                                        <p:tgtEl>
                                          <p:spTgt spid="298"/>
                                        </p:tgtEl>
                                      </p:cBhvr>
                                    </p:animEffect>
                                    <p:anim calcmode="lin" valueType="num">
                                      <p:cBhvr>
                                        <p:cTn id="342" dur="600" fill="hold"/>
                                        <p:tgtEl>
                                          <p:spTgt spid="298"/>
                                        </p:tgtEl>
                                        <p:attrNameLst>
                                          <p:attrName>ppt_x</p:attrName>
                                        </p:attrNameLst>
                                      </p:cBhvr>
                                      <p:tavLst>
                                        <p:tav tm="0">
                                          <p:val>
                                            <p:strVal val="#ppt_x"/>
                                          </p:val>
                                        </p:tav>
                                        <p:tav tm="100000">
                                          <p:val>
                                            <p:strVal val="#ppt_x"/>
                                          </p:val>
                                        </p:tav>
                                      </p:tavLst>
                                    </p:anim>
                                    <p:anim calcmode="lin" valueType="num">
                                      <p:cBhvr>
                                        <p:cTn id="343" dur="600" fill="hold"/>
                                        <p:tgtEl>
                                          <p:spTgt spid="298"/>
                                        </p:tgtEl>
                                        <p:attrNameLst>
                                          <p:attrName>ppt_y</p:attrName>
                                        </p:attrNameLst>
                                      </p:cBhvr>
                                      <p:tavLst>
                                        <p:tav tm="0">
                                          <p:val>
                                            <p:strVal val="#ppt_y+.1"/>
                                          </p:val>
                                        </p:tav>
                                        <p:tav tm="100000">
                                          <p:val>
                                            <p:strVal val="#ppt_y"/>
                                          </p:val>
                                        </p:tav>
                                      </p:tavLst>
                                    </p:anim>
                                  </p:childTnLst>
                                </p:cTn>
                              </p:par>
                              <p:par>
                                <p:cTn id="344" presetID="42" presetClass="entr" presetSubtype="0" fill="hold" grpId="0" nodeType="withEffect">
                                  <p:stCondLst>
                                    <p:cond delay="700"/>
                                  </p:stCondLst>
                                  <p:childTnLst>
                                    <p:set>
                                      <p:cBhvr>
                                        <p:cTn id="345" dur="1" fill="hold">
                                          <p:stCondLst>
                                            <p:cond delay="0"/>
                                          </p:stCondLst>
                                        </p:cTn>
                                        <p:tgtEl>
                                          <p:spTgt spid="299"/>
                                        </p:tgtEl>
                                        <p:attrNameLst>
                                          <p:attrName>style.visibility</p:attrName>
                                        </p:attrNameLst>
                                      </p:cBhvr>
                                      <p:to>
                                        <p:strVal val="visible"/>
                                      </p:to>
                                    </p:set>
                                    <p:animEffect transition="in" filter="fade">
                                      <p:cBhvr>
                                        <p:cTn id="346" dur="600"/>
                                        <p:tgtEl>
                                          <p:spTgt spid="299"/>
                                        </p:tgtEl>
                                      </p:cBhvr>
                                    </p:animEffect>
                                    <p:anim calcmode="lin" valueType="num">
                                      <p:cBhvr>
                                        <p:cTn id="347" dur="600" fill="hold"/>
                                        <p:tgtEl>
                                          <p:spTgt spid="299"/>
                                        </p:tgtEl>
                                        <p:attrNameLst>
                                          <p:attrName>ppt_x</p:attrName>
                                        </p:attrNameLst>
                                      </p:cBhvr>
                                      <p:tavLst>
                                        <p:tav tm="0">
                                          <p:val>
                                            <p:strVal val="#ppt_x"/>
                                          </p:val>
                                        </p:tav>
                                        <p:tav tm="100000">
                                          <p:val>
                                            <p:strVal val="#ppt_x"/>
                                          </p:val>
                                        </p:tav>
                                      </p:tavLst>
                                    </p:anim>
                                    <p:anim calcmode="lin" valueType="num">
                                      <p:cBhvr>
                                        <p:cTn id="348" dur="600" fill="hold"/>
                                        <p:tgtEl>
                                          <p:spTgt spid="299"/>
                                        </p:tgtEl>
                                        <p:attrNameLst>
                                          <p:attrName>ppt_y</p:attrName>
                                        </p:attrNameLst>
                                      </p:cBhvr>
                                      <p:tavLst>
                                        <p:tav tm="0">
                                          <p:val>
                                            <p:strVal val="#ppt_y+.1"/>
                                          </p:val>
                                        </p:tav>
                                        <p:tav tm="100000">
                                          <p:val>
                                            <p:strVal val="#ppt_y"/>
                                          </p:val>
                                        </p:tav>
                                      </p:tavLst>
                                    </p:anim>
                                  </p:childTnLst>
                                </p:cTn>
                              </p:par>
                              <p:par>
                                <p:cTn id="349" presetID="42" presetClass="entr" presetSubtype="0" fill="hold" grpId="0" nodeType="withEffect">
                                  <p:stCondLst>
                                    <p:cond delay="700"/>
                                  </p:stCondLst>
                                  <p:childTnLst>
                                    <p:set>
                                      <p:cBhvr>
                                        <p:cTn id="350" dur="1" fill="hold">
                                          <p:stCondLst>
                                            <p:cond delay="0"/>
                                          </p:stCondLst>
                                        </p:cTn>
                                        <p:tgtEl>
                                          <p:spTgt spid="300"/>
                                        </p:tgtEl>
                                        <p:attrNameLst>
                                          <p:attrName>style.visibility</p:attrName>
                                        </p:attrNameLst>
                                      </p:cBhvr>
                                      <p:to>
                                        <p:strVal val="visible"/>
                                      </p:to>
                                    </p:set>
                                    <p:animEffect transition="in" filter="fade">
                                      <p:cBhvr>
                                        <p:cTn id="351" dur="600"/>
                                        <p:tgtEl>
                                          <p:spTgt spid="300"/>
                                        </p:tgtEl>
                                      </p:cBhvr>
                                    </p:animEffect>
                                    <p:anim calcmode="lin" valueType="num">
                                      <p:cBhvr>
                                        <p:cTn id="352" dur="600" fill="hold"/>
                                        <p:tgtEl>
                                          <p:spTgt spid="300"/>
                                        </p:tgtEl>
                                        <p:attrNameLst>
                                          <p:attrName>ppt_x</p:attrName>
                                        </p:attrNameLst>
                                      </p:cBhvr>
                                      <p:tavLst>
                                        <p:tav tm="0">
                                          <p:val>
                                            <p:strVal val="#ppt_x"/>
                                          </p:val>
                                        </p:tav>
                                        <p:tav tm="100000">
                                          <p:val>
                                            <p:strVal val="#ppt_x"/>
                                          </p:val>
                                        </p:tav>
                                      </p:tavLst>
                                    </p:anim>
                                    <p:anim calcmode="lin" valueType="num">
                                      <p:cBhvr>
                                        <p:cTn id="353" dur="600" fill="hold"/>
                                        <p:tgtEl>
                                          <p:spTgt spid="300"/>
                                        </p:tgtEl>
                                        <p:attrNameLst>
                                          <p:attrName>ppt_y</p:attrName>
                                        </p:attrNameLst>
                                      </p:cBhvr>
                                      <p:tavLst>
                                        <p:tav tm="0">
                                          <p:val>
                                            <p:strVal val="#ppt_y+.1"/>
                                          </p:val>
                                        </p:tav>
                                        <p:tav tm="100000">
                                          <p:val>
                                            <p:strVal val="#ppt_y"/>
                                          </p:val>
                                        </p:tav>
                                      </p:tavLst>
                                    </p:anim>
                                  </p:childTnLst>
                                </p:cTn>
                              </p:par>
                              <p:par>
                                <p:cTn id="354" presetID="42" presetClass="entr" presetSubtype="0" fill="hold" grpId="0" nodeType="withEffect">
                                  <p:stCondLst>
                                    <p:cond delay="700"/>
                                  </p:stCondLst>
                                  <p:childTnLst>
                                    <p:set>
                                      <p:cBhvr>
                                        <p:cTn id="355" dur="1" fill="hold">
                                          <p:stCondLst>
                                            <p:cond delay="0"/>
                                          </p:stCondLst>
                                        </p:cTn>
                                        <p:tgtEl>
                                          <p:spTgt spid="301"/>
                                        </p:tgtEl>
                                        <p:attrNameLst>
                                          <p:attrName>style.visibility</p:attrName>
                                        </p:attrNameLst>
                                      </p:cBhvr>
                                      <p:to>
                                        <p:strVal val="visible"/>
                                      </p:to>
                                    </p:set>
                                    <p:animEffect transition="in" filter="fade">
                                      <p:cBhvr>
                                        <p:cTn id="356" dur="600"/>
                                        <p:tgtEl>
                                          <p:spTgt spid="301"/>
                                        </p:tgtEl>
                                      </p:cBhvr>
                                    </p:animEffect>
                                    <p:anim calcmode="lin" valueType="num">
                                      <p:cBhvr>
                                        <p:cTn id="357" dur="600" fill="hold"/>
                                        <p:tgtEl>
                                          <p:spTgt spid="301"/>
                                        </p:tgtEl>
                                        <p:attrNameLst>
                                          <p:attrName>ppt_x</p:attrName>
                                        </p:attrNameLst>
                                      </p:cBhvr>
                                      <p:tavLst>
                                        <p:tav tm="0">
                                          <p:val>
                                            <p:strVal val="#ppt_x"/>
                                          </p:val>
                                        </p:tav>
                                        <p:tav tm="100000">
                                          <p:val>
                                            <p:strVal val="#ppt_x"/>
                                          </p:val>
                                        </p:tav>
                                      </p:tavLst>
                                    </p:anim>
                                    <p:anim calcmode="lin" valueType="num">
                                      <p:cBhvr>
                                        <p:cTn id="358" dur="600" fill="hold"/>
                                        <p:tgtEl>
                                          <p:spTgt spid="301"/>
                                        </p:tgtEl>
                                        <p:attrNameLst>
                                          <p:attrName>ppt_y</p:attrName>
                                        </p:attrNameLst>
                                      </p:cBhvr>
                                      <p:tavLst>
                                        <p:tav tm="0">
                                          <p:val>
                                            <p:strVal val="#ppt_y+.1"/>
                                          </p:val>
                                        </p:tav>
                                        <p:tav tm="100000">
                                          <p:val>
                                            <p:strVal val="#ppt_y"/>
                                          </p:val>
                                        </p:tav>
                                      </p:tavLst>
                                    </p:anim>
                                  </p:childTnLst>
                                </p:cTn>
                              </p:par>
                              <p:par>
                                <p:cTn id="359" presetID="42" presetClass="entr" presetSubtype="0" fill="hold" grpId="0" nodeType="withEffect">
                                  <p:stCondLst>
                                    <p:cond delay="700"/>
                                  </p:stCondLst>
                                  <p:childTnLst>
                                    <p:set>
                                      <p:cBhvr>
                                        <p:cTn id="360" dur="1" fill="hold">
                                          <p:stCondLst>
                                            <p:cond delay="0"/>
                                          </p:stCondLst>
                                        </p:cTn>
                                        <p:tgtEl>
                                          <p:spTgt spid="302"/>
                                        </p:tgtEl>
                                        <p:attrNameLst>
                                          <p:attrName>style.visibility</p:attrName>
                                        </p:attrNameLst>
                                      </p:cBhvr>
                                      <p:to>
                                        <p:strVal val="visible"/>
                                      </p:to>
                                    </p:set>
                                    <p:animEffect transition="in" filter="fade">
                                      <p:cBhvr>
                                        <p:cTn id="361" dur="600"/>
                                        <p:tgtEl>
                                          <p:spTgt spid="302"/>
                                        </p:tgtEl>
                                      </p:cBhvr>
                                    </p:animEffect>
                                    <p:anim calcmode="lin" valueType="num">
                                      <p:cBhvr>
                                        <p:cTn id="362" dur="600" fill="hold"/>
                                        <p:tgtEl>
                                          <p:spTgt spid="302"/>
                                        </p:tgtEl>
                                        <p:attrNameLst>
                                          <p:attrName>ppt_x</p:attrName>
                                        </p:attrNameLst>
                                      </p:cBhvr>
                                      <p:tavLst>
                                        <p:tav tm="0">
                                          <p:val>
                                            <p:strVal val="#ppt_x"/>
                                          </p:val>
                                        </p:tav>
                                        <p:tav tm="100000">
                                          <p:val>
                                            <p:strVal val="#ppt_x"/>
                                          </p:val>
                                        </p:tav>
                                      </p:tavLst>
                                    </p:anim>
                                    <p:anim calcmode="lin" valueType="num">
                                      <p:cBhvr>
                                        <p:cTn id="363" dur="600" fill="hold"/>
                                        <p:tgtEl>
                                          <p:spTgt spid="302"/>
                                        </p:tgtEl>
                                        <p:attrNameLst>
                                          <p:attrName>ppt_y</p:attrName>
                                        </p:attrNameLst>
                                      </p:cBhvr>
                                      <p:tavLst>
                                        <p:tav tm="0">
                                          <p:val>
                                            <p:strVal val="#ppt_y+.1"/>
                                          </p:val>
                                        </p:tav>
                                        <p:tav tm="100000">
                                          <p:val>
                                            <p:strVal val="#ppt_y"/>
                                          </p:val>
                                        </p:tav>
                                      </p:tavLst>
                                    </p:anim>
                                  </p:childTnLst>
                                </p:cTn>
                              </p:par>
                              <p:par>
                                <p:cTn id="364" presetID="42" presetClass="entr" presetSubtype="0" fill="hold" grpId="0" nodeType="withEffect">
                                  <p:stCondLst>
                                    <p:cond delay="700"/>
                                  </p:stCondLst>
                                  <p:childTnLst>
                                    <p:set>
                                      <p:cBhvr>
                                        <p:cTn id="365" dur="1" fill="hold">
                                          <p:stCondLst>
                                            <p:cond delay="0"/>
                                          </p:stCondLst>
                                        </p:cTn>
                                        <p:tgtEl>
                                          <p:spTgt spid="303"/>
                                        </p:tgtEl>
                                        <p:attrNameLst>
                                          <p:attrName>style.visibility</p:attrName>
                                        </p:attrNameLst>
                                      </p:cBhvr>
                                      <p:to>
                                        <p:strVal val="visible"/>
                                      </p:to>
                                    </p:set>
                                    <p:animEffect transition="in" filter="fade">
                                      <p:cBhvr>
                                        <p:cTn id="366" dur="600"/>
                                        <p:tgtEl>
                                          <p:spTgt spid="303"/>
                                        </p:tgtEl>
                                      </p:cBhvr>
                                    </p:animEffect>
                                    <p:anim calcmode="lin" valueType="num">
                                      <p:cBhvr>
                                        <p:cTn id="367" dur="600" fill="hold"/>
                                        <p:tgtEl>
                                          <p:spTgt spid="303"/>
                                        </p:tgtEl>
                                        <p:attrNameLst>
                                          <p:attrName>ppt_x</p:attrName>
                                        </p:attrNameLst>
                                      </p:cBhvr>
                                      <p:tavLst>
                                        <p:tav tm="0">
                                          <p:val>
                                            <p:strVal val="#ppt_x"/>
                                          </p:val>
                                        </p:tav>
                                        <p:tav tm="100000">
                                          <p:val>
                                            <p:strVal val="#ppt_x"/>
                                          </p:val>
                                        </p:tav>
                                      </p:tavLst>
                                    </p:anim>
                                    <p:anim calcmode="lin" valueType="num">
                                      <p:cBhvr>
                                        <p:cTn id="368" dur="600" fill="hold"/>
                                        <p:tgtEl>
                                          <p:spTgt spid="303"/>
                                        </p:tgtEl>
                                        <p:attrNameLst>
                                          <p:attrName>ppt_y</p:attrName>
                                        </p:attrNameLst>
                                      </p:cBhvr>
                                      <p:tavLst>
                                        <p:tav tm="0">
                                          <p:val>
                                            <p:strVal val="#ppt_y+.1"/>
                                          </p:val>
                                        </p:tav>
                                        <p:tav tm="100000">
                                          <p:val>
                                            <p:strVal val="#ppt_y"/>
                                          </p:val>
                                        </p:tav>
                                      </p:tavLst>
                                    </p:anim>
                                  </p:childTnLst>
                                </p:cTn>
                              </p:par>
                              <p:par>
                                <p:cTn id="369" presetID="42" presetClass="entr" presetSubtype="0" fill="hold" grpId="0" nodeType="withEffect">
                                  <p:stCondLst>
                                    <p:cond delay="700"/>
                                  </p:stCondLst>
                                  <p:childTnLst>
                                    <p:set>
                                      <p:cBhvr>
                                        <p:cTn id="370" dur="1" fill="hold">
                                          <p:stCondLst>
                                            <p:cond delay="0"/>
                                          </p:stCondLst>
                                        </p:cTn>
                                        <p:tgtEl>
                                          <p:spTgt spid="304"/>
                                        </p:tgtEl>
                                        <p:attrNameLst>
                                          <p:attrName>style.visibility</p:attrName>
                                        </p:attrNameLst>
                                      </p:cBhvr>
                                      <p:to>
                                        <p:strVal val="visible"/>
                                      </p:to>
                                    </p:set>
                                    <p:animEffect transition="in" filter="fade">
                                      <p:cBhvr>
                                        <p:cTn id="371" dur="600"/>
                                        <p:tgtEl>
                                          <p:spTgt spid="304"/>
                                        </p:tgtEl>
                                      </p:cBhvr>
                                    </p:animEffect>
                                    <p:anim calcmode="lin" valueType="num">
                                      <p:cBhvr>
                                        <p:cTn id="372" dur="600" fill="hold"/>
                                        <p:tgtEl>
                                          <p:spTgt spid="304"/>
                                        </p:tgtEl>
                                        <p:attrNameLst>
                                          <p:attrName>ppt_x</p:attrName>
                                        </p:attrNameLst>
                                      </p:cBhvr>
                                      <p:tavLst>
                                        <p:tav tm="0">
                                          <p:val>
                                            <p:strVal val="#ppt_x"/>
                                          </p:val>
                                        </p:tav>
                                        <p:tav tm="100000">
                                          <p:val>
                                            <p:strVal val="#ppt_x"/>
                                          </p:val>
                                        </p:tav>
                                      </p:tavLst>
                                    </p:anim>
                                    <p:anim calcmode="lin" valueType="num">
                                      <p:cBhvr>
                                        <p:cTn id="373" dur="600" fill="hold"/>
                                        <p:tgtEl>
                                          <p:spTgt spid="304"/>
                                        </p:tgtEl>
                                        <p:attrNameLst>
                                          <p:attrName>ppt_y</p:attrName>
                                        </p:attrNameLst>
                                      </p:cBhvr>
                                      <p:tavLst>
                                        <p:tav tm="0">
                                          <p:val>
                                            <p:strVal val="#ppt_y+.1"/>
                                          </p:val>
                                        </p:tav>
                                        <p:tav tm="100000">
                                          <p:val>
                                            <p:strVal val="#ppt_y"/>
                                          </p:val>
                                        </p:tav>
                                      </p:tavLst>
                                    </p:anim>
                                  </p:childTnLst>
                                </p:cTn>
                              </p:par>
                              <p:par>
                                <p:cTn id="374" presetID="42" presetClass="entr" presetSubtype="0" fill="hold" grpId="0" nodeType="withEffect">
                                  <p:stCondLst>
                                    <p:cond delay="700"/>
                                  </p:stCondLst>
                                  <p:childTnLst>
                                    <p:set>
                                      <p:cBhvr>
                                        <p:cTn id="375" dur="1" fill="hold">
                                          <p:stCondLst>
                                            <p:cond delay="0"/>
                                          </p:stCondLst>
                                        </p:cTn>
                                        <p:tgtEl>
                                          <p:spTgt spid="305"/>
                                        </p:tgtEl>
                                        <p:attrNameLst>
                                          <p:attrName>style.visibility</p:attrName>
                                        </p:attrNameLst>
                                      </p:cBhvr>
                                      <p:to>
                                        <p:strVal val="visible"/>
                                      </p:to>
                                    </p:set>
                                    <p:animEffect transition="in" filter="fade">
                                      <p:cBhvr>
                                        <p:cTn id="376" dur="600"/>
                                        <p:tgtEl>
                                          <p:spTgt spid="305"/>
                                        </p:tgtEl>
                                      </p:cBhvr>
                                    </p:animEffect>
                                    <p:anim calcmode="lin" valueType="num">
                                      <p:cBhvr>
                                        <p:cTn id="377" dur="600" fill="hold"/>
                                        <p:tgtEl>
                                          <p:spTgt spid="305"/>
                                        </p:tgtEl>
                                        <p:attrNameLst>
                                          <p:attrName>ppt_x</p:attrName>
                                        </p:attrNameLst>
                                      </p:cBhvr>
                                      <p:tavLst>
                                        <p:tav tm="0">
                                          <p:val>
                                            <p:strVal val="#ppt_x"/>
                                          </p:val>
                                        </p:tav>
                                        <p:tav tm="100000">
                                          <p:val>
                                            <p:strVal val="#ppt_x"/>
                                          </p:val>
                                        </p:tav>
                                      </p:tavLst>
                                    </p:anim>
                                    <p:anim calcmode="lin" valueType="num">
                                      <p:cBhvr>
                                        <p:cTn id="378" dur="600" fill="hold"/>
                                        <p:tgtEl>
                                          <p:spTgt spid="305"/>
                                        </p:tgtEl>
                                        <p:attrNameLst>
                                          <p:attrName>ppt_y</p:attrName>
                                        </p:attrNameLst>
                                      </p:cBhvr>
                                      <p:tavLst>
                                        <p:tav tm="0">
                                          <p:val>
                                            <p:strVal val="#ppt_y+.1"/>
                                          </p:val>
                                        </p:tav>
                                        <p:tav tm="100000">
                                          <p:val>
                                            <p:strVal val="#ppt_y"/>
                                          </p:val>
                                        </p:tav>
                                      </p:tavLst>
                                    </p:anim>
                                  </p:childTnLst>
                                </p:cTn>
                              </p:par>
                              <p:par>
                                <p:cTn id="379" presetID="42" presetClass="entr" presetSubtype="0" fill="hold" grpId="0" nodeType="withEffect">
                                  <p:stCondLst>
                                    <p:cond delay="700"/>
                                  </p:stCondLst>
                                  <p:childTnLst>
                                    <p:set>
                                      <p:cBhvr>
                                        <p:cTn id="380" dur="1" fill="hold">
                                          <p:stCondLst>
                                            <p:cond delay="0"/>
                                          </p:stCondLst>
                                        </p:cTn>
                                        <p:tgtEl>
                                          <p:spTgt spid="306"/>
                                        </p:tgtEl>
                                        <p:attrNameLst>
                                          <p:attrName>style.visibility</p:attrName>
                                        </p:attrNameLst>
                                      </p:cBhvr>
                                      <p:to>
                                        <p:strVal val="visible"/>
                                      </p:to>
                                    </p:set>
                                    <p:animEffect transition="in" filter="fade">
                                      <p:cBhvr>
                                        <p:cTn id="381" dur="600"/>
                                        <p:tgtEl>
                                          <p:spTgt spid="306"/>
                                        </p:tgtEl>
                                      </p:cBhvr>
                                    </p:animEffect>
                                    <p:anim calcmode="lin" valueType="num">
                                      <p:cBhvr>
                                        <p:cTn id="382" dur="600" fill="hold"/>
                                        <p:tgtEl>
                                          <p:spTgt spid="306"/>
                                        </p:tgtEl>
                                        <p:attrNameLst>
                                          <p:attrName>ppt_x</p:attrName>
                                        </p:attrNameLst>
                                      </p:cBhvr>
                                      <p:tavLst>
                                        <p:tav tm="0">
                                          <p:val>
                                            <p:strVal val="#ppt_x"/>
                                          </p:val>
                                        </p:tav>
                                        <p:tav tm="100000">
                                          <p:val>
                                            <p:strVal val="#ppt_x"/>
                                          </p:val>
                                        </p:tav>
                                      </p:tavLst>
                                    </p:anim>
                                    <p:anim calcmode="lin" valueType="num">
                                      <p:cBhvr>
                                        <p:cTn id="383" dur="600" fill="hold"/>
                                        <p:tgtEl>
                                          <p:spTgt spid="306"/>
                                        </p:tgtEl>
                                        <p:attrNameLst>
                                          <p:attrName>ppt_y</p:attrName>
                                        </p:attrNameLst>
                                      </p:cBhvr>
                                      <p:tavLst>
                                        <p:tav tm="0">
                                          <p:val>
                                            <p:strVal val="#ppt_y+.1"/>
                                          </p:val>
                                        </p:tav>
                                        <p:tav tm="100000">
                                          <p:val>
                                            <p:strVal val="#ppt_y"/>
                                          </p:val>
                                        </p:tav>
                                      </p:tavLst>
                                    </p:anim>
                                  </p:childTnLst>
                                </p:cTn>
                              </p:par>
                              <p:par>
                                <p:cTn id="384" presetID="42" presetClass="entr" presetSubtype="0" fill="hold" grpId="0" nodeType="withEffect">
                                  <p:stCondLst>
                                    <p:cond delay="700"/>
                                  </p:stCondLst>
                                  <p:childTnLst>
                                    <p:set>
                                      <p:cBhvr>
                                        <p:cTn id="385" dur="1" fill="hold">
                                          <p:stCondLst>
                                            <p:cond delay="0"/>
                                          </p:stCondLst>
                                        </p:cTn>
                                        <p:tgtEl>
                                          <p:spTgt spid="307"/>
                                        </p:tgtEl>
                                        <p:attrNameLst>
                                          <p:attrName>style.visibility</p:attrName>
                                        </p:attrNameLst>
                                      </p:cBhvr>
                                      <p:to>
                                        <p:strVal val="visible"/>
                                      </p:to>
                                    </p:set>
                                    <p:animEffect transition="in" filter="fade">
                                      <p:cBhvr>
                                        <p:cTn id="386" dur="600"/>
                                        <p:tgtEl>
                                          <p:spTgt spid="307"/>
                                        </p:tgtEl>
                                      </p:cBhvr>
                                    </p:animEffect>
                                    <p:anim calcmode="lin" valueType="num">
                                      <p:cBhvr>
                                        <p:cTn id="387" dur="600" fill="hold"/>
                                        <p:tgtEl>
                                          <p:spTgt spid="307"/>
                                        </p:tgtEl>
                                        <p:attrNameLst>
                                          <p:attrName>ppt_x</p:attrName>
                                        </p:attrNameLst>
                                      </p:cBhvr>
                                      <p:tavLst>
                                        <p:tav tm="0">
                                          <p:val>
                                            <p:strVal val="#ppt_x"/>
                                          </p:val>
                                        </p:tav>
                                        <p:tav tm="100000">
                                          <p:val>
                                            <p:strVal val="#ppt_x"/>
                                          </p:val>
                                        </p:tav>
                                      </p:tavLst>
                                    </p:anim>
                                    <p:anim calcmode="lin" valueType="num">
                                      <p:cBhvr>
                                        <p:cTn id="388" dur="600" fill="hold"/>
                                        <p:tgtEl>
                                          <p:spTgt spid="307"/>
                                        </p:tgtEl>
                                        <p:attrNameLst>
                                          <p:attrName>ppt_y</p:attrName>
                                        </p:attrNameLst>
                                      </p:cBhvr>
                                      <p:tavLst>
                                        <p:tav tm="0">
                                          <p:val>
                                            <p:strVal val="#ppt_y+.1"/>
                                          </p:val>
                                        </p:tav>
                                        <p:tav tm="100000">
                                          <p:val>
                                            <p:strVal val="#ppt_y"/>
                                          </p:val>
                                        </p:tav>
                                      </p:tavLst>
                                    </p:anim>
                                  </p:childTnLst>
                                </p:cTn>
                              </p:par>
                              <p:par>
                                <p:cTn id="389" presetID="42" presetClass="entr" presetSubtype="0" fill="hold" grpId="0" nodeType="withEffect">
                                  <p:stCondLst>
                                    <p:cond delay="700"/>
                                  </p:stCondLst>
                                  <p:childTnLst>
                                    <p:set>
                                      <p:cBhvr>
                                        <p:cTn id="390" dur="1" fill="hold">
                                          <p:stCondLst>
                                            <p:cond delay="0"/>
                                          </p:stCondLst>
                                        </p:cTn>
                                        <p:tgtEl>
                                          <p:spTgt spid="308"/>
                                        </p:tgtEl>
                                        <p:attrNameLst>
                                          <p:attrName>style.visibility</p:attrName>
                                        </p:attrNameLst>
                                      </p:cBhvr>
                                      <p:to>
                                        <p:strVal val="visible"/>
                                      </p:to>
                                    </p:set>
                                    <p:animEffect transition="in" filter="fade">
                                      <p:cBhvr>
                                        <p:cTn id="391" dur="600"/>
                                        <p:tgtEl>
                                          <p:spTgt spid="308"/>
                                        </p:tgtEl>
                                      </p:cBhvr>
                                    </p:animEffect>
                                    <p:anim calcmode="lin" valueType="num">
                                      <p:cBhvr>
                                        <p:cTn id="392" dur="600" fill="hold"/>
                                        <p:tgtEl>
                                          <p:spTgt spid="308"/>
                                        </p:tgtEl>
                                        <p:attrNameLst>
                                          <p:attrName>ppt_x</p:attrName>
                                        </p:attrNameLst>
                                      </p:cBhvr>
                                      <p:tavLst>
                                        <p:tav tm="0">
                                          <p:val>
                                            <p:strVal val="#ppt_x"/>
                                          </p:val>
                                        </p:tav>
                                        <p:tav tm="100000">
                                          <p:val>
                                            <p:strVal val="#ppt_x"/>
                                          </p:val>
                                        </p:tav>
                                      </p:tavLst>
                                    </p:anim>
                                    <p:anim calcmode="lin" valueType="num">
                                      <p:cBhvr>
                                        <p:cTn id="393" dur="600" fill="hold"/>
                                        <p:tgtEl>
                                          <p:spTgt spid="308"/>
                                        </p:tgtEl>
                                        <p:attrNameLst>
                                          <p:attrName>ppt_y</p:attrName>
                                        </p:attrNameLst>
                                      </p:cBhvr>
                                      <p:tavLst>
                                        <p:tav tm="0">
                                          <p:val>
                                            <p:strVal val="#ppt_y+.1"/>
                                          </p:val>
                                        </p:tav>
                                        <p:tav tm="100000">
                                          <p:val>
                                            <p:strVal val="#ppt_y"/>
                                          </p:val>
                                        </p:tav>
                                      </p:tavLst>
                                    </p:anim>
                                  </p:childTnLst>
                                </p:cTn>
                              </p:par>
                              <p:par>
                                <p:cTn id="394" presetID="42" presetClass="entr" presetSubtype="0" fill="hold" grpId="0" nodeType="withEffect">
                                  <p:stCondLst>
                                    <p:cond delay="700"/>
                                  </p:stCondLst>
                                  <p:childTnLst>
                                    <p:set>
                                      <p:cBhvr>
                                        <p:cTn id="395" dur="1" fill="hold">
                                          <p:stCondLst>
                                            <p:cond delay="0"/>
                                          </p:stCondLst>
                                        </p:cTn>
                                        <p:tgtEl>
                                          <p:spTgt spid="309"/>
                                        </p:tgtEl>
                                        <p:attrNameLst>
                                          <p:attrName>style.visibility</p:attrName>
                                        </p:attrNameLst>
                                      </p:cBhvr>
                                      <p:to>
                                        <p:strVal val="visible"/>
                                      </p:to>
                                    </p:set>
                                    <p:animEffect transition="in" filter="fade">
                                      <p:cBhvr>
                                        <p:cTn id="396" dur="600"/>
                                        <p:tgtEl>
                                          <p:spTgt spid="309"/>
                                        </p:tgtEl>
                                      </p:cBhvr>
                                    </p:animEffect>
                                    <p:anim calcmode="lin" valueType="num">
                                      <p:cBhvr>
                                        <p:cTn id="397" dur="600" fill="hold"/>
                                        <p:tgtEl>
                                          <p:spTgt spid="309"/>
                                        </p:tgtEl>
                                        <p:attrNameLst>
                                          <p:attrName>ppt_x</p:attrName>
                                        </p:attrNameLst>
                                      </p:cBhvr>
                                      <p:tavLst>
                                        <p:tav tm="0">
                                          <p:val>
                                            <p:strVal val="#ppt_x"/>
                                          </p:val>
                                        </p:tav>
                                        <p:tav tm="100000">
                                          <p:val>
                                            <p:strVal val="#ppt_x"/>
                                          </p:val>
                                        </p:tav>
                                      </p:tavLst>
                                    </p:anim>
                                    <p:anim calcmode="lin" valueType="num">
                                      <p:cBhvr>
                                        <p:cTn id="398" dur="600" fill="hold"/>
                                        <p:tgtEl>
                                          <p:spTgt spid="309"/>
                                        </p:tgtEl>
                                        <p:attrNameLst>
                                          <p:attrName>ppt_y</p:attrName>
                                        </p:attrNameLst>
                                      </p:cBhvr>
                                      <p:tavLst>
                                        <p:tav tm="0">
                                          <p:val>
                                            <p:strVal val="#ppt_y+.1"/>
                                          </p:val>
                                        </p:tav>
                                        <p:tav tm="100000">
                                          <p:val>
                                            <p:strVal val="#ppt_y"/>
                                          </p:val>
                                        </p:tav>
                                      </p:tavLst>
                                    </p:anim>
                                  </p:childTnLst>
                                </p:cTn>
                              </p:par>
                              <p:par>
                                <p:cTn id="399" presetID="42" presetClass="entr" presetSubtype="0" fill="hold" grpId="0" nodeType="withEffect">
                                  <p:stCondLst>
                                    <p:cond delay="700"/>
                                  </p:stCondLst>
                                  <p:childTnLst>
                                    <p:set>
                                      <p:cBhvr>
                                        <p:cTn id="400" dur="1" fill="hold">
                                          <p:stCondLst>
                                            <p:cond delay="0"/>
                                          </p:stCondLst>
                                        </p:cTn>
                                        <p:tgtEl>
                                          <p:spTgt spid="310"/>
                                        </p:tgtEl>
                                        <p:attrNameLst>
                                          <p:attrName>style.visibility</p:attrName>
                                        </p:attrNameLst>
                                      </p:cBhvr>
                                      <p:to>
                                        <p:strVal val="visible"/>
                                      </p:to>
                                    </p:set>
                                    <p:animEffect transition="in" filter="fade">
                                      <p:cBhvr>
                                        <p:cTn id="401" dur="600"/>
                                        <p:tgtEl>
                                          <p:spTgt spid="310"/>
                                        </p:tgtEl>
                                      </p:cBhvr>
                                    </p:animEffect>
                                    <p:anim calcmode="lin" valueType="num">
                                      <p:cBhvr>
                                        <p:cTn id="402" dur="600" fill="hold"/>
                                        <p:tgtEl>
                                          <p:spTgt spid="310"/>
                                        </p:tgtEl>
                                        <p:attrNameLst>
                                          <p:attrName>ppt_x</p:attrName>
                                        </p:attrNameLst>
                                      </p:cBhvr>
                                      <p:tavLst>
                                        <p:tav tm="0">
                                          <p:val>
                                            <p:strVal val="#ppt_x"/>
                                          </p:val>
                                        </p:tav>
                                        <p:tav tm="100000">
                                          <p:val>
                                            <p:strVal val="#ppt_x"/>
                                          </p:val>
                                        </p:tav>
                                      </p:tavLst>
                                    </p:anim>
                                    <p:anim calcmode="lin" valueType="num">
                                      <p:cBhvr>
                                        <p:cTn id="403" dur="600" fill="hold"/>
                                        <p:tgtEl>
                                          <p:spTgt spid="310"/>
                                        </p:tgtEl>
                                        <p:attrNameLst>
                                          <p:attrName>ppt_y</p:attrName>
                                        </p:attrNameLst>
                                      </p:cBhvr>
                                      <p:tavLst>
                                        <p:tav tm="0">
                                          <p:val>
                                            <p:strVal val="#ppt_y+.1"/>
                                          </p:val>
                                        </p:tav>
                                        <p:tav tm="100000">
                                          <p:val>
                                            <p:strVal val="#ppt_y"/>
                                          </p:val>
                                        </p:tav>
                                      </p:tavLst>
                                    </p:anim>
                                  </p:childTnLst>
                                </p:cTn>
                              </p:par>
                              <p:par>
                                <p:cTn id="404" presetID="42" presetClass="entr" presetSubtype="0" fill="hold" grpId="0" nodeType="withEffect">
                                  <p:stCondLst>
                                    <p:cond delay="700"/>
                                  </p:stCondLst>
                                  <p:childTnLst>
                                    <p:set>
                                      <p:cBhvr>
                                        <p:cTn id="405" dur="1" fill="hold">
                                          <p:stCondLst>
                                            <p:cond delay="0"/>
                                          </p:stCondLst>
                                        </p:cTn>
                                        <p:tgtEl>
                                          <p:spTgt spid="311"/>
                                        </p:tgtEl>
                                        <p:attrNameLst>
                                          <p:attrName>style.visibility</p:attrName>
                                        </p:attrNameLst>
                                      </p:cBhvr>
                                      <p:to>
                                        <p:strVal val="visible"/>
                                      </p:to>
                                    </p:set>
                                    <p:animEffect transition="in" filter="fade">
                                      <p:cBhvr>
                                        <p:cTn id="406" dur="600"/>
                                        <p:tgtEl>
                                          <p:spTgt spid="311"/>
                                        </p:tgtEl>
                                      </p:cBhvr>
                                    </p:animEffect>
                                    <p:anim calcmode="lin" valueType="num">
                                      <p:cBhvr>
                                        <p:cTn id="407" dur="600" fill="hold"/>
                                        <p:tgtEl>
                                          <p:spTgt spid="311"/>
                                        </p:tgtEl>
                                        <p:attrNameLst>
                                          <p:attrName>ppt_x</p:attrName>
                                        </p:attrNameLst>
                                      </p:cBhvr>
                                      <p:tavLst>
                                        <p:tav tm="0">
                                          <p:val>
                                            <p:strVal val="#ppt_x"/>
                                          </p:val>
                                        </p:tav>
                                        <p:tav tm="100000">
                                          <p:val>
                                            <p:strVal val="#ppt_x"/>
                                          </p:val>
                                        </p:tav>
                                      </p:tavLst>
                                    </p:anim>
                                    <p:anim calcmode="lin" valueType="num">
                                      <p:cBhvr>
                                        <p:cTn id="408" dur="600" fill="hold"/>
                                        <p:tgtEl>
                                          <p:spTgt spid="311"/>
                                        </p:tgtEl>
                                        <p:attrNameLst>
                                          <p:attrName>ppt_y</p:attrName>
                                        </p:attrNameLst>
                                      </p:cBhvr>
                                      <p:tavLst>
                                        <p:tav tm="0">
                                          <p:val>
                                            <p:strVal val="#ppt_y+.1"/>
                                          </p:val>
                                        </p:tav>
                                        <p:tav tm="100000">
                                          <p:val>
                                            <p:strVal val="#ppt_y"/>
                                          </p:val>
                                        </p:tav>
                                      </p:tavLst>
                                    </p:anim>
                                  </p:childTnLst>
                                </p:cTn>
                              </p:par>
                              <p:par>
                                <p:cTn id="409" presetID="42" presetClass="entr" presetSubtype="0" fill="hold" grpId="0" nodeType="withEffect">
                                  <p:stCondLst>
                                    <p:cond delay="700"/>
                                  </p:stCondLst>
                                  <p:childTnLst>
                                    <p:set>
                                      <p:cBhvr>
                                        <p:cTn id="410" dur="1" fill="hold">
                                          <p:stCondLst>
                                            <p:cond delay="0"/>
                                          </p:stCondLst>
                                        </p:cTn>
                                        <p:tgtEl>
                                          <p:spTgt spid="312"/>
                                        </p:tgtEl>
                                        <p:attrNameLst>
                                          <p:attrName>style.visibility</p:attrName>
                                        </p:attrNameLst>
                                      </p:cBhvr>
                                      <p:to>
                                        <p:strVal val="visible"/>
                                      </p:to>
                                    </p:set>
                                    <p:animEffect transition="in" filter="fade">
                                      <p:cBhvr>
                                        <p:cTn id="411" dur="600"/>
                                        <p:tgtEl>
                                          <p:spTgt spid="312"/>
                                        </p:tgtEl>
                                      </p:cBhvr>
                                    </p:animEffect>
                                    <p:anim calcmode="lin" valueType="num">
                                      <p:cBhvr>
                                        <p:cTn id="412" dur="600" fill="hold"/>
                                        <p:tgtEl>
                                          <p:spTgt spid="312"/>
                                        </p:tgtEl>
                                        <p:attrNameLst>
                                          <p:attrName>ppt_x</p:attrName>
                                        </p:attrNameLst>
                                      </p:cBhvr>
                                      <p:tavLst>
                                        <p:tav tm="0">
                                          <p:val>
                                            <p:strVal val="#ppt_x"/>
                                          </p:val>
                                        </p:tav>
                                        <p:tav tm="100000">
                                          <p:val>
                                            <p:strVal val="#ppt_x"/>
                                          </p:val>
                                        </p:tav>
                                      </p:tavLst>
                                    </p:anim>
                                    <p:anim calcmode="lin" valueType="num">
                                      <p:cBhvr>
                                        <p:cTn id="413" dur="600" fill="hold"/>
                                        <p:tgtEl>
                                          <p:spTgt spid="312"/>
                                        </p:tgtEl>
                                        <p:attrNameLst>
                                          <p:attrName>ppt_y</p:attrName>
                                        </p:attrNameLst>
                                      </p:cBhvr>
                                      <p:tavLst>
                                        <p:tav tm="0">
                                          <p:val>
                                            <p:strVal val="#ppt_y+.1"/>
                                          </p:val>
                                        </p:tav>
                                        <p:tav tm="100000">
                                          <p:val>
                                            <p:strVal val="#ppt_y"/>
                                          </p:val>
                                        </p:tav>
                                      </p:tavLst>
                                    </p:anim>
                                  </p:childTnLst>
                                </p:cTn>
                              </p:par>
                              <p:par>
                                <p:cTn id="414" presetID="42" presetClass="entr" presetSubtype="0" fill="hold" grpId="0" nodeType="withEffect">
                                  <p:stCondLst>
                                    <p:cond delay="700"/>
                                  </p:stCondLst>
                                  <p:childTnLst>
                                    <p:set>
                                      <p:cBhvr>
                                        <p:cTn id="415" dur="1" fill="hold">
                                          <p:stCondLst>
                                            <p:cond delay="0"/>
                                          </p:stCondLst>
                                        </p:cTn>
                                        <p:tgtEl>
                                          <p:spTgt spid="313"/>
                                        </p:tgtEl>
                                        <p:attrNameLst>
                                          <p:attrName>style.visibility</p:attrName>
                                        </p:attrNameLst>
                                      </p:cBhvr>
                                      <p:to>
                                        <p:strVal val="visible"/>
                                      </p:to>
                                    </p:set>
                                    <p:animEffect transition="in" filter="fade">
                                      <p:cBhvr>
                                        <p:cTn id="416" dur="600"/>
                                        <p:tgtEl>
                                          <p:spTgt spid="313"/>
                                        </p:tgtEl>
                                      </p:cBhvr>
                                    </p:animEffect>
                                    <p:anim calcmode="lin" valueType="num">
                                      <p:cBhvr>
                                        <p:cTn id="417" dur="600" fill="hold"/>
                                        <p:tgtEl>
                                          <p:spTgt spid="313"/>
                                        </p:tgtEl>
                                        <p:attrNameLst>
                                          <p:attrName>ppt_x</p:attrName>
                                        </p:attrNameLst>
                                      </p:cBhvr>
                                      <p:tavLst>
                                        <p:tav tm="0">
                                          <p:val>
                                            <p:strVal val="#ppt_x"/>
                                          </p:val>
                                        </p:tav>
                                        <p:tav tm="100000">
                                          <p:val>
                                            <p:strVal val="#ppt_x"/>
                                          </p:val>
                                        </p:tav>
                                      </p:tavLst>
                                    </p:anim>
                                    <p:anim calcmode="lin" valueType="num">
                                      <p:cBhvr>
                                        <p:cTn id="418" dur="600" fill="hold"/>
                                        <p:tgtEl>
                                          <p:spTgt spid="313"/>
                                        </p:tgtEl>
                                        <p:attrNameLst>
                                          <p:attrName>ppt_y</p:attrName>
                                        </p:attrNameLst>
                                      </p:cBhvr>
                                      <p:tavLst>
                                        <p:tav tm="0">
                                          <p:val>
                                            <p:strVal val="#ppt_y+.1"/>
                                          </p:val>
                                        </p:tav>
                                        <p:tav tm="100000">
                                          <p:val>
                                            <p:strVal val="#ppt_y"/>
                                          </p:val>
                                        </p:tav>
                                      </p:tavLst>
                                    </p:anim>
                                  </p:childTnLst>
                                </p:cTn>
                              </p:par>
                              <p:par>
                                <p:cTn id="419" presetID="42" presetClass="entr" presetSubtype="0" fill="hold" grpId="0" nodeType="withEffect">
                                  <p:stCondLst>
                                    <p:cond delay="700"/>
                                  </p:stCondLst>
                                  <p:childTnLst>
                                    <p:set>
                                      <p:cBhvr>
                                        <p:cTn id="420" dur="1" fill="hold">
                                          <p:stCondLst>
                                            <p:cond delay="0"/>
                                          </p:stCondLst>
                                        </p:cTn>
                                        <p:tgtEl>
                                          <p:spTgt spid="314"/>
                                        </p:tgtEl>
                                        <p:attrNameLst>
                                          <p:attrName>style.visibility</p:attrName>
                                        </p:attrNameLst>
                                      </p:cBhvr>
                                      <p:to>
                                        <p:strVal val="visible"/>
                                      </p:to>
                                    </p:set>
                                    <p:animEffect transition="in" filter="fade">
                                      <p:cBhvr>
                                        <p:cTn id="421" dur="600"/>
                                        <p:tgtEl>
                                          <p:spTgt spid="314"/>
                                        </p:tgtEl>
                                      </p:cBhvr>
                                    </p:animEffect>
                                    <p:anim calcmode="lin" valueType="num">
                                      <p:cBhvr>
                                        <p:cTn id="422" dur="600" fill="hold"/>
                                        <p:tgtEl>
                                          <p:spTgt spid="314"/>
                                        </p:tgtEl>
                                        <p:attrNameLst>
                                          <p:attrName>ppt_x</p:attrName>
                                        </p:attrNameLst>
                                      </p:cBhvr>
                                      <p:tavLst>
                                        <p:tav tm="0">
                                          <p:val>
                                            <p:strVal val="#ppt_x"/>
                                          </p:val>
                                        </p:tav>
                                        <p:tav tm="100000">
                                          <p:val>
                                            <p:strVal val="#ppt_x"/>
                                          </p:val>
                                        </p:tav>
                                      </p:tavLst>
                                    </p:anim>
                                    <p:anim calcmode="lin" valueType="num">
                                      <p:cBhvr>
                                        <p:cTn id="423" dur="600" fill="hold"/>
                                        <p:tgtEl>
                                          <p:spTgt spid="314"/>
                                        </p:tgtEl>
                                        <p:attrNameLst>
                                          <p:attrName>ppt_y</p:attrName>
                                        </p:attrNameLst>
                                      </p:cBhvr>
                                      <p:tavLst>
                                        <p:tav tm="0">
                                          <p:val>
                                            <p:strVal val="#ppt_y+.1"/>
                                          </p:val>
                                        </p:tav>
                                        <p:tav tm="100000">
                                          <p:val>
                                            <p:strVal val="#ppt_y"/>
                                          </p:val>
                                        </p:tav>
                                      </p:tavLst>
                                    </p:anim>
                                  </p:childTnLst>
                                </p:cTn>
                              </p:par>
                              <p:par>
                                <p:cTn id="424" presetID="42" presetClass="entr" presetSubtype="0" fill="hold" grpId="0" nodeType="withEffect">
                                  <p:stCondLst>
                                    <p:cond delay="700"/>
                                  </p:stCondLst>
                                  <p:childTnLst>
                                    <p:set>
                                      <p:cBhvr>
                                        <p:cTn id="425" dur="1" fill="hold">
                                          <p:stCondLst>
                                            <p:cond delay="0"/>
                                          </p:stCondLst>
                                        </p:cTn>
                                        <p:tgtEl>
                                          <p:spTgt spid="315"/>
                                        </p:tgtEl>
                                        <p:attrNameLst>
                                          <p:attrName>style.visibility</p:attrName>
                                        </p:attrNameLst>
                                      </p:cBhvr>
                                      <p:to>
                                        <p:strVal val="visible"/>
                                      </p:to>
                                    </p:set>
                                    <p:animEffect transition="in" filter="fade">
                                      <p:cBhvr>
                                        <p:cTn id="426" dur="600"/>
                                        <p:tgtEl>
                                          <p:spTgt spid="315"/>
                                        </p:tgtEl>
                                      </p:cBhvr>
                                    </p:animEffect>
                                    <p:anim calcmode="lin" valueType="num">
                                      <p:cBhvr>
                                        <p:cTn id="427" dur="600" fill="hold"/>
                                        <p:tgtEl>
                                          <p:spTgt spid="315"/>
                                        </p:tgtEl>
                                        <p:attrNameLst>
                                          <p:attrName>ppt_x</p:attrName>
                                        </p:attrNameLst>
                                      </p:cBhvr>
                                      <p:tavLst>
                                        <p:tav tm="0">
                                          <p:val>
                                            <p:strVal val="#ppt_x"/>
                                          </p:val>
                                        </p:tav>
                                        <p:tav tm="100000">
                                          <p:val>
                                            <p:strVal val="#ppt_x"/>
                                          </p:val>
                                        </p:tav>
                                      </p:tavLst>
                                    </p:anim>
                                    <p:anim calcmode="lin" valueType="num">
                                      <p:cBhvr>
                                        <p:cTn id="428" dur="600" fill="hold"/>
                                        <p:tgtEl>
                                          <p:spTgt spid="315"/>
                                        </p:tgtEl>
                                        <p:attrNameLst>
                                          <p:attrName>ppt_y</p:attrName>
                                        </p:attrNameLst>
                                      </p:cBhvr>
                                      <p:tavLst>
                                        <p:tav tm="0">
                                          <p:val>
                                            <p:strVal val="#ppt_y+.1"/>
                                          </p:val>
                                        </p:tav>
                                        <p:tav tm="100000">
                                          <p:val>
                                            <p:strVal val="#ppt_y"/>
                                          </p:val>
                                        </p:tav>
                                      </p:tavLst>
                                    </p:anim>
                                  </p:childTnLst>
                                </p:cTn>
                              </p:par>
                              <p:par>
                                <p:cTn id="429" presetID="42" presetClass="entr" presetSubtype="0" fill="hold" grpId="0" nodeType="withEffect">
                                  <p:stCondLst>
                                    <p:cond delay="700"/>
                                  </p:stCondLst>
                                  <p:childTnLst>
                                    <p:set>
                                      <p:cBhvr>
                                        <p:cTn id="430" dur="1" fill="hold">
                                          <p:stCondLst>
                                            <p:cond delay="0"/>
                                          </p:stCondLst>
                                        </p:cTn>
                                        <p:tgtEl>
                                          <p:spTgt spid="316"/>
                                        </p:tgtEl>
                                        <p:attrNameLst>
                                          <p:attrName>style.visibility</p:attrName>
                                        </p:attrNameLst>
                                      </p:cBhvr>
                                      <p:to>
                                        <p:strVal val="visible"/>
                                      </p:to>
                                    </p:set>
                                    <p:animEffect transition="in" filter="fade">
                                      <p:cBhvr>
                                        <p:cTn id="431" dur="600"/>
                                        <p:tgtEl>
                                          <p:spTgt spid="316"/>
                                        </p:tgtEl>
                                      </p:cBhvr>
                                    </p:animEffect>
                                    <p:anim calcmode="lin" valueType="num">
                                      <p:cBhvr>
                                        <p:cTn id="432" dur="600" fill="hold"/>
                                        <p:tgtEl>
                                          <p:spTgt spid="316"/>
                                        </p:tgtEl>
                                        <p:attrNameLst>
                                          <p:attrName>ppt_x</p:attrName>
                                        </p:attrNameLst>
                                      </p:cBhvr>
                                      <p:tavLst>
                                        <p:tav tm="0">
                                          <p:val>
                                            <p:strVal val="#ppt_x"/>
                                          </p:val>
                                        </p:tav>
                                        <p:tav tm="100000">
                                          <p:val>
                                            <p:strVal val="#ppt_x"/>
                                          </p:val>
                                        </p:tav>
                                      </p:tavLst>
                                    </p:anim>
                                    <p:anim calcmode="lin" valueType="num">
                                      <p:cBhvr>
                                        <p:cTn id="433" dur="600" fill="hold"/>
                                        <p:tgtEl>
                                          <p:spTgt spid="316"/>
                                        </p:tgtEl>
                                        <p:attrNameLst>
                                          <p:attrName>ppt_y</p:attrName>
                                        </p:attrNameLst>
                                      </p:cBhvr>
                                      <p:tavLst>
                                        <p:tav tm="0">
                                          <p:val>
                                            <p:strVal val="#ppt_y+.1"/>
                                          </p:val>
                                        </p:tav>
                                        <p:tav tm="100000">
                                          <p:val>
                                            <p:strVal val="#ppt_y"/>
                                          </p:val>
                                        </p:tav>
                                      </p:tavLst>
                                    </p:anim>
                                  </p:childTnLst>
                                </p:cTn>
                              </p:par>
                              <p:par>
                                <p:cTn id="434" presetID="42" presetClass="entr" presetSubtype="0" fill="hold" grpId="0" nodeType="withEffect">
                                  <p:stCondLst>
                                    <p:cond delay="700"/>
                                  </p:stCondLst>
                                  <p:childTnLst>
                                    <p:set>
                                      <p:cBhvr>
                                        <p:cTn id="435" dur="1" fill="hold">
                                          <p:stCondLst>
                                            <p:cond delay="0"/>
                                          </p:stCondLst>
                                        </p:cTn>
                                        <p:tgtEl>
                                          <p:spTgt spid="317"/>
                                        </p:tgtEl>
                                        <p:attrNameLst>
                                          <p:attrName>style.visibility</p:attrName>
                                        </p:attrNameLst>
                                      </p:cBhvr>
                                      <p:to>
                                        <p:strVal val="visible"/>
                                      </p:to>
                                    </p:set>
                                    <p:animEffect transition="in" filter="fade">
                                      <p:cBhvr>
                                        <p:cTn id="436" dur="600"/>
                                        <p:tgtEl>
                                          <p:spTgt spid="317"/>
                                        </p:tgtEl>
                                      </p:cBhvr>
                                    </p:animEffect>
                                    <p:anim calcmode="lin" valueType="num">
                                      <p:cBhvr>
                                        <p:cTn id="437" dur="600" fill="hold"/>
                                        <p:tgtEl>
                                          <p:spTgt spid="317"/>
                                        </p:tgtEl>
                                        <p:attrNameLst>
                                          <p:attrName>ppt_x</p:attrName>
                                        </p:attrNameLst>
                                      </p:cBhvr>
                                      <p:tavLst>
                                        <p:tav tm="0">
                                          <p:val>
                                            <p:strVal val="#ppt_x"/>
                                          </p:val>
                                        </p:tav>
                                        <p:tav tm="100000">
                                          <p:val>
                                            <p:strVal val="#ppt_x"/>
                                          </p:val>
                                        </p:tav>
                                      </p:tavLst>
                                    </p:anim>
                                    <p:anim calcmode="lin" valueType="num">
                                      <p:cBhvr>
                                        <p:cTn id="438" dur="600" fill="hold"/>
                                        <p:tgtEl>
                                          <p:spTgt spid="3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 grpId="0" animBg="1"/>
      <p:bldP spid="164" grpId="0" animBg="1"/>
      <p:bldP spid="165" grpId="0" animBg="1"/>
      <p:bldP spid="166" grpId="0" animBg="1"/>
      <p:bldP spid="167" grpId="0" animBg="1"/>
      <p:bldP spid="168" grpId="0" animBg="1"/>
      <p:bldP spid="169" grpId="0" animBg="1"/>
      <p:bldP spid="170" grpId="0" animBg="1"/>
      <p:bldP spid="171" grpId="0" animBg="1"/>
      <p:bldP spid="172" grpId="0" animBg="1"/>
      <p:bldP spid="173" grpId="0" animBg="1"/>
      <p:bldP spid="174" grpId="0" animBg="1"/>
      <p:bldP spid="175" grpId="0" animBg="1"/>
      <p:bldP spid="176" grpId="0" animBg="1"/>
      <p:bldP spid="177" grpId="0" animBg="1"/>
      <p:bldP spid="178" grpId="0" animBg="1"/>
      <p:bldP spid="179" grpId="0" animBg="1"/>
      <p:bldP spid="180" grpId="0" animBg="1"/>
      <p:bldP spid="181" grpId="0" animBg="1"/>
      <p:bldP spid="182" grpId="0" animBg="1"/>
      <p:bldP spid="183" grpId="0" animBg="1"/>
      <p:bldP spid="184" grpId="0" animBg="1"/>
      <p:bldP spid="185" grpId="0" animBg="1"/>
      <p:bldP spid="186" grpId="0" animBg="1"/>
      <p:bldP spid="187" grpId="0" animBg="1"/>
      <p:bldP spid="188" grpId="0" animBg="1"/>
      <p:bldP spid="189" grpId="0" animBg="1"/>
      <p:bldP spid="190" grpId="0" animBg="1"/>
      <p:bldP spid="191" grpId="0" animBg="1"/>
      <p:bldP spid="192" grpId="0" animBg="1"/>
      <p:bldP spid="193" grpId="0" animBg="1"/>
      <p:bldP spid="194" grpId="0" animBg="1"/>
      <p:bldP spid="195" grpId="0" animBg="1"/>
      <p:bldP spid="196" grpId="0" animBg="1"/>
      <p:bldP spid="197" grpId="0" animBg="1"/>
      <p:bldP spid="198" grpId="0" animBg="1"/>
      <p:bldP spid="199" grpId="0" animBg="1"/>
      <p:bldP spid="200" grpId="0" animBg="1"/>
      <p:bldP spid="201" grpId="0" animBg="1"/>
      <p:bldP spid="202" grpId="0" animBg="1"/>
      <p:bldP spid="203" grpId="0" animBg="1"/>
      <p:bldP spid="204" grpId="0" animBg="1"/>
      <p:bldP spid="205" grpId="0" animBg="1"/>
      <p:bldP spid="277" grpId="0"/>
      <p:bldP spid="278" grpId="0"/>
      <p:bldP spid="279" grpId="0"/>
      <p:bldP spid="280" grpId="0"/>
      <p:bldP spid="281" grpId="0"/>
      <p:bldP spid="282" grpId="0"/>
      <p:bldP spid="283" grpId="0"/>
      <p:bldP spid="284" grpId="0"/>
      <p:bldP spid="285" grpId="0"/>
      <p:bldP spid="286" grpId="0"/>
      <p:bldP spid="287" grpId="0"/>
      <p:bldP spid="288" grpId="0"/>
      <p:bldP spid="289" grpId="0"/>
      <p:bldP spid="290" grpId="0"/>
      <p:bldP spid="291" grpId="0"/>
      <p:bldP spid="292" grpId="0"/>
      <p:bldP spid="293" grpId="0"/>
      <p:bldP spid="294" grpId="0"/>
      <p:bldP spid="295" grpId="0"/>
      <p:bldP spid="296" grpId="0"/>
      <p:bldP spid="297" grpId="0"/>
      <p:bldP spid="298" grpId="0"/>
      <p:bldP spid="299" grpId="0"/>
      <p:bldP spid="300" grpId="0"/>
      <p:bldP spid="301" grpId="0"/>
      <p:bldP spid="302" grpId="0"/>
      <p:bldP spid="303" grpId="0"/>
      <p:bldP spid="304" grpId="0"/>
      <p:bldP spid="305" grpId="0"/>
      <p:bldP spid="306" grpId="0"/>
      <p:bldP spid="307" grpId="0"/>
      <p:bldP spid="308" grpId="0"/>
      <p:bldP spid="309" grpId="0"/>
      <p:bldP spid="310" grpId="0"/>
      <p:bldP spid="311" grpId="0"/>
      <p:bldP spid="312" grpId="0"/>
      <p:bldP spid="313" grpId="0"/>
      <p:bldP spid="314" grpId="0"/>
      <p:bldP spid="315" grpId="0"/>
      <p:bldP spid="316" grpId="0"/>
      <p:bldP spid="317" grpId="0"/>
      <p:bldP spid="31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4"/>
          <p:cNvSpPr txBox="1"/>
          <p:nvPr/>
        </p:nvSpPr>
        <p:spPr>
          <a:xfrm>
            <a:off x="913010" y="517895"/>
            <a:ext cx="7082674" cy="406144"/>
          </a:xfrm>
          <a:prstGeom prst="rect">
            <a:avLst/>
          </a:prstGeom>
        </p:spPr>
        <p:txBody>
          <a:bodyPr vert="horz" lIns="91440" tIns="45720" rIns="91440" bIns="45720" rtlCol="0" anchor="ctr">
            <a:noAutofit/>
          </a:bodyPr>
          <a:lstStyle>
            <a:defPPr>
              <a:defRPr lang="zh-CN"/>
            </a:defPPr>
            <a:lvl1pPr defTabSz="914400">
              <a:spcBef>
                <a:spcPct val="0"/>
              </a:spcBef>
              <a:buNone/>
              <a:defRPr sz="2800" b="1">
                <a:solidFill>
                  <a:srgbClr val="2C3637"/>
                </a:solidFill>
                <a:latin typeface="微软雅黑" panose="020B0503020204020204" pitchFamily="34" charset="-122"/>
                <a:ea typeface="微软雅黑" panose="020B0503020204020204" pitchFamily="34" charset="-122"/>
                <a:cs typeface="+mj-cs"/>
              </a:defRPr>
            </a:lvl1pPr>
          </a:lstStyle>
          <a:p>
            <a:r>
              <a:rPr lang="zh-CN" altLang="en-US" dirty="0">
                <a:solidFill>
                  <a:schemeClr val="bg1">
                    <a:lumMod val="95000"/>
                  </a:schemeClr>
                </a:solidFill>
              </a:rPr>
              <a:t>大事件  </a:t>
            </a:r>
            <a:r>
              <a:rPr lang="en-US" altLang="zh-CN" dirty="0">
                <a:solidFill>
                  <a:schemeClr val="bg1">
                    <a:lumMod val="95000"/>
                  </a:schemeClr>
                </a:solidFill>
              </a:rPr>
              <a:t>|  </a:t>
            </a:r>
            <a:r>
              <a:rPr lang="en-US" altLang="zh-CN" sz="2000" dirty="0">
                <a:solidFill>
                  <a:schemeClr val="bg1">
                    <a:lumMod val="95000"/>
                  </a:schemeClr>
                </a:solidFill>
              </a:rPr>
              <a:t>THE BIG EVENT</a:t>
            </a:r>
            <a:endParaRPr lang="zh-CN" altLang="en-US" sz="2000" dirty="0">
              <a:solidFill>
                <a:schemeClr val="bg1">
                  <a:lumMod val="95000"/>
                </a:schemeClr>
              </a:solidFill>
            </a:endParaRPr>
          </a:p>
        </p:txBody>
      </p:sp>
      <p:grpSp>
        <p:nvGrpSpPr>
          <p:cNvPr id="3" name="组合 2"/>
          <p:cNvGrpSpPr/>
          <p:nvPr/>
        </p:nvGrpSpPr>
        <p:grpSpPr>
          <a:xfrm>
            <a:off x="562057" y="563191"/>
            <a:ext cx="288032" cy="288032"/>
            <a:chOff x="624979" y="908720"/>
            <a:chExt cx="288032" cy="288032"/>
          </a:xfrm>
        </p:grpSpPr>
        <p:cxnSp>
          <p:nvCxnSpPr>
            <p:cNvPr id="4" name="直接连接符 3"/>
            <p:cNvCxnSpPr/>
            <p:nvPr/>
          </p:nvCxnSpPr>
          <p:spPr>
            <a:xfrm>
              <a:off x="624979" y="1196752"/>
              <a:ext cx="288032" cy="0"/>
            </a:xfrm>
            <a:prstGeom prst="line">
              <a:avLst/>
            </a:prstGeom>
            <a:ln>
              <a:solidFill>
                <a:srgbClr val="F9F9F9"/>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V="1">
              <a:off x="911622" y="908720"/>
              <a:ext cx="0" cy="288032"/>
            </a:xfrm>
            <a:prstGeom prst="line">
              <a:avLst/>
            </a:prstGeom>
            <a:ln>
              <a:solidFill>
                <a:srgbClr val="F9F9F9"/>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flipV="1">
              <a:off x="696987" y="980728"/>
              <a:ext cx="216024" cy="216024"/>
            </a:xfrm>
            <a:prstGeom prst="line">
              <a:avLst/>
            </a:prstGeom>
            <a:ln>
              <a:solidFill>
                <a:srgbClr val="F9F9F9"/>
              </a:solidFill>
            </a:ln>
          </p:spPr>
          <p:style>
            <a:lnRef idx="1">
              <a:schemeClr val="accent1"/>
            </a:lnRef>
            <a:fillRef idx="0">
              <a:schemeClr val="accent1"/>
            </a:fillRef>
            <a:effectRef idx="0">
              <a:schemeClr val="accent1"/>
            </a:effectRef>
            <a:fontRef idx="minor">
              <a:schemeClr val="tx1"/>
            </a:fontRef>
          </p:style>
        </p:cxnSp>
      </p:grpSp>
      <p:cxnSp>
        <p:nvCxnSpPr>
          <p:cNvPr id="7" name="直接连接符 6"/>
          <p:cNvCxnSpPr/>
          <p:nvPr/>
        </p:nvCxnSpPr>
        <p:spPr>
          <a:xfrm>
            <a:off x="192931" y="4086535"/>
            <a:ext cx="11881320" cy="0"/>
          </a:xfrm>
          <a:prstGeom prst="line">
            <a:avLst/>
          </a:prstGeom>
          <a:ln>
            <a:solidFill>
              <a:srgbClr val="2C3637"/>
            </a:solidFill>
            <a:prstDash val="dash"/>
            <a:headEnd type="oval"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1489075" y="3974715"/>
            <a:ext cx="216024" cy="216024"/>
            <a:chOff x="3793331" y="2276872"/>
            <a:chExt cx="216024" cy="216024"/>
          </a:xfrm>
          <a:solidFill>
            <a:srgbClr val="01A0A6"/>
          </a:solidFill>
        </p:grpSpPr>
        <p:sp>
          <p:nvSpPr>
            <p:cNvPr id="9" name="椭圆 8"/>
            <p:cNvSpPr/>
            <p:nvPr/>
          </p:nvSpPr>
          <p:spPr>
            <a:xfrm>
              <a:off x="3829335" y="2312876"/>
              <a:ext cx="144016" cy="144016"/>
            </a:xfrm>
            <a:prstGeom prst="ellipse">
              <a:avLst/>
            </a:prstGeom>
            <a:grp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3793331" y="2276872"/>
              <a:ext cx="216024" cy="216024"/>
            </a:xfrm>
            <a:prstGeom prst="ellipse">
              <a:avLst/>
            </a:prstGeom>
            <a:grpFill/>
            <a:ln w="3175">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a:off x="2929235" y="3974715"/>
            <a:ext cx="216024" cy="216024"/>
            <a:chOff x="3793331" y="2276872"/>
            <a:chExt cx="216024" cy="216024"/>
          </a:xfrm>
          <a:solidFill>
            <a:srgbClr val="C85500"/>
          </a:solidFill>
        </p:grpSpPr>
        <p:sp>
          <p:nvSpPr>
            <p:cNvPr id="12" name="椭圆 11"/>
            <p:cNvSpPr/>
            <p:nvPr/>
          </p:nvSpPr>
          <p:spPr>
            <a:xfrm>
              <a:off x="3829335" y="2312876"/>
              <a:ext cx="144016" cy="144016"/>
            </a:xfrm>
            <a:prstGeom prst="ellipse">
              <a:avLst/>
            </a:prstGeom>
            <a:grp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3793331" y="2276872"/>
              <a:ext cx="216024" cy="216024"/>
            </a:xfrm>
            <a:prstGeom prst="ellipse">
              <a:avLst/>
            </a:prstGeom>
            <a:grpFill/>
            <a:ln w="3175">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4441403" y="3974715"/>
            <a:ext cx="216024" cy="216024"/>
            <a:chOff x="3793331" y="2276872"/>
            <a:chExt cx="216024" cy="216024"/>
          </a:xfrm>
          <a:solidFill>
            <a:srgbClr val="B20044"/>
          </a:solidFill>
        </p:grpSpPr>
        <p:sp>
          <p:nvSpPr>
            <p:cNvPr id="15" name="椭圆 14"/>
            <p:cNvSpPr/>
            <p:nvPr/>
          </p:nvSpPr>
          <p:spPr>
            <a:xfrm>
              <a:off x="3829335" y="2312876"/>
              <a:ext cx="144016" cy="144016"/>
            </a:xfrm>
            <a:prstGeom prst="ellipse">
              <a:avLst/>
            </a:prstGeom>
            <a:grp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3793331" y="2276872"/>
              <a:ext cx="216024" cy="216024"/>
            </a:xfrm>
            <a:prstGeom prst="ellipse">
              <a:avLst/>
            </a:prstGeom>
            <a:grpFill/>
            <a:ln w="3175">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5953571" y="3974715"/>
            <a:ext cx="216024" cy="216024"/>
            <a:chOff x="3793331" y="2276872"/>
            <a:chExt cx="216024" cy="216024"/>
          </a:xfrm>
          <a:solidFill>
            <a:srgbClr val="01A0A6"/>
          </a:solidFill>
        </p:grpSpPr>
        <p:sp>
          <p:nvSpPr>
            <p:cNvPr id="18" name="椭圆 17"/>
            <p:cNvSpPr/>
            <p:nvPr/>
          </p:nvSpPr>
          <p:spPr>
            <a:xfrm>
              <a:off x="3829335" y="2312876"/>
              <a:ext cx="144016" cy="144016"/>
            </a:xfrm>
            <a:prstGeom prst="ellipse">
              <a:avLst/>
            </a:prstGeom>
            <a:grp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3793331" y="2276872"/>
              <a:ext cx="216024" cy="216024"/>
            </a:xfrm>
            <a:prstGeom prst="ellipse">
              <a:avLst/>
            </a:prstGeom>
            <a:grpFill/>
            <a:ln w="3175">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a:off x="7465738" y="3938711"/>
            <a:ext cx="288032" cy="288032"/>
            <a:chOff x="3793331" y="2276872"/>
            <a:chExt cx="216024" cy="216024"/>
          </a:xfrm>
          <a:solidFill>
            <a:srgbClr val="C85500"/>
          </a:solidFill>
        </p:grpSpPr>
        <p:sp>
          <p:nvSpPr>
            <p:cNvPr id="21" name="椭圆 20"/>
            <p:cNvSpPr/>
            <p:nvPr/>
          </p:nvSpPr>
          <p:spPr>
            <a:xfrm>
              <a:off x="3829335" y="2312876"/>
              <a:ext cx="144016" cy="144016"/>
            </a:xfrm>
            <a:prstGeom prst="ellipse">
              <a:avLst/>
            </a:prstGeom>
            <a:grp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3793331" y="2276872"/>
              <a:ext cx="216024" cy="216024"/>
            </a:xfrm>
            <a:prstGeom prst="ellipse">
              <a:avLst/>
            </a:prstGeom>
            <a:grpFill/>
            <a:ln w="3175">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a:off x="8977907" y="3974715"/>
            <a:ext cx="216024" cy="216024"/>
            <a:chOff x="3793331" y="2276872"/>
            <a:chExt cx="216024" cy="216024"/>
          </a:xfrm>
          <a:solidFill>
            <a:srgbClr val="B20044"/>
          </a:solidFill>
        </p:grpSpPr>
        <p:sp>
          <p:nvSpPr>
            <p:cNvPr id="24" name="椭圆 23"/>
            <p:cNvSpPr/>
            <p:nvPr/>
          </p:nvSpPr>
          <p:spPr>
            <a:xfrm>
              <a:off x="3829335" y="2312876"/>
              <a:ext cx="144016" cy="144016"/>
            </a:xfrm>
            <a:prstGeom prst="ellipse">
              <a:avLst/>
            </a:prstGeom>
            <a:grp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3793331" y="2276872"/>
              <a:ext cx="216024" cy="216024"/>
            </a:xfrm>
            <a:prstGeom prst="ellipse">
              <a:avLst/>
            </a:prstGeom>
            <a:grpFill/>
            <a:ln w="3175">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a:off x="10490075" y="3974715"/>
            <a:ext cx="216024" cy="216024"/>
            <a:chOff x="3793331" y="2276872"/>
            <a:chExt cx="216024" cy="216024"/>
          </a:xfrm>
          <a:solidFill>
            <a:srgbClr val="759D2A"/>
          </a:solidFill>
        </p:grpSpPr>
        <p:sp>
          <p:nvSpPr>
            <p:cNvPr id="27" name="椭圆 26"/>
            <p:cNvSpPr/>
            <p:nvPr/>
          </p:nvSpPr>
          <p:spPr>
            <a:xfrm>
              <a:off x="3829335" y="2312876"/>
              <a:ext cx="144016" cy="144016"/>
            </a:xfrm>
            <a:prstGeom prst="ellipse">
              <a:avLst/>
            </a:prstGeom>
            <a:grp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3793331" y="2276872"/>
              <a:ext cx="216024" cy="216024"/>
            </a:xfrm>
            <a:prstGeom prst="ellipse">
              <a:avLst/>
            </a:prstGeom>
            <a:grpFill/>
            <a:ln w="3175">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6" name="组合 35"/>
          <p:cNvGrpSpPr/>
          <p:nvPr/>
        </p:nvGrpSpPr>
        <p:grpSpPr>
          <a:xfrm>
            <a:off x="7911383" y="1875320"/>
            <a:ext cx="5373407" cy="1927164"/>
            <a:chOff x="5130397" y="1052736"/>
            <a:chExt cx="4968552" cy="1927164"/>
          </a:xfrm>
          <a:solidFill>
            <a:srgbClr val="C00000"/>
          </a:solidFill>
        </p:grpSpPr>
        <p:sp>
          <p:nvSpPr>
            <p:cNvPr id="37" name="圆角矩形 36"/>
            <p:cNvSpPr/>
            <p:nvPr/>
          </p:nvSpPr>
          <p:spPr>
            <a:xfrm>
              <a:off x="5130397" y="1052736"/>
              <a:ext cx="4968552" cy="1656184"/>
            </a:xfrm>
            <a:prstGeom prst="roundRect">
              <a:avLst>
                <a:gd name="adj" fmla="val 50000"/>
              </a:avLst>
            </a:prstGeom>
            <a:solidFill>
              <a:srgbClr val="759D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等腰三角形 37"/>
            <p:cNvSpPr/>
            <p:nvPr/>
          </p:nvSpPr>
          <p:spPr>
            <a:xfrm rot="10800000">
              <a:off x="7465738" y="2691868"/>
              <a:ext cx="334117" cy="288032"/>
            </a:xfrm>
            <a:prstGeom prst="triangle">
              <a:avLst/>
            </a:prstGeom>
            <a:solidFill>
              <a:srgbClr val="759D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9" name="矩形 47"/>
          <p:cNvSpPr>
            <a:spLocks noChangeArrowheads="1"/>
          </p:cNvSpPr>
          <p:nvPr/>
        </p:nvSpPr>
        <p:spPr bwMode="auto">
          <a:xfrm>
            <a:off x="8357658" y="2408457"/>
            <a:ext cx="3716593" cy="90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50000"/>
              </a:lnSpc>
            </a:pPr>
            <a:r>
              <a:rPr lang="zh-CN" altLang="zh-CN" sz="1200" dirty="0">
                <a:solidFill>
                  <a:schemeClr val="bg1"/>
                </a:solidFill>
                <a:latin typeface="微软雅黑" panose="020B0503020204020204" pitchFamily="34" charset="-122"/>
                <a:ea typeface="微软雅黑" panose="020B0503020204020204" pitchFamily="34" charset="-122"/>
              </a:rPr>
              <a:t>春秋视觉工作室是一家为企业、个人提供专业创意、品牌整合设计的顾问机构，用智慧嫁接商业与艺术，致力于奉献！贴心于服务！</a:t>
            </a:r>
          </a:p>
        </p:txBody>
      </p:sp>
      <p:sp>
        <p:nvSpPr>
          <p:cNvPr id="40" name="矩形 3"/>
          <p:cNvSpPr>
            <a:spLocks noChangeArrowheads="1"/>
          </p:cNvSpPr>
          <p:nvPr/>
        </p:nvSpPr>
        <p:spPr bwMode="auto">
          <a:xfrm>
            <a:off x="8374180" y="2072762"/>
            <a:ext cx="3027475" cy="438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r>
              <a:rPr lang="zh-CN" altLang="en-US" sz="2400" spc="300" dirty="0">
                <a:solidFill>
                  <a:schemeClr val="bg1"/>
                </a:solidFill>
                <a:latin typeface="+mj-ea"/>
                <a:cs typeface="+mn-ea"/>
                <a:sym typeface="+mn-lt"/>
              </a:rPr>
              <a:t>输入相关标题文字</a:t>
            </a:r>
          </a:p>
        </p:txBody>
      </p:sp>
      <p:sp>
        <p:nvSpPr>
          <p:cNvPr id="41" name="标题 4"/>
          <p:cNvSpPr txBox="1"/>
          <p:nvPr/>
        </p:nvSpPr>
        <p:spPr>
          <a:xfrm>
            <a:off x="841003" y="4549079"/>
            <a:ext cx="1368152" cy="46886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400" dirty="0">
                <a:solidFill>
                  <a:schemeClr val="tx1">
                    <a:lumMod val="95000"/>
                    <a:lumOff val="5000"/>
                  </a:schemeClr>
                </a:solidFill>
                <a:latin typeface="微软雅黑" panose="020B0503020204020204" pitchFamily="34" charset="-122"/>
              </a:rPr>
              <a:t>内容打在这里</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2" name="标题 4"/>
          <p:cNvSpPr txBox="1"/>
          <p:nvPr/>
        </p:nvSpPr>
        <p:spPr>
          <a:xfrm>
            <a:off x="2317167" y="4549079"/>
            <a:ext cx="1476164" cy="46886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400" dirty="0">
                <a:solidFill>
                  <a:schemeClr val="tx1">
                    <a:lumMod val="95000"/>
                    <a:lumOff val="5000"/>
                  </a:schemeClr>
                </a:solidFill>
                <a:latin typeface="微软雅黑" panose="020B0503020204020204" pitchFamily="34" charset="-122"/>
              </a:rPr>
              <a:t>内容打在这里</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3" name="标题 4"/>
          <p:cNvSpPr txBox="1"/>
          <p:nvPr/>
        </p:nvSpPr>
        <p:spPr>
          <a:xfrm>
            <a:off x="3937347" y="4549079"/>
            <a:ext cx="1296144" cy="46886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400" dirty="0">
                <a:solidFill>
                  <a:schemeClr val="tx1">
                    <a:lumMod val="95000"/>
                    <a:lumOff val="5000"/>
                  </a:schemeClr>
                </a:solidFill>
                <a:latin typeface="微软雅黑" panose="020B0503020204020204" pitchFamily="34" charset="-122"/>
              </a:rPr>
              <a:t>内容打在这里</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4" name="标题 4"/>
          <p:cNvSpPr txBox="1"/>
          <p:nvPr/>
        </p:nvSpPr>
        <p:spPr>
          <a:xfrm>
            <a:off x="5376737" y="4549079"/>
            <a:ext cx="1368922" cy="46886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400" dirty="0">
                <a:solidFill>
                  <a:schemeClr val="tx1">
                    <a:lumMod val="95000"/>
                    <a:lumOff val="5000"/>
                  </a:schemeClr>
                </a:solidFill>
                <a:latin typeface="微软雅黑" panose="020B0503020204020204" pitchFamily="34" charset="-122"/>
              </a:rPr>
              <a:t>内容打在这里</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5" name="标题 4"/>
          <p:cNvSpPr txBox="1"/>
          <p:nvPr/>
        </p:nvSpPr>
        <p:spPr>
          <a:xfrm>
            <a:off x="6745659" y="4549079"/>
            <a:ext cx="1728192" cy="46886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800" dirty="0">
                <a:solidFill>
                  <a:schemeClr val="tx1">
                    <a:lumMod val="95000"/>
                    <a:lumOff val="5000"/>
                  </a:schemeClr>
                </a:solidFill>
                <a:latin typeface="微软雅黑" panose="020B0503020204020204" pitchFamily="34" charset="-122"/>
              </a:rPr>
              <a:t>内容打在这里</a:t>
            </a:r>
            <a:endParaRPr lang="zh-CN" altLang="en-US" sz="1400" b="1" dirty="0">
              <a:solidFill>
                <a:srgbClr val="C00000"/>
              </a:solidFill>
              <a:latin typeface="微软雅黑" panose="020B0503020204020204" pitchFamily="34" charset="-122"/>
              <a:ea typeface="微软雅黑" panose="020B0503020204020204" pitchFamily="34" charset="-122"/>
            </a:endParaRPr>
          </a:p>
        </p:txBody>
      </p:sp>
      <p:sp>
        <p:nvSpPr>
          <p:cNvPr id="46" name="标题 4"/>
          <p:cNvSpPr txBox="1"/>
          <p:nvPr/>
        </p:nvSpPr>
        <p:spPr>
          <a:xfrm>
            <a:off x="8329835" y="4549079"/>
            <a:ext cx="1512168" cy="46886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400" dirty="0">
                <a:solidFill>
                  <a:schemeClr val="tx1">
                    <a:lumMod val="95000"/>
                    <a:lumOff val="5000"/>
                  </a:schemeClr>
                </a:solidFill>
                <a:latin typeface="微软雅黑" panose="020B0503020204020204" pitchFamily="34" charset="-122"/>
              </a:rPr>
              <a:t>内容打在这里</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7" name="标题 4"/>
          <p:cNvSpPr txBox="1"/>
          <p:nvPr/>
        </p:nvSpPr>
        <p:spPr>
          <a:xfrm>
            <a:off x="9914011" y="4621087"/>
            <a:ext cx="1440160" cy="32484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400" dirty="0">
                <a:solidFill>
                  <a:schemeClr val="tx1">
                    <a:lumMod val="95000"/>
                    <a:lumOff val="5000"/>
                  </a:schemeClr>
                </a:solidFill>
                <a:latin typeface="微软雅黑" panose="020B0503020204020204" pitchFamily="34" charset="-122"/>
              </a:rPr>
              <a:t>内容打在这里</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8" name="标题 4"/>
          <p:cNvSpPr txBox="1"/>
          <p:nvPr/>
        </p:nvSpPr>
        <p:spPr>
          <a:xfrm>
            <a:off x="841003" y="4293898"/>
            <a:ext cx="1368152" cy="46886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400" dirty="0" smtClean="0">
                <a:solidFill>
                  <a:schemeClr val="tx1">
                    <a:lumMod val="95000"/>
                    <a:lumOff val="5000"/>
                  </a:schemeClr>
                </a:solidFill>
                <a:latin typeface="微软雅黑" panose="020B0503020204020204" pitchFamily="34" charset="-122"/>
              </a:rPr>
              <a:t>2012</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9" name="标题 4"/>
          <p:cNvSpPr txBox="1"/>
          <p:nvPr/>
        </p:nvSpPr>
        <p:spPr>
          <a:xfrm>
            <a:off x="2317167" y="4293898"/>
            <a:ext cx="1476164" cy="46886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400" dirty="0" smtClean="0">
                <a:solidFill>
                  <a:schemeClr val="tx1">
                    <a:lumMod val="95000"/>
                    <a:lumOff val="5000"/>
                  </a:schemeClr>
                </a:solidFill>
                <a:latin typeface="微软雅黑" panose="020B0503020204020204" pitchFamily="34" charset="-122"/>
              </a:rPr>
              <a:t>2013</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0" name="标题 4"/>
          <p:cNvSpPr txBox="1"/>
          <p:nvPr/>
        </p:nvSpPr>
        <p:spPr>
          <a:xfrm>
            <a:off x="3937347" y="4293898"/>
            <a:ext cx="1296144" cy="46886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400" dirty="0" smtClean="0">
                <a:solidFill>
                  <a:schemeClr val="tx1">
                    <a:lumMod val="95000"/>
                    <a:lumOff val="5000"/>
                  </a:schemeClr>
                </a:solidFill>
                <a:latin typeface="微软雅黑" panose="020B0503020204020204" pitchFamily="34" charset="-122"/>
              </a:rPr>
              <a:t>2014</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1" name="标题 4"/>
          <p:cNvSpPr txBox="1"/>
          <p:nvPr/>
        </p:nvSpPr>
        <p:spPr>
          <a:xfrm>
            <a:off x="5376737" y="4293898"/>
            <a:ext cx="1368922" cy="46886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400" dirty="0" smtClean="0">
                <a:solidFill>
                  <a:schemeClr val="tx1">
                    <a:lumMod val="95000"/>
                    <a:lumOff val="5000"/>
                  </a:schemeClr>
                </a:solidFill>
                <a:latin typeface="微软雅黑" panose="020B0503020204020204" pitchFamily="34" charset="-122"/>
              </a:rPr>
              <a:t>2015</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2" name="标题 4"/>
          <p:cNvSpPr txBox="1"/>
          <p:nvPr/>
        </p:nvSpPr>
        <p:spPr>
          <a:xfrm>
            <a:off x="6745659" y="4293898"/>
            <a:ext cx="1728192" cy="46886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800" dirty="0" smtClean="0">
                <a:solidFill>
                  <a:schemeClr val="tx1">
                    <a:lumMod val="95000"/>
                    <a:lumOff val="5000"/>
                  </a:schemeClr>
                </a:solidFill>
                <a:latin typeface="微软雅黑" panose="020B0503020204020204" pitchFamily="34" charset="-122"/>
              </a:rPr>
              <a:t>2016</a:t>
            </a:r>
            <a:endParaRPr lang="zh-CN" altLang="en-US" sz="1400" b="1" dirty="0">
              <a:solidFill>
                <a:srgbClr val="C00000"/>
              </a:solidFill>
              <a:latin typeface="微软雅黑" panose="020B0503020204020204" pitchFamily="34" charset="-122"/>
              <a:ea typeface="微软雅黑" panose="020B0503020204020204" pitchFamily="34" charset="-122"/>
            </a:endParaRPr>
          </a:p>
        </p:txBody>
      </p:sp>
      <p:sp>
        <p:nvSpPr>
          <p:cNvPr id="53" name="标题 4"/>
          <p:cNvSpPr txBox="1"/>
          <p:nvPr/>
        </p:nvSpPr>
        <p:spPr>
          <a:xfrm>
            <a:off x="8329835" y="4293898"/>
            <a:ext cx="1512168" cy="46886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400" dirty="0" smtClean="0">
                <a:solidFill>
                  <a:schemeClr val="tx1">
                    <a:lumMod val="95000"/>
                    <a:lumOff val="5000"/>
                  </a:schemeClr>
                </a:solidFill>
                <a:latin typeface="微软雅黑" panose="020B0503020204020204" pitchFamily="34" charset="-122"/>
              </a:rPr>
              <a:t>2017</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4" name="标题 4"/>
          <p:cNvSpPr txBox="1"/>
          <p:nvPr/>
        </p:nvSpPr>
        <p:spPr>
          <a:xfrm>
            <a:off x="9914011" y="4365906"/>
            <a:ext cx="1440160" cy="32484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400" dirty="0" smtClean="0">
                <a:solidFill>
                  <a:schemeClr val="tx1">
                    <a:lumMod val="95000"/>
                    <a:lumOff val="5000"/>
                  </a:schemeClr>
                </a:solidFill>
                <a:latin typeface="微软雅黑" panose="020B0503020204020204" pitchFamily="34" charset="-122"/>
              </a:rPr>
              <a:t>2018</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par>
                                <p:cTn id="8" presetID="53" presetClass="entr" presetSubtype="16" fill="hold" nodeType="withEffect">
                                  <p:stCondLst>
                                    <p:cond delay="500"/>
                                  </p:stCondLst>
                                  <p:childTnLst>
                                    <p:set>
                                      <p:cBhvr>
                                        <p:cTn id="9" dur="1" fill="hold">
                                          <p:stCondLst>
                                            <p:cond delay="0"/>
                                          </p:stCondLst>
                                        </p:cTn>
                                        <p:tgtEl>
                                          <p:spTgt spid="8"/>
                                        </p:tgtEl>
                                        <p:attrNameLst>
                                          <p:attrName>style.visibility</p:attrName>
                                        </p:attrNameLst>
                                      </p:cBhvr>
                                      <p:to>
                                        <p:strVal val="visible"/>
                                      </p:to>
                                    </p:set>
                                    <p:anim calcmode="lin" valueType="num">
                                      <p:cBhvr>
                                        <p:cTn id="10" dur="500" fill="hold"/>
                                        <p:tgtEl>
                                          <p:spTgt spid="8"/>
                                        </p:tgtEl>
                                        <p:attrNameLst>
                                          <p:attrName>ppt_w</p:attrName>
                                        </p:attrNameLst>
                                      </p:cBhvr>
                                      <p:tavLst>
                                        <p:tav tm="0">
                                          <p:val>
                                            <p:fltVal val="0"/>
                                          </p:val>
                                        </p:tav>
                                        <p:tav tm="100000">
                                          <p:val>
                                            <p:strVal val="#ppt_w"/>
                                          </p:val>
                                        </p:tav>
                                      </p:tavLst>
                                    </p:anim>
                                    <p:anim calcmode="lin" valueType="num">
                                      <p:cBhvr>
                                        <p:cTn id="11" dur="500" fill="hold"/>
                                        <p:tgtEl>
                                          <p:spTgt spid="8"/>
                                        </p:tgtEl>
                                        <p:attrNameLst>
                                          <p:attrName>ppt_h</p:attrName>
                                        </p:attrNameLst>
                                      </p:cBhvr>
                                      <p:tavLst>
                                        <p:tav tm="0">
                                          <p:val>
                                            <p:fltVal val="0"/>
                                          </p:val>
                                        </p:tav>
                                        <p:tav tm="100000">
                                          <p:val>
                                            <p:strVal val="#ppt_h"/>
                                          </p:val>
                                        </p:tav>
                                      </p:tavLst>
                                    </p:anim>
                                    <p:animEffect transition="in" filter="fade">
                                      <p:cBhvr>
                                        <p:cTn id="12" dur="500"/>
                                        <p:tgtEl>
                                          <p:spTgt spid="8"/>
                                        </p:tgtEl>
                                      </p:cBhvr>
                                    </p:animEffect>
                                  </p:childTnLst>
                                </p:cTn>
                              </p:par>
                              <p:par>
                                <p:cTn id="13" presetID="53" presetClass="entr" presetSubtype="16" fill="hold" nodeType="withEffect">
                                  <p:stCondLst>
                                    <p:cond delay="500"/>
                                  </p:stCondLst>
                                  <p:childTnLst>
                                    <p:set>
                                      <p:cBhvr>
                                        <p:cTn id="14" dur="1" fill="hold">
                                          <p:stCondLst>
                                            <p:cond delay="0"/>
                                          </p:stCondLst>
                                        </p:cTn>
                                        <p:tgtEl>
                                          <p:spTgt spid="11"/>
                                        </p:tgtEl>
                                        <p:attrNameLst>
                                          <p:attrName>style.visibility</p:attrName>
                                        </p:attrNameLst>
                                      </p:cBhvr>
                                      <p:to>
                                        <p:strVal val="visible"/>
                                      </p:to>
                                    </p:set>
                                    <p:anim calcmode="lin" valueType="num">
                                      <p:cBhvr>
                                        <p:cTn id="15" dur="500" fill="hold"/>
                                        <p:tgtEl>
                                          <p:spTgt spid="11"/>
                                        </p:tgtEl>
                                        <p:attrNameLst>
                                          <p:attrName>ppt_w</p:attrName>
                                        </p:attrNameLst>
                                      </p:cBhvr>
                                      <p:tavLst>
                                        <p:tav tm="0">
                                          <p:val>
                                            <p:fltVal val="0"/>
                                          </p:val>
                                        </p:tav>
                                        <p:tav tm="100000">
                                          <p:val>
                                            <p:strVal val="#ppt_w"/>
                                          </p:val>
                                        </p:tav>
                                      </p:tavLst>
                                    </p:anim>
                                    <p:anim calcmode="lin" valueType="num">
                                      <p:cBhvr>
                                        <p:cTn id="16" dur="500" fill="hold"/>
                                        <p:tgtEl>
                                          <p:spTgt spid="11"/>
                                        </p:tgtEl>
                                        <p:attrNameLst>
                                          <p:attrName>ppt_h</p:attrName>
                                        </p:attrNameLst>
                                      </p:cBhvr>
                                      <p:tavLst>
                                        <p:tav tm="0">
                                          <p:val>
                                            <p:fltVal val="0"/>
                                          </p:val>
                                        </p:tav>
                                        <p:tav tm="100000">
                                          <p:val>
                                            <p:strVal val="#ppt_h"/>
                                          </p:val>
                                        </p:tav>
                                      </p:tavLst>
                                    </p:anim>
                                    <p:animEffect transition="in" filter="fade">
                                      <p:cBhvr>
                                        <p:cTn id="17" dur="500"/>
                                        <p:tgtEl>
                                          <p:spTgt spid="11"/>
                                        </p:tgtEl>
                                      </p:cBhvr>
                                    </p:animEffect>
                                  </p:childTnLst>
                                </p:cTn>
                              </p:par>
                              <p:par>
                                <p:cTn id="18" presetID="53" presetClass="entr" presetSubtype="16" fill="hold" nodeType="withEffect">
                                  <p:stCondLst>
                                    <p:cond delay="500"/>
                                  </p:stCondLst>
                                  <p:childTnLst>
                                    <p:set>
                                      <p:cBhvr>
                                        <p:cTn id="19" dur="1" fill="hold">
                                          <p:stCondLst>
                                            <p:cond delay="0"/>
                                          </p:stCondLst>
                                        </p:cTn>
                                        <p:tgtEl>
                                          <p:spTgt spid="14"/>
                                        </p:tgtEl>
                                        <p:attrNameLst>
                                          <p:attrName>style.visibility</p:attrName>
                                        </p:attrNameLst>
                                      </p:cBhvr>
                                      <p:to>
                                        <p:strVal val="visible"/>
                                      </p:to>
                                    </p:set>
                                    <p:anim calcmode="lin" valueType="num">
                                      <p:cBhvr>
                                        <p:cTn id="20" dur="500" fill="hold"/>
                                        <p:tgtEl>
                                          <p:spTgt spid="14"/>
                                        </p:tgtEl>
                                        <p:attrNameLst>
                                          <p:attrName>ppt_w</p:attrName>
                                        </p:attrNameLst>
                                      </p:cBhvr>
                                      <p:tavLst>
                                        <p:tav tm="0">
                                          <p:val>
                                            <p:fltVal val="0"/>
                                          </p:val>
                                        </p:tav>
                                        <p:tav tm="100000">
                                          <p:val>
                                            <p:strVal val="#ppt_w"/>
                                          </p:val>
                                        </p:tav>
                                      </p:tavLst>
                                    </p:anim>
                                    <p:anim calcmode="lin" valueType="num">
                                      <p:cBhvr>
                                        <p:cTn id="21" dur="500" fill="hold"/>
                                        <p:tgtEl>
                                          <p:spTgt spid="14"/>
                                        </p:tgtEl>
                                        <p:attrNameLst>
                                          <p:attrName>ppt_h</p:attrName>
                                        </p:attrNameLst>
                                      </p:cBhvr>
                                      <p:tavLst>
                                        <p:tav tm="0">
                                          <p:val>
                                            <p:fltVal val="0"/>
                                          </p:val>
                                        </p:tav>
                                        <p:tav tm="100000">
                                          <p:val>
                                            <p:strVal val="#ppt_h"/>
                                          </p:val>
                                        </p:tav>
                                      </p:tavLst>
                                    </p:anim>
                                    <p:animEffect transition="in" filter="fade">
                                      <p:cBhvr>
                                        <p:cTn id="22" dur="500"/>
                                        <p:tgtEl>
                                          <p:spTgt spid="14"/>
                                        </p:tgtEl>
                                      </p:cBhvr>
                                    </p:animEffect>
                                  </p:childTnLst>
                                </p:cTn>
                              </p:par>
                              <p:par>
                                <p:cTn id="23" presetID="53" presetClass="entr" presetSubtype="16" fill="hold" nodeType="withEffect">
                                  <p:stCondLst>
                                    <p:cond delay="500"/>
                                  </p:stCondLst>
                                  <p:childTnLst>
                                    <p:set>
                                      <p:cBhvr>
                                        <p:cTn id="24" dur="1" fill="hold">
                                          <p:stCondLst>
                                            <p:cond delay="0"/>
                                          </p:stCondLst>
                                        </p:cTn>
                                        <p:tgtEl>
                                          <p:spTgt spid="17"/>
                                        </p:tgtEl>
                                        <p:attrNameLst>
                                          <p:attrName>style.visibility</p:attrName>
                                        </p:attrNameLst>
                                      </p:cBhvr>
                                      <p:to>
                                        <p:strVal val="visible"/>
                                      </p:to>
                                    </p:set>
                                    <p:anim calcmode="lin" valueType="num">
                                      <p:cBhvr>
                                        <p:cTn id="25" dur="500" fill="hold"/>
                                        <p:tgtEl>
                                          <p:spTgt spid="17"/>
                                        </p:tgtEl>
                                        <p:attrNameLst>
                                          <p:attrName>ppt_w</p:attrName>
                                        </p:attrNameLst>
                                      </p:cBhvr>
                                      <p:tavLst>
                                        <p:tav tm="0">
                                          <p:val>
                                            <p:fltVal val="0"/>
                                          </p:val>
                                        </p:tav>
                                        <p:tav tm="100000">
                                          <p:val>
                                            <p:strVal val="#ppt_w"/>
                                          </p:val>
                                        </p:tav>
                                      </p:tavLst>
                                    </p:anim>
                                    <p:anim calcmode="lin" valueType="num">
                                      <p:cBhvr>
                                        <p:cTn id="26" dur="500" fill="hold"/>
                                        <p:tgtEl>
                                          <p:spTgt spid="17"/>
                                        </p:tgtEl>
                                        <p:attrNameLst>
                                          <p:attrName>ppt_h</p:attrName>
                                        </p:attrNameLst>
                                      </p:cBhvr>
                                      <p:tavLst>
                                        <p:tav tm="0">
                                          <p:val>
                                            <p:fltVal val="0"/>
                                          </p:val>
                                        </p:tav>
                                        <p:tav tm="100000">
                                          <p:val>
                                            <p:strVal val="#ppt_h"/>
                                          </p:val>
                                        </p:tav>
                                      </p:tavLst>
                                    </p:anim>
                                    <p:animEffect transition="in" filter="fade">
                                      <p:cBhvr>
                                        <p:cTn id="27" dur="500"/>
                                        <p:tgtEl>
                                          <p:spTgt spid="17"/>
                                        </p:tgtEl>
                                      </p:cBhvr>
                                    </p:animEffect>
                                  </p:childTnLst>
                                </p:cTn>
                              </p:par>
                              <p:par>
                                <p:cTn id="28" presetID="53" presetClass="entr" presetSubtype="16" fill="hold" nodeType="withEffect">
                                  <p:stCondLst>
                                    <p:cond delay="500"/>
                                  </p:stCondLst>
                                  <p:childTnLst>
                                    <p:set>
                                      <p:cBhvr>
                                        <p:cTn id="29" dur="1" fill="hold">
                                          <p:stCondLst>
                                            <p:cond delay="0"/>
                                          </p:stCondLst>
                                        </p:cTn>
                                        <p:tgtEl>
                                          <p:spTgt spid="20"/>
                                        </p:tgtEl>
                                        <p:attrNameLst>
                                          <p:attrName>style.visibility</p:attrName>
                                        </p:attrNameLst>
                                      </p:cBhvr>
                                      <p:to>
                                        <p:strVal val="visible"/>
                                      </p:to>
                                    </p:set>
                                    <p:anim calcmode="lin" valueType="num">
                                      <p:cBhvr>
                                        <p:cTn id="30" dur="500" fill="hold"/>
                                        <p:tgtEl>
                                          <p:spTgt spid="20"/>
                                        </p:tgtEl>
                                        <p:attrNameLst>
                                          <p:attrName>ppt_w</p:attrName>
                                        </p:attrNameLst>
                                      </p:cBhvr>
                                      <p:tavLst>
                                        <p:tav tm="0">
                                          <p:val>
                                            <p:fltVal val="0"/>
                                          </p:val>
                                        </p:tav>
                                        <p:tav tm="100000">
                                          <p:val>
                                            <p:strVal val="#ppt_w"/>
                                          </p:val>
                                        </p:tav>
                                      </p:tavLst>
                                    </p:anim>
                                    <p:anim calcmode="lin" valueType="num">
                                      <p:cBhvr>
                                        <p:cTn id="31" dur="500" fill="hold"/>
                                        <p:tgtEl>
                                          <p:spTgt spid="20"/>
                                        </p:tgtEl>
                                        <p:attrNameLst>
                                          <p:attrName>ppt_h</p:attrName>
                                        </p:attrNameLst>
                                      </p:cBhvr>
                                      <p:tavLst>
                                        <p:tav tm="0">
                                          <p:val>
                                            <p:fltVal val="0"/>
                                          </p:val>
                                        </p:tav>
                                        <p:tav tm="100000">
                                          <p:val>
                                            <p:strVal val="#ppt_h"/>
                                          </p:val>
                                        </p:tav>
                                      </p:tavLst>
                                    </p:anim>
                                    <p:animEffect transition="in" filter="fade">
                                      <p:cBhvr>
                                        <p:cTn id="32" dur="500"/>
                                        <p:tgtEl>
                                          <p:spTgt spid="20"/>
                                        </p:tgtEl>
                                      </p:cBhvr>
                                    </p:animEffect>
                                  </p:childTnLst>
                                </p:cTn>
                              </p:par>
                              <p:par>
                                <p:cTn id="33" presetID="53" presetClass="entr" presetSubtype="16" fill="hold" nodeType="withEffect">
                                  <p:stCondLst>
                                    <p:cond delay="500"/>
                                  </p:stCondLst>
                                  <p:childTnLst>
                                    <p:set>
                                      <p:cBhvr>
                                        <p:cTn id="34" dur="1" fill="hold">
                                          <p:stCondLst>
                                            <p:cond delay="0"/>
                                          </p:stCondLst>
                                        </p:cTn>
                                        <p:tgtEl>
                                          <p:spTgt spid="23"/>
                                        </p:tgtEl>
                                        <p:attrNameLst>
                                          <p:attrName>style.visibility</p:attrName>
                                        </p:attrNameLst>
                                      </p:cBhvr>
                                      <p:to>
                                        <p:strVal val="visible"/>
                                      </p:to>
                                    </p:set>
                                    <p:anim calcmode="lin" valueType="num">
                                      <p:cBhvr>
                                        <p:cTn id="35" dur="500" fill="hold"/>
                                        <p:tgtEl>
                                          <p:spTgt spid="23"/>
                                        </p:tgtEl>
                                        <p:attrNameLst>
                                          <p:attrName>ppt_w</p:attrName>
                                        </p:attrNameLst>
                                      </p:cBhvr>
                                      <p:tavLst>
                                        <p:tav tm="0">
                                          <p:val>
                                            <p:fltVal val="0"/>
                                          </p:val>
                                        </p:tav>
                                        <p:tav tm="100000">
                                          <p:val>
                                            <p:strVal val="#ppt_w"/>
                                          </p:val>
                                        </p:tav>
                                      </p:tavLst>
                                    </p:anim>
                                    <p:anim calcmode="lin" valueType="num">
                                      <p:cBhvr>
                                        <p:cTn id="36" dur="500" fill="hold"/>
                                        <p:tgtEl>
                                          <p:spTgt spid="23"/>
                                        </p:tgtEl>
                                        <p:attrNameLst>
                                          <p:attrName>ppt_h</p:attrName>
                                        </p:attrNameLst>
                                      </p:cBhvr>
                                      <p:tavLst>
                                        <p:tav tm="0">
                                          <p:val>
                                            <p:fltVal val="0"/>
                                          </p:val>
                                        </p:tav>
                                        <p:tav tm="100000">
                                          <p:val>
                                            <p:strVal val="#ppt_h"/>
                                          </p:val>
                                        </p:tav>
                                      </p:tavLst>
                                    </p:anim>
                                    <p:animEffect transition="in" filter="fade">
                                      <p:cBhvr>
                                        <p:cTn id="37" dur="500"/>
                                        <p:tgtEl>
                                          <p:spTgt spid="23"/>
                                        </p:tgtEl>
                                      </p:cBhvr>
                                    </p:animEffect>
                                  </p:childTnLst>
                                </p:cTn>
                              </p:par>
                              <p:par>
                                <p:cTn id="38" presetID="53" presetClass="entr" presetSubtype="16" fill="hold" nodeType="withEffect">
                                  <p:stCondLst>
                                    <p:cond delay="500"/>
                                  </p:stCondLst>
                                  <p:childTnLst>
                                    <p:set>
                                      <p:cBhvr>
                                        <p:cTn id="39" dur="1" fill="hold">
                                          <p:stCondLst>
                                            <p:cond delay="0"/>
                                          </p:stCondLst>
                                        </p:cTn>
                                        <p:tgtEl>
                                          <p:spTgt spid="26"/>
                                        </p:tgtEl>
                                        <p:attrNameLst>
                                          <p:attrName>style.visibility</p:attrName>
                                        </p:attrNameLst>
                                      </p:cBhvr>
                                      <p:to>
                                        <p:strVal val="visible"/>
                                      </p:to>
                                    </p:set>
                                    <p:anim calcmode="lin" valueType="num">
                                      <p:cBhvr>
                                        <p:cTn id="40" dur="500" fill="hold"/>
                                        <p:tgtEl>
                                          <p:spTgt spid="26"/>
                                        </p:tgtEl>
                                        <p:attrNameLst>
                                          <p:attrName>ppt_w</p:attrName>
                                        </p:attrNameLst>
                                      </p:cBhvr>
                                      <p:tavLst>
                                        <p:tav tm="0">
                                          <p:val>
                                            <p:fltVal val="0"/>
                                          </p:val>
                                        </p:tav>
                                        <p:tav tm="100000">
                                          <p:val>
                                            <p:strVal val="#ppt_w"/>
                                          </p:val>
                                        </p:tav>
                                      </p:tavLst>
                                    </p:anim>
                                    <p:anim calcmode="lin" valueType="num">
                                      <p:cBhvr>
                                        <p:cTn id="41" dur="500" fill="hold"/>
                                        <p:tgtEl>
                                          <p:spTgt spid="26"/>
                                        </p:tgtEl>
                                        <p:attrNameLst>
                                          <p:attrName>ppt_h</p:attrName>
                                        </p:attrNameLst>
                                      </p:cBhvr>
                                      <p:tavLst>
                                        <p:tav tm="0">
                                          <p:val>
                                            <p:fltVal val="0"/>
                                          </p:val>
                                        </p:tav>
                                        <p:tav tm="100000">
                                          <p:val>
                                            <p:strVal val="#ppt_h"/>
                                          </p:val>
                                        </p:tav>
                                      </p:tavLst>
                                    </p:anim>
                                    <p:animEffect transition="in" filter="fade">
                                      <p:cBhvr>
                                        <p:cTn id="42" dur="500"/>
                                        <p:tgtEl>
                                          <p:spTgt spid="26"/>
                                        </p:tgtEl>
                                      </p:cBhvr>
                                    </p:animEffect>
                                  </p:childTnLst>
                                </p:cTn>
                              </p:par>
                            </p:childTnLst>
                          </p:cTn>
                        </p:par>
                        <p:par>
                          <p:cTn id="43" fill="hold">
                            <p:stCondLst>
                              <p:cond delay="500"/>
                            </p:stCondLst>
                            <p:childTnLst>
                              <p:par>
                                <p:cTn id="44" presetID="42" presetClass="entr" presetSubtype="0" fill="hold" nodeType="afterEffect">
                                  <p:stCondLst>
                                    <p:cond delay="0"/>
                                  </p:stCondLst>
                                  <p:childTnLst>
                                    <p:set>
                                      <p:cBhvr>
                                        <p:cTn id="45" dur="1" fill="hold">
                                          <p:stCondLst>
                                            <p:cond delay="0"/>
                                          </p:stCondLst>
                                        </p:cTn>
                                        <p:tgtEl>
                                          <p:spTgt spid="36"/>
                                        </p:tgtEl>
                                        <p:attrNameLst>
                                          <p:attrName>style.visibility</p:attrName>
                                        </p:attrNameLst>
                                      </p:cBhvr>
                                      <p:to>
                                        <p:strVal val="visible"/>
                                      </p:to>
                                    </p:set>
                                    <p:animEffect transition="in" filter="fade">
                                      <p:cBhvr>
                                        <p:cTn id="46" dur="1000"/>
                                        <p:tgtEl>
                                          <p:spTgt spid="36"/>
                                        </p:tgtEl>
                                      </p:cBhvr>
                                    </p:animEffect>
                                    <p:anim calcmode="lin" valueType="num">
                                      <p:cBhvr>
                                        <p:cTn id="47" dur="1000" fill="hold"/>
                                        <p:tgtEl>
                                          <p:spTgt spid="36"/>
                                        </p:tgtEl>
                                        <p:attrNameLst>
                                          <p:attrName>ppt_x</p:attrName>
                                        </p:attrNameLst>
                                      </p:cBhvr>
                                      <p:tavLst>
                                        <p:tav tm="0">
                                          <p:val>
                                            <p:strVal val="#ppt_x"/>
                                          </p:val>
                                        </p:tav>
                                        <p:tav tm="100000">
                                          <p:val>
                                            <p:strVal val="#ppt_x"/>
                                          </p:val>
                                        </p:tav>
                                      </p:tavLst>
                                    </p:anim>
                                    <p:anim calcmode="lin" valueType="num">
                                      <p:cBhvr>
                                        <p:cTn id="48" dur="1000" fill="hold"/>
                                        <p:tgtEl>
                                          <p:spTgt spid="36"/>
                                        </p:tgtEl>
                                        <p:attrNameLst>
                                          <p:attrName>ppt_y</p:attrName>
                                        </p:attrNameLst>
                                      </p:cBhvr>
                                      <p:tavLst>
                                        <p:tav tm="0">
                                          <p:val>
                                            <p:strVal val="#ppt_y+.1"/>
                                          </p:val>
                                        </p:tav>
                                        <p:tav tm="100000">
                                          <p:val>
                                            <p:strVal val="#ppt_y"/>
                                          </p:val>
                                        </p:tav>
                                      </p:tavLst>
                                    </p:anim>
                                  </p:childTnLst>
                                </p:cTn>
                              </p:par>
                            </p:childTnLst>
                          </p:cTn>
                        </p:par>
                        <p:par>
                          <p:cTn id="49" fill="hold">
                            <p:stCondLst>
                              <p:cond delay="1500"/>
                            </p:stCondLst>
                            <p:childTnLst>
                              <p:par>
                                <p:cTn id="50" presetID="22" presetClass="entr" presetSubtype="8" fill="hold" grpId="0" nodeType="afterEffect">
                                  <p:stCondLst>
                                    <p:cond delay="0"/>
                                  </p:stCondLst>
                                  <p:childTnLst>
                                    <p:set>
                                      <p:cBhvr>
                                        <p:cTn id="51" dur="1" fill="hold">
                                          <p:stCondLst>
                                            <p:cond delay="0"/>
                                          </p:stCondLst>
                                        </p:cTn>
                                        <p:tgtEl>
                                          <p:spTgt spid="40"/>
                                        </p:tgtEl>
                                        <p:attrNameLst>
                                          <p:attrName>style.visibility</p:attrName>
                                        </p:attrNameLst>
                                      </p:cBhvr>
                                      <p:to>
                                        <p:strVal val="visible"/>
                                      </p:to>
                                    </p:set>
                                    <p:animEffect transition="in" filter="wipe(left)">
                                      <p:cBhvr>
                                        <p:cTn id="52" dur="500"/>
                                        <p:tgtEl>
                                          <p:spTgt spid="40"/>
                                        </p:tgtEl>
                                      </p:cBhvr>
                                    </p:animEffect>
                                  </p:childTnLst>
                                </p:cTn>
                              </p:par>
                            </p:childTnLst>
                          </p:cTn>
                        </p:par>
                        <p:par>
                          <p:cTn id="53" fill="hold">
                            <p:stCondLst>
                              <p:cond delay="2000"/>
                            </p:stCondLst>
                            <p:childTnLst>
                              <p:par>
                                <p:cTn id="54" presetID="14" presetClass="entr" presetSubtype="10" fill="hold" grpId="0" nodeType="afterEffect">
                                  <p:stCondLst>
                                    <p:cond delay="0"/>
                                  </p:stCondLst>
                                  <p:childTnLst>
                                    <p:set>
                                      <p:cBhvr>
                                        <p:cTn id="55" dur="1" fill="hold">
                                          <p:stCondLst>
                                            <p:cond delay="0"/>
                                          </p:stCondLst>
                                        </p:cTn>
                                        <p:tgtEl>
                                          <p:spTgt spid="39"/>
                                        </p:tgtEl>
                                        <p:attrNameLst>
                                          <p:attrName>style.visibility</p:attrName>
                                        </p:attrNameLst>
                                      </p:cBhvr>
                                      <p:to>
                                        <p:strVal val="visible"/>
                                      </p:to>
                                    </p:set>
                                    <p:animEffect transition="in" filter="randombar(horizontal)">
                                      <p:cBhvr>
                                        <p:cTn id="56" dur="750"/>
                                        <p:tgtEl>
                                          <p:spTgt spid="39"/>
                                        </p:tgtEl>
                                      </p:cBhvr>
                                    </p:animEffect>
                                  </p:childTnLst>
                                </p:cTn>
                              </p:par>
                            </p:childTnLst>
                          </p:cTn>
                        </p:par>
                        <p:par>
                          <p:cTn id="57" fill="hold">
                            <p:stCondLst>
                              <p:cond delay="3000"/>
                            </p:stCondLst>
                            <p:childTnLst>
                              <p:par>
                                <p:cTn id="58" presetID="41" presetClass="entr" presetSubtype="0" fill="hold" grpId="0" nodeType="afterEffect">
                                  <p:stCondLst>
                                    <p:cond delay="0"/>
                                  </p:stCondLst>
                                  <p:iterate type="lt">
                                    <p:tmPct val="10000"/>
                                  </p:iterate>
                                  <p:childTnLst>
                                    <p:set>
                                      <p:cBhvr>
                                        <p:cTn id="59" dur="1" fill="hold">
                                          <p:stCondLst>
                                            <p:cond delay="0"/>
                                          </p:stCondLst>
                                        </p:cTn>
                                        <p:tgtEl>
                                          <p:spTgt spid="41"/>
                                        </p:tgtEl>
                                        <p:attrNameLst>
                                          <p:attrName>style.visibility</p:attrName>
                                        </p:attrNameLst>
                                      </p:cBhvr>
                                      <p:to>
                                        <p:strVal val="visible"/>
                                      </p:to>
                                    </p:set>
                                    <p:anim calcmode="lin" valueType="num">
                                      <p:cBhvr>
                                        <p:cTn id="60" dur="500" fill="hold"/>
                                        <p:tgtEl>
                                          <p:spTgt spid="41"/>
                                        </p:tgtEl>
                                        <p:attrNameLst>
                                          <p:attrName>ppt_x</p:attrName>
                                        </p:attrNameLst>
                                      </p:cBhvr>
                                      <p:tavLst>
                                        <p:tav tm="0">
                                          <p:val>
                                            <p:strVal val="#ppt_x"/>
                                          </p:val>
                                        </p:tav>
                                        <p:tav tm="50000">
                                          <p:val>
                                            <p:strVal val="#ppt_x+.1"/>
                                          </p:val>
                                        </p:tav>
                                        <p:tav tm="100000">
                                          <p:val>
                                            <p:strVal val="#ppt_x"/>
                                          </p:val>
                                        </p:tav>
                                      </p:tavLst>
                                    </p:anim>
                                    <p:anim calcmode="lin" valueType="num">
                                      <p:cBhvr>
                                        <p:cTn id="61" dur="500" fill="hold"/>
                                        <p:tgtEl>
                                          <p:spTgt spid="41"/>
                                        </p:tgtEl>
                                        <p:attrNameLst>
                                          <p:attrName>ppt_y</p:attrName>
                                        </p:attrNameLst>
                                      </p:cBhvr>
                                      <p:tavLst>
                                        <p:tav tm="0">
                                          <p:val>
                                            <p:strVal val="#ppt_y"/>
                                          </p:val>
                                        </p:tav>
                                        <p:tav tm="100000">
                                          <p:val>
                                            <p:strVal val="#ppt_y"/>
                                          </p:val>
                                        </p:tav>
                                      </p:tavLst>
                                    </p:anim>
                                    <p:anim calcmode="lin" valueType="num">
                                      <p:cBhvr>
                                        <p:cTn id="62" dur="500" fill="hold"/>
                                        <p:tgtEl>
                                          <p:spTgt spid="41"/>
                                        </p:tgtEl>
                                        <p:attrNameLst>
                                          <p:attrName>ppt_h</p:attrName>
                                        </p:attrNameLst>
                                      </p:cBhvr>
                                      <p:tavLst>
                                        <p:tav tm="0">
                                          <p:val>
                                            <p:strVal val="#ppt_h/10"/>
                                          </p:val>
                                        </p:tav>
                                        <p:tav tm="50000">
                                          <p:val>
                                            <p:strVal val="#ppt_h+.01"/>
                                          </p:val>
                                        </p:tav>
                                        <p:tav tm="100000">
                                          <p:val>
                                            <p:strVal val="#ppt_h"/>
                                          </p:val>
                                        </p:tav>
                                      </p:tavLst>
                                    </p:anim>
                                    <p:anim calcmode="lin" valueType="num">
                                      <p:cBhvr>
                                        <p:cTn id="63" dur="500" fill="hold"/>
                                        <p:tgtEl>
                                          <p:spTgt spid="41"/>
                                        </p:tgtEl>
                                        <p:attrNameLst>
                                          <p:attrName>ppt_w</p:attrName>
                                        </p:attrNameLst>
                                      </p:cBhvr>
                                      <p:tavLst>
                                        <p:tav tm="0">
                                          <p:val>
                                            <p:strVal val="#ppt_w/10"/>
                                          </p:val>
                                        </p:tav>
                                        <p:tav tm="50000">
                                          <p:val>
                                            <p:strVal val="#ppt_w+.01"/>
                                          </p:val>
                                        </p:tav>
                                        <p:tav tm="100000">
                                          <p:val>
                                            <p:strVal val="#ppt_w"/>
                                          </p:val>
                                        </p:tav>
                                      </p:tavLst>
                                    </p:anim>
                                    <p:animEffect transition="in" filter="fade">
                                      <p:cBhvr>
                                        <p:cTn id="64" dur="500" tmFilter="0,0; .5, 1; 1, 1"/>
                                        <p:tgtEl>
                                          <p:spTgt spid="41"/>
                                        </p:tgtEl>
                                      </p:cBhvr>
                                    </p:animEffect>
                                  </p:childTnLst>
                                </p:cTn>
                              </p:par>
                            </p:childTnLst>
                          </p:cTn>
                        </p:par>
                        <p:par>
                          <p:cTn id="65" fill="hold">
                            <p:stCondLst>
                              <p:cond delay="4000"/>
                            </p:stCondLst>
                            <p:childTnLst>
                              <p:par>
                                <p:cTn id="66" presetID="41" presetClass="entr" presetSubtype="0" fill="hold" grpId="0" nodeType="afterEffect">
                                  <p:stCondLst>
                                    <p:cond delay="0"/>
                                  </p:stCondLst>
                                  <p:iterate type="lt">
                                    <p:tmPct val="10000"/>
                                  </p:iterate>
                                  <p:childTnLst>
                                    <p:set>
                                      <p:cBhvr>
                                        <p:cTn id="67" dur="1" fill="hold">
                                          <p:stCondLst>
                                            <p:cond delay="0"/>
                                          </p:stCondLst>
                                        </p:cTn>
                                        <p:tgtEl>
                                          <p:spTgt spid="42"/>
                                        </p:tgtEl>
                                        <p:attrNameLst>
                                          <p:attrName>style.visibility</p:attrName>
                                        </p:attrNameLst>
                                      </p:cBhvr>
                                      <p:to>
                                        <p:strVal val="visible"/>
                                      </p:to>
                                    </p:set>
                                    <p:anim calcmode="lin" valueType="num">
                                      <p:cBhvr>
                                        <p:cTn id="68" dur="500" fill="hold"/>
                                        <p:tgtEl>
                                          <p:spTgt spid="42"/>
                                        </p:tgtEl>
                                        <p:attrNameLst>
                                          <p:attrName>ppt_x</p:attrName>
                                        </p:attrNameLst>
                                      </p:cBhvr>
                                      <p:tavLst>
                                        <p:tav tm="0">
                                          <p:val>
                                            <p:strVal val="#ppt_x"/>
                                          </p:val>
                                        </p:tav>
                                        <p:tav tm="50000">
                                          <p:val>
                                            <p:strVal val="#ppt_x+.1"/>
                                          </p:val>
                                        </p:tav>
                                        <p:tav tm="100000">
                                          <p:val>
                                            <p:strVal val="#ppt_x"/>
                                          </p:val>
                                        </p:tav>
                                      </p:tavLst>
                                    </p:anim>
                                    <p:anim calcmode="lin" valueType="num">
                                      <p:cBhvr>
                                        <p:cTn id="69" dur="500" fill="hold"/>
                                        <p:tgtEl>
                                          <p:spTgt spid="42"/>
                                        </p:tgtEl>
                                        <p:attrNameLst>
                                          <p:attrName>ppt_y</p:attrName>
                                        </p:attrNameLst>
                                      </p:cBhvr>
                                      <p:tavLst>
                                        <p:tav tm="0">
                                          <p:val>
                                            <p:strVal val="#ppt_y"/>
                                          </p:val>
                                        </p:tav>
                                        <p:tav tm="100000">
                                          <p:val>
                                            <p:strVal val="#ppt_y"/>
                                          </p:val>
                                        </p:tav>
                                      </p:tavLst>
                                    </p:anim>
                                    <p:anim calcmode="lin" valueType="num">
                                      <p:cBhvr>
                                        <p:cTn id="70" dur="500" fill="hold"/>
                                        <p:tgtEl>
                                          <p:spTgt spid="42"/>
                                        </p:tgtEl>
                                        <p:attrNameLst>
                                          <p:attrName>ppt_h</p:attrName>
                                        </p:attrNameLst>
                                      </p:cBhvr>
                                      <p:tavLst>
                                        <p:tav tm="0">
                                          <p:val>
                                            <p:strVal val="#ppt_h/10"/>
                                          </p:val>
                                        </p:tav>
                                        <p:tav tm="50000">
                                          <p:val>
                                            <p:strVal val="#ppt_h+.01"/>
                                          </p:val>
                                        </p:tav>
                                        <p:tav tm="100000">
                                          <p:val>
                                            <p:strVal val="#ppt_h"/>
                                          </p:val>
                                        </p:tav>
                                      </p:tavLst>
                                    </p:anim>
                                    <p:anim calcmode="lin" valueType="num">
                                      <p:cBhvr>
                                        <p:cTn id="71" dur="500" fill="hold"/>
                                        <p:tgtEl>
                                          <p:spTgt spid="42"/>
                                        </p:tgtEl>
                                        <p:attrNameLst>
                                          <p:attrName>ppt_w</p:attrName>
                                        </p:attrNameLst>
                                      </p:cBhvr>
                                      <p:tavLst>
                                        <p:tav tm="0">
                                          <p:val>
                                            <p:strVal val="#ppt_w/10"/>
                                          </p:val>
                                        </p:tav>
                                        <p:tav tm="50000">
                                          <p:val>
                                            <p:strVal val="#ppt_w+.01"/>
                                          </p:val>
                                        </p:tav>
                                        <p:tav tm="100000">
                                          <p:val>
                                            <p:strVal val="#ppt_w"/>
                                          </p:val>
                                        </p:tav>
                                      </p:tavLst>
                                    </p:anim>
                                    <p:animEffect transition="in" filter="fade">
                                      <p:cBhvr>
                                        <p:cTn id="72" dur="500" tmFilter="0,0; .5, 1; 1, 1"/>
                                        <p:tgtEl>
                                          <p:spTgt spid="42"/>
                                        </p:tgtEl>
                                      </p:cBhvr>
                                    </p:animEffect>
                                  </p:childTnLst>
                                </p:cTn>
                              </p:par>
                            </p:childTnLst>
                          </p:cTn>
                        </p:par>
                        <p:par>
                          <p:cTn id="73" fill="hold">
                            <p:stCondLst>
                              <p:cond delay="4750"/>
                            </p:stCondLst>
                            <p:childTnLst>
                              <p:par>
                                <p:cTn id="74" presetID="41" presetClass="entr" presetSubtype="0" fill="hold" grpId="0" nodeType="afterEffect">
                                  <p:stCondLst>
                                    <p:cond delay="0"/>
                                  </p:stCondLst>
                                  <p:iterate type="lt">
                                    <p:tmPct val="10000"/>
                                  </p:iterate>
                                  <p:childTnLst>
                                    <p:set>
                                      <p:cBhvr>
                                        <p:cTn id="75" dur="1" fill="hold">
                                          <p:stCondLst>
                                            <p:cond delay="0"/>
                                          </p:stCondLst>
                                        </p:cTn>
                                        <p:tgtEl>
                                          <p:spTgt spid="43"/>
                                        </p:tgtEl>
                                        <p:attrNameLst>
                                          <p:attrName>style.visibility</p:attrName>
                                        </p:attrNameLst>
                                      </p:cBhvr>
                                      <p:to>
                                        <p:strVal val="visible"/>
                                      </p:to>
                                    </p:set>
                                    <p:anim calcmode="lin" valueType="num">
                                      <p:cBhvr>
                                        <p:cTn id="76" dur="500" fill="hold"/>
                                        <p:tgtEl>
                                          <p:spTgt spid="43"/>
                                        </p:tgtEl>
                                        <p:attrNameLst>
                                          <p:attrName>ppt_x</p:attrName>
                                        </p:attrNameLst>
                                      </p:cBhvr>
                                      <p:tavLst>
                                        <p:tav tm="0">
                                          <p:val>
                                            <p:strVal val="#ppt_x"/>
                                          </p:val>
                                        </p:tav>
                                        <p:tav tm="50000">
                                          <p:val>
                                            <p:strVal val="#ppt_x+.1"/>
                                          </p:val>
                                        </p:tav>
                                        <p:tav tm="100000">
                                          <p:val>
                                            <p:strVal val="#ppt_x"/>
                                          </p:val>
                                        </p:tav>
                                      </p:tavLst>
                                    </p:anim>
                                    <p:anim calcmode="lin" valueType="num">
                                      <p:cBhvr>
                                        <p:cTn id="77" dur="500" fill="hold"/>
                                        <p:tgtEl>
                                          <p:spTgt spid="43"/>
                                        </p:tgtEl>
                                        <p:attrNameLst>
                                          <p:attrName>ppt_y</p:attrName>
                                        </p:attrNameLst>
                                      </p:cBhvr>
                                      <p:tavLst>
                                        <p:tav tm="0">
                                          <p:val>
                                            <p:strVal val="#ppt_y"/>
                                          </p:val>
                                        </p:tav>
                                        <p:tav tm="100000">
                                          <p:val>
                                            <p:strVal val="#ppt_y"/>
                                          </p:val>
                                        </p:tav>
                                      </p:tavLst>
                                    </p:anim>
                                    <p:anim calcmode="lin" valueType="num">
                                      <p:cBhvr>
                                        <p:cTn id="78" dur="500" fill="hold"/>
                                        <p:tgtEl>
                                          <p:spTgt spid="43"/>
                                        </p:tgtEl>
                                        <p:attrNameLst>
                                          <p:attrName>ppt_h</p:attrName>
                                        </p:attrNameLst>
                                      </p:cBhvr>
                                      <p:tavLst>
                                        <p:tav tm="0">
                                          <p:val>
                                            <p:strVal val="#ppt_h/10"/>
                                          </p:val>
                                        </p:tav>
                                        <p:tav tm="50000">
                                          <p:val>
                                            <p:strVal val="#ppt_h+.01"/>
                                          </p:val>
                                        </p:tav>
                                        <p:tav tm="100000">
                                          <p:val>
                                            <p:strVal val="#ppt_h"/>
                                          </p:val>
                                        </p:tav>
                                      </p:tavLst>
                                    </p:anim>
                                    <p:anim calcmode="lin" valueType="num">
                                      <p:cBhvr>
                                        <p:cTn id="79" dur="500" fill="hold"/>
                                        <p:tgtEl>
                                          <p:spTgt spid="43"/>
                                        </p:tgtEl>
                                        <p:attrNameLst>
                                          <p:attrName>ppt_w</p:attrName>
                                        </p:attrNameLst>
                                      </p:cBhvr>
                                      <p:tavLst>
                                        <p:tav tm="0">
                                          <p:val>
                                            <p:strVal val="#ppt_w/10"/>
                                          </p:val>
                                        </p:tav>
                                        <p:tav tm="50000">
                                          <p:val>
                                            <p:strVal val="#ppt_w+.01"/>
                                          </p:val>
                                        </p:tav>
                                        <p:tav tm="100000">
                                          <p:val>
                                            <p:strVal val="#ppt_w"/>
                                          </p:val>
                                        </p:tav>
                                      </p:tavLst>
                                    </p:anim>
                                    <p:animEffect transition="in" filter="fade">
                                      <p:cBhvr>
                                        <p:cTn id="80" dur="500" tmFilter="0,0; .5, 1; 1, 1"/>
                                        <p:tgtEl>
                                          <p:spTgt spid="43"/>
                                        </p:tgtEl>
                                      </p:cBhvr>
                                    </p:animEffect>
                                  </p:childTnLst>
                                </p:cTn>
                              </p:par>
                            </p:childTnLst>
                          </p:cTn>
                        </p:par>
                        <p:par>
                          <p:cTn id="81" fill="hold">
                            <p:stCondLst>
                              <p:cond delay="5500"/>
                            </p:stCondLst>
                            <p:childTnLst>
                              <p:par>
                                <p:cTn id="82" presetID="41" presetClass="entr" presetSubtype="0" fill="hold" grpId="0" nodeType="afterEffect">
                                  <p:stCondLst>
                                    <p:cond delay="0"/>
                                  </p:stCondLst>
                                  <p:iterate type="lt">
                                    <p:tmPct val="10000"/>
                                  </p:iterate>
                                  <p:childTnLst>
                                    <p:set>
                                      <p:cBhvr>
                                        <p:cTn id="83" dur="1" fill="hold">
                                          <p:stCondLst>
                                            <p:cond delay="0"/>
                                          </p:stCondLst>
                                        </p:cTn>
                                        <p:tgtEl>
                                          <p:spTgt spid="44"/>
                                        </p:tgtEl>
                                        <p:attrNameLst>
                                          <p:attrName>style.visibility</p:attrName>
                                        </p:attrNameLst>
                                      </p:cBhvr>
                                      <p:to>
                                        <p:strVal val="visible"/>
                                      </p:to>
                                    </p:set>
                                    <p:anim calcmode="lin" valueType="num">
                                      <p:cBhvr>
                                        <p:cTn id="84" dur="500" fill="hold"/>
                                        <p:tgtEl>
                                          <p:spTgt spid="44"/>
                                        </p:tgtEl>
                                        <p:attrNameLst>
                                          <p:attrName>ppt_x</p:attrName>
                                        </p:attrNameLst>
                                      </p:cBhvr>
                                      <p:tavLst>
                                        <p:tav tm="0">
                                          <p:val>
                                            <p:strVal val="#ppt_x"/>
                                          </p:val>
                                        </p:tav>
                                        <p:tav tm="50000">
                                          <p:val>
                                            <p:strVal val="#ppt_x+.1"/>
                                          </p:val>
                                        </p:tav>
                                        <p:tav tm="100000">
                                          <p:val>
                                            <p:strVal val="#ppt_x"/>
                                          </p:val>
                                        </p:tav>
                                      </p:tavLst>
                                    </p:anim>
                                    <p:anim calcmode="lin" valueType="num">
                                      <p:cBhvr>
                                        <p:cTn id="85" dur="500" fill="hold"/>
                                        <p:tgtEl>
                                          <p:spTgt spid="44"/>
                                        </p:tgtEl>
                                        <p:attrNameLst>
                                          <p:attrName>ppt_y</p:attrName>
                                        </p:attrNameLst>
                                      </p:cBhvr>
                                      <p:tavLst>
                                        <p:tav tm="0">
                                          <p:val>
                                            <p:strVal val="#ppt_y"/>
                                          </p:val>
                                        </p:tav>
                                        <p:tav tm="100000">
                                          <p:val>
                                            <p:strVal val="#ppt_y"/>
                                          </p:val>
                                        </p:tav>
                                      </p:tavLst>
                                    </p:anim>
                                    <p:anim calcmode="lin" valueType="num">
                                      <p:cBhvr>
                                        <p:cTn id="86" dur="500" fill="hold"/>
                                        <p:tgtEl>
                                          <p:spTgt spid="44"/>
                                        </p:tgtEl>
                                        <p:attrNameLst>
                                          <p:attrName>ppt_h</p:attrName>
                                        </p:attrNameLst>
                                      </p:cBhvr>
                                      <p:tavLst>
                                        <p:tav tm="0">
                                          <p:val>
                                            <p:strVal val="#ppt_h/10"/>
                                          </p:val>
                                        </p:tav>
                                        <p:tav tm="50000">
                                          <p:val>
                                            <p:strVal val="#ppt_h+.01"/>
                                          </p:val>
                                        </p:tav>
                                        <p:tav tm="100000">
                                          <p:val>
                                            <p:strVal val="#ppt_h"/>
                                          </p:val>
                                        </p:tav>
                                      </p:tavLst>
                                    </p:anim>
                                    <p:anim calcmode="lin" valueType="num">
                                      <p:cBhvr>
                                        <p:cTn id="87" dur="500" fill="hold"/>
                                        <p:tgtEl>
                                          <p:spTgt spid="44"/>
                                        </p:tgtEl>
                                        <p:attrNameLst>
                                          <p:attrName>ppt_w</p:attrName>
                                        </p:attrNameLst>
                                      </p:cBhvr>
                                      <p:tavLst>
                                        <p:tav tm="0">
                                          <p:val>
                                            <p:strVal val="#ppt_w/10"/>
                                          </p:val>
                                        </p:tav>
                                        <p:tav tm="50000">
                                          <p:val>
                                            <p:strVal val="#ppt_w+.01"/>
                                          </p:val>
                                        </p:tav>
                                        <p:tav tm="100000">
                                          <p:val>
                                            <p:strVal val="#ppt_w"/>
                                          </p:val>
                                        </p:tav>
                                      </p:tavLst>
                                    </p:anim>
                                    <p:animEffect transition="in" filter="fade">
                                      <p:cBhvr>
                                        <p:cTn id="88" dur="500" tmFilter="0,0; .5, 1; 1, 1"/>
                                        <p:tgtEl>
                                          <p:spTgt spid="44"/>
                                        </p:tgtEl>
                                      </p:cBhvr>
                                    </p:animEffect>
                                  </p:childTnLst>
                                </p:cTn>
                              </p:par>
                            </p:childTnLst>
                          </p:cTn>
                        </p:par>
                        <p:par>
                          <p:cTn id="89" fill="hold">
                            <p:stCondLst>
                              <p:cond delay="6250"/>
                            </p:stCondLst>
                            <p:childTnLst>
                              <p:par>
                                <p:cTn id="90" presetID="41" presetClass="entr" presetSubtype="0" fill="hold" grpId="0" nodeType="afterEffect">
                                  <p:stCondLst>
                                    <p:cond delay="0"/>
                                  </p:stCondLst>
                                  <p:iterate type="lt">
                                    <p:tmPct val="10000"/>
                                  </p:iterate>
                                  <p:childTnLst>
                                    <p:set>
                                      <p:cBhvr>
                                        <p:cTn id="91" dur="1" fill="hold">
                                          <p:stCondLst>
                                            <p:cond delay="0"/>
                                          </p:stCondLst>
                                        </p:cTn>
                                        <p:tgtEl>
                                          <p:spTgt spid="45"/>
                                        </p:tgtEl>
                                        <p:attrNameLst>
                                          <p:attrName>style.visibility</p:attrName>
                                        </p:attrNameLst>
                                      </p:cBhvr>
                                      <p:to>
                                        <p:strVal val="visible"/>
                                      </p:to>
                                    </p:set>
                                    <p:anim calcmode="lin" valueType="num">
                                      <p:cBhvr>
                                        <p:cTn id="92" dur="500" fill="hold"/>
                                        <p:tgtEl>
                                          <p:spTgt spid="45"/>
                                        </p:tgtEl>
                                        <p:attrNameLst>
                                          <p:attrName>ppt_x</p:attrName>
                                        </p:attrNameLst>
                                      </p:cBhvr>
                                      <p:tavLst>
                                        <p:tav tm="0">
                                          <p:val>
                                            <p:strVal val="#ppt_x"/>
                                          </p:val>
                                        </p:tav>
                                        <p:tav tm="50000">
                                          <p:val>
                                            <p:strVal val="#ppt_x+.1"/>
                                          </p:val>
                                        </p:tav>
                                        <p:tav tm="100000">
                                          <p:val>
                                            <p:strVal val="#ppt_x"/>
                                          </p:val>
                                        </p:tav>
                                      </p:tavLst>
                                    </p:anim>
                                    <p:anim calcmode="lin" valueType="num">
                                      <p:cBhvr>
                                        <p:cTn id="93" dur="500" fill="hold"/>
                                        <p:tgtEl>
                                          <p:spTgt spid="45"/>
                                        </p:tgtEl>
                                        <p:attrNameLst>
                                          <p:attrName>ppt_y</p:attrName>
                                        </p:attrNameLst>
                                      </p:cBhvr>
                                      <p:tavLst>
                                        <p:tav tm="0">
                                          <p:val>
                                            <p:strVal val="#ppt_y"/>
                                          </p:val>
                                        </p:tav>
                                        <p:tav tm="100000">
                                          <p:val>
                                            <p:strVal val="#ppt_y"/>
                                          </p:val>
                                        </p:tav>
                                      </p:tavLst>
                                    </p:anim>
                                    <p:anim calcmode="lin" valueType="num">
                                      <p:cBhvr>
                                        <p:cTn id="94" dur="500" fill="hold"/>
                                        <p:tgtEl>
                                          <p:spTgt spid="45"/>
                                        </p:tgtEl>
                                        <p:attrNameLst>
                                          <p:attrName>ppt_h</p:attrName>
                                        </p:attrNameLst>
                                      </p:cBhvr>
                                      <p:tavLst>
                                        <p:tav tm="0">
                                          <p:val>
                                            <p:strVal val="#ppt_h/10"/>
                                          </p:val>
                                        </p:tav>
                                        <p:tav tm="50000">
                                          <p:val>
                                            <p:strVal val="#ppt_h+.01"/>
                                          </p:val>
                                        </p:tav>
                                        <p:tav tm="100000">
                                          <p:val>
                                            <p:strVal val="#ppt_h"/>
                                          </p:val>
                                        </p:tav>
                                      </p:tavLst>
                                    </p:anim>
                                    <p:anim calcmode="lin" valueType="num">
                                      <p:cBhvr>
                                        <p:cTn id="95" dur="500" fill="hold"/>
                                        <p:tgtEl>
                                          <p:spTgt spid="45"/>
                                        </p:tgtEl>
                                        <p:attrNameLst>
                                          <p:attrName>ppt_w</p:attrName>
                                        </p:attrNameLst>
                                      </p:cBhvr>
                                      <p:tavLst>
                                        <p:tav tm="0">
                                          <p:val>
                                            <p:strVal val="#ppt_w/10"/>
                                          </p:val>
                                        </p:tav>
                                        <p:tav tm="50000">
                                          <p:val>
                                            <p:strVal val="#ppt_w+.01"/>
                                          </p:val>
                                        </p:tav>
                                        <p:tav tm="100000">
                                          <p:val>
                                            <p:strVal val="#ppt_w"/>
                                          </p:val>
                                        </p:tav>
                                      </p:tavLst>
                                    </p:anim>
                                    <p:animEffect transition="in" filter="fade">
                                      <p:cBhvr>
                                        <p:cTn id="96" dur="500" tmFilter="0,0; .5, 1; 1, 1"/>
                                        <p:tgtEl>
                                          <p:spTgt spid="45"/>
                                        </p:tgtEl>
                                      </p:cBhvr>
                                    </p:animEffect>
                                  </p:childTnLst>
                                </p:cTn>
                              </p:par>
                            </p:childTnLst>
                          </p:cTn>
                        </p:par>
                        <p:par>
                          <p:cTn id="97" fill="hold">
                            <p:stCondLst>
                              <p:cond delay="7000"/>
                            </p:stCondLst>
                            <p:childTnLst>
                              <p:par>
                                <p:cTn id="98" presetID="41" presetClass="entr" presetSubtype="0" fill="hold" grpId="0" nodeType="afterEffect">
                                  <p:stCondLst>
                                    <p:cond delay="0"/>
                                  </p:stCondLst>
                                  <p:iterate type="lt">
                                    <p:tmPct val="10000"/>
                                  </p:iterate>
                                  <p:childTnLst>
                                    <p:set>
                                      <p:cBhvr>
                                        <p:cTn id="99" dur="1" fill="hold">
                                          <p:stCondLst>
                                            <p:cond delay="0"/>
                                          </p:stCondLst>
                                        </p:cTn>
                                        <p:tgtEl>
                                          <p:spTgt spid="46"/>
                                        </p:tgtEl>
                                        <p:attrNameLst>
                                          <p:attrName>style.visibility</p:attrName>
                                        </p:attrNameLst>
                                      </p:cBhvr>
                                      <p:to>
                                        <p:strVal val="visible"/>
                                      </p:to>
                                    </p:set>
                                    <p:anim calcmode="lin" valueType="num">
                                      <p:cBhvr>
                                        <p:cTn id="100"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101" dur="500" fill="hold"/>
                                        <p:tgtEl>
                                          <p:spTgt spid="46"/>
                                        </p:tgtEl>
                                        <p:attrNameLst>
                                          <p:attrName>ppt_y</p:attrName>
                                        </p:attrNameLst>
                                      </p:cBhvr>
                                      <p:tavLst>
                                        <p:tav tm="0">
                                          <p:val>
                                            <p:strVal val="#ppt_y"/>
                                          </p:val>
                                        </p:tav>
                                        <p:tav tm="100000">
                                          <p:val>
                                            <p:strVal val="#ppt_y"/>
                                          </p:val>
                                        </p:tav>
                                      </p:tavLst>
                                    </p:anim>
                                    <p:anim calcmode="lin" valueType="num">
                                      <p:cBhvr>
                                        <p:cTn id="102"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103"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104" dur="500" tmFilter="0,0; .5, 1; 1, 1"/>
                                        <p:tgtEl>
                                          <p:spTgt spid="46"/>
                                        </p:tgtEl>
                                      </p:cBhvr>
                                    </p:animEffect>
                                  </p:childTnLst>
                                </p:cTn>
                              </p:par>
                            </p:childTnLst>
                          </p:cTn>
                        </p:par>
                        <p:par>
                          <p:cTn id="105" fill="hold">
                            <p:stCondLst>
                              <p:cond delay="7750"/>
                            </p:stCondLst>
                            <p:childTnLst>
                              <p:par>
                                <p:cTn id="106" presetID="41" presetClass="entr" presetSubtype="0" fill="hold" grpId="0" nodeType="afterEffect">
                                  <p:stCondLst>
                                    <p:cond delay="0"/>
                                  </p:stCondLst>
                                  <p:iterate type="lt">
                                    <p:tmPct val="10000"/>
                                  </p:iterate>
                                  <p:childTnLst>
                                    <p:set>
                                      <p:cBhvr>
                                        <p:cTn id="107" dur="1" fill="hold">
                                          <p:stCondLst>
                                            <p:cond delay="0"/>
                                          </p:stCondLst>
                                        </p:cTn>
                                        <p:tgtEl>
                                          <p:spTgt spid="47"/>
                                        </p:tgtEl>
                                        <p:attrNameLst>
                                          <p:attrName>style.visibility</p:attrName>
                                        </p:attrNameLst>
                                      </p:cBhvr>
                                      <p:to>
                                        <p:strVal val="visible"/>
                                      </p:to>
                                    </p:set>
                                    <p:anim calcmode="lin" valueType="num">
                                      <p:cBhvr>
                                        <p:cTn id="108" dur="500" fill="hold"/>
                                        <p:tgtEl>
                                          <p:spTgt spid="47"/>
                                        </p:tgtEl>
                                        <p:attrNameLst>
                                          <p:attrName>ppt_x</p:attrName>
                                        </p:attrNameLst>
                                      </p:cBhvr>
                                      <p:tavLst>
                                        <p:tav tm="0">
                                          <p:val>
                                            <p:strVal val="#ppt_x"/>
                                          </p:val>
                                        </p:tav>
                                        <p:tav tm="50000">
                                          <p:val>
                                            <p:strVal val="#ppt_x+.1"/>
                                          </p:val>
                                        </p:tav>
                                        <p:tav tm="100000">
                                          <p:val>
                                            <p:strVal val="#ppt_x"/>
                                          </p:val>
                                        </p:tav>
                                      </p:tavLst>
                                    </p:anim>
                                    <p:anim calcmode="lin" valueType="num">
                                      <p:cBhvr>
                                        <p:cTn id="109" dur="500" fill="hold"/>
                                        <p:tgtEl>
                                          <p:spTgt spid="47"/>
                                        </p:tgtEl>
                                        <p:attrNameLst>
                                          <p:attrName>ppt_y</p:attrName>
                                        </p:attrNameLst>
                                      </p:cBhvr>
                                      <p:tavLst>
                                        <p:tav tm="0">
                                          <p:val>
                                            <p:strVal val="#ppt_y"/>
                                          </p:val>
                                        </p:tav>
                                        <p:tav tm="100000">
                                          <p:val>
                                            <p:strVal val="#ppt_y"/>
                                          </p:val>
                                        </p:tav>
                                      </p:tavLst>
                                    </p:anim>
                                    <p:anim calcmode="lin" valueType="num">
                                      <p:cBhvr>
                                        <p:cTn id="110" dur="500" fill="hold"/>
                                        <p:tgtEl>
                                          <p:spTgt spid="47"/>
                                        </p:tgtEl>
                                        <p:attrNameLst>
                                          <p:attrName>ppt_h</p:attrName>
                                        </p:attrNameLst>
                                      </p:cBhvr>
                                      <p:tavLst>
                                        <p:tav tm="0">
                                          <p:val>
                                            <p:strVal val="#ppt_h/10"/>
                                          </p:val>
                                        </p:tav>
                                        <p:tav tm="50000">
                                          <p:val>
                                            <p:strVal val="#ppt_h+.01"/>
                                          </p:val>
                                        </p:tav>
                                        <p:tav tm="100000">
                                          <p:val>
                                            <p:strVal val="#ppt_h"/>
                                          </p:val>
                                        </p:tav>
                                      </p:tavLst>
                                    </p:anim>
                                    <p:anim calcmode="lin" valueType="num">
                                      <p:cBhvr>
                                        <p:cTn id="111" dur="500" fill="hold"/>
                                        <p:tgtEl>
                                          <p:spTgt spid="47"/>
                                        </p:tgtEl>
                                        <p:attrNameLst>
                                          <p:attrName>ppt_w</p:attrName>
                                        </p:attrNameLst>
                                      </p:cBhvr>
                                      <p:tavLst>
                                        <p:tav tm="0">
                                          <p:val>
                                            <p:strVal val="#ppt_w/10"/>
                                          </p:val>
                                        </p:tav>
                                        <p:tav tm="50000">
                                          <p:val>
                                            <p:strVal val="#ppt_w+.01"/>
                                          </p:val>
                                        </p:tav>
                                        <p:tav tm="100000">
                                          <p:val>
                                            <p:strVal val="#ppt_w"/>
                                          </p:val>
                                        </p:tav>
                                      </p:tavLst>
                                    </p:anim>
                                    <p:animEffect transition="in" filter="fade">
                                      <p:cBhvr>
                                        <p:cTn id="112" dur="500" tmFilter="0,0; .5, 1; 1, 1"/>
                                        <p:tgtEl>
                                          <p:spTgt spid="47"/>
                                        </p:tgtEl>
                                      </p:cBhvr>
                                    </p:animEffect>
                                  </p:childTnLst>
                                </p:cTn>
                              </p:par>
                            </p:childTnLst>
                          </p:cTn>
                        </p:par>
                        <p:par>
                          <p:cTn id="113" fill="hold">
                            <p:stCondLst>
                              <p:cond delay="8500"/>
                            </p:stCondLst>
                            <p:childTnLst>
                              <p:par>
                                <p:cTn id="114" presetID="41" presetClass="entr" presetSubtype="0" fill="hold" grpId="0" nodeType="afterEffect">
                                  <p:stCondLst>
                                    <p:cond delay="0"/>
                                  </p:stCondLst>
                                  <p:iterate type="lt">
                                    <p:tmPct val="10000"/>
                                  </p:iterate>
                                  <p:childTnLst>
                                    <p:set>
                                      <p:cBhvr>
                                        <p:cTn id="115" dur="1" fill="hold">
                                          <p:stCondLst>
                                            <p:cond delay="0"/>
                                          </p:stCondLst>
                                        </p:cTn>
                                        <p:tgtEl>
                                          <p:spTgt spid="48"/>
                                        </p:tgtEl>
                                        <p:attrNameLst>
                                          <p:attrName>style.visibility</p:attrName>
                                        </p:attrNameLst>
                                      </p:cBhvr>
                                      <p:to>
                                        <p:strVal val="visible"/>
                                      </p:to>
                                    </p:set>
                                    <p:anim calcmode="lin" valueType="num">
                                      <p:cBhvr>
                                        <p:cTn id="116" dur="500" fill="hold"/>
                                        <p:tgtEl>
                                          <p:spTgt spid="48"/>
                                        </p:tgtEl>
                                        <p:attrNameLst>
                                          <p:attrName>ppt_x</p:attrName>
                                        </p:attrNameLst>
                                      </p:cBhvr>
                                      <p:tavLst>
                                        <p:tav tm="0">
                                          <p:val>
                                            <p:strVal val="#ppt_x"/>
                                          </p:val>
                                        </p:tav>
                                        <p:tav tm="50000">
                                          <p:val>
                                            <p:strVal val="#ppt_x+.1"/>
                                          </p:val>
                                        </p:tav>
                                        <p:tav tm="100000">
                                          <p:val>
                                            <p:strVal val="#ppt_x"/>
                                          </p:val>
                                        </p:tav>
                                      </p:tavLst>
                                    </p:anim>
                                    <p:anim calcmode="lin" valueType="num">
                                      <p:cBhvr>
                                        <p:cTn id="117" dur="500" fill="hold"/>
                                        <p:tgtEl>
                                          <p:spTgt spid="48"/>
                                        </p:tgtEl>
                                        <p:attrNameLst>
                                          <p:attrName>ppt_y</p:attrName>
                                        </p:attrNameLst>
                                      </p:cBhvr>
                                      <p:tavLst>
                                        <p:tav tm="0">
                                          <p:val>
                                            <p:strVal val="#ppt_y"/>
                                          </p:val>
                                        </p:tav>
                                        <p:tav tm="100000">
                                          <p:val>
                                            <p:strVal val="#ppt_y"/>
                                          </p:val>
                                        </p:tav>
                                      </p:tavLst>
                                    </p:anim>
                                    <p:anim calcmode="lin" valueType="num">
                                      <p:cBhvr>
                                        <p:cTn id="118" dur="500" fill="hold"/>
                                        <p:tgtEl>
                                          <p:spTgt spid="48"/>
                                        </p:tgtEl>
                                        <p:attrNameLst>
                                          <p:attrName>ppt_h</p:attrName>
                                        </p:attrNameLst>
                                      </p:cBhvr>
                                      <p:tavLst>
                                        <p:tav tm="0">
                                          <p:val>
                                            <p:strVal val="#ppt_h/10"/>
                                          </p:val>
                                        </p:tav>
                                        <p:tav tm="50000">
                                          <p:val>
                                            <p:strVal val="#ppt_h+.01"/>
                                          </p:val>
                                        </p:tav>
                                        <p:tav tm="100000">
                                          <p:val>
                                            <p:strVal val="#ppt_h"/>
                                          </p:val>
                                        </p:tav>
                                      </p:tavLst>
                                    </p:anim>
                                    <p:anim calcmode="lin" valueType="num">
                                      <p:cBhvr>
                                        <p:cTn id="119" dur="500" fill="hold"/>
                                        <p:tgtEl>
                                          <p:spTgt spid="48"/>
                                        </p:tgtEl>
                                        <p:attrNameLst>
                                          <p:attrName>ppt_w</p:attrName>
                                        </p:attrNameLst>
                                      </p:cBhvr>
                                      <p:tavLst>
                                        <p:tav tm="0">
                                          <p:val>
                                            <p:strVal val="#ppt_w/10"/>
                                          </p:val>
                                        </p:tav>
                                        <p:tav tm="50000">
                                          <p:val>
                                            <p:strVal val="#ppt_w+.01"/>
                                          </p:val>
                                        </p:tav>
                                        <p:tav tm="100000">
                                          <p:val>
                                            <p:strVal val="#ppt_w"/>
                                          </p:val>
                                        </p:tav>
                                      </p:tavLst>
                                    </p:anim>
                                    <p:animEffect transition="in" filter="fade">
                                      <p:cBhvr>
                                        <p:cTn id="120" dur="500" tmFilter="0,0; .5, 1; 1, 1"/>
                                        <p:tgtEl>
                                          <p:spTgt spid="48"/>
                                        </p:tgtEl>
                                      </p:cBhvr>
                                    </p:animEffect>
                                  </p:childTnLst>
                                </p:cTn>
                              </p:par>
                            </p:childTnLst>
                          </p:cTn>
                        </p:par>
                        <p:par>
                          <p:cTn id="121" fill="hold">
                            <p:stCondLst>
                              <p:cond delay="9150"/>
                            </p:stCondLst>
                            <p:childTnLst>
                              <p:par>
                                <p:cTn id="122" presetID="41" presetClass="entr" presetSubtype="0" fill="hold" grpId="0" nodeType="afterEffect">
                                  <p:stCondLst>
                                    <p:cond delay="0"/>
                                  </p:stCondLst>
                                  <p:iterate type="lt">
                                    <p:tmPct val="10000"/>
                                  </p:iterate>
                                  <p:childTnLst>
                                    <p:set>
                                      <p:cBhvr>
                                        <p:cTn id="123" dur="1" fill="hold">
                                          <p:stCondLst>
                                            <p:cond delay="0"/>
                                          </p:stCondLst>
                                        </p:cTn>
                                        <p:tgtEl>
                                          <p:spTgt spid="49"/>
                                        </p:tgtEl>
                                        <p:attrNameLst>
                                          <p:attrName>style.visibility</p:attrName>
                                        </p:attrNameLst>
                                      </p:cBhvr>
                                      <p:to>
                                        <p:strVal val="visible"/>
                                      </p:to>
                                    </p:set>
                                    <p:anim calcmode="lin" valueType="num">
                                      <p:cBhvr>
                                        <p:cTn id="124" dur="500" fill="hold"/>
                                        <p:tgtEl>
                                          <p:spTgt spid="49"/>
                                        </p:tgtEl>
                                        <p:attrNameLst>
                                          <p:attrName>ppt_x</p:attrName>
                                        </p:attrNameLst>
                                      </p:cBhvr>
                                      <p:tavLst>
                                        <p:tav tm="0">
                                          <p:val>
                                            <p:strVal val="#ppt_x"/>
                                          </p:val>
                                        </p:tav>
                                        <p:tav tm="50000">
                                          <p:val>
                                            <p:strVal val="#ppt_x+.1"/>
                                          </p:val>
                                        </p:tav>
                                        <p:tav tm="100000">
                                          <p:val>
                                            <p:strVal val="#ppt_x"/>
                                          </p:val>
                                        </p:tav>
                                      </p:tavLst>
                                    </p:anim>
                                    <p:anim calcmode="lin" valueType="num">
                                      <p:cBhvr>
                                        <p:cTn id="125" dur="500" fill="hold"/>
                                        <p:tgtEl>
                                          <p:spTgt spid="49"/>
                                        </p:tgtEl>
                                        <p:attrNameLst>
                                          <p:attrName>ppt_y</p:attrName>
                                        </p:attrNameLst>
                                      </p:cBhvr>
                                      <p:tavLst>
                                        <p:tav tm="0">
                                          <p:val>
                                            <p:strVal val="#ppt_y"/>
                                          </p:val>
                                        </p:tav>
                                        <p:tav tm="100000">
                                          <p:val>
                                            <p:strVal val="#ppt_y"/>
                                          </p:val>
                                        </p:tav>
                                      </p:tavLst>
                                    </p:anim>
                                    <p:anim calcmode="lin" valueType="num">
                                      <p:cBhvr>
                                        <p:cTn id="126" dur="500" fill="hold"/>
                                        <p:tgtEl>
                                          <p:spTgt spid="49"/>
                                        </p:tgtEl>
                                        <p:attrNameLst>
                                          <p:attrName>ppt_h</p:attrName>
                                        </p:attrNameLst>
                                      </p:cBhvr>
                                      <p:tavLst>
                                        <p:tav tm="0">
                                          <p:val>
                                            <p:strVal val="#ppt_h/10"/>
                                          </p:val>
                                        </p:tav>
                                        <p:tav tm="50000">
                                          <p:val>
                                            <p:strVal val="#ppt_h+.01"/>
                                          </p:val>
                                        </p:tav>
                                        <p:tav tm="100000">
                                          <p:val>
                                            <p:strVal val="#ppt_h"/>
                                          </p:val>
                                        </p:tav>
                                      </p:tavLst>
                                    </p:anim>
                                    <p:anim calcmode="lin" valueType="num">
                                      <p:cBhvr>
                                        <p:cTn id="127" dur="500" fill="hold"/>
                                        <p:tgtEl>
                                          <p:spTgt spid="49"/>
                                        </p:tgtEl>
                                        <p:attrNameLst>
                                          <p:attrName>ppt_w</p:attrName>
                                        </p:attrNameLst>
                                      </p:cBhvr>
                                      <p:tavLst>
                                        <p:tav tm="0">
                                          <p:val>
                                            <p:strVal val="#ppt_w/10"/>
                                          </p:val>
                                        </p:tav>
                                        <p:tav tm="50000">
                                          <p:val>
                                            <p:strVal val="#ppt_w+.01"/>
                                          </p:val>
                                        </p:tav>
                                        <p:tav tm="100000">
                                          <p:val>
                                            <p:strVal val="#ppt_w"/>
                                          </p:val>
                                        </p:tav>
                                      </p:tavLst>
                                    </p:anim>
                                    <p:animEffect transition="in" filter="fade">
                                      <p:cBhvr>
                                        <p:cTn id="128" dur="500" tmFilter="0,0; .5, 1; 1, 1"/>
                                        <p:tgtEl>
                                          <p:spTgt spid="49"/>
                                        </p:tgtEl>
                                      </p:cBhvr>
                                    </p:animEffect>
                                  </p:childTnLst>
                                </p:cTn>
                              </p:par>
                            </p:childTnLst>
                          </p:cTn>
                        </p:par>
                        <p:par>
                          <p:cTn id="129" fill="hold">
                            <p:stCondLst>
                              <p:cond delay="9800"/>
                            </p:stCondLst>
                            <p:childTnLst>
                              <p:par>
                                <p:cTn id="130" presetID="41" presetClass="entr" presetSubtype="0" fill="hold" grpId="0" nodeType="afterEffect">
                                  <p:stCondLst>
                                    <p:cond delay="0"/>
                                  </p:stCondLst>
                                  <p:iterate type="lt">
                                    <p:tmPct val="10000"/>
                                  </p:iterate>
                                  <p:childTnLst>
                                    <p:set>
                                      <p:cBhvr>
                                        <p:cTn id="131" dur="1" fill="hold">
                                          <p:stCondLst>
                                            <p:cond delay="0"/>
                                          </p:stCondLst>
                                        </p:cTn>
                                        <p:tgtEl>
                                          <p:spTgt spid="50"/>
                                        </p:tgtEl>
                                        <p:attrNameLst>
                                          <p:attrName>style.visibility</p:attrName>
                                        </p:attrNameLst>
                                      </p:cBhvr>
                                      <p:to>
                                        <p:strVal val="visible"/>
                                      </p:to>
                                    </p:set>
                                    <p:anim calcmode="lin" valueType="num">
                                      <p:cBhvr>
                                        <p:cTn id="132" dur="500" fill="hold"/>
                                        <p:tgtEl>
                                          <p:spTgt spid="50"/>
                                        </p:tgtEl>
                                        <p:attrNameLst>
                                          <p:attrName>ppt_x</p:attrName>
                                        </p:attrNameLst>
                                      </p:cBhvr>
                                      <p:tavLst>
                                        <p:tav tm="0">
                                          <p:val>
                                            <p:strVal val="#ppt_x"/>
                                          </p:val>
                                        </p:tav>
                                        <p:tav tm="50000">
                                          <p:val>
                                            <p:strVal val="#ppt_x+.1"/>
                                          </p:val>
                                        </p:tav>
                                        <p:tav tm="100000">
                                          <p:val>
                                            <p:strVal val="#ppt_x"/>
                                          </p:val>
                                        </p:tav>
                                      </p:tavLst>
                                    </p:anim>
                                    <p:anim calcmode="lin" valueType="num">
                                      <p:cBhvr>
                                        <p:cTn id="133" dur="500" fill="hold"/>
                                        <p:tgtEl>
                                          <p:spTgt spid="50"/>
                                        </p:tgtEl>
                                        <p:attrNameLst>
                                          <p:attrName>ppt_y</p:attrName>
                                        </p:attrNameLst>
                                      </p:cBhvr>
                                      <p:tavLst>
                                        <p:tav tm="0">
                                          <p:val>
                                            <p:strVal val="#ppt_y"/>
                                          </p:val>
                                        </p:tav>
                                        <p:tav tm="100000">
                                          <p:val>
                                            <p:strVal val="#ppt_y"/>
                                          </p:val>
                                        </p:tav>
                                      </p:tavLst>
                                    </p:anim>
                                    <p:anim calcmode="lin" valueType="num">
                                      <p:cBhvr>
                                        <p:cTn id="134" dur="500" fill="hold"/>
                                        <p:tgtEl>
                                          <p:spTgt spid="50"/>
                                        </p:tgtEl>
                                        <p:attrNameLst>
                                          <p:attrName>ppt_h</p:attrName>
                                        </p:attrNameLst>
                                      </p:cBhvr>
                                      <p:tavLst>
                                        <p:tav tm="0">
                                          <p:val>
                                            <p:strVal val="#ppt_h/10"/>
                                          </p:val>
                                        </p:tav>
                                        <p:tav tm="50000">
                                          <p:val>
                                            <p:strVal val="#ppt_h+.01"/>
                                          </p:val>
                                        </p:tav>
                                        <p:tav tm="100000">
                                          <p:val>
                                            <p:strVal val="#ppt_h"/>
                                          </p:val>
                                        </p:tav>
                                      </p:tavLst>
                                    </p:anim>
                                    <p:anim calcmode="lin" valueType="num">
                                      <p:cBhvr>
                                        <p:cTn id="135" dur="500" fill="hold"/>
                                        <p:tgtEl>
                                          <p:spTgt spid="50"/>
                                        </p:tgtEl>
                                        <p:attrNameLst>
                                          <p:attrName>ppt_w</p:attrName>
                                        </p:attrNameLst>
                                      </p:cBhvr>
                                      <p:tavLst>
                                        <p:tav tm="0">
                                          <p:val>
                                            <p:strVal val="#ppt_w/10"/>
                                          </p:val>
                                        </p:tav>
                                        <p:tav tm="50000">
                                          <p:val>
                                            <p:strVal val="#ppt_w+.01"/>
                                          </p:val>
                                        </p:tav>
                                        <p:tav tm="100000">
                                          <p:val>
                                            <p:strVal val="#ppt_w"/>
                                          </p:val>
                                        </p:tav>
                                      </p:tavLst>
                                    </p:anim>
                                    <p:animEffect transition="in" filter="fade">
                                      <p:cBhvr>
                                        <p:cTn id="136" dur="500" tmFilter="0,0; .5, 1; 1, 1"/>
                                        <p:tgtEl>
                                          <p:spTgt spid="50"/>
                                        </p:tgtEl>
                                      </p:cBhvr>
                                    </p:animEffect>
                                  </p:childTnLst>
                                </p:cTn>
                              </p:par>
                            </p:childTnLst>
                          </p:cTn>
                        </p:par>
                        <p:par>
                          <p:cTn id="137" fill="hold">
                            <p:stCondLst>
                              <p:cond delay="10450"/>
                            </p:stCondLst>
                            <p:childTnLst>
                              <p:par>
                                <p:cTn id="138" presetID="41" presetClass="entr" presetSubtype="0" fill="hold" grpId="0" nodeType="afterEffect">
                                  <p:stCondLst>
                                    <p:cond delay="0"/>
                                  </p:stCondLst>
                                  <p:iterate type="lt">
                                    <p:tmPct val="10000"/>
                                  </p:iterate>
                                  <p:childTnLst>
                                    <p:set>
                                      <p:cBhvr>
                                        <p:cTn id="139" dur="1" fill="hold">
                                          <p:stCondLst>
                                            <p:cond delay="0"/>
                                          </p:stCondLst>
                                        </p:cTn>
                                        <p:tgtEl>
                                          <p:spTgt spid="51"/>
                                        </p:tgtEl>
                                        <p:attrNameLst>
                                          <p:attrName>style.visibility</p:attrName>
                                        </p:attrNameLst>
                                      </p:cBhvr>
                                      <p:to>
                                        <p:strVal val="visible"/>
                                      </p:to>
                                    </p:set>
                                    <p:anim calcmode="lin" valueType="num">
                                      <p:cBhvr>
                                        <p:cTn id="140" dur="500" fill="hold"/>
                                        <p:tgtEl>
                                          <p:spTgt spid="51"/>
                                        </p:tgtEl>
                                        <p:attrNameLst>
                                          <p:attrName>ppt_x</p:attrName>
                                        </p:attrNameLst>
                                      </p:cBhvr>
                                      <p:tavLst>
                                        <p:tav tm="0">
                                          <p:val>
                                            <p:strVal val="#ppt_x"/>
                                          </p:val>
                                        </p:tav>
                                        <p:tav tm="50000">
                                          <p:val>
                                            <p:strVal val="#ppt_x+.1"/>
                                          </p:val>
                                        </p:tav>
                                        <p:tav tm="100000">
                                          <p:val>
                                            <p:strVal val="#ppt_x"/>
                                          </p:val>
                                        </p:tav>
                                      </p:tavLst>
                                    </p:anim>
                                    <p:anim calcmode="lin" valueType="num">
                                      <p:cBhvr>
                                        <p:cTn id="141" dur="500" fill="hold"/>
                                        <p:tgtEl>
                                          <p:spTgt spid="51"/>
                                        </p:tgtEl>
                                        <p:attrNameLst>
                                          <p:attrName>ppt_y</p:attrName>
                                        </p:attrNameLst>
                                      </p:cBhvr>
                                      <p:tavLst>
                                        <p:tav tm="0">
                                          <p:val>
                                            <p:strVal val="#ppt_y"/>
                                          </p:val>
                                        </p:tav>
                                        <p:tav tm="100000">
                                          <p:val>
                                            <p:strVal val="#ppt_y"/>
                                          </p:val>
                                        </p:tav>
                                      </p:tavLst>
                                    </p:anim>
                                    <p:anim calcmode="lin" valueType="num">
                                      <p:cBhvr>
                                        <p:cTn id="142" dur="500" fill="hold"/>
                                        <p:tgtEl>
                                          <p:spTgt spid="51"/>
                                        </p:tgtEl>
                                        <p:attrNameLst>
                                          <p:attrName>ppt_h</p:attrName>
                                        </p:attrNameLst>
                                      </p:cBhvr>
                                      <p:tavLst>
                                        <p:tav tm="0">
                                          <p:val>
                                            <p:strVal val="#ppt_h/10"/>
                                          </p:val>
                                        </p:tav>
                                        <p:tav tm="50000">
                                          <p:val>
                                            <p:strVal val="#ppt_h+.01"/>
                                          </p:val>
                                        </p:tav>
                                        <p:tav tm="100000">
                                          <p:val>
                                            <p:strVal val="#ppt_h"/>
                                          </p:val>
                                        </p:tav>
                                      </p:tavLst>
                                    </p:anim>
                                    <p:anim calcmode="lin" valueType="num">
                                      <p:cBhvr>
                                        <p:cTn id="143" dur="500" fill="hold"/>
                                        <p:tgtEl>
                                          <p:spTgt spid="51"/>
                                        </p:tgtEl>
                                        <p:attrNameLst>
                                          <p:attrName>ppt_w</p:attrName>
                                        </p:attrNameLst>
                                      </p:cBhvr>
                                      <p:tavLst>
                                        <p:tav tm="0">
                                          <p:val>
                                            <p:strVal val="#ppt_w/10"/>
                                          </p:val>
                                        </p:tav>
                                        <p:tav tm="50000">
                                          <p:val>
                                            <p:strVal val="#ppt_w+.01"/>
                                          </p:val>
                                        </p:tav>
                                        <p:tav tm="100000">
                                          <p:val>
                                            <p:strVal val="#ppt_w"/>
                                          </p:val>
                                        </p:tav>
                                      </p:tavLst>
                                    </p:anim>
                                    <p:animEffect transition="in" filter="fade">
                                      <p:cBhvr>
                                        <p:cTn id="144" dur="500" tmFilter="0,0; .5, 1; 1, 1"/>
                                        <p:tgtEl>
                                          <p:spTgt spid="51"/>
                                        </p:tgtEl>
                                      </p:cBhvr>
                                    </p:animEffect>
                                  </p:childTnLst>
                                </p:cTn>
                              </p:par>
                            </p:childTnLst>
                          </p:cTn>
                        </p:par>
                        <p:par>
                          <p:cTn id="145" fill="hold">
                            <p:stCondLst>
                              <p:cond delay="11100"/>
                            </p:stCondLst>
                            <p:childTnLst>
                              <p:par>
                                <p:cTn id="146" presetID="41" presetClass="entr" presetSubtype="0" fill="hold" grpId="0" nodeType="afterEffect">
                                  <p:stCondLst>
                                    <p:cond delay="0"/>
                                  </p:stCondLst>
                                  <p:iterate type="lt">
                                    <p:tmPct val="10000"/>
                                  </p:iterate>
                                  <p:childTnLst>
                                    <p:set>
                                      <p:cBhvr>
                                        <p:cTn id="147" dur="1" fill="hold">
                                          <p:stCondLst>
                                            <p:cond delay="0"/>
                                          </p:stCondLst>
                                        </p:cTn>
                                        <p:tgtEl>
                                          <p:spTgt spid="52"/>
                                        </p:tgtEl>
                                        <p:attrNameLst>
                                          <p:attrName>style.visibility</p:attrName>
                                        </p:attrNameLst>
                                      </p:cBhvr>
                                      <p:to>
                                        <p:strVal val="visible"/>
                                      </p:to>
                                    </p:set>
                                    <p:anim calcmode="lin" valueType="num">
                                      <p:cBhvr>
                                        <p:cTn id="148" dur="5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149" dur="500" fill="hold"/>
                                        <p:tgtEl>
                                          <p:spTgt spid="52"/>
                                        </p:tgtEl>
                                        <p:attrNameLst>
                                          <p:attrName>ppt_y</p:attrName>
                                        </p:attrNameLst>
                                      </p:cBhvr>
                                      <p:tavLst>
                                        <p:tav tm="0">
                                          <p:val>
                                            <p:strVal val="#ppt_y"/>
                                          </p:val>
                                        </p:tav>
                                        <p:tav tm="100000">
                                          <p:val>
                                            <p:strVal val="#ppt_y"/>
                                          </p:val>
                                        </p:tav>
                                      </p:tavLst>
                                    </p:anim>
                                    <p:anim calcmode="lin" valueType="num">
                                      <p:cBhvr>
                                        <p:cTn id="150" dur="5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51" dur="5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52" dur="500" tmFilter="0,0; .5, 1; 1, 1"/>
                                        <p:tgtEl>
                                          <p:spTgt spid="52"/>
                                        </p:tgtEl>
                                      </p:cBhvr>
                                    </p:animEffect>
                                  </p:childTnLst>
                                </p:cTn>
                              </p:par>
                            </p:childTnLst>
                          </p:cTn>
                        </p:par>
                        <p:par>
                          <p:cTn id="153" fill="hold">
                            <p:stCondLst>
                              <p:cond delay="11750"/>
                            </p:stCondLst>
                            <p:childTnLst>
                              <p:par>
                                <p:cTn id="154" presetID="41" presetClass="entr" presetSubtype="0" fill="hold" grpId="0" nodeType="afterEffect">
                                  <p:stCondLst>
                                    <p:cond delay="0"/>
                                  </p:stCondLst>
                                  <p:iterate type="lt">
                                    <p:tmPct val="10000"/>
                                  </p:iterate>
                                  <p:childTnLst>
                                    <p:set>
                                      <p:cBhvr>
                                        <p:cTn id="155" dur="1" fill="hold">
                                          <p:stCondLst>
                                            <p:cond delay="0"/>
                                          </p:stCondLst>
                                        </p:cTn>
                                        <p:tgtEl>
                                          <p:spTgt spid="53"/>
                                        </p:tgtEl>
                                        <p:attrNameLst>
                                          <p:attrName>style.visibility</p:attrName>
                                        </p:attrNameLst>
                                      </p:cBhvr>
                                      <p:to>
                                        <p:strVal val="visible"/>
                                      </p:to>
                                    </p:set>
                                    <p:anim calcmode="lin" valueType="num">
                                      <p:cBhvr>
                                        <p:cTn id="156" dur="500" fill="hold"/>
                                        <p:tgtEl>
                                          <p:spTgt spid="53"/>
                                        </p:tgtEl>
                                        <p:attrNameLst>
                                          <p:attrName>ppt_x</p:attrName>
                                        </p:attrNameLst>
                                      </p:cBhvr>
                                      <p:tavLst>
                                        <p:tav tm="0">
                                          <p:val>
                                            <p:strVal val="#ppt_x"/>
                                          </p:val>
                                        </p:tav>
                                        <p:tav tm="50000">
                                          <p:val>
                                            <p:strVal val="#ppt_x+.1"/>
                                          </p:val>
                                        </p:tav>
                                        <p:tav tm="100000">
                                          <p:val>
                                            <p:strVal val="#ppt_x"/>
                                          </p:val>
                                        </p:tav>
                                      </p:tavLst>
                                    </p:anim>
                                    <p:anim calcmode="lin" valueType="num">
                                      <p:cBhvr>
                                        <p:cTn id="157" dur="500" fill="hold"/>
                                        <p:tgtEl>
                                          <p:spTgt spid="53"/>
                                        </p:tgtEl>
                                        <p:attrNameLst>
                                          <p:attrName>ppt_y</p:attrName>
                                        </p:attrNameLst>
                                      </p:cBhvr>
                                      <p:tavLst>
                                        <p:tav tm="0">
                                          <p:val>
                                            <p:strVal val="#ppt_y"/>
                                          </p:val>
                                        </p:tav>
                                        <p:tav tm="100000">
                                          <p:val>
                                            <p:strVal val="#ppt_y"/>
                                          </p:val>
                                        </p:tav>
                                      </p:tavLst>
                                    </p:anim>
                                    <p:anim calcmode="lin" valueType="num">
                                      <p:cBhvr>
                                        <p:cTn id="158" dur="500" fill="hold"/>
                                        <p:tgtEl>
                                          <p:spTgt spid="53"/>
                                        </p:tgtEl>
                                        <p:attrNameLst>
                                          <p:attrName>ppt_h</p:attrName>
                                        </p:attrNameLst>
                                      </p:cBhvr>
                                      <p:tavLst>
                                        <p:tav tm="0">
                                          <p:val>
                                            <p:strVal val="#ppt_h/10"/>
                                          </p:val>
                                        </p:tav>
                                        <p:tav tm="50000">
                                          <p:val>
                                            <p:strVal val="#ppt_h+.01"/>
                                          </p:val>
                                        </p:tav>
                                        <p:tav tm="100000">
                                          <p:val>
                                            <p:strVal val="#ppt_h"/>
                                          </p:val>
                                        </p:tav>
                                      </p:tavLst>
                                    </p:anim>
                                    <p:anim calcmode="lin" valueType="num">
                                      <p:cBhvr>
                                        <p:cTn id="159" dur="500" fill="hold"/>
                                        <p:tgtEl>
                                          <p:spTgt spid="53"/>
                                        </p:tgtEl>
                                        <p:attrNameLst>
                                          <p:attrName>ppt_w</p:attrName>
                                        </p:attrNameLst>
                                      </p:cBhvr>
                                      <p:tavLst>
                                        <p:tav tm="0">
                                          <p:val>
                                            <p:strVal val="#ppt_w/10"/>
                                          </p:val>
                                        </p:tav>
                                        <p:tav tm="50000">
                                          <p:val>
                                            <p:strVal val="#ppt_w+.01"/>
                                          </p:val>
                                        </p:tav>
                                        <p:tav tm="100000">
                                          <p:val>
                                            <p:strVal val="#ppt_w"/>
                                          </p:val>
                                        </p:tav>
                                      </p:tavLst>
                                    </p:anim>
                                    <p:animEffect transition="in" filter="fade">
                                      <p:cBhvr>
                                        <p:cTn id="160" dur="500" tmFilter="0,0; .5, 1; 1, 1"/>
                                        <p:tgtEl>
                                          <p:spTgt spid="53"/>
                                        </p:tgtEl>
                                      </p:cBhvr>
                                    </p:animEffect>
                                  </p:childTnLst>
                                </p:cTn>
                              </p:par>
                            </p:childTnLst>
                          </p:cTn>
                        </p:par>
                        <p:par>
                          <p:cTn id="161" fill="hold">
                            <p:stCondLst>
                              <p:cond delay="12400"/>
                            </p:stCondLst>
                            <p:childTnLst>
                              <p:par>
                                <p:cTn id="162" presetID="41" presetClass="entr" presetSubtype="0" fill="hold" grpId="0" nodeType="afterEffect">
                                  <p:stCondLst>
                                    <p:cond delay="0"/>
                                  </p:stCondLst>
                                  <p:iterate type="lt">
                                    <p:tmPct val="10000"/>
                                  </p:iterate>
                                  <p:childTnLst>
                                    <p:set>
                                      <p:cBhvr>
                                        <p:cTn id="163" dur="1" fill="hold">
                                          <p:stCondLst>
                                            <p:cond delay="0"/>
                                          </p:stCondLst>
                                        </p:cTn>
                                        <p:tgtEl>
                                          <p:spTgt spid="54"/>
                                        </p:tgtEl>
                                        <p:attrNameLst>
                                          <p:attrName>style.visibility</p:attrName>
                                        </p:attrNameLst>
                                      </p:cBhvr>
                                      <p:to>
                                        <p:strVal val="visible"/>
                                      </p:to>
                                    </p:set>
                                    <p:anim calcmode="lin" valueType="num">
                                      <p:cBhvr>
                                        <p:cTn id="164" dur="500" fill="hold"/>
                                        <p:tgtEl>
                                          <p:spTgt spid="54"/>
                                        </p:tgtEl>
                                        <p:attrNameLst>
                                          <p:attrName>ppt_x</p:attrName>
                                        </p:attrNameLst>
                                      </p:cBhvr>
                                      <p:tavLst>
                                        <p:tav tm="0">
                                          <p:val>
                                            <p:strVal val="#ppt_x"/>
                                          </p:val>
                                        </p:tav>
                                        <p:tav tm="50000">
                                          <p:val>
                                            <p:strVal val="#ppt_x+.1"/>
                                          </p:val>
                                        </p:tav>
                                        <p:tav tm="100000">
                                          <p:val>
                                            <p:strVal val="#ppt_x"/>
                                          </p:val>
                                        </p:tav>
                                      </p:tavLst>
                                    </p:anim>
                                    <p:anim calcmode="lin" valueType="num">
                                      <p:cBhvr>
                                        <p:cTn id="165" dur="500" fill="hold"/>
                                        <p:tgtEl>
                                          <p:spTgt spid="54"/>
                                        </p:tgtEl>
                                        <p:attrNameLst>
                                          <p:attrName>ppt_y</p:attrName>
                                        </p:attrNameLst>
                                      </p:cBhvr>
                                      <p:tavLst>
                                        <p:tav tm="0">
                                          <p:val>
                                            <p:strVal val="#ppt_y"/>
                                          </p:val>
                                        </p:tav>
                                        <p:tav tm="100000">
                                          <p:val>
                                            <p:strVal val="#ppt_y"/>
                                          </p:val>
                                        </p:tav>
                                      </p:tavLst>
                                    </p:anim>
                                    <p:anim calcmode="lin" valueType="num">
                                      <p:cBhvr>
                                        <p:cTn id="166" dur="500" fill="hold"/>
                                        <p:tgtEl>
                                          <p:spTgt spid="54"/>
                                        </p:tgtEl>
                                        <p:attrNameLst>
                                          <p:attrName>ppt_h</p:attrName>
                                        </p:attrNameLst>
                                      </p:cBhvr>
                                      <p:tavLst>
                                        <p:tav tm="0">
                                          <p:val>
                                            <p:strVal val="#ppt_h/10"/>
                                          </p:val>
                                        </p:tav>
                                        <p:tav tm="50000">
                                          <p:val>
                                            <p:strVal val="#ppt_h+.01"/>
                                          </p:val>
                                        </p:tav>
                                        <p:tav tm="100000">
                                          <p:val>
                                            <p:strVal val="#ppt_h"/>
                                          </p:val>
                                        </p:tav>
                                      </p:tavLst>
                                    </p:anim>
                                    <p:anim calcmode="lin" valueType="num">
                                      <p:cBhvr>
                                        <p:cTn id="167" dur="500" fill="hold"/>
                                        <p:tgtEl>
                                          <p:spTgt spid="54"/>
                                        </p:tgtEl>
                                        <p:attrNameLst>
                                          <p:attrName>ppt_w</p:attrName>
                                        </p:attrNameLst>
                                      </p:cBhvr>
                                      <p:tavLst>
                                        <p:tav tm="0">
                                          <p:val>
                                            <p:strVal val="#ppt_w/10"/>
                                          </p:val>
                                        </p:tav>
                                        <p:tav tm="50000">
                                          <p:val>
                                            <p:strVal val="#ppt_w+.01"/>
                                          </p:val>
                                        </p:tav>
                                        <p:tav tm="100000">
                                          <p:val>
                                            <p:strVal val="#ppt_w"/>
                                          </p:val>
                                        </p:tav>
                                      </p:tavLst>
                                    </p:anim>
                                    <p:animEffect transition="in" filter="fade">
                                      <p:cBhvr>
                                        <p:cTn id="168" dur="500" tmFilter="0,0; .5, 1; 1, 1"/>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p:bldP spid="42" grpId="0"/>
      <p:bldP spid="43" grpId="0"/>
      <p:bldP spid="44" grpId="0"/>
      <p:bldP spid="45" grpId="0"/>
      <p:bldP spid="46" grpId="0"/>
      <p:bldP spid="47" grpId="0"/>
      <p:bldP spid="48" grpId="0"/>
      <p:bldP spid="49" grpId="0"/>
      <p:bldP spid="50" grpId="0"/>
      <p:bldP spid="51" grpId="0"/>
      <p:bldP spid="52" grpId="0"/>
      <p:bldP spid="53" grpId="0"/>
      <p:bldP spid="5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3"/>
          <p:cNvSpPr>
            <a:spLocks noEditPoints="1"/>
          </p:cNvSpPr>
          <p:nvPr/>
        </p:nvSpPr>
        <p:spPr bwMode="auto">
          <a:xfrm>
            <a:off x="1609725" y="1552196"/>
            <a:ext cx="3276656" cy="2693230"/>
          </a:xfrm>
          <a:custGeom>
            <a:avLst/>
            <a:gdLst>
              <a:gd name="T0" fmla="*/ 3044 w 3044"/>
              <a:gd name="T1" fmla="*/ 2502 h 2502"/>
              <a:gd name="T2" fmla="*/ 0 w 3044"/>
              <a:gd name="T3" fmla="*/ 2502 h 2502"/>
              <a:gd name="T4" fmla="*/ 0 w 3044"/>
              <a:gd name="T5" fmla="*/ 0 h 2502"/>
              <a:gd name="T6" fmla="*/ 3044 w 3044"/>
              <a:gd name="T7" fmla="*/ 0 h 2502"/>
              <a:gd name="T8" fmla="*/ 3044 w 3044"/>
              <a:gd name="T9" fmla="*/ 2502 h 2502"/>
              <a:gd name="T10" fmla="*/ 104 w 3044"/>
              <a:gd name="T11" fmla="*/ 2398 h 2502"/>
              <a:gd name="T12" fmla="*/ 2940 w 3044"/>
              <a:gd name="T13" fmla="*/ 2398 h 2502"/>
              <a:gd name="T14" fmla="*/ 2940 w 3044"/>
              <a:gd name="T15" fmla="*/ 105 h 2502"/>
              <a:gd name="T16" fmla="*/ 104 w 3044"/>
              <a:gd name="T17" fmla="*/ 105 h 2502"/>
              <a:gd name="T18" fmla="*/ 104 w 3044"/>
              <a:gd name="T19" fmla="*/ 2398 h 2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44" h="2502">
                <a:moveTo>
                  <a:pt x="3044" y="2502"/>
                </a:moveTo>
                <a:lnTo>
                  <a:pt x="0" y="2502"/>
                </a:lnTo>
                <a:lnTo>
                  <a:pt x="0" y="0"/>
                </a:lnTo>
                <a:lnTo>
                  <a:pt x="3044" y="0"/>
                </a:lnTo>
                <a:lnTo>
                  <a:pt x="3044" y="2502"/>
                </a:lnTo>
                <a:close/>
                <a:moveTo>
                  <a:pt x="104" y="2398"/>
                </a:moveTo>
                <a:lnTo>
                  <a:pt x="2940" y="2398"/>
                </a:lnTo>
                <a:lnTo>
                  <a:pt x="2940" y="105"/>
                </a:lnTo>
                <a:lnTo>
                  <a:pt x="104" y="105"/>
                </a:lnTo>
                <a:lnTo>
                  <a:pt x="104" y="2398"/>
                </a:lnTo>
                <a:close/>
              </a:path>
            </a:pathLst>
          </a:custGeom>
          <a:solidFill>
            <a:srgbClr val="01B6BF"/>
          </a:solidFill>
          <a:ln>
            <a:noFill/>
          </a:ln>
        </p:spPr>
        <p:txBody>
          <a:bodyPr vert="horz" wrap="square" lIns="91440" tIns="45720" rIns="91440" bIns="45720" numCol="1" anchor="t" anchorCtr="0" compatLnSpc="1"/>
          <a:lstStyle/>
          <a:p>
            <a:endParaRPr lang="zh-CN" altLang="en-US"/>
          </a:p>
        </p:txBody>
      </p:sp>
      <p:sp>
        <p:nvSpPr>
          <p:cNvPr id="3" name="矩形 2"/>
          <p:cNvSpPr/>
          <p:nvPr/>
        </p:nvSpPr>
        <p:spPr>
          <a:xfrm>
            <a:off x="1773640" y="1684834"/>
            <a:ext cx="3221439" cy="1200329"/>
          </a:xfrm>
          <a:prstGeom prst="rect">
            <a:avLst/>
          </a:prstGeom>
        </p:spPr>
        <p:txBody>
          <a:bodyPr wrap="square">
            <a:spAutoFit/>
          </a:bodyPr>
          <a:lstStyle/>
          <a:p>
            <a:r>
              <a:rPr lang="en-US" altLang="zh-CN" sz="7200" dirty="0" smtClean="0">
                <a:solidFill>
                  <a:srgbClr val="92D050"/>
                </a:solidFill>
                <a:latin typeface="DINSchrift" pitchFamily="50" charset="0"/>
                <a:ea typeface="Roboto" panose="02000000000000000000" pitchFamily="2" charset="0"/>
              </a:rPr>
              <a:t>PART</a:t>
            </a:r>
            <a:r>
              <a:rPr lang="en-US" altLang="zh-CN" sz="7200" dirty="0" smtClean="0">
                <a:solidFill>
                  <a:schemeClr val="bg1"/>
                </a:solidFill>
                <a:latin typeface="DINSchrift" pitchFamily="50" charset="0"/>
                <a:ea typeface="Roboto" panose="02000000000000000000" pitchFamily="2" charset="0"/>
              </a:rPr>
              <a:t> </a:t>
            </a:r>
            <a:r>
              <a:rPr lang="en-US" altLang="zh-CN" sz="7200" dirty="0" smtClean="0">
                <a:solidFill>
                  <a:srgbClr val="01B6BF"/>
                </a:solidFill>
                <a:latin typeface="DINSchrift" pitchFamily="50" charset="0"/>
                <a:ea typeface="Roboto" panose="02000000000000000000" pitchFamily="2" charset="0"/>
              </a:rPr>
              <a:t>TWO</a:t>
            </a:r>
            <a:endParaRPr lang="en-US" altLang="zh-CN" sz="7200" dirty="0">
              <a:solidFill>
                <a:srgbClr val="01B6BF"/>
              </a:solidFill>
              <a:latin typeface="DINSchrift" pitchFamily="50" charset="0"/>
              <a:ea typeface="Roboto" panose="02000000000000000000" pitchFamily="2" charset="0"/>
            </a:endParaRPr>
          </a:p>
        </p:txBody>
      </p:sp>
      <p:sp>
        <p:nvSpPr>
          <p:cNvPr id="4" name="文本框 9"/>
          <p:cNvSpPr txBox="1"/>
          <p:nvPr/>
        </p:nvSpPr>
        <p:spPr>
          <a:xfrm>
            <a:off x="5158994" y="1850172"/>
            <a:ext cx="4872110" cy="807913"/>
          </a:xfrm>
          <a:prstGeom prst="rect">
            <a:avLst/>
          </a:prstGeom>
          <a:noFill/>
        </p:spPr>
        <p:txBody>
          <a:bodyPr wrap="square" lIns="68580" tIns="34290" rIns="68580" bIns="34290" rtlCol="0">
            <a:spAutoFit/>
          </a:bodyPr>
          <a:lstStyle/>
          <a:p>
            <a:pPr marL="0" lvl="1"/>
            <a:r>
              <a:rPr lang="zh-CN" altLang="en-US" sz="4800" b="1" dirty="0" smtClean="0">
                <a:solidFill>
                  <a:srgbClr val="92D050"/>
                </a:solidFill>
                <a:latin typeface="微软雅黑" panose="020B0503020204020204" pitchFamily="34" charset="-122"/>
                <a:ea typeface="微软雅黑" panose="020B0503020204020204" pitchFamily="34" charset="-122"/>
              </a:rPr>
              <a:t>业务及产品</a:t>
            </a:r>
            <a:endParaRPr lang="zh-CN" altLang="en-US" sz="4800" b="1" dirty="0">
              <a:solidFill>
                <a:srgbClr val="92D050"/>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5116547" y="2658085"/>
            <a:ext cx="4914557" cy="170816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altLang="zh-CN" sz="1400" dirty="0" smtClean="0">
                <a:solidFill>
                  <a:schemeClr val="bg1">
                    <a:lumMod val="75000"/>
                  </a:schemeClr>
                </a:solidFill>
              </a:rPr>
              <a:t>The spring and autumn period and the visual studio is one of the enterprises and individuals to provide professional creativity, brand integration design consultants, </a:t>
            </a:r>
            <a:r>
              <a:rPr lang="en-US" altLang="zh-CN" sz="1400" dirty="0">
                <a:solidFill>
                  <a:schemeClr val="bg1">
                    <a:lumMod val="75000"/>
                  </a:schemeClr>
                </a:solidFill>
              </a:rPr>
              <a:t>more than 10 years working experience. To customers as the benchmark, with wisdom grafting business and the arts.</a:t>
            </a:r>
            <a:endParaRPr lang="zh-CN" altLang="zh-CN" sz="1400" dirty="0">
              <a:solidFill>
                <a:schemeClr val="bg1">
                  <a:lumMod val="75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500"/>
                            </p:stCondLst>
                            <p:childTnLst>
                              <p:par>
                                <p:cTn id="17" presetID="2" presetClass="entr" presetSubtype="2" fill="hold" grpId="0" nodeType="afterEffect">
                                  <p:stCondLst>
                                    <p:cond delay="0"/>
                                  </p:stCondLst>
                                  <p:iterate type="lt">
                                    <p:tmPct val="10000"/>
                                  </p:iterate>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1+#ppt_w/2"/>
                                          </p:val>
                                        </p:tav>
                                        <p:tav tm="100000">
                                          <p:val>
                                            <p:strVal val="#ppt_x"/>
                                          </p:val>
                                        </p:tav>
                                      </p:tavLst>
                                    </p:anim>
                                    <p:anim calcmode="lin" valueType="num">
                                      <p:cBhvr additive="base">
                                        <p:cTn id="20" dur="500" fill="hold"/>
                                        <p:tgtEl>
                                          <p:spTgt spid="4"/>
                                        </p:tgtEl>
                                        <p:attrNameLst>
                                          <p:attrName>ppt_y</p:attrName>
                                        </p:attrNameLst>
                                      </p:cBhvr>
                                      <p:tavLst>
                                        <p:tav tm="0">
                                          <p:val>
                                            <p:strVal val="#ppt_y"/>
                                          </p:val>
                                        </p:tav>
                                        <p:tav tm="100000">
                                          <p:val>
                                            <p:strVal val="#ppt_y"/>
                                          </p:val>
                                        </p:tav>
                                      </p:tavLst>
                                    </p:anim>
                                  </p:childTnLst>
                                </p:cTn>
                              </p:par>
                            </p:childTnLst>
                          </p:cTn>
                        </p:par>
                        <p:par>
                          <p:cTn id="21" fill="hold">
                            <p:stCondLst>
                              <p:cond delay="1200"/>
                            </p:stCondLst>
                            <p:childTnLst>
                              <p:par>
                                <p:cTn id="22" presetID="10" presetClass="entr" presetSubtype="0"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4"/>
          <p:cNvSpPr txBox="1"/>
          <p:nvPr/>
        </p:nvSpPr>
        <p:spPr>
          <a:xfrm>
            <a:off x="913009" y="517895"/>
            <a:ext cx="5764237" cy="406144"/>
          </a:xfrm>
          <a:prstGeom prst="rect">
            <a:avLst/>
          </a:prstGeom>
        </p:spPr>
        <p:txBody>
          <a:bodyPr vert="horz" lIns="91440" tIns="45720" rIns="91440" bIns="45720" rtlCol="0" anchor="ctr">
            <a:noAutofit/>
          </a:bodyPr>
          <a:lstStyle>
            <a:defPPr>
              <a:defRPr lang="zh-CN"/>
            </a:defPPr>
            <a:lvl1pPr defTabSz="914400">
              <a:spcBef>
                <a:spcPct val="0"/>
              </a:spcBef>
              <a:buNone/>
              <a:defRPr sz="2800" b="1">
                <a:solidFill>
                  <a:srgbClr val="2C3637"/>
                </a:solidFill>
                <a:latin typeface="微软雅黑" panose="020B0503020204020204" pitchFamily="34" charset="-122"/>
                <a:ea typeface="微软雅黑" panose="020B0503020204020204" pitchFamily="34" charset="-122"/>
                <a:cs typeface="+mj-cs"/>
              </a:defRPr>
            </a:lvl1pPr>
          </a:lstStyle>
          <a:p>
            <a:r>
              <a:rPr lang="zh-CN" altLang="en-US" dirty="0">
                <a:solidFill>
                  <a:schemeClr val="bg1">
                    <a:lumMod val="95000"/>
                  </a:schemeClr>
                </a:solidFill>
              </a:rPr>
              <a:t>产品概述  </a:t>
            </a:r>
            <a:r>
              <a:rPr lang="en-US" altLang="zh-CN" dirty="0">
                <a:solidFill>
                  <a:schemeClr val="bg1">
                    <a:lumMod val="95000"/>
                  </a:schemeClr>
                </a:solidFill>
              </a:rPr>
              <a:t>|  </a:t>
            </a:r>
            <a:r>
              <a:rPr lang="en-US" altLang="zh-CN" sz="2000" dirty="0">
                <a:solidFill>
                  <a:schemeClr val="bg1">
                    <a:lumMod val="95000"/>
                  </a:schemeClr>
                </a:solidFill>
              </a:rPr>
              <a:t>PRODUCT OVERVIEW</a:t>
            </a:r>
            <a:endParaRPr lang="zh-CN" altLang="en-US" sz="2000" dirty="0">
              <a:solidFill>
                <a:schemeClr val="bg1">
                  <a:lumMod val="95000"/>
                </a:schemeClr>
              </a:solidFill>
            </a:endParaRPr>
          </a:p>
        </p:txBody>
      </p:sp>
      <p:grpSp>
        <p:nvGrpSpPr>
          <p:cNvPr id="3" name="组合 2"/>
          <p:cNvGrpSpPr/>
          <p:nvPr/>
        </p:nvGrpSpPr>
        <p:grpSpPr>
          <a:xfrm>
            <a:off x="562057" y="563191"/>
            <a:ext cx="288032" cy="288032"/>
            <a:chOff x="624979" y="908720"/>
            <a:chExt cx="288032" cy="288032"/>
          </a:xfrm>
        </p:grpSpPr>
        <p:cxnSp>
          <p:nvCxnSpPr>
            <p:cNvPr id="4" name="直接连接符 3"/>
            <p:cNvCxnSpPr/>
            <p:nvPr/>
          </p:nvCxnSpPr>
          <p:spPr>
            <a:xfrm>
              <a:off x="624979" y="1196752"/>
              <a:ext cx="288032" cy="0"/>
            </a:xfrm>
            <a:prstGeom prst="line">
              <a:avLst/>
            </a:prstGeom>
            <a:ln>
              <a:solidFill>
                <a:srgbClr val="F9F9F9"/>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V="1">
              <a:off x="911622" y="908720"/>
              <a:ext cx="0" cy="288032"/>
            </a:xfrm>
            <a:prstGeom prst="line">
              <a:avLst/>
            </a:prstGeom>
            <a:ln>
              <a:solidFill>
                <a:srgbClr val="F9F9F9"/>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flipV="1">
              <a:off x="696987" y="980728"/>
              <a:ext cx="216024" cy="216024"/>
            </a:xfrm>
            <a:prstGeom prst="line">
              <a:avLst/>
            </a:prstGeom>
            <a:ln>
              <a:solidFill>
                <a:srgbClr val="F9F9F9"/>
              </a:solidFill>
            </a:ln>
          </p:spPr>
          <p:style>
            <a:lnRef idx="1">
              <a:schemeClr val="accent1"/>
            </a:lnRef>
            <a:fillRef idx="0">
              <a:schemeClr val="accent1"/>
            </a:fillRef>
            <a:effectRef idx="0">
              <a:schemeClr val="accent1"/>
            </a:effectRef>
            <a:fontRef idx="minor">
              <a:schemeClr val="tx1"/>
            </a:fontRef>
          </p:style>
        </p:cxnSp>
      </p:grpSp>
      <p:grpSp>
        <p:nvGrpSpPr>
          <p:cNvPr id="29" name="组合 28"/>
          <p:cNvGrpSpPr/>
          <p:nvPr/>
        </p:nvGrpSpPr>
        <p:grpSpPr>
          <a:xfrm>
            <a:off x="1603670" y="2167745"/>
            <a:ext cx="772611" cy="772611"/>
            <a:chOff x="1817706" y="2167745"/>
            <a:chExt cx="772611" cy="772611"/>
          </a:xfrm>
        </p:grpSpPr>
        <p:sp>
          <p:nvSpPr>
            <p:cNvPr id="30" name="矩形 29"/>
            <p:cNvSpPr/>
            <p:nvPr/>
          </p:nvSpPr>
          <p:spPr>
            <a:xfrm>
              <a:off x="1817706" y="2167745"/>
              <a:ext cx="772611" cy="772611"/>
            </a:xfrm>
            <a:prstGeom prst="rect">
              <a:avLst/>
            </a:prstGeom>
            <a:solidFill>
              <a:srgbClr val="272D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31" name="Freeform 6"/>
            <p:cNvSpPr/>
            <p:nvPr/>
          </p:nvSpPr>
          <p:spPr bwMode="auto">
            <a:xfrm>
              <a:off x="2031546" y="2383081"/>
              <a:ext cx="317057" cy="279796"/>
            </a:xfrm>
            <a:custGeom>
              <a:avLst/>
              <a:gdLst>
                <a:gd name="T0" fmla="*/ 1835 w 3607"/>
                <a:gd name="T1" fmla="*/ 3 h 3185"/>
                <a:gd name="T2" fmla="*/ 1893 w 3607"/>
                <a:gd name="T3" fmla="*/ 28 h 3185"/>
                <a:gd name="T4" fmla="*/ 1921 w 3607"/>
                <a:gd name="T5" fmla="*/ 51 h 3185"/>
                <a:gd name="T6" fmla="*/ 1926 w 3607"/>
                <a:gd name="T7" fmla="*/ 56 h 3185"/>
                <a:gd name="T8" fmla="*/ 1928 w 3607"/>
                <a:gd name="T9" fmla="*/ 59 h 3185"/>
                <a:gd name="T10" fmla="*/ 1931 w 3607"/>
                <a:gd name="T11" fmla="*/ 62 h 3185"/>
                <a:gd name="T12" fmla="*/ 1940 w 3607"/>
                <a:gd name="T13" fmla="*/ 70 h 3185"/>
                <a:gd name="T14" fmla="*/ 2016 w 3607"/>
                <a:gd name="T15" fmla="*/ 141 h 3185"/>
                <a:gd name="T16" fmla="*/ 2319 w 3607"/>
                <a:gd name="T17" fmla="*/ 426 h 3185"/>
                <a:gd name="T18" fmla="*/ 2462 w 3607"/>
                <a:gd name="T19" fmla="*/ 156 h 3185"/>
                <a:gd name="T20" fmla="*/ 2941 w 3607"/>
                <a:gd name="T21" fmla="*/ 1006 h 3185"/>
                <a:gd name="T22" fmla="*/ 3549 w 3607"/>
                <a:gd name="T23" fmla="*/ 1573 h 3185"/>
                <a:gd name="T24" fmla="*/ 3585 w 3607"/>
                <a:gd name="T25" fmla="*/ 1623 h 3185"/>
                <a:gd name="T26" fmla="*/ 3605 w 3607"/>
                <a:gd name="T27" fmla="*/ 1685 h 3185"/>
                <a:gd name="T28" fmla="*/ 3605 w 3607"/>
                <a:gd name="T29" fmla="*/ 1755 h 3185"/>
                <a:gd name="T30" fmla="*/ 3583 w 3607"/>
                <a:gd name="T31" fmla="*/ 1819 h 3185"/>
                <a:gd name="T32" fmla="*/ 3544 w 3607"/>
                <a:gd name="T33" fmla="*/ 1870 h 3185"/>
                <a:gd name="T34" fmla="*/ 3492 w 3607"/>
                <a:gd name="T35" fmla="*/ 1905 h 3185"/>
                <a:gd name="T36" fmla="*/ 3431 w 3607"/>
                <a:gd name="T37" fmla="*/ 1917 h 3185"/>
                <a:gd name="T38" fmla="*/ 3373 w 3607"/>
                <a:gd name="T39" fmla="*/ 1906 h 3185"/>
                <a:gd name="T40" fmla="*/ 3322 w 3607"/>
                <a:gd name="T41" fmla="*/ 1875 h 3185"/>
                <a:gd name="T42" fmla="*/ 3164 w 3607"/>
                <a:gd name="T43" fmla="*/ 1725 h 3185"/>
                <a:gd name="T44" fmla="*/ 3175 w 3607"/>
                <a:gd name="T45" fmla="*/ 1791 h 3185"/>
                <a:gd name="T46" fmla="*/ 3177 w 3607"/>
                <a:gd name="T47" fmla="*/ 3017 h 3185"/>
                <a:gd name="T48" fmla="*/ 3165 w 3607"/>
                <a:gd name="T49" fmla="*/ 3083 h 3185"/>
                <a:gd name="T50" fmla="*/ 3133 w 3607"/>
                <a:gd name="T51" fmla="*/ 3136 h 3185"/>
                <a:gd name="T52" fmla="*/ 3085 w 3607"/>
                <a:gd name="T53" fmla="*/ 3172 h 3185"/>
                <a:gd name="T54" fmla="*/ 3027 w 3607"/>
                <a:gd name="T55" fmla="*/ 3185 h 3185"/>
                <a:gd name="T56" fmla="*/ 2226 w 3607"/>
                <a:gd name="T57" fmla="*/ 1835 h 3185"/>
                <a:gd name="T58" fmla="*/ 1374 w 3607"/>
                <a:gd name="T59" fmla="*/ 3185 h 3185"/>
                <a:gd name="T60" fmla="*/ 549 w 3607"/>
                <a:gd name="T61" fmla="*/ 3182 h 3185"/>
                <a:gd name="T62" fmla="*/ 496 w 3607"/>
                <a:gd name="T63" fmla="*/ 3156 h 3185"/>
                <a:gd name="T64" fmla="*/ 455 w 3607"/>
                <a:gd name="T65" fmla="*/ 3111 h 3185"/>
                <a:gd name="T66" fmla="*/ 432 w 3607"/>
                <a:gd name="T67" fmla="*/ 3051 h 3185"/>
                <a:gd name="T68" fmla="*/ 429 w 3607"/>
                <a:gd name="T69" fmla="*/ 1821 h 3185"/>
                <a:gd name="T70" fmla="*/ 436 w 3607"/>
                <a:gd name="T71" fmla="*/ 1758 h 3185"/>
                <a:gd name="T72" fmla="*/ 310 w 3607"/>
                <a:gd name="T73" fmla="*/ 1849 h 3185"/>
                <a:gd name="T74" fmla="*/ 264 w 3607"/>
                <a:gd name="T75" fmla="*/ 1891 h 3185"/>
                <a:gd name="T76" fmla="*/ 208 w 3607"/>
                <a:gd name="T77" fmla="*/ 1914 h 3185"/>
                <a:gd name="T78" fmla="*/ 145 w 3607"/>
                <a:gd name="T79" fmla="*/ 1914 h 3185"/>
                <a:gd name="T80" fmla="*/ 87 w 3607"/>
                <a:gd name="T81" fmla="*/ 1890 h 3185"/>
                <a:gd name="T82" fmla="*/ 41 w 3607"/>
                <a:gd name="T83" fmla="*/ 1847 h 3185"/>
                <a:gd name="T84" fmla="*/ 11 w 3607"/>
                <a:gd name="T85" fmla="*/ 1788 h 3185"/>
                <a:gd name="T86" fmla="*/ 0 w 3607"/>
                <a:gd name="T87" fmla="*/ 1719 h 3185"/>
                <a:gd name="T88" fmla="*/ 9 w 3607"/>
                <a:gd name="T89" fmla="*/ 1658 h 3185"/>
                <a:gd name="T90" fmla="*/ 23 w 3607"/>
                <a:gd name="T91" fmla="*/ 1619 h 3185"/>
                <a:gd name="T92" fmla="*/ 39 w 3607"/>
                <a:gd name="T93" fmla="*/ 1596 h 3185"/>
                <a:gd name="T94" fmla="*/ 78 w 3607"/>
                <a:gd name="T95" fmla="*/ 1555 h 3185"/>
                <a:gd name="T96" fmla="*/ 1695 w 3607"/>
                <a:gd name="T97" fmla="*/ 42 h 3185"/>
                <a:gd name="T98" fmla="*/ 1744 w 3607"/>
                <a:gd name="T99" fmla="*/ 11 h 3185"/>
                <a:gd name="T100" fmla="*/ 1803 w 3607"/>
                <a:gd name="T101" fmla="*/ 0 h 3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607" h="3185">
                  <a:moveTo>
                    <a:pt x="1803" y="0"/>
                  </a:moveTo>
                  <a:lnTo>
                    <a:pt x="1835" y="3"/>
                  </a:lnTo>
                  <a:lnTo>
                    <a:pt x="1865" y="12"/>
                  </a:lnTo>
                  <a:lnTo>
                    <a:pt x="1893" y="28"/>
                  </a:lnTo>
                  <a:lnTo>
                    <a:pt x="1917" y="48"/>
                  </a:lnTo>
                  <a:lnTo>
                    <a:pt x="1921" y="51"/>
                  </a:lnTo>
                  <a:lnTo>
                    <a:pt x="1923" y="53"/>
                  </a:lnTo>
                  <a:lnTo>
                    <a:pt x="1926" y="56"/>
                  </a:lnTo>
                  <a:lnTo>
                    <a:pt x="1927" y="58"/>
                  </a:lnTo>
                  <a:lnTo>
                    <a:pt x="1928" y="59"/>
                  </a:lnTo>
                  <a:lnTo>
                    <a:pt x="1929" y="60"/>
                  </a:lnTo>
                  <a:lnTo>
                    <a:pt x="1931" y="62"/>
                  </a:lnTo>
                  <a:lnTo>
                    <a:pt x="1932" y="63"/>
                  </a:lnTo>
                  <a:lnTo>
                    <a:pt x="1940" y="70"/>
                  </a:lnTo>
                  <a:lnTo>
                    <a:pt x="1965" y="95"/>
                  </a:lnTo>
                  <a:lnTo>
                    <a:pt x="2016" y="141"/>
                  </a:lnTo>
                  <a:lnTo>
                    <a:pt x="2117" y="237"/>
                  </a:lnTo>
                  <a:lnTo>
                    <a:pt x="2319" y="426"/>
                  </a:lnTo>
                  <a:lnTo>
                    <a:pt x="2462" y="559"/>
                  </a:lnTo>
                  <a:lnTo>
                    <a:pt x="2462" y="156"/>
                  </a:lnTo>
                  <a:lnTo>
                    <a:pt x="2941" y="156"/>
                  </a:lnTo>
                  <a:lnTo>
                    <a:pt x="2941" y="1006"/>
                  </a:lnTo>
                  <a:lnTo>
                    <a:pt x="3525" y="1553"/>
                  </a:lnTo>
                  <a:lnTo>
                    <a:pt x="3549" y="1573"/>
                  </a:lnTo>
                  <a:lnTo>
                    <a:pt x="3568" y="1596"/>
                  </a:lnTo>
                  <a:lnTo>
                    <a:pt x="3585" y="1623"/>
                  </a:lnTo>
                  <a:lnTo>
                    <a:pt x="3597" y="1653"/>
                  </a:lnTo>
                  <a:lnTo>
                    <a:pt x="3605" y="1685"/>
                  </a:lnTo>
                  <a:lnTo>
                    <a:pt x="3607" y="1719"/>
                  </a:lnTo>
                  <a:lnTo>
                    <a:pt x="3605" y="1755"/>
                  </a:lnTo>
                  <a:lnTo>
                    <a:pt x="3596" y="1788"/>
                  </a:lnTo>
                  <a:lnTo>
                    <a:pt x="3583" y="1819"/>
                  </a:lnTo>
                  <a:lnTo>
                    <a:pt x="3566" y="1847"/>
                  </a:lnTo>
                  <a:lnTo>
                    <a:pt x="3544" y="1870"/>
                  </a:lnTo>
                  <a:lnTo>
                    <a:pt x="3520" y="1890"/>
                  </a:lnTo>
                  <a:lnTo>
                    <a:pt x="3492" y="1905"/>
                  </a:lnTo>
                  <a:lnTo>
                    <a:pt x="3463" y="1914"/>
                  </a:lnTo>
                  <a:lnTo>
                    <a:pt x="3431" y="1917"/>
                  </a:lnTo>
                  <a:lnTo>
                    <a:pt x="3401" y="1914"/>
                  </a:lnTo>
                  <a:lnTo>
                    <a:pt x="3373" y="1906"/>
                  </a:lnTo>
                  <a:lnTo>
                    <a:pt x="3346" y="1893"/>
                  </a:lnTo>
                  <a:lnTo>
                    <a:pt x="3322" y="1875"/>
                  </a:lnTo>
                  <a:lnTo>
                    <a:pt x="3301" y="1853"/>
                  </a:lnTo>
                  <a:lnTo>
                    <a:pt x="3164" y="1725"/>
                  </a:lnTo>
                  <a:lnTo>
                    <a:pt x="3172" y="1758"/>
                  </a:lnTo>
                  <a:lnTo>
                    <a:pt x="3175" y="1791"/>
                  </a:lnTo>
                  <a:lnTo>
                    <a:pt x="3177" y="1821"/>
                  </a:lnTo>
                  <a:lnTo>
                    <a:pt x="3177" y="3017"/>
                  </a:lnTo>
                  <a:lnTo>
                    <a:pt x="3174" y="3051"/>
                  </a:lnTo>
                  <a:lnTo>
                    <a:pt x="3165" y="3083"/>
                  </a:lnTo>
                  <a:lnTo>
                    <a:pt x="3152" y="3111"/>
                  </a:lnTo>
                  <a:lnTo>
                    <a:pt x="3133" y="3136"/>
                  </a:lnTo>
                  <a:lnTo>
                    <a:pt x="3111" y="3156"/>
                  </a:lnTo>
                  <a:lnTo>
                    <a:pt x="3085" y="3172"/>
                  </a:lnTo>
                  <a:lnTo>
                    <a:pt x="3057" y="3182"/>
                  </a:lnTo>
                  <a:lnTo>
                    <a:pt x="3027" y="3185"/>
                  </a:lnTo>
                  <a:lnTo>
                    <a:pt x="2226" y="3185"/>
                  </a:lnTo>
                  <a:lnTo>
                    <a:pt x="2226" y="1835"/>
                  </a:lnTo>
                  <a:lnTo>
                    <a:pt x="1374" y="1835"/>
                  </a:lnTo>
                  <a:lnTo>
                    <a:pt x="1374" y="3185"/>
                  </a:lnTo>
                  <a:lnTo>
                    <a:pt x="580" y="3185"/>
                  </a:lnTo>
                  <a:lnTo>
                    <a:pt x="549" y="3182"/>
                  </a:lnTo>
                  <a:lnTo>
                    <a:pt x="522" y="3172"/>
                  </a:lnTo>
                  <a:lnTo>
                    <a:pt x="496" y="3156"/>
                  </a:lnTo>
                  <a:lnTo>
                    <a:pt x="473" y="3136"/>
                  </a:lnTo>
                  <a:lnTo>
                    <a:pt x="455" y="3111"/>
                  </a:lnTo>
                  <a:lnTo>
                    <a:pt x="441" y="3083"/>
                  </a:lnTo>
                  <a:lnTo>
                    <a:pt x="432" y="3051"/>
                  </a:lnTo>
                  <a:lnTo>
                    <a:pt x="429" y="3017"/>
                  </a:lnTo>
                  <a:lnTo>
                    <a:pt x="429" y="1821"/>
                  </a:lnTo>
                  <a:lnTo>
                    <a:pt x="431" y="1791"/>
                  </a:lnTo>
                  <a:lnTo>
                    <a:pt x="436" y="1758"/>
                  </a:lnTo>
                  <a:lnTo>
                    <a:pt x="442" y="1725"/>
                  </a:lnTo>
                  <a:lnTo>
                    <a:pt x="310" y="1849"/>
                  </a:lnTo>
                  <a:lnTo>
                    <a:pt x="287" y="1871"/>
                  </a:lnTo>
                  <a:lnTo>
                    <a:pt x="264" y="1891"/>
                  </a:lnTo>
                  <a:lnTo>
                    <a:pt x="237" y="1905"/>
                  </a:lnTo>
                  <a:lnTo>
                    <a:pt x="208" y="1914"/>
                  </a:lnTo>
                  <a:lnTo>
                    <a:pt x="176" y="1917"/>
                  </a:lnTo>
                  <a:lnTo>
                    <a:pt x="145" y="1914"/>
                  </a:lnTo>
                  <a:lnTo>
                    <a:pt x="115" y="1905"/>
                  </a:lnTo>
                  <a:lnTo>
                    <a:pt x="87" y="1890"/>
                  </a:lnTo>
                  <a:lnTo>
                    <a:pt x="63" y="1870"/>
                  </a:lnTo>
                  <a:lnTo>
                    <a:pt x="41" y="1847"/>
                  </a:lnTo>
                  <a:lnTo>
                    <a:pt x="24" y="1819"/>
                  </a:lnTo>
                  <a:lnTo>
                    <a:pt x="11" y="1788"/>
                  </a:lnTo>
                  <a:lnTo>
                    <a:pt x="3" y="1755"/>
                  </a:lnTo>
                  <a:lnTo>
                    <a:pt x="0" y="1719"/>
                  </a:lnTo>
                  <a:lnTo>
                    <a:pt x="2" y="1688"/>
                  </a:lnTo>
                  <a:lnTo>
                    <a:pt x="9" y="1658"/>
                  </a:lnTo>
                  <a:lnTo>
                    <a:pt x="19" y="1630"/>
                  </a:lnTo>
                  <a:lnTo>
                    <a:pt x="23" y="1619"/>
                  </a:lnTo>
                  <a:lnTo>
                    <a:pt x="30" y="1608"/>
                  </a:lnTo>
                  <a:lnTo>
                    <a:pt x="39" y="1596"/>
                  </a:lnTo>
                  <a:lnTo>
                    <a:pt x="57" y="1574"/>
                  </a:lnTo>
                  <a:lnTo>
                    <a:pt x="78" y="1555"/>
                  </a:lnTo>
                  <a:lnTo>
                    <a:pt x="1674" y="65"/>
                  </a:lnTo>
                  <a:lnTo>
                    <a:pt x="1695" y="42"/>
                  </a:lnTo>
                  <a:lnTo>
                    <a:pt x="1718" y="25"/>
                  </a:lnTo>
                  <a:lnTo>
                    <a:pt x="1744" y="11"/>
                  </a:lnTo>
                  <a:lnTo>
                    <a:pt x="1773" y="3"/>
                  </a:lnTo>
                  <a:lnTo>
                    <a:pt x="1803" y="0"/>
                  </a:lnTo>
                  <a:close/>
                </a:path>
              </a:pathLst>
            </a:custGeom>
            <a:solidFill>
              <a:schemeClr val="bg1"/>
            </a:solidFill>
            <a:ln w="0">
              <a:noFill/>
              <a:prstDash val="solid"/>
              <a:round/>
            </a:ln>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4" name="组合 53"/>
          <p:cNvGrpSpPr/>
          <p:nvPr/>
        </p:nvGrpSpPr>
        <p:grpSpPr>
          <a:xfrm>
            <a:off x="8076073" y="4063208"/>
            <a:ext cx="772611" cy="772611"/>
            <a:chOff x="8290109" y="4063208"/>
            <a:chExt cx="772611" cy="772611"/>
          </a:xfrm>
        </p:grpSpPr>
        <p:sp>
          <p:nvSpPr>
            <p:cNvPr id="55" name="矩形 54"/>
            <p:cNvSpPr/>
            <p:nvPr/>
          </p:nvSpPr>
          <p:spPr>
            <a:xfrm>
              <a:off x="8290109" y="4063208"/>
              <a:ext cx="772611" cy="772611"/>
            </a:xfrm>
            <a:prstGeom prst="rect">
              <a:avLst/>
            </a:prstGeom>
            <a:solidFill>
              <a:srgbClr val="01A0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56" name="Freeform 6"/>
            <p:cNvSpPr>
              <a:spLocks noEditPoints="1"/>
            </p:cNvSpPr>
            <p:nvPr/>
          </p:nvSpPr>
          <p:spPr bwMode="auto">
            <a:xfrm>
              <a:off x="8458291" y="4268719"/>
              <a:ext cx="457549" cy="353298"/>
            </a:xfrm>
            <a:custGeom>
              <a:avLst/>
              <a:gdLst>
                <a:gd name="T0" fmla="*/ 2609 w 3553"/>
                <a:gd name="T1" fmla="*/ 2059 h 2747"/>
                <a:gd name="T2" fmla="*/ 2795 w 3553"/>
                <a:gd name="T3" fmla="*/ 2137 h 2747"/>
                <a:gd name="T4" fmla="*/ 2780 w 3553"/>
                <a:gd name="T5" fmla="*/ 1955 h 2747"/>
                <a:gd name="T6" fmla="*/ 2643 w 3553"/>
                <a:gd name="T7" fmla="*/ 1943 h 2747"/>
                <a:gd name="T8" fmla="*/ 3108 w 3553"/>
                <a:gd name="T9" fmla="*/ 1895 h 2747"/>
                <a:gd name="T10" fmla="*/ 3020 w 3553"/>
                <a:gd name="T11" fmla="*/ 2223 h 2747"/>
                <a:gd name="T12" fmla="*/ 2768 w 3553"/>
                <a:gd name="T13" fmla="*/ 2455 h 2747"/>
                <a:gd name="T14" fmla="*/ 2077 w 3553"/>
                <a:gd name="T15" fmla="*/ 1943 h 2747"/>
                <a:gd name="T16" fmla="*/ 2310 w 3553"/>
                <a:gd name="T17" fmla="*/ 1616 h 2747"/>
                <a:gd name="T18" fmla="*/ 2415 w 3553"/>
                <a:gd name="T19" fmla="*/ 1439 h 2747"/>
                <a:gd name="T20" fmla="*/ 1139 w 3553"/>
                <a:gd name="T21" fmla="*/ 324 h 2747"/>
                <a:gd name="T22" fmla="*/ 1373 w 3553"/>
                <a:gd name="T23" fmla="*/ 771 h 2747"/>
                <a:gd name="T24" fmla="*/ 1657 w 3553"/>
                <a:gd name="T25" fmla="*/ 1071 h 2747"/>
                <a:gd name="T26" fmla="*/ 1421 w 3553"/>
                <a:gd name="T27" fmla="*/ 1285 h 2747"/>
                <a:gd name="T28" fmla="*/ 931 w 3553"/>
                <a:gd name="T29" fmla="*/ 1483 h 2747"/>
                <a:gd name="T30" fmla="*/ 392 w 3553"/>
                <a:gd name="T31" fmla="*/ 1461 h 2747"/>
                <a:gd name="T32" fmla="*/ 42 w 3553"/>
                <a:gd name="T33" fmla="*/ 1079 h 2747"/>
                <a:gd name="T34" fmla="*/ 463 w 3553"/>
                <a:gd name="T35" fmla="*/ 1042 h 2747"/>
                <a:gd name="T36" fmla="*/ 694 w 3553"/>
                <a:gd name="T37" fmla="*/ 826 h 2747"/>
                <a:gd name="T38" fmla="*/ 723 w 3553"/>
                <a:gd name="T39" fmla="*/ 565 h 2747"/>
                <a:gd name="T40" fmla="*/ 323 w 3553"/>
                <a:gd name="T41" fmla="*/ 262 h 2747"/>
                <a:gd name="T42" fmla="*/ 2423 w 3553"/>
                <a:gd name="T43" fmla="*/ 6 h 2747"/>
                <a:gd name="T44" fmla="*/ 2939 w 3553"/>
                <a:gd name="T45" fmla="*/ 213 h 2747"/>
                <a:gd name="T46" fmla="*/ 3108 w 3553"/>
                <a:gd name="T47" fmla="*/ 438 h 2747"/>
                <a:gd name="T48" fmla="*/ 3313 w 3553"/>
                <a:gd name="T49" fmla="*/ 620 h 2747"/>
                <a:gd name="T50" fmla="*/ 3525 w 3553"/>
                <a:gd name="T51" fmla="*/ 736 h 2747"/>
                <a:gd name="T52" fmla="*/ 3498 w 3553"/>
                <a:gd name="T53" fmla="*/ 892 h 2747"/>
                <a:gd name="T54" fmla="*/ 3363 w 3553"/>
                <a:gd name="T55" fmla="*/ 1050 h 2747"/>
                <a:gd name="T56" fmla="*/ 3292 w 3553"/>
                <a:gd name="T57" fmla="*/ 1103 h 2747"/>
                <a:gd name="T58" fmla="*/ 3162 w 3553"/>
                <a:gd name="T59" fmla="*/ 1039 h 2747"/>
                <a:gd name="T60" fmla="*/ 3129 w 3553"/>
                <a:gd name="T61" fmla="*/ 1010 h 2747"/>
                <a:gd name="T62" fmla="*/ 3046 w 3553"/>
                <a:gd name="T63" fmla="*/ 832 h 2747"/>
                <a:gd name="T64" fmla="*/ 2840 w 3553"/>
                <a:gd name="T65" fmla="*/ 736 h 2747"/>
                <a:gd name="T66" fmla="*/ 2623 w 3553"/>
                <a:gd name="T67" fmla="*/ 817 h 2747"/>
                <a:gd name="T68" fmla="*/ 2194 w 3553"/>
                <a:gd name="T69" fmla="*/ 1429 h 2747"/>
                <a:gd name="T70" fmla="*/ 2015 w 3553"/>
                <a:gd name="T71" fmla="*/ 1698 h 2747"/>
                <a:gd name="T72" fmla="*/ 1846 w 3553"/>
                <a:gd name="T73" fmla="*/ 1896 h 2747"/>
                <a:gd name="T74" fmla="*/ 1593 w 3553"/>
                <a:gd name="T75" fmla="*/ 2158 h 2747"/>
                <a:gd name="T76" fmla="*/ 1449 w 3553"/>
                <a:gd name="T77" fmla="*/ 2314 h 2747"/>
                <a:gd name="T78" fmla="*/ 1253 w 3553"/>
                <a:gd name="T79" fmla="*/ 2559 h 2747"/>
                <a:gd name="T80" fmla="*/ 1114 w 3553"/>
                <a:gd name="T81" fmla="*/ 2739 h 2747"/>
                <a:gd name="T82" fmla="*/ 869 w 3553"/>
                <a:gd name="T83" fmla="*/ 2624 h 2747"/>
                <a:gd name="T84" fmla="*/ 703 w 3553"/>
                <a:gd name="T85" fmla="*/ 2456 h 2747"/>
                <a:gd name="T86" fmla="*/ 783 w 3553"/>
                <a:gd name="T87" fmla="*/ 2315 h 2747"/>
                <a:gd name="T88" fmla="*/ 1086 w 3553"/>
                <a:gd name="T89" fmla="*/ 2017 h 2747"/>
                <a:gd name="T90" fmla="*/ 1211 w 3553"/>
                <a:gd name="T91" fmla="*/ 1856 h 2747"/>
                <a:gd name="T92" fmla="*/ 1244 w 3553"/>
                <a:gd name="T93" fmla="*/ 1812 h 2747"/>
                <a:gd name="T94" fmla="*/ 1419 w 3553"/>
                <a:gd name="T95" fmla="*/ 1586 h 2747"/>
                <a:gd name="T96" fmla="*/ 1593 w 3553"/>
                <a:gd name="T97" fmla="*/ 1399 h 2747"/>
                <a:gd name="T98" fmla="*/ 1828 w 3553"/>
                <a:gd name="T99" fmla="*/ 1185 h 2747"/>
                <a:gd name="T100" fmla="*/ 1972 w 3553"/>
                <a:gd name="T101" fmla="*/ 1103 h 2747"/>
                <a:gd name="T102" fmla="*/ 2399 w 3553"/>
                <a:gd name="T103" fmla="*/ 620 h 2747"/>
                <a:gd name="T104" fmla="*/ 2438 w 3553"/>
                <a:gd name="T105" fmla="*/ 442 h 2747"/>
                <a:gd name="T106" fmla="*/ 2345 w 3553"/>
                <a:gd name="T107" fmla="*/ 270 h 2747"/>
                <a:gd name="T108" fmla="*/ 2033 w 3553"/>
                <a:gd name="T109" fmla="*/ 222 h 2747"/>
                <a:gd name="T110" fmla="*/ 1836 w 3553"/>
                <a:gd name="T111" fmla="*/ 235 h 2747"/>
                <a:gd name="T112" fmla="*/ 1631 w 3553"/>
                <a:gd name="T113" fmla="*/ 236 h 2747"/>
                <a:gd name="T114" fmla="*/ 1679 w 3553"/>
                <a:gd name="T115" fmla="*/ 138 h 2747"/>
                <a:gd name="T116" fmla="*/ 1911 w 3553"/>
                <a:gd name="T117" fmla="*/ 69 h 2747"/>
                <a:gd name="T118" fmla="*/ 2306 w 3553"/>
                <a:gd name="T119" fmla="*/ 1 h 27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53" h="2747">
                  <a:moveTo>
                    <a:pt x="2705" y="1906"/>
                  </a:moveTo>
                  <a:lnTo>
                    <a:pt x="2681" y="1914"/>
                  </a:lnTo>
                  <a:lnTo>
                    <a:pt x="2659" y="1927"/>
                  </a:lnTo>
                  <a:lnTo>
                    <a:pt x="2640" y="1943"/>
                  </a:lnTo>
                  <a:lnTo>
                    <a:pt x="2624" y="1964"/>
                  </a:lnTo>
                  <a:lnTo>
                    <a:pt x="2613" y="1987"/>
                  </a:lnTo>
                  <a:lnTo>
                    <a:pt x="2607" y="2011"/>
                  </a:lnTo>
                  <a:lnTo>
                    <a:pt x="2606" y="2035"/>
                  </a:lnTo>
                  <a:lnTo>
                    <a:pt x="2609" y="2059"/>
                  </a:lnTo>
                  <a:lnTo>
                    <a:pt x="2618" y="2082"/>
                  </a:lnTo>
                  <a:lnTo>
                    <a:pt x="2630" y="2102"/>
                  </a:lnTo>
                  <a:lnTo>
                    <a:pt x="2647" y="2121"/>
                  </a:lnTo>
                  <a:lnTo>
                    <a:pt x="2667" y="2136"/>
                  </a:lnTo>
                  <a:lnTo>
                    <a:pt x="2693" y="2147"/>
                  </a:lnTo>
                  <a:lnTo>
                    <a:pt x="2719" y="2152"/>
                  </a:lnTo>
                  <a:lnTo>
                    <a:pt x="2745" y="2152"/>
                  </a:lnTo>
                  <a:lnTo>
                    <a:pt x="2771" y="2147"/>
                  </a:lnTo>
                  <a:lnTo>
                    <a:pt x="2795" y="2137"/>
                  </a:lnTo>
                  <a:lnTo>
                    <a:pt x="2817" y="2122"/>
                  </a:lnTo>
                  <a:lnTo>
                    <a:pt x="2835" y="2102"/>
                  </a:lnTo>
                  <a:lnTo>
                    <a:pt x="2841" y="2078"/>
                  </a:lnTo>
                  <a:lnTo>
                    <a:pt x="2841" y="2054"/>
                  </a:lnTo>
                  <a:lnTo>
                    <a:pt x="2837" y="2031"/>
                  </a:lnTo>
                  <a:lnTo>
                    <a:pt x="2829" y="2008"/>
                  </a:lnTo>
                  <a:lnTo>
                    <a:pt x="2817" y="1988"/>
                  </a:lnTo>
                  <a:lnTo>
                    <a:pt x="2800" y="1970"/>
                  </a:lnTo>
                  <a:lnTo>
                    <a:pt x="2780" y="1955"/>
                  </a:lnTo>
                  <a:lnTo>
                    <a:pt x="2756" y="1944"/>
                  </a:lnTo>
                  <a:lnTo>
                    <a:pt x="2732" y="1939"/>
                  </a:lnTo>
                  <a:lnTo>
                    <a:pt x="2707" y="1938"/>
                  </a:lnTo>
                  <a:lnTo>
                    <a:pt x="2683" y="1942"/>
                  </a:lnTo>
                  <a:lnTo>
                    <a:pt x="2659" y="1951"/>
                  </a:lnTo>
                  <a:lnTo>
                    <a:pt x="2638" y="1964"/>
                  </a:lnTo>
                  <a:lnTo>
                    <a:pt x="2619" y="1981"/>
                  </a:lnTo>
                  <a:lnTo>
                    <a:pt x="2629" y="1963"/>
                  </a:lnTo>
                  <a:lnTo>
                    <a:pt x="2643" y="1943"/>
                  </a:lnTo>
                  <a:lnTo>
                    <a:pt x="2662" y="1927"/>
                  </a:lnTo>
                  <a:lnTo>
                    <a:pt x="2682" y="1914"/>
                  </a:lnTo>
                  <a:lnTo>
                    <a:pt x="2705" y="1906"/>
                  </a:lnTo>
                  <a:close/>
                  <a:moveTo>
                    <a:pt x="2415" y="1439"/>
                  </a:moveTo>
                  <a:lnTo>
                    <a:pt x="3058" y="1815"/>
                  </a:lnTo>
                  <a:lnTo>
                    <a:pt x="3075" y="1830"/>
                  </a:lnTo>
                  <a:lnTo>
                    <a:pt x="3090" y="1847"/>
                  </a:lnTo>
                  <a:lnTo>
                    <a:pt x="3101" y="1870"/>
                  </a:lnTo>
                  <a:lnTo>
                    <a:pt x="3108" y="1895"/>
                  </a:lnTo>
                  <a:lnTo>
                    <a:pt x="3111" y="1924"/>
                  </a:lnTo>
                  <a:lnTo>
                    <a:pt x="3111" y="1956"/>
                  </a:lnTo>
                  <a:lnTo>
                    <a:pt x="3109" y="1990"/>
                  </a:lnTo>
                  <a:lnTo>
                    <a:pt x="3103" y="2026"/>
                  </a:lnTo>
                  <a:lnTo>
                    <a:pt x="3093" y="2064"/>
                  </a:lnTo>
                  <a:lnTo>
                    <a:pt x="3080" y="2102"/>
                  </a:lnTo>
                  <a:lnTo>
                    <a:pt x="3063" y="2143"/>
                  </a:lnTo>
                  <a:lnTo>
                    <a:pt x="3044" y="2183"/>
                  </a:lnTo>
                  <a:lnTo>
                    <a:pt x="3020" y="2223"/>
                  </a:lnTo>
                  <a:lnTo>
                    <a:pt x="2995" y="2263"/>
                  </a:lnTo>
                  <a:lnTo>
                    <a:pt x="2968" y="2299"/>
                  </a:lnTo>
                  <a:lnTo>
                    <a:pt x="2940" y="2331"/>
                  </a:lnTo>
                  <a:lnTo>
                    <a:pt x="2912" y="2362"/>
                  </a:lnTo>
                  <a:lnTo>
                    <a:pt x="2882" y="2388"/>
                  </a:lnTo>
                  <a:lnTo>
                    <a:pt x="2854" y="2411"/>
                  </a:lnTo>
                  <a:lnTo>
                    <a:pt x="2824" y="2430"/>
                  </a:lnTo>
                  <a:lnTo>
                    <a:pt x="2796" y="2445"/>
                  </a:lnTo>
                  <a:lnTo>
                    <a:pt x="2768" y="2455"/>
                  </a:lnTo>
                  <a:lnTo>
                    <a:pt x="2742" y="2461"/>
                  </a:lnTo>
                  <a:lnTo>
                    <a:pt x="2717" y="2462"/>
                  </a:lnTo>
                  <a:lnTo>
                    <a:pt x="2694" y="2458"/>
                  </a:lnTo>
                  <a:lnTo>
                    <a:pt x="2673" y="2449"/>
                  </a:lnTo>
                  <a:lnTo>
                    <a:pt x="1982" y="2043"/>
                  </a:lnTo>
                  <a:lnTo>
                    <a:pt x="2009" y="2015"/>
                  </a:lnTo>
                  <a:lnTo>
                    <a:pt x="2034" y="1989"/>
                  </a:lnTo>
                  <a:lnTo>
                    <a:pt x="2057" y="1964"/>
                  </a:lnTo>
                  <a:lnTo>
                    <a:pt x="2077" y="1943"/>
                  </a:lnTo>
                  <a:lnTo>
                    <a:pt x="2093" y="1923"/>
                  </a:lnTo>
                  <a:lnTo>
                    <a:pt x="2125" y="1885"/>
                  </a:lnTo>
                  <a:lnTo>
                    <a:pt x="2157" y="1842"/>
                  </a:lnTo>
                  <a:lnTo>
                    <a:pt x="2191" y="1795"/>
                  </a:lnTo>
                  <a:lnTo>
                    <a:pt x="2223" y="1746"/>
                  </a:lnTo>
                  <a:lnTo>
                    <a:pt x="2257" y="1695"/>
                  </a:lnTo>
                  <a:lnTo>
                    <a:pt x="2276" y="1668"/>
                  </a:lnTo>
                  <a:lnTo>
                    <a:pt x="2294" y="1641"/>
                  </a:lnTo>
                  <a:lnTo>
                    <a:pt x="2310" y="1616"/>
                  </a:lnTo>
                  <a:lnTo>
                    <a:pt x="2326" y="1592"/>
                  </a:lnTo>
                  <a:lnTo>
                    <a:pt x="2341" y="1569"/>
                  </a:lnTo>
                  <a:lnTo>
                    <a:pt x="2354" y="1550"/>
                  </a:lnTo>
                  <a:lnTo>
                    <a:pt x="2365" y="1534"/>
                  </a:lnTo>
                  <a:lnTo>
                    <a:pt x="2373" y="1521"/>
                  </a:lnTo>
                  <a:lnTo>
                    <a:pt x="2379" y="1512"/>
                  </a:lnTo>
                  <a:lnTo>
                    <a:pt x="2393" y="1489"/>
                  </a:lnTo>
                  <a:lnTo>
                    <a:pt x="2405" y="1464"/>
                  </a:lnTo>
                  <a:lnTo>
                    <a:pt x="2415" y="1439"/>
                  </a:lnTo>
                  <a:close/>
                  <a:moveTo>
                    <a:pt x="675" y="157"/>
                  </a:moveTo>
                  <a:lnTo>
                    <a:pt x="738" y="159"/>
                  </a:lnTo>
                  <a:lnTo>
                    <a:pt x="800" y="166"/>
                  </a:lnTo>
                  <a:lnTo>
                    <a:pt x="862" y="179"/>
                  </a:lnTo>
                  <a:lnTo>
                    <a:pt x="923" y="199"/>
                  </a:lnTo>
                  <a:lnTo>
                    <a:pt x="982" y="223"/>
                  </a:lnTo>
                  <a:lnTo>
                    <a:pt x="1040" y="254"/>
                  </a:lnTo>
                  <a:lnTo>
                    <a:pt x="1092" y="287"/>
                  </a:lnTo>
                  <a:lnTo>
                    <a:pt x="1139" y="324"/>
                  </a:lnTo>
                  <a:lnTo>
                    <a:pt x="1182" y="364"/>
                  </a:lnTo>
                  <a:lnTo>
                    <a:pt x="1220" y="408"/>
                  </a:lnTo>
                  <a:lnTo>
                    <a:pt x="1255" y="454"/>
                  </a:lnTo>
                  <a:lnTo>
                    <a:pt x="1286" y="503"/>
                  </a:lnTo>
                  <a:lnTo>
                    <a:pt x="1312" y="553"/>
                  </a:lnTo>
                  <a:lnTo>
                    <a:pt x="1334" y="607"/>
                  </a:lnTo>
                  <a:lnTo>
                    <a:pt x="1352" y="660"/>
                  </a:lnTo>
                  <a:lnTo>
                    <a:pt x="1364" y="716"/>
                  </a:lnTo>
                  <a:lnTo>
                    <a:pt x="1373" y="771"/>
                  </a:lnTo>
                  <a:lnTo>
                    <a:pt x="1376" y="829"/>
                  </a:lnTo>
                  <a:lnTo>
                    <a:pt x="1379" y="831"/>
                  </a:lnTo>
                  <a:lnTo>
                    <a:pt x="1380" y="827"/>
                  </a:lnTo>
                  <a:lnTo>
                    <a:pt x="1380" y="824"/>
                  </a:lnTo>
                  <a:lnTo>
                    <a:pt x="1444" y="862"/>
                  </a:lnTo>
                  <a:lnTo>
                    <a:pt x="1443" y="868"/>
                  </a:lnTo>
                  <a:lnTo>
                    <a:pt x="1708" y="1023"/>
                  </a:lnTo>
                  <a:lnTo>
                    <a:pt x="1684" y="1046"/>
                  </a:lnTo>
                  <a:lnTo>
                    <a:pt x="1657" y="1071"/>
                  </a:lnTo>
                  <a:lnTo>
                    <a:pt x="1628" y="1096"/>
                  </a:lnTo>
                  <a:lnTo>
                    <a:pt x="1600" y="1124"/>
                  </a:lnTo>
                  <a:lnTo>
                    <a:pt x="1570" y="1150"/>
                  </a:lnTo>
                  <a:lnTo>
                    <a:pt x="1541" y="1177"/>
                  </a:lnTo>
                  <a:lnTo>
                    <a:pt x="1513" y="1202"/>
                  </a:lnTo>
                  <a:lnTo>
                    <a:pt x="1487" y="1226"/>
                  </a:lnTo>
                  <a:lnTo>
                    <a:pt x="1461" y="1249"/>
                  </a:lnTo>
                  <a:lnTo>
                    <a:pt x="1440" y="1269"/>
                  </a:lnTo>
                  <a:lnTo>
                    <a:pt x="1421" y="1285"/>
                  </a:lnTo>
                  <a:lnTo>
                    <a:pt x="1392" y="1312"/>
                  </a:lnTo>
                  <a:lnTo>
                    <a:pt x="1365" y="1341"/>
                  </a:lnTo>
                  <a:lnTo>
                    <a:pt x="1338" y="1371"/>
                  </a:lnTo>
                  <a:lnTo>
                    <a:pt x="1309" y="1405"/>
                  </a:lnTo>
                  <a:lnTo>
                    <a:pt x="1264" y="1460"/>
                  </a:lnTo>
                  <a:lnTo>
                    <a:pt x="1219" y="1515"/>
                  </a:lnTo>
                  <a:lnTo>
                    <a:pt x="1176" y="1571"/>
                  </a:lnTo>
                  <a:lnTo>
                    <a:pt x="987" y="1460"/>
                  </a:lnTo>
                  <a:lnTo>
                    <a:pt x="931" y="1483"/>
                  </a:lnTo>
                  <a:lnTo>
                    <a:pt x="873" y="1502"/>
                  </a:lnTo>
                  <a:lnTo>
                    <a:pt x="814" y="1515"/>
                  </a:lnTo>
                  <a:lnTo>
                    <a:pt x="754" y="1524"/>
                  </a:lnTo>
                  <a:lnTo>
                    <a:pt x="693" y="1527"/>
                  </a:lnTo>
                  <a:lnTo>
                    <a:pt x="633" y="1525"/>
                  </a:lnTo>
                  <a:lnTo>
                    <a:pt x="571" y="1518"/>
                  </a:lnTo>
                  <a:lnTo>
                    <a:pt x="511" y="1504"/>
                  </a:lnTo>
                  <a:lnTo>
                    <a:pt x="451" y="1485"/>
                  </a:lnTo>
                  <a:lnTo>
                    <a:pt x="392" y="1461"/>
                  </a:lnTo>
                  <a:lnTo>
                    <a:pt x="335" y="1430"/>
                  </a:lnTo>
                  <a:lnTo>
                    <a:pt x="285" y="1396"/>
                  </a:lnTo>
                  <a:lnTo>
                    <a:pt x="238" y="1360"/>
                  </a:lnTo>
                  <a:lnTo>
                    <a:pt x="194" y="1320"/>
                  </a:lnTo>
                  <a:lnTo>
                    <a:pt x="156" y="1276"/>
                  </a:lnTo>
                  <a:lnTo>
                    <a:pt x="121" y="1231"/>
                  </a:lnTo>
                  <a:lnTo>
                    <a:pt x="90" y="1182"/>
                  </a:lnTo>
                  <a:lnTo>
                    <a:pt x="64" y="1131"/>
                  </a:lnTo>
                  <a:lnTo>
                    <a:pt x="42" y="1079"/>
                  </a:lnTo>
                  <a:lnTo>
                    <a:pt x="25" y="1024"/>
                  </a:lnTo>
                  <a:lnTo>
                    <a:pt x="12" y="969"/>
                  </a:lnTo>
                  <a:lnTo>
                    <a:pt x="3" y="913"/>
                  </a:lnTo>
                  <a:lnTo>
                    <a:pt x="0" y="856"/>
                  </a:lnTo>
                  <a:lnTo>
                    <a:pt x="1" y="799"/>
                  </a:lnTo>
                  <a:lnTo>
                    <a:pt x="397" y="1033"/>
                  </a:lnTo>
                  <a:lnTo>
                    <a:pt x="417" y="1042"/>
                  </a:lnTo>
                  <a:lnTo>
                    <a:pt x="439" y="1044"/>
                  </a:lnTo>
                  <a:lnTo>
                    <a:pt x="463" y="1042"/>
                  </a:lnTo>
                  <a:lnTo>
                    <a:pt x="489" y="1034"/>
                  </a:lnTo>
                  <a:lnTo>
                    <a:pt x="515" y="1022"/>
                  </a:lnTo>
                  <a:lnTo>
                    <a:pt x="543" y="1005"/>
                  </a:lnTo>
                  <a:lnTo>
                    <a:pt x="570" y="984"/>
                  </a:lnTo>
                  <a:lnTo>
                    <a:pt x="598" y="959"/>
                  </a:lnTo>
                  <a:lnTo>
                    <a:pt x="625" y="930"/>
                  </a:lnTo>
                  <a:lnTo>
                    <a:pt x="651" y="897"/>
                  </a:lnTo>
                  <a:lnTo>
                    <a:pt x="675" y="862"/>
                  </a:lnTo>
                  <a:lnTo>
                    <a:pt x="694" y="826"/>
                  </a:lnTo>
                  <a:lnTo>
                    <a:pt x="709" y="791"/>
                  </a:lnTo>
                  <a:lnTo>
                    <a:pt x="721" y="757"/>
                  </a:lnTo>
                  <a:lnTo>
                    <a:pt x="730" y="723"/>
                  </a:lnTo>
                  <a:lnTo>
                    <a:pt x="737" y="692"/>
                  </a:lnTo>
                  <a:lnTo>
                    <a:pt x="740" y="661"/>
                  </a:lnTo>
                  <a:lnTo>
                    <a:pt x="740" y="633"/>
                  </a:lnTo>
                  <a:lnTo>
                    <a:pt x="738" y="608"/>
                  </a:lnTo>
                  <a:lnTo>
                    <a:pt x="731" y="585"/>
                  </a:lnTo>
                  <a:lnTo>
                    <a:pt x="723" y="565"/>
                  </a:lnTo>
                  <a:lnTo>
                    <a:pt x="710" y="549"/>
                  </a:lnTo>
                  <a:lnTo>
                    <a:pt x="694" y="537"/>
                  </a:lnTo>
                  <a:lnTo>
                    <a:pt x="299" y="302"/>
                  </a:lnTo>
                  <a:lnTo>
                    <a:pt x="305" y="296"/>
                  </a:lnTo>
                  <a:lnTo>
                    <a:pt x="309" y="289"/>
                  </a:lnTo>
                  <a:lnTo>
                    <a:pt x="311" y="282"/>
                  </a:lnTo>
                  <a:lnTo>
                    <a:pt x="314" y="274"/>
                  </a:lnTo>
                  <a:lnTo>
                    <a:pt x="317" y="266"/>
                  </a:lnTo>
                  <a:lnTo>
                    <a:pt x="323" y="262"/>
                  </a:lnTo>
                  <a:lnTo>
                    <a:pt x="377" y="231"/>
                  </a:lnTo>
                  <a:lnTo>
                    <a:pt x="434" y="206"/>
                  </a:lnTo>
                  <a:lnTo>
                    <a:pt x="492" y="186"/>
                  </a:lnTo>
                  <a:lnTo>
                    <a:pt x="553" y="171"/>
                  </a:lnTo>
                  <a:lnTo>
                    <a:pt x="614" y="162"/>
                  </a:lnTo>
                  <a:lnTo>
                    <a:pt x="675" y="157"/>
                  </a:lnTo>
                  <a:close/>
                  <a:moveTo>
                    <a:pt x="2347" y="0"/>
                  </a:moveTo>
                  <a:lnTo>
                    <a:pt x="2386" y="1"/>
                  </a:lnTo>
                  <a:lnTo>
                    <a:pt x="2423" y="6"/>
                  </a:lnTo>
                  <a:lnTo>
                    <a:pt x="2457" y="12"/>
                  </a:lnTo>
                  <a:lnTo>
                    <a:pt x="2535" y="32"/>
                  </a:lnTo>
                  <a:lnTo>
                    <a:pt x="2606" y="52"/>
                  </a:lnTo>
                  <a:lnTo>
                    <a:pt x="2672" y="74"/>
                  </a:lnTo>
                  <a:lnTo>
                    <a:pt x="2732" y="97"/>
                  </a:lnTo>
                  <a:lnTo>
                    <a:pt x="2789" y="122"/>
                  </a:lnTo>
                  <a:lnTo>
                    <a:pt x="2842" y="151"/>
                  </a:lnTo>
                  <a:lnTo>
                    <a:pt x="2891" y="180"/>
                  </a:lnTo>
                  <a:lnTo>
                    <a:pt x="2939" y="213"/>
                  </a:lnTo>
                  <a:lnTo>
                    <a:pt x="2986" y="250"/>
                  </a:lnTo>
                  <a:lnTo>
                    <a:pt x="3015" y="275"/>
                  </a:lnTo>
                  <a:lnTo>
                    <a:pt x="3038" y="300"/>
                  </a:lnTo>
                  <a:lnTo>
                    <a:pt x="3057" y="325"/>
                  </a:lnTo>
                  <a:lnTo>
                    <a:pt x="3071" y="348"/>
                  </a:lnTo>
                  <a:lnTo>
                    <a:pt x="3082" y="372"/>
                  </a:lnTo>
                  <a:lnTo>
                    <a:pt x="3092" y="394"/>
                  </a:lnTo>
                  <a:lnTo>
                    <a:pt x="3099" y="417"/>
                  </a:lnTo>
                  <a:lnTo>
                    <a:pt x="3108" y="438"/>
                  </a:lnTo>
                  <a:lnTo>
                    <a:pt x="3117" y="459"/>
                  </a:lnTo>
                  <a:lnTo>
                    <a:pt x="3128" y="481"/>
                  </a:lnTo>
                  <a:lnTo>
                    <a:pt x="3141" y="502"/>
                  </a:lnTo>
                  <a:lnTo>
                    <a:pt x="3159" y="523"/>
                  </a:lnTo>
                  <a:lnTo>
                    <a:pt x="3181" y="544"/>
                  </a:lnTo>
                  <a:lnTo>
                    <a:pt x="3213" y="570"/>
                  </a:lnTo>
                  <a:lnTo>
                    <a:pt x="3246" y="589"/>
                  </a:lnTo>
                  <a:lnTo>
                    <a:pt x="3280" y="606"/>
                  </a:lnTo>
                  <a:lnTo>
                    <a:pt x="3313" y="620"/>
                  </a:lnTo>
                  <a:lnTo>
                    <a:pt x="3346" y="631"/>
                  </a:lnTo>
                  <a:lnTo>
                    <a:pt x="3377" y="640"/>
                  </a:lnTo>
                  <a:lnTo>
                    <a:pt x="3405" y="650"/>
                  </a:lnTo>
                  <a:lnTo>
                    <a:pt x="3432" y="660"/>
                  </a:lnTo>
                  <a:lnTo>
                    <a:pt x="3455" y="671"/>
                  </a:lnTo>
                  <a:lnTo>
                    <a:pt x="3473" y="684"/>
                  </a:lnTo>
                  <a:lnTo>
                    <a:pt x="3492" y="702"/>
                  </a:lnTo>
                  <a:lnTo>
                    <a:pt x="3509" y="719"/>
                  </a:lnTo>
                  <a:lnTo>
                    <a:pt x="3525" y="736"/>
                  </a:lnTo>
                  <a:lnTo>
                    <a:pt x="3538" y="755"/>
                  </a:lnTo>
                  <a:lnTo>
                    <a:pt x="3548" y="775"/>
                  </a:lnTo>
                  <a:lnTo>
                    <a:pt x="3553" y="793"/>
                  </a:lnTo>
                  <a:lnTo>
                    <a:pt x="3553" y="812"/>
                  </a:lnTo>
                  <a:lnTo>
                    <a:pt x="3548" y="830"/>
                  </a:lnTo>
                  <a:lnTo>
                    <a:pt x="3536" y="849"/>
                  </a:lnTo>
                  <a:lnTo>
                    <a:pt x="3525" y="861"/>
                  </a:lnTo>
                  <a:lnTo>
                    <a:pt x="3513" y="875"/>
                  </a:lnTo>
                  <a:lnTo>
                    <a:pt x="3498" y="892"/>
                  </a:lnTo>
                  <a:lnTo>
                    <a:pt x="3483" y="910"/>
                  </a:lnTo>
                  <a:lnTo>
                    <a:pt x="3467" y="930"/>
                  </a:lnTo>
                  <a:lnTo>
                    <a:pt x="3449" y="949"/>
                  </a:lnTo>
                  <a:lnTo>
                    <a:pt x="3433" y="968"/>
                  </a:lnTo>
                  <a:lnTo>
                    <a:pt x="3416" y="987"/>
                  </a:lnTo>
                  <a:lnTo>
                    <a:pt x="3400" y="1006"/>
                  </a:lnTo>
                  <a:lnTo>
                    <a:pt x="3386" y="1022"/>
                  </a:lnTo>
                  <a:lnTo>
                    <a:pt x="3372" y="1036"/>
                  </a:lnTo>
                  <a:lnTo>
                    <a:pt x="3363" y="1050"/>
                  </a:lnTo>
                  <a:lnTo>
                    <a:pt x="3354" y="1058"/>
                  </a:lnTo>
                  <a:lnTo>
                    <a:pt x="3348" y="1065"/>
                  </a:lnTo>
                  <a:lnTo>
                    <a:pt x="3347" y="1067"/>
                  </a:lnTo>
                  <a:lnTo>
                    <a:pt x="3345" y="1069"/>
                  </a:lnTo>
                  <a:lnTo>
                    <a:pt x="3341" y="1075"/>
                  </a:lnTo>
                  <a:lnTo>
                    <a:pt x="3332" y="1082"/>
                  </a:lnTo>
                  <a:lnTo>
                    <a:pt x="3321" y="1090"/>
                  </a:lnTo>
                  <a:lnTo>
                    <a:pt x="3308" y="1098"/>
                  </a:lnTo>
                  <a:lnTo>
                    <a:pt x="3292" y="1103"/>
                  </a:lnTo>
                  <a:lnTo>
                    <a:pt x="3275" y="1104"/>
                  </a:lnTo>
                  <a:lnTo>
                    <a:pt x="3255" y="1101"/>
                  </a:lnTo>
                  <a:lnTo>
                    <a:pt x="3240" y="1096"/>
                  </a:lnTo>
                  <a:lnTo>
                    <a:pt x="3223" y="1089"/>
                  </a:lnTo>
                  <a:lnTo>
                    <a:pt x="3205" y="1076"/>
                  </a:lnTo>
                  <a:lnTo>
                    <a:pt x="3189" y="1063"/>
                  </a:lnTo>
                  <a:lnTo>
                    <a:pt x="3177" y="1052"/>
                  </a:lnTo>
                  <a:lnTo>
                    <a:pt x="3168" y="1044"/>
                  </a:lnTo>
                  <a:lnTo>
                    <a:pt x="3162" y="1039"/>
                  </a:lnTo>
                  <a:lnTo>
                    <a:pt x="3158" y="1035"/>
                  </a:lnTo>
                  <a:lnTo>
                    <a:pt x="3154" y="1032"/>
                  </a:lnTo>
                  <a:lnTo>
                    <a:pt x="3152" y="1031"/>
                  </a:lnTo>
                  <a:lnTo>
                    <a:pt x="3150" y="1029"/>
                  </a:lnTo>
                  <a:lnTo>
                    <a:pt x="3149" y="1028"/>
                  </a:lnTo>
                  <a:lnTo>
                    <a:pt x="3145" y="1026"/>
                  </a:lnTo>
                  <a:lnTo>
                    <a:pt x="3142" y="1022"/>
                  </a:lnTo>
                  <a:lnTo>
                    <a:pt x="3137" y="1017"/>
                  </a:lnTo>
                  <a:lnTo>
                    <a:pt x="3129" y="1010"/>
                  </a:lnTo>
                  <a:lnTo>
                    <a:pt x="3117" y="997"/>
                  </a:lnTo>
                  <a:lnTo>
                    <a:pt x="3108" y="980"/>
                  </a:lnTo>
                  <a:lnTo>
                    <a:pt x="3102" y="959"/>
                  </a:lnTo>
                  <a:lnTo>
                    <a:pt x="3095" y="937"/>
                  </a:lnTo>
                  <a:lnTo>
                    <a:pt x="3090" y="914"/>
                  </a:lnTo>
                  <a:lnTo>
                    <a:pt x="3082" y="891"/>
                  </a:lnTo>
                  <a:lnTo>
                    <a:pt x="3073" y="870"/>
                  </a:lnTo>
                  <a:lnTo>
                    <a:pt x="3061" y="850"/>
                  </a:lnTo>
                  <a:lnTo>
                    <a:pt x="3046" y="832"/>
                  </a:lnTo>
                  <a:lnTo>
                    <a:pt x="3033" y="820"/>
                  </a:lnTo>
                  <a:lnTo>
                    <a:pt x="3017" y="807"/>
                  </a:lnTo>
                  <a:lnTo>
                    <a:pt x="2999" y="792"/>
                  </a:lnTo>
                  <a:lnTo>
                    <a:pt x="2977" y="777"/>
                  </a:lnTo>
                  <a:lnTo>
                    <a:pt x="2953" y="763"/>
                  </a:lnTo>
                  <a:lnTo>
                    <a:pt x="2925" y="751"/>
                  </a:lnTo>
                  <a:lnTo>
                    <a:pt x="2894" y="741"/>
                  </a:lnTo>
                  <a:lnTo>
                    <a:pt x="2868" y="738"/>
                  </a:lnTo>
                  <a:lnTo>
                    <a:pt x="2840" y="736"/>
                  </a:lnTo>
                  <a:lnTo>
                    <a:pt x="2809" y="740"/>
                  </a:lnTo>
                  <a:lnTo>
                    <a:pt x="2777" y="746"/>
                  </a:lnTo>
                  <a:lnTo>
                    <a:pt x="2743" y="757"/>
                  </a:lnTo>
                  <a:lnTo>
                    <a:pt x="2708" y="774"/>
                  </a:lnTo>
                  <a:lnTo>
                    <a:pt x="2671" y="794"/>
                  </a:lnTo>
                  <a:lnTo>
                    <a:pt x="2631" y="822"/>
                  </a:lnTo>
                  <a:lnTo>
                    <a:pt x="2627" y="818"/>
                  </a:lnTo>
                  <a:lnTo>
                    <a:pt x="2625" y="819"/>
                  </a:lnTo>
                  <a:lnTo>
                    <a:pt x="2623" y="817"/>
                  </a:lnTo>
                  <a:lnTo>
                    <a:pt x="2621" y="816"/>
                  </a:lnTo>
                  <a:lnTo>
                    <a:pt x="2209" y="1312"/>
                  </a:lnTo>
                  <a:lnTo>
                    <a:pt x="2218" y="1328"/>
                  </a:lnTo>
                  <a:lnTo>
                    <a:pt x="2225" y="1345"/>
                  </a:lnTo>
                  <a:lnTo>
                    <a:pt x="2227" y="1362"/>
                  </a:lnTo>
                  <a:lnTo>
                    <a:pt x="2225" y="1379"/>
                  </a:lnTo>
                  <a:lnTo>
                    <a:pt x="2216" y="1396"/>
                  </a:lnTo>
                  <a:lnTo>
                    <a:pt x="2206" y="1411"/>
                  </a:lnTo>
                  <a:lnTo>
                    <a:pt x="2194" y="1429"/>
                  </a:lnTo>
                  <a:lnTo>
                    <a:pt x="2178" y="1452"/>
                  </a:lnTo>
                  <a:lnTo>
                    <a:pt x="2162" y="1478"/>
                  </a:lnTo>
                  <a:lnTo>
                    <a:pt x="2142" y="1507"/>
                  </a:lnTo>
                  <a:lnTo>
                    <a:pt x="2123" y="1537"/>
                  </a:lnTo>
                  <a:lnTo>
                    <a:pt x="2102" y="1569"/>
                  </a:lnTo>
                  <a:lnTo>
                    <a:pt x="2080" y="1602"/>
                  </a:lnTo>
                  <a:lnTo>
                    <a:pt x="2058" y="1634"/>
                  </a:lnTo>
                  <a:lnTo>
                    <a:pt x="2036" y="1666"/>
                  </a:lnTo>
                  <a:lnTo>
                    <a:pt x="2015" y="1698"/>
                  </a:lnTo>
                  <a:lnTo>
                    <a:pt x="1994" y="1726"/>
                  </a:lnTo>
                  <a:lnTo>
                    <a:pt x="1975" y="1752"/>
                  </a:lnTo>
                  <a:lnTo>
                    <a:pt x="1957" y="1775"/>
                  </a:lnTo>
                  <a:lnTo>
                    <a:pt x="1942" y="1794"/>
                  </a:lnTo>
                  <a:lnTo>
                    <a:pt x="1929" y="1809"/>
                  </a:lnTo>
                  <a:lnTo>
                    <a:pt x="1913" y="1826"/>
                  </a:lnTo>
                  <a:lnTo>
                    <a:pt x="1893" y="1847"/>
                  </a:lnTo>
                  <a:lnTo>
                    <a:pt x="1871" y="1870"/>
                  </a:lnTo>
                  <a:lnTo>
                    <a:pt x="1846" y="1896"/>
                  </a:lnTo>
                  <a:lnTo>
                    <a:pt x="1821" y="1923"/>
                  </a:lnTo>
                  <a:lnTo>
                    <a:pt x="1793" y="1952"/>
                  </a:lnTo>
                  <a:lnTo>
                    <a:pt x="1764" y="1981"/>
                  </a:lnTo>
                  <a:lnTo>
                    <a:pt x="1734" y="2012"/>
                  </a:lnTo>
                  <a:lnTo>
                    <a:pt x="1705" y="2042"/>
                  </a:lnTo>
                  <a:lnTo>
                    <a:pt x="1675" y="2073"/>
                  </a:lnTo>
                  <a:lnTo>
                    <a:pt x="1647" y="2102"/>
                  </a:lnTo>
                  <a:lnTo>
                    <a:pt x="1619" y="2131"/>
                  </a:lnTo>
                  <a:lnTo>
                    <a:pt x="1593" y="2158"/>
                  </a:lnTo>
                  <a:lnTo>
                    <a:pt x="1568" y="2184"/>
                  </a:lnTo>
                  <a:lnTo>
                    <a:pt x="1546" y="2207"/>
                  </a:lnTo>
                  <a:lnTo>
                    <a:pt x="1526" y="2228"/>
                  </a:lnTo>
                  <a:lnTo>
                    <a:pt x="1510" y="2245"/>
                  </a:lnTo>
                  <a:lnTo>
                    <a:pt x="1497" y="2259"/>
                  </a:lnTo>
                  <a:lnTo>
                    <a:pt x="1488" y="2269"/>
                  </a:lnTo>
                  <a:lnTo>
                    <a:pt x="1478" y="2280"/>
                  </a:lnTo>
                  <a:lnTo>
                    <a:pt x="1465" y="2295"/>
                  </a:lnTo>
                  <a:lnTo>
                    <a:pt x="1449" y="2314"/>
                  </a:lnTo>
                  <a:lnTo>
                    <a:pt x="1432" y="2336"/>
                  </a:lnTo>
                  <a:lnTo>
                    <a:pt x="1412" y="2360"/>
                  </a:lnTo>
                  <a:lnTo>
                    <a:pt x="1390" y="2386"/>
                  </a:lnTo>
                  <a:lnTo>
                    <a:pt x="1368" y="2413"/>
                  </a:lnTo>
                  <a:lnTo>
                    <a:pt x="1345" y="2443"/>
                  </a:lnTo>
                  <a:lnTo>
                    <a:pt x="1322" y="2472"/>
                  </a:lnTo>
                  <a:lnTo>
                    <a:pt x="1298" y="2502"/>
                  </a:lnTo>
                  <a:lnTo>
                    <a:pt x="1275" y="2531"/>
                  </a:lnTo>
                  <a:lnTo>
                    <a:pt x="1253" y="2559"/>
                  </a:lnTo>
                  <a:lnTo>
                    <a:pt x="1233" y="2587"/>
                  </a:lnTo>
                  <a:lnTo>
                    <a:pt x="1214" y="2613"/>
                  </a:lnTo>
                  <a:lnTo>
                    <a:pt x="1197" y="2636"/>
                  </a:lnTo>
                  <a:lnTo>
                    <a:pt x="1183" y="2656"/>
                  </a:lnTo>
                  <a:lnTo>
                    <a:pt x="1171" y="2675"/>
                  </a:lnTo>
                  <a:lnTo>
                    <a:pt x="1163" y="2689"/>
                  </a:lnTo>
                  <a:lnTo>
                    <a:pt x="1149" y="2711"/>
                  </a:lnTo>
                  <a:lnTo>
                    <a:pt x="1133" y="2728"/>
                  </a:lnTo>
                  <a:lnTo>
                    <a:pt x="1114" y="2739"/>
                  </a:lnTo>
                  <a:lnTo>
                    <a:pt x="1093" y="2746"/>
                  </a:lnTo>
                  <a:lnTo>
                    <a:pt x="1070" y="2747"/>
                  </a:lnTo>
                  <a:lnTo>
                    <a:pt x="1046" y="2743"/>
                  </a:lnTo>
                  <a:lnTo>
                    <a:pt x="1021" y="2734"/>
                  </a:lnTo>
                  <a:lnTo>
                    <a:pt x="994" y="2719"/>
                  </a:lnTo>
                  <a:lnTo>
                    <a:pt x="967" y="2700"/>
                  </a:lnTo>
                  <a:lnTo>
                    <a:pt x="935" y="2675"/>
                  </a:lnTo>
                  <a:lnTo>
                    <a:pt x="902" y="2650"/>
                  </a:lnTo>
                  <a:lnTo>
                    <a:pt x="869" y="2624"/>
                  </a:lnTo>
                  <a:lnTo>
                    <a:pt x="838" y="2599"/>
                  </a:lnTo>
                  <a:lnTo>
                    <a:pt x="808" y="2574"/>
                  </a:lnTo>
                  <a:lnTo>
                    <a:pt x="781" y="2550"/>
                  </a:lnTo>
                  <a:lnTo>
                    <a:pt x="758" y="2527"/>
                  </a:lnTo>
                  <a:lnTo>
                    <a:pt x="740" y="2506"/>
                  </a:lnTo>
                  <a:lnTo>
                    <a:pt x="729" y="2493"/>
                  </a:lnTo>
                  <a:lnTo>
                    <a:pt x="719" y="2480"/>
                  </a:lnTo>
                  <a:lnTo>
                    <a:pt x="710" y="2468"/>
                  </a:lnTo>
                  <a:lnTo>
                    <a:pt x="703" y="2456"/>
                  </a:lnTo>
                  <a:lnTo>
                    <a:pt x="697" y="2444"/>
                  </a:lnTo>
                  <a:lnTo>
                    <a:pt x="694" y="2431"/>
                  </a:lnTo>
                  <a:lnTo>
                    <a:pt x="693" y="2418"/>
                  </a:lnTo>
                  <a:lnTo>
                    <a:pt x="696" y="2404"/>
                  </a:lnTo>
                  <a:lnTo>
                    <a:pt x="704" y="2389"/>
                  </a:lnTo>
                  <a:lnTo>
                    <a:pt x="716" y="2373"/>
                  </a:lnTo>
                  <a:lnTo>
                    <a:pt x="732" y="2355"/>
                  </a:lnTo>
                  <a:lnTo>
                    <a:pt x="755" y="2337"/>
                  </a:lnTo>
                  <a:lnTo>
                    <a:pt x="783" y="2315"/>
                  </a:lnTo>
                  <a:lnTo>
                    <a:pt x="814" y="2289"/>
                  </a:lnTo>
                  <a:lnTo>
                    <a:pt x="846" y="2259"/>
                  </a:lnTo>
                  <a:lnTo>
                    <a:pt x="881" y="2228"/>
                  </a:lnTo>
                  <a:lnTo>
                    <a:pt x="918" y="2194"/>
                  </a:lnTo>
                  <a:lnTo>
                    <a:pt x="954" y="2158"/>
                  </a:lnTo>
                  <a:lnTo>
                    <a:pt x="990" y="2122"/>
                  </a:lnTo>
                  <a:lnTo>
                    <a:pt x="1024" y="2086"/>
                  </a:lnTo>
                  <a:lnTo>
                    <a:pt x="1057" y="2051"/>
                  </a:lnTo>
                  <a:lnTo>
                    <a:pt x="1086" y="2017"/>
                  </a:lnTo>
                  <a:lnTo>
                    <a:pt x="1114" y="1986"/>
                  </a:lnTo>
                  <a:lnTo>
                    <a:pt x="1136" y="1957"/>
                  </a:lnTo>
                  <a:lnTo>
                    <a:pt x="1154" y="1932"/>
                  </a:lnTo>
                  <a:lnTo>
                    <a:pt x="1171" y="1910"/>
                  </a:lnTo>
                  <a:lnTo>
                    <a:pt x="1183" y="1894"/>
                  </a:lnTo>
                  <a:lnTo>
                    <a:pt x="1194" y="1880"/>
                  </a:lnTo>
                  <a:lnTo>
                    <a:pt x="1202" y="1869"/>
                  </a:lnTo>
                  <a:lnTo>
                    <a:pt x="1207" y="1861"/>
                  </a:lnTo>
                  <a:lnTo>
                    <a:pt x="1211" y="1856"/>
                  </a:lnTo>
                  <a:lnTo>
                    <a:pt x="1215" y="1851"/>
                  </a:lnTo>
                  <a:lnTo>
                    <a:pt x="1216" y="1849"/>
                  </a:lnTo>
                  <a:lnTo>
                    <a:pt x="1217" y="1848"/>
                  </a:lnTo>
                  <a:lnTo>
                    <a:pt x="1218" y="1848"/>
                  </a:lnTo>
                  <a:lnTo>
                    <a:pt x="1218" y="1848"/>
                  </a:lnTo>
                  <a:lnTo>
                    <a:pt x="1219" y="1845"/>
                  </a:lnTo>
                  <a:lnTo>
                    <a:pt x="1225" y="1838"/>
                  </a:lnTo>
                  <a:lnTo>
                    <a:pt x="1232" y="1827"/>
                  </a:lnTo>
                  <a:lnTo>
                    <a:pt x="1244" y="1812"/>
                  </a:lnTo>
                  <a:lnTo>
                    <a:pt x="1258" y="1795"/>
                  </a:lnTo>
                  <a:lnTo>
                    <a:pt x="1273" y="1774"/>
                  </a:lnTo>
                  <a:lnTo>
                    <a:pt x="1290" y="1750"/>
                  </a:lnTo>
                  <a:lnTo>
                    <a:pt x="1310" y="1725"/>
                  </a:lnTo>
                  <a:lnTo>
                    <a:pt x="1330" y="1699"/>
                  </a:lnTo>
                  <a:lnTo>
                    <a:pt x="1352" y="1671"/>
                  </a:lnTo>
                  <a:lnTo>
                    <a:pt x="1374" y="1643"/>
                  </a:lnTo>
                  <a:lnTo>
                    <a:pt x="1396" y="1615"/>
                  </a:lnTo>
                  <a:lnTo>
                    <a:pt x="1419" y="1586"/>
                  </a:lnTo>
                  <a:lnTo>
                    <a:pt x="1441" y="1559"/>
                  </a:lnTo>
                  <a:lnTo>
                    <a:pt x="1463" y="1533"/>
                  </a:lnTo>
                  <a:lnTo>
                    <a:pt x="1483" y="1508"/>
                  </a:lnTo>
                  <a:lnTo>
                    <a:pt x="1503" y="1486"/>
                  </a:lnTo>
                  <a:lnTo>
                    <a:pt x="1522" y="1465"/>
                  </a:lnTo>
                  <a:lnTo>
                    <a:pt x="1538" y="1449"/>
                  </a:lnTo>
                  <a:lnTo>
                    <a:pt x="1554" y="1435"/>
                  </a:lnTo>
                  <a:lnTo>
                    <a:pt x="1572" y="1418"/>
                  </a:lnTo>
                  <a:lnTo>
                    <a:pt x="1593" y="1399"/>
                  </a:lnTo>
                  <a:lnTo>
                    <a:pt x="1616" y="1378"/>
                  </a:lnTo>
                  <a:lnTo>
                    <a:pt x="1641" y="1355"/>
                  </a:lnTo>
                  <a:lnTo>
                    <a:pt x="1668" y="1331"/>
                  </a:lnTo>
                  <a:lnTo>
                    <a:pt x="1695" y="1306"/>
                  </a:lnTo>
                  <a:lnTo>
                    <a:pt x="1722" y="1281"/>
                  </a:lnTo>
                  <a:lnTo>
                    <a:pt x="1750" y="1256"/>
                  </a:lnTo>
                  <a:lnTo>
                    <a:pt x="1777" y="1232"/>
                  </a:lnTo>
                  <a:lnTo>
                    <a:pt x="1804" y="1208"/>
                  </a:lnTo>
                  <a:lnTo>
                    <a:pt x="1828" y="1185"/>
                  </a:lnTo>
                  <a:lnTo>
                    <a:pt x="1851" y="1165"/>
                  </a:lnTo>
                  <a:lnTo>
                    <a:pt x="1870" y="1147"/>
                  </a:lnTo>
                  <a:lnTo>
                    <a:pt x="1888" y="1131"/>
                  </a:lnTo>
                  <a:lnTo>
                    <a:pt x="1902" y="1118"/>
                  </a:lnTo>
                  <a:lnTo>
                    <a:pt x="1912" y="1110"/>
                  </a:lnTo>
                  <a:lnTo>
                    <a:pt x="1929" y="1100"/>
                  </a:lnTo>
                  <a:lnTo>
                    <a:pt x="1944" y="1096"/>
                  </a:lnTo>
                  <a:lnTo>
                    <a:pt x="1959" y="1099"/>
                  </a:lnTo>
                  <a:lnTo>
                    <a:pt x="1972" y="1103"/>
                  </a:lnTo>
                  <a:lnTo>
                    <a:pt x="1983" y="1110"/>
                  </a:lnTo>
                  <a:lnTo>
                    <a:pt x="2415" y="637"/>
                  </a:lnTo>
                  <a:lnTo>
                    <a:pt x="2410" y="633"/>
                  </a:lnTo>
                  <a:lnTo>
                    <a:pt x="2405" y="628"/>
                  </a:lnTo>
                  <a:lnTo>
                    <a:pt x="2402" y="626"/>
                  </a:lnTo>
                  <a:lnTo>
                    <a:pt x="2400" y="624"/>
                  </a:lnTo>
                  <a:lnTo>
                    <a:pt x="2399" y="623"/>
                  </a:lnTo>
                  <a:lnTo>
                    <a:pt x="2398" y="622"/>
                  </a:lnTo>
                  <a:lnTo>
                    <a:pt x="2399" y="620"/>
                  </a:lnTo>
                  <a:lnTo>
                    <a:pt x="2402" y="612"/>
                  </a:lnTo>
                  <a:lnTo>
                    <a:pt x="2407" y="600"/>
                  </a:lnTo>
                  <a:lnTo>
                    <a:pt x="2412" y="584"/>
                  </a:lnTo>
                  <a:lnTo>
                    <a:pt x="2417" y="564"/>
                  </a:lnTo>
                  <a:lnTo>
                    <a:pt x="2424" y="542"/>
                  </a:lnTo>
                  <a:lnTo>
                    <a:pt x="2430" y="519"/>
                  </a:lnTo>
                  <a:lnTo>
                    <a:pt x="2434" y="494"/>
                  </a:lnTo>
                  <a:lnTo>
                    <a:pt x="2437" y="468"/>
                  </a:lnTo>
                  <a:lnTo>
                    <a:pt x="2438" y="442"/>
                  </a:lnTo>
                  <a:lnTo>
                    <a:pt x="2437" y="417"/>
                  </a:lnTo>
                  <a:lnTo>
                    <a:pt x="2434" y="392"/>
                  </a:lnTo>
                  <a:lnTo>
                    <a:pt x="2426" y="369"/>
                  </a:lnTo>
                  <a:lnTo>
                    <a:pt x="2416" y="348"/>
                  </a:lnTo>
                  <a:lnTo>
                    <a:pt x="2404" y="331"/>
                  </a:lnTo>
                  <a:lnTo>
                    <a:pt x="2391" y="313"/>
                  </a:lnTo>
                  <a:lnTo>
                    <a:pt x="2377" y="298"/>
                  </a:lnTo>
                  <a:lnTo>
                    <a:pt x="2363" y="283"/>
                  </a:lnTo>
                  <a:lnTo>
                    <a:pt x="2345" y="270"/>
                  </a:lnTo>
                  <a:lnTo>
                    <a:pt x="2326" y="258"/>
                  </a:lnTo>
                  <a:lnTo>
                    <a:pt x="2305" y="247"/>
                  </a:lnTo>
                  <a:lnTo>
                    <a:pt x="2279" y="238"/>
                  </a:lnTo>
                  <a:lnTo>
                    <a:pt x="2250" y="230"/>
                  </a:lnTo>
                  <a:lnTo>
                    <a:pt x="2217" y="225"/>
                  </a:lnTo>
                  <a:lnTo>
                    <a:pt x="2178" y="222"/>
                  </a:lnTo>
                  <a:lnTo>
                    <a:pt x="2136" y="219"/>
                  </a:lnTo>
                  <a:lnTo>
                    <a:pt x="2087" y="219"/>
                  </a:lnTo>
                  <a:lnTo>
                    <a:pt x="2033" y="222"/>
                  </a:lnTo>
                  <a:lnTo>
                    <a:pt x="2029" y="222"/>
                  </a:lnTo>
                  <a:lnTo>
                    <a:pt x="2018" y="223"/>
                  </a:lnTo>
                  <a:lnTo>
                    <a:pt x="2003" y="224"/>
                  </a:lnTo>
                  <a:lnTo>
                    <a:pt x="1982" y="225"/>
                  </a:lnTo>
                  <a:lnTo>
                    <a:pt x="1957" y="227"/>
                  </a:lnTo>
                  <a:lnTo>
                    <a:pt x="1929" y="229"/>
                  </a:lnTo>
                  <a:lnTo>
                    <a:pt x="1899" y="230"/>
                  </a:lnTo>
                  <a:lnTo>
                    <a:pt x="1868" y="232"/>
                  </a:lnTo>
                  <a:lnTo>
                    <a:pt x="1836" y="235"/>
                  </a:lnTo>
                  <a:lnTo>
                    <a:pt x="1806" y="237"/>
                  </a:lnTo>
                  <a:lnTo>
                    <a:pt x="1776" y="239"/>
                  </a:lnTo>
                  <a:lnTo>
                    <a:pt x="1749" y="241"/>
                  </a:lnTo>
                  <a:lnTo>
                    <a:pt x="1726" y="242"/>
                  </a:lnTo>
                  <a:lnTo>
                    <a:pt x="1706" y="244"/>
                  </a:lnTo>
                  <a:lnTo>
                    <a:pt x="1692" y="246"/>
                  </a:lnTo>
                  <a:lnTo>
                    <a:pt x="1669" y="246"/>
                  </a:lnTo>
                  <a:lnTo>
                    <a:pt x="1648" y="242"/>
                  </a:lnTo>
                  <a:lnTo>
                    <a:pt x="1631" y="236"/>
                  </a:lnTo>
                  <a:lnTo>
                    <a:pt x="1619" y="227"/>
                  </a:lnTo>
                  <a:lnTo>
                    <a:pt x="1612" y="216"/>
                  </a:lnTo>
                  <a:lnTo>
                    <a:pt x="1608" y="204"/>
                  </a:lnTo>
                  <a:lnTo>
                    <a:pt x="1609" y="190"/>
                  </a:lnTo>
                  <a:lnTo>
                    <a:pt x="1617" y="177"/>
                  </a:lnTo>
                  <a:lnTo>
                    <a:pt x="1630" y="164"/>
                  </a:lnTo>
                  <a:lnTo>
                    <a:pt x="1650" y="151"/>
                  </a:lnTo>
                  <a:lnTo>
                    <a:pt x="1676" y="139"/>
                  </a:lnTo>
                  <a:lnTo>
                    <a:pt x="1679" y="138"/>
                  </a:lnTo>
                  <a:lnTo>
                    <a:pt x="1687" y="134"/>
                  </a:lnTo>
                  <a:lnTo>
                    <a:pt x="1702" y="130"/>
                  </a:lnTo>
                  <a:lnTo>
                    <a:pt x="1720" y="123"/>
                  </a:lnTo>
                  <a:lnTo>
                    <a:pt x="1743" y="117"/>
                  </a:lnTo>
                  <a:lnTo>
                    <a:pt x="1771" y="108"/>
                  </a:lnTo>
                  <a:lnTo>
                    <a:pt x="1801" y="99"/>
                  </a:lnTo>
                  <a:lnTo>
                    <a:pt x="1835" y="90"/>
                  </a:lnTo>
                  <a:lnTo>
                    <a:pt x="1871" y="79"/>
                  </a:lnTo>
                  <a:lnTo>
                    <a:pt x="1911" y="69"/>
                  </a:lnTo>
                  <a:lnTo>
                    <a:pt x="1953" y="58"/>
                  </a:lnTo>
                  <a:lnTo>
                    <a:pt x="1995" y="48"/>
                  </a:lnTo>
                  <a:lnTo>
                    <a:pt x="2039" y="38"/>
                  </a:lnTo>
                  <a:lnTo>
                    <a:pt x="2084" y="30"/>
                  </a:lnTo>
                  <a:lnTo>
                    <a:pt x="2129" y="21"/>
                  </a:lnTo>
                  <a:lnTo>
                    <a:pt x="2174" y="14"/>
                  </a:lnTo>
                  <a:lnTo>
                    <a:pt x="2219" y="8"/>
                  </a:lnTo>
                  <a:lnTo>
                    <a:pt x="2263" y="3"/>
                  </a:lnTo>
                  <a:lnTo>
                    <a:pt x="2306" y="1"/>
                  </a:lnTo>
                  <a:lnTo>
                    <a:pt x="2347" y="0"/>
                  </a:lnTo>
                  <a:close/>
                </a:path>
              </a:pathLst>
            </a:custGeom>
            <a:solidFill>
              <a:schemeClr val="bg1"/>
            </a:solidFill>
            <a:ln w="0">
              <a:noFill/>
              <a:prstDash val="solid"/>
              <a:round/>
            </a:ln>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7" name="组合 56"/>
          <p:cNvGrpSpPr/>
          <p:nvPr/>
        </p:nvGrpSpPr>
        <p:grpSpPr>
          <a:xfrm>
            <a:off x="4829633" y="4148549"/>
            <a:ext cx="772611" cy="772611"/>
            <a:chOff x="5043669" y="4148549"/>
            <a:chExt cx="772611" cy="772611"/>
          </a:xfrm>
        </p:grpSpPr>
        <p:sp>
          <p:nvSpPr>
            <p:cNvPr id="58" name="矩形 57"/>
            <p:cNvSpPr/>
            <p:nvPr/>
          </p:nvSpPr>
          <p:spPr>
            <a:xfrm>
              <a:off x="5043669" y="4148549"/>
              <a:ext cx="772611" cy="772611"/>
            </a:xfrm>
            <a:prstGeom prst="rect">
              <a:avLst/>
            </a:prstGeom>
            <a:solidFill>
              <a:srgbClr val="272D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59" name="Shape 538"/>
            <p:cNvSpPr/>
            <p:nvPr/>
          </p:nvSpPr>
          <p:spPr>
            <a:xfrm>
              <a:off x="5298138" y="4360425"/>
              <a:ext cx="304106" cy="301613"/>
            </a:xfrm>
            <a:custGeom>
              <a:avLst/>
              <a:gdLst/>
              <a:ahLst/>
              <a:cxnLst>
                <a:cxn ang="0">
                  <a:pos x="wd2" y="hd2"/>
                </a:cxn>
                <a:cxn ang="5400000">
                  <a:pos x="wd2" y="hd2"/>
                </a:cxn>
                <a:cxn ang="10800000">
                  <a:pos x="wd2" y="hd2"/>
                </a:cxn>
                <a:cxn ang="16200000">
                  <a:pos x="wd2" y="hd2"/>
                </a:cxn>
              </a:cxnLst>
              <a:rect l="0" t="0" r="r" b="b"/>
              <a:pathLst>
                <a:path w="21554" h="21600" extrusionOk="0">
                  <a:moveTo>
                    <a:pt x="15017" y="5596"/>
                  </a:moveTo>
                  <a:lnTo>
                    <a:pt x="8281" y="12346"/>
                  </a:lnTo>
                  <a:cubicBezTo>
                    <a:pt x="8018" y="12609"/>
                    <a:pt x="8018" y="13038"/>
                    <a:pt x="8281" y="13302"/>
                  </a:cubicBezTo>
                  <a:cubicBezTo>
                    <a:pt x="8413" y="13434"/>
                    <a:pt x="8583" y="13499"/>
                    <a:pt x="8755" y="13499"/>
                  </a:cubicBezTo>
                  <a:cubicBezTo>
                    <a:pt x="8929" y="13499"/>
                    <a:pt x="9101" y="13434"/>
                    <a:pt x="9232" y="13302"/>
                  </a:cubicBezTo>
                  <a:lnTo>
                    <a:pt x="15967" y="6552"/>
                  </a:lnTo>
                  <a:cubicBezTo>
                    <a:pt x="16230" y="6288"/>
                    <a:pt x="16230" y="5860"/>
                    <a:pt x="15967" y="5596"/>
                  </a:cubicBezTo>
                  <a:cubicBezTo>
                    <a:pt x="15703" y="5332"/>
                    <a:pt x="15279" y="5332"/>
                    <a:pt x="15017" y="5596"/>
                  </a:cubicBezTo>
                  <a:cubicBezTo>
                    <a:pt x="15017" y="5596"/>
                    <a:pt x="15017" y="5596"/>
                    <a:pt x="15017" y="5596"/>
                  </a:cubicBezTo>
                  <a:close/>
                  <a:moveTo>
                    <a:pt x="19439" y="5820"/>
                  </a:moveTo>
                  <a:lnTo>
                    <a:pt x="18811" y="6450"/>
                  </a:lnTo>
                  <a:cubicBezTo>
                    <a:pt x="18753" y="5484"/>
                    <a:pt x="18351" y="4585"/>
                    <a:pt x="17664" y="3895"/>
                  </a:cubicBezTo>
                  <a:cubicBezTo>
                    <a:pt x="16977" y="3207"/>
                    <a:pt x="16078" y="2808"/>
                    <a:pt x="15115" y="2745"/>
                  </a:cubicBezTo>
                  <a:lnTo>
                    <a:pt x="15746" y="2119"/>
                  </a:lnTo>
                  <a:lnTo>
                    <a:pt x="15746" y="2116"/>
                  </a:lnTo>
                  <a:cubicBezTo>
                    <a:pt x="16240" y="1621"/>
                    <a:pt x="16894" y="1351"/>
                    <a:pt x="17595" y="1351"/>
                  </a:cubicBezTo>
                  <a:cubicBezTo>
                    <a:pt x="18292" y="1351"/>
                    <a:pt x="18946" y="1621"/>
                    <a:pt x="19439" y="2116"/>
                  </a:cubicBezTo>
                  <a:cubicBezTo>
                    <a:pt x="19933" y="2610"/>
                    <a:pt x="20206" y="3268"/>
                    <a:pt x="20206" y="3968"/>
                  </a:cubicBezTo>
                  <a:cubicBezTo>
                    <a:pt x="20206" y="4667"/>
                    <a:pt x="19936" y="5325"/>
                    <a:pt x="19439" y="5820"/>
                  </a:cubicBezTo>
                  <a:cubicBezTo>
                    <a:pt x="19439" y="5820"/>
                    <a:pt x="19439" y="5820"/>
                    <a:pt x="19439" y="5820"/>
                  </a:cubicBezTo>
                  <a:close/>
                  <a:moveTo>
                    <a:pt x="16710" y="8553"/>
                  </a:moveTo>
                  <a:lnTo>
                    <a:pt x="8506" y="16775"/>
                  </a:lnTo>
                  <a:lnTo>
                    <a:pt x="8742" y="15665"/>
                  </a:lnTo>
                  <a:cubicBezTo>
                    <a:pt x="8785" y="15463"/>
                    <a:pt x="8735" y="15259"/>
                    <a:pt x="8608" y="15100"/>
                  </a:cubicBezTo>
                  <a:cubicBezTo>
                    <a:pt x="8478" y="14938"/>
                    <a:pt x="8285" y="14850"/>
                    <a:pt x="8084" y="14850"/>
                  </a:cubicBezTo>
                  <a:lnTo>
                    <a:pt x="6735" y="14850"/>
                  </a:lnTo>
                  <a:lnTo>
                    <a:pt x="6735" y="13499"/>
                  </a:lnTo>
                  <a:cubicBezTo>
                    <a:pt x="6735" y="13126"/>
                    <a:pt x="6433" y="12823"/>
                    <a:pt x="6061" y="12823"/>
                  </a:cubicBezTo>
                  <a:lnTo>
                    <a:pt x="5000" y="12823"/>
                  </a:lnTo>
                  <a:lnTo>
                    <a:pt x="13011" y="4841"/>
                  </a:lnTo>
                  <a:lnTo>
                    <a:pt x="13017" y="4851"/>
                  </a:lnTo>
                  <a:cubicBezTo>
                    <a:pt x="13510" y="4356"/>
                    <a:pt x="14168" y="4084"/>
                    <a:pt x="14865" y="4084"/>
                  </a:cubicBezTo>
                  <a:cubicBezTo>
                    <a:pt x="15562" y="4084"/>
                    <a:pt x="16220" y="4356"/>
                    <a:pt x="16710" y="4851"/>
                  </a:cubicBezTo>
                  <a:cubicBezTo>
                    <a:pt x="17203" y="5346"/>
                    <a:pt x="17476" y="6001"/>
                    <a:pt x="17476" y="6700"/>
                  </a:cubicBezTo>
                  <a:cubicBezTo>
                    <a:pt x="17476" y="7402"/>
                    <a:pt x="17207" y="8058"/>
                    <a:pt x="16710" y="8553"/>
                  </a:cubicBezTo>
                  <a:cubicBezTo>
                    <a:pt x="16710" y="8553"/>
                    <a:pt x="16710" y="8553"/>
                    <a:pt x="16710" y="8553"/>
                  </a:cubicBezTo>
                  <a:close/>
                  <a:moveTo>
                    <a:pt x="6798" y="18334"/>
                  </a:moveTo>
                  <a:lnTo>
                    <a:pt x="4289" y="19109"/>
                  </a:lnTo>
                  <a:cubicBezTo>
                    <a:pt x="4144" y="18677"/>
                    <a:pt x="3917" y="18297"/>
                    <a:pt x="3605" y="17985"/>
                  </a:cubicBezTo>
                  <a:cubicBezTo>
                    <a:pt x="3335" y="17714"/>
                    <a:pt x="3023" y="17506"/>
                    <a:pt x="2694" y="17336"/>
                  </a:cubicBezTo>
                  <a:lnTo>
                    <a:pt x="3839" y="14175"/>
                  </a:lnTo>
                  <a:lnTo>
                    <a:pt x="5387" y="14175"/>
                  </a:lnTo>
                  <a:lnTo>
                    <a:pt x="5387" y="15522"/>
                  </a:lnTo>
                  <a:cubicBezTo>
                    <a:pt x="5387" y="15898"/>
                    <a:pt x="5690" y="16198"/>
                    <a:pt x="6061" y="16198"/>
                  </a:cubicBezTo>
                  <a:lnTo>
                    <a:pt x="7251" y="16198"/>
                  </a:lnTo>
                  <a:cubicBezTo>
                    <a:pt x="7251" y="16198"/>
                    <a:pt x="6798" y="18334"/>
                    <a:pt x="6798" y="18334"/>
                  </a:cubicBezTo>
                  <a:close/>
                  <a:moveTo>
                    <a:pt x="20394" y="1163"/>
                  </a:moveTo>
                  <a:cubicBezTo>
                    <a:pt x="19646" y="412"/>
                    <a:pt x="18651" y="0"/>
                    <a:pt x="17595" y="0"/>
                  </a:cubicBezTo>
                  <a:cubicBezTo>
                    <a:pt x="16536" y="0"/>
                    <a:pt x="15543" y="412"/>
                    <a:pt x="14796" y="1160"/>
                  </a:cubicBezTo>
                  <a:lnTo>
                    <a:pt x="2895" y="13022"/>
                  </a:lnTo>
                  <a:cubicBezTo>
                    <a:pt x="2823" y="13090"/>
                    <a:pt x="2770" y="13176"/>
                    <a:pt x="2733" y="13268"/>
                  </a:cubicBezTo>
                  <a:lnTo>
                    <a:pt x="40" y="20694"/>
                  </a:lnTo>
                  <a:cubicBezTo>
                    <a:pt x="-46" y="20931"/>
                    <a:pt x="11" y="21205"/>
                    <a:pt x="185" y="21389"/>
                  </a:cubicBezTo>
                  <a:cubicBezTo>
                    <a:pt x="316" y="21524"/>
                    <a:pt x="491" y="21600"/>
                    <a:pt x="675" y="21600"/>
                  </a:cubicBezTo>
                  <a:cubicBezTo>
                    <a:pt x="741" y="21600"/>
                    <a:pt x="806" y="21590"/>
                    <a:pt x="872" y="21571"/>
                  </a:cubicBezTo>
                  <a:lnTo>
                    <a:pt x="7571" y="19511"/>
                  </a:lnTo>
                  <a:cubicBezTo>
                    <a:pt x="7676" y="19478"/>
                    <a:pt x="7771" y="19419"/>
                    <a:pt x="7850" y="19343"/>
                  </a:cubicBezTo>
                  <a:lnTo>
                    <a:pt x="20394" y="6771"/>
                  </a:lnTo>
                  <a:cubicBezTo>
                    <a:pt x="21140" y="6025"/>
                    <a:pt x="21554" y="5026"/>
                    <a:pt x="21554" y="3968"/>
                  </a:cubicBezTo>
                  <a:cubicBezTo>
                    <a:pt x="21551" y="2906"/>
                    <a:pt x="21140" y="1912"/>
                    <a:pt x="20394" y="1163"/>
                  </a:cubicBezTo>
                  <a:cubicBezTo>
                    <a:pt x="20394" y="1163"/>
                    <a:pt x="20394" y="1163"/>
                    <a:pt x="20394" y="1163"/>
                  </a:cubicBezTo>
                  <a:close/>
                </a:path>
              </a:pathLst>
            </a:custGeom>
            <a:solidFill>
              <a:schemeClr val="bg1"/>
            </a:solidFill>
            <a:ln w="12700" cap="flat">
              <a:noFill/>
              <a:miter lim="400000"/>
            </a:ln>
            <a:effectLst/>
          </p:spPr>
          <p:txBody>
            <a:bodyPr wrap="square" lIns="50800" tIns="50800" rIns="50800" bIns="5080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22987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0" name="组合 59"/>
          <p:cNvGrpSpPr/>
          <p:nvPr/>
        </p:nvGrpSpPr>
        <p:grpSpPr>
          <a:xfrm>
            <a:off x="1603670" y="4148550"/>
            <a:ext cx="772611" cy="772611"/>
            <a:chOff x="1817706" y="4148550"/>
            <a:chExt cx="772611" cy="772611"/>
          </a:xfrm>
        </p:grpSpPr>
        <p:sp>
          <p:nvSpPr>
            <p:cNvPr id="61" name="矩形 60"/>
            <p:cNvSpPr/>
            <p:nvPr/>
          </p:nvSpPr>
          <p:spPr>
            <a:xfrm>
              <a:off x="1817706" y="4148550"/>
              <a:ext cx="772611" cy="772611"/>
            </a:xfrm>
            <a:prstGeom prst="rect">
              <a:avLst/>
            </a:prstGeom>
            <a:solidFill>
              <a:srgbClr val="759D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62" name="Freeform 6"/>
            <p:cNvSpPr>
              <a:spLocks noEditPoints="1"/>
            </p:cNvSpPr>
            <p:nvPr/>
          </p:nvSpPr>
          <p:spPr bwMode="auto">
            <a:xfrm>
              <a:off x="1980691" y="4363072"/>
              <a:ext cx="426524" cy="268470"/>
            </a:xfrm>
            <a:custGeom>
              <a:avLst/>
              <a:gdLst>
                <a:gd name="T0" fmla="*/ 3132 w 3545"/>
                <a:gd name="T1" fmla="*/ 1485 h 2230"/>
                <a:gd name="T2" fmla="*/ 3354 w 3545"/>
                <a:gd name="T3" fmla="*/ 1626 h 2230"/>
                <a:gd name="T4" fmla="*/ 3495 w 3545"/>
                <a:gd name="T5" fmla="*/ 1875 h 2230"/>
                <a:gd name="T6" fmla="*/ 3545 w 3545"/>
                <a:gd name="T7" fmla="*/ 2230 h 2230"/>
                <a:gd name="T8" fmla="*/ 2292 w 3545"/>
                <a:gd name="T9" fmla="*/ 1938 h 2230"/>
                <a:gd name="T10" fmla="*/ 2416 w 3545"/>
                <a:gd name="T11" fmla="*/ 1667 h 2230"/>
                <a:gd name="T12" fmla="*/ 2622 w 3545"/>
                <a:gd name="T13" fmla="*/ 1505 h 2230"/>
                <a:gd name="T14" fmla="*/ 2903 w 3545"/>
                <a:gd name="T15" fmla="*/ 1449 h 2230"/>
                <a:gd name="T16" fmla="*/ 872 w 3545"/>
                <a:gd name="T17" fmla="*/ 1485 h 2230"/>
                <a:gd name="T18" fmla="*/ 1094 w 3545"/>
                <a:gd name="T19" fmla="*/ 1626 h 2230"/>
                <a:gd name="T20" fmla="*/ 1235 w 3545"/>
                <a:gd name="T21" fmla="*/ 1875 h 2230"/>
                <a:gd name="T22" fmla="*/ 1285 w 3545"/>
                <a:gd name="T23" fmla="*/ 2230 h 2230"/>
                <a:gd name="T24" fmla="*/ 31 w 3545"/>
                <a:gd name="T25" fmla="*/ 1938 h 2230"/>
                <a:gd name="T26" fmla="*/ 154 w 3545"/>
                <a:gd name="T27" fmla="*/ 1667 h 2230"/>
                <a:gd name="T28" fmla="*/ 362 w 3545"/>
                <a:gd name="T29" fmla="*/ 1505 h 2230"/>
                <a:gd name="T30" fmla="*/ 642 w 3545"/>
                <a:gd name="T31" fmla="*/ 1449 h 2230"/>
                <a:gd name="T32" fmla="*/ 1995 w 3545"/>
                <a:gd name="T33" fmla="*/ 1092 h 2230"/>
                <a:gd name="T34" fmla="*/ 2289 w 3545"/>
                <a:gd name="T35" fmla="*/ 1177 h 2230"/>
                <a:gd name="T36" fmla="*/ 2534 w 3545"/>
                <a:gd name="T37" fmla="*/ 1320 h 2230"/>
                <a:gd name="T38" fmla="*/ 2361 w 3545"/>
                <a:gd name="T39" fmla="*/ 1494 h 2230"/>
                <a:gd name="T40" fmla="*/ 2182 w 3545"/>
                <a:gd name="T41" fmla="*/ 1768 h 2230"/>
                <a:gd name="T42" fmla="*/ 2106 w 3545"/>
                <a:gd name="T43" fmla="*/ 2143 h 2230"/>
                <a:gd name="T44" fmla="*/ 1433 w 3545"/>
                <a:gd name="T45" fmla="*/ 1981 h 2230"/>
                <a:gd name="T46" fmla="*/ 1315 w 3545"/>
                <a:gd name="T47" fmla="*/ 1645 h 2230"/>
                <a:gd name="T48" fmla="*/ 1099 w 3545"/>
                <a:gd name="T49" fmla="*/ 1415 h 2230"/>
                <a:gd name="T50" fmla="*/ 1107 w 3545"/>
                <a:gd name="T51" fmla="*/ 1256 h 2230"/>
                <a:gd name="T52" fmla="*/ 1376 w 3545"/>
                <a:gd name="T53" fmla="*/ 1136 h 2230"/>
                <a:gd name="T54" fmla="*/ 1670 w 3545"/>
                <a:gd name="T55" fmla="*/ 1077 h 2230"/>
                <a:gd name="T56" fmla="*/ 2967 w 3545"/>
                <a:gd name="T57" fmla="*/ 741 h 2230"/>
                <a:gd name="T58" fmla="*/ 3137 w 3545"/>
                <a:gd name="T59" fmla="*/ 870 h 2230"/>
                <a:gd name="T60" fmla="*/ 3185 w 3545"/>
                <a:gd name="T61" fmla="*/ 1087 h 2230"/>
                <a:gd name="T62" fmla="*/ 3081 w 3545"/>
                <a:gd name="T63" fmla="*/ 1276 h 2230"/>
                <a:gd name="T64" fmla="*/ 2877 w 3545"/>
                <a:gd name="T65" fmla="*/ 1352 h 2230"/>
                <a:gd name="T66" fmla="*/ 2673 w 3545"/>
                <a:gd name="T67" fmla="*/ 1276 h 2230"/>
                <a:gd name="T68" fmla="*/ 2569 w 3545"/>
                <a:gd name="T69" fmla="*/ 1087 h 2230"/>
                <a:gd name="T70" fmla="*/ 2615 w 3545"/>
                <a:gd name="T71" fmla="*/ 870 h 2230"/>
                <a:gd name="T72" fmla="*/ 2786 w 3545"/>
                <a:gd name="T73" fmla="*/ 741 h 2230"/>
                <a:gd name="T74" fmla="*/ 707 w 3545"/>
                <a:gd name="T75" fmla="*/ 741 h 2230"/>
                <a:gd name="T76" fmla="*/ 877 w 3545"/>
                <a:gd name="T77" fmla="*/ 870 h 2230"/>
                <a:gd name="T78" fmla="*/ 924 w 3545"/>
                <a:gd name="T79" fmla="*/ 1087 h 2230"/>
                <a:gd name="T80" fmla="*/ 820 w 3545"/>
                <a:gd name="T81" fmla="*/ 1276 h 2230"/>
                <a:gd name="T82" fmla="*/ 616 w 3545"/>
                <a:gd name="T83" fmla="*/ 1352 h 2230"/>
                <a:gd name="T84" fmla="*/ 412 w 3545"/>
                <a:gd name="T85" fmla="*/ 1276 h 2230"/>
                <a:gd name="T86" fmla="*/ 308 w 3545"/>
                <a:gd name="T87" fmla="*/ 1087 h 2230"/>
                <a:gd name="T88" fmla="*/ 355 w 3545"/>
                <a:gd name="T89" fmla="*/ 870 h 2230"/>
                <a:gd name="T90" fmla="*/ 526 w 3545"/>
                <a:gd name="T91" fmla="*/ 741 h 2230"/>
                <a:gd name="T92" fmla="*/ 1896 w 3545"/>
                <a:gd name="T93" fmla="*/ 12 h 2230"/>
                <a:gd name="T94" fmla="*/ 2115 w 3545"/>
                <a:gd name="T95" fmla="*/ 135 h 2230"/>
                <a:gd name="T96" fmla="*/ 2237 w 3545"/>
                <a:gd name="T97" fmla="*/ 355 h 2230"/>
                <a:gd name="T98" fmla="*/ 2223 w 3545"/>
                <a:gd name="T99" fmla="*/ 615 h 2230"/>
                <a:gd name="T100" fmla="*/ 2077 w 3545"/>
                <a:gd name="T101" fmla="*/ 819 h 2230"/>
                <a:gd name="T102" fmla="*/ 1844 w 3545"/>
                <a:gd name="T103" fmla="*/ 917 h 2230"/>
                <a:gd name="T104" fmla="*/ 1589 w 3545"/>
                <a:gd name="T105" fmla="*/ 874 h 2230"/>
                <a:gd name="T106" fmla="*/ 1403 w 3545"/>
                <a:gd name="T107" fmla="*/ 707 h 2230"/>
                <a:gd name="T108" fmla="*/ 1331 w 3545"/>
                <a:gd name="T109" fmla="*/ 460 h 2230"/>
                <a:gd name="T110" fmla="*/ 1403 w 3545"/>
                <a:gd name="T111" fmla="*/ 213 h 2230"/>
                <a:gd name="T112" fmla="*/ 1589 w 3545"/>
                <a:gd name="T113" fmla="*/ 46 h 2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545" h="2230">
                  <a:moveTo>
                    <a:pt x="2903" y="1449"/>
                  </a:moveTo>
                  <a:lnTo>
                    <a:pt x="2964" y="1453"/>
                  </a:lnTo>
                  <a:lnTo>
                    <a:pt x="3023" y="1459"/>
                  </a:lnTo>
                  <a:lnTo>
                    <a:pt x="3079" y="1470"/>
                  </a:lnTo>
                  <a:lnTo>
                    <a:pt x="3132" y="1485"/>
                  </a:lnTo>
                  <a:lnTo>
                    <a:pt x="3183" y="1505"/>
                  </a:lnTo>
                  <a:lnTo>
                    <a:pt x="3230" y="1528"/>
                  </a:lnTo>
                  <a:lnTo>
                    <a:pt x="3274" y="1557"/>
                  </a:lnTo>
                  <a:lnTo>
                    <a:pt x="3317" y="1589"/>
                  </a:lnTo>
                  <a:lnTo>
                    <a:pt x="3354" y="1626"/>
                  </a:lnTo>
                  <a:lnTo>
                    <a:pt x="3389" y="1667"/>
                  </a:lnTo>
                  <a:lnTo>
                    <a:pt x="3421" y="1713"/>
                  </a:lnTo>
                  <a:lnTo>
                    <a:pt x="3449" y="1762"/>
                  </a:lnTo>
                  <a:lnTo>
                    <a:pt x="3474" y="1816"/>
                  </a:lnTo>
                  <a:lnTo>
                    <a:pt x="3495" y="1875"/>
                  </a:lnTo>
                  <a:lnTo>
                    <a:pt x="3513" y="1938"/>
                  </a:lnTo>
                  <a:lnTo>
                    <a:pt x="3526" y="2004"/>
                  </a:lnTo>
                  <a:lnTo>
                    <a:pt x="3536" y="2075"/>
                  </a:lnTo>
                  <a:lnTo>
                    <a:pt x="3542" y="2151"/>
                  </a:lnTo>
                  <a:lnTo>
                    <a:pt x="3545" y="2230"/>
                  </a:lnTo>
                  <a:lnTo>
                    <a:pt x="2261" y="2230"/>
                  </a:lnTo>
                  <a:lnTo>
                    <a:pt x="2262" y="2151"/>
                  </a:lnTo>
                  <a:lnTo>
                    <a:pt x="2269" y="2075"/>
                  </a:lnTo>
                  <a:lnTo>
                    <a:pt x="2278" y="2004"/>
                  </a:lnTo>
                  <a:lnTo>
                    <a:pt x="2292" y="1938"/>
                  </a:lnTo>
                  <a:lnTo>
                    <a:pt x="2310" y="1875"/>
                  </a:lnTo>
                  <a:lnTo>
                    <a:pt x="2331" y="1816"/>
                  </a:lnTo>
                  <a:lnTo>
                    <a:pt x="2355" y="1762"/>
                  </a:lnTo>
                  <a:lnTo>
                    <a:pt x="2383" y="1713"/>
                  </a:lnTo>
                  <a:lnTo>
                    <a:pt x="2416" y="1667"/>
                  </a:lnTo>
                  <a:lnTo>
                    <a:pt x="2450" y="1626"/>
                  </a:lnTo>
                  <a:lnTo>
                    <a:pt x="2489" y="1589"/>
                  </a:lnTo>
                  <a:lnTo>
                    <a:pt x="2530" y="1557"/>
                  </a:lnTo>
                  <a:lnTo>
                    <a:pt x="2574" y="1528"/>
                  </a:lnTo>
                  <a:lnTo>
                    <a:pt x="2622" y="1505"/>
                  </a:lnTo>
                  <a:lnTo>
                    <a:pt x="2673" y="1485"/>
                  </a:lnTo>
                  <a:lnTo>
                    <a:pt x="2726" y="1470"/>
                  </a:lnTo>
                  <a:lnTo>
                    <a:pt x="2782" y="1459"/>
                  </a:lnTo>
                  <a:lnTo>
                    <a:pt x="2841" y="1453"/>
                  </a:lnTo>
                  <a:lnTo>
                    <a:pt x="2903" y="1449"/>
                  </a:lnTo>
                  <a:close/>
                  <a:moveTo>
                    <a:pt x="642" y="1449"/>
                  </a:moveTo>
                  <a:lnTo>
                    <a:pt x="703" y="1453"/>
                  </a:lnTo>
                  <a:lnTo>
                    <a:pt x="763" y="1459"/>
                  </a:lnTo>
                  <a:lnTo>
                    <a:pt x="819" y="1470"/>
                  </a:lnTo>
                  <a:lnTo>
                    <a:pt x="872" y="1485"/>
                  </a:lnTo>
                  <a:lnTo>
                    <a:pt x="923" y="1505"/>
                  </a:lnTo>
                  <a:lnTo>
                    <a:pt x="970" y="1528"/>
                  </a:lnTo>
                  <a:lnTo>
                    <a:pt x="1014" y="1557"/>
                  </a:lnTo>
                  <a:lnTo>
                    <a:pt x="1055" y="1589"/>
                  </a:lnTo>
                  <a:lnTo>
                    <a:pt x="1094" y="1626"/>
                  </a:lnTo>
                  <a:lnTo>
                    <a:pt x="1129" y="1667"/>
                  </a:lnTo>
                  <a:lnTo>
                    <a:pt x="1161" y="1713"/>
                  </a:lnTo>
                  <a:lnTo>
                    <a:pt x="1189" y="1762"/>
                  </a:lnTo>
                  <a:lnTo>
                    <a:pt x="1214" y="1816"/>
                  </a:lnTo>
                  <a:lnTo>
                    <a:pt x="1235" y="1875"/>
                  </a:lnTo>
                  <a:lnTo>
                    <a:pt x="1252" y="1938"/>
                  </a:lnTo>
                  <a:lnTo>
                    <a:pt x="1266" y="2004"/>
                  </a:lnTo>
                  <a:lnTo>
                    <a:pt x="1276" y="2075"/>
                  </a:lnTo>
                  <a:lnTo>
                    <a:pt x="1282" y="2151"/>
                  </a:lnTo>
                  <a:lnTo>
                    <a:pt x="1285" y="2230"/>
                  </a:lnTo>
                  <a:lnTo>
                    <a:pt x="0" y="2230"/>
                  </a:lnTo>
                  <a:lnTo>
                    <a:pt x="2" y="2151"/>
                  </a:lnTo>
                  <a:lnTo>
                    <a:pt x="8" y="2075"/>
                  </a:lnTo>
                  <a:lnTo>
                    <a:pt x="18" y="2004"/>
                  </a:lnTo>
                  <a:lnTo>
                    <a:pt x="31" y="1938"/>
                  </a:lnTo>
                  <a:lnTo>
                    <a:pt x="49" y="1875"/>
                  </a:lnTo>
                  <a:lnTo>
                    <a:pt x="70" y="1816"/>
                  </a:lnTo>
                  <a:lnTo>
                    <a:pt x="95" y="1762"/>
                  </a:lnTo>
                  <a:lnTo>
                    <a:pt x="123" y="1713"/>
                  </a:lnTo>
                  <a:lnTo>
                    <a:pt x="154" y="1667"/>
                  </a:lnTo>
                  <a:lnTo>
                    <a:pt x="190" y="1626"/>
                  </a:lnTo>
                  <a:lnTo>
                    <a:pt x="228" y="1589"/>
                  </a:lnTo>
                  <a:lnTo>
                    <a:pt x="270" y="1557"/>
                  </a:lnTo>
                  <a:lnTo>
                    <a:pt x="314" y="1528"/>
                  </a:lnTo>
                  <a:lnTo>
                    <a:pt x="362" y="1505"/>
                  </a:lnTo>
                  <a:lnTo>
                    <a:pt x="413" y="1485"/>
                  </a:lnTo>
                  <a:lnTo>
                    <a:pt x="466" y="1470"/>
                  </a:lnTo>
                  <a:lnTo>
                    <a:pt x="522" y="1459"/>
                  </a:lnTo>
                  <a:lnTo>
                    <a:pt x="580" y="1453"/>
                  </a:lnTo>
                  <a:lnTo>
                    <a:pt x="642" y="1449"/>
                  </a:lnTo>
                  <a:close/>
                  <a:moveTo>
                    <a:pt x="1778" y="1072"/>
                  </a:moveTo>
                  <a:lnTo>
                    <a:pt x="1829" y="1073"/>
                  </a:lnTo>
                  <a:lnTo>
                    <a:pt x="1882" y="1077"/>
                  </a:lnTo>
                  <a:lnTo>
                    <a:pt x="1937" y="1084"/>
                  </a:lnTo>
                  <a:lnTo>
                    <a:pt x="1995" y="1092"/>
                  </a:lnTo>
                  <a:lnTo>
                    <a:pt x="2054" y="1104"/>
                  </a:lnTo>
                  <a:lnTo>
                    <a:pt x="2113" y="1118"/>
                  </a:lnTo>
                  <a:lnTo>
                    <a:pt x="2174" y="1136"/>
                  </a:lnTo>
                  <a:lnTo>
                    <a:pt x="2232" y="1155"/>
                  </a:lnTo>
                  <a:lnTo>
                    <a:pt x="2289" y="1177"/>
                  </a:lnTo>
                  <a:lnTo>
                    <a:pt x="2345" y="1200"/>
                  </a:lnTo>
                  <a:lnTo>
                    <a:pt x="2398" y="1226"/>
                  </a:lnTo>
                  <a:lnTo>
                    <a:pt x="2448" y="1256"/>
                  </a:lnTo>
                  <a:lnTo>
                    <a:pt x="2493" y="1287"/>
                  </a:lnTo>
                  <a:lnTo>
                    <a:pt x="2534" y="1320"/>
                  </a:lnTo>
                  <a:lnTo>
                    <a:pt x="2569" y="1355"/>
                  </a:lnTo>
                  <a:lnTo>
                    <a:pt x="2512" y="1383"/>
                  </a:lnTo>
                  <a:lnTo>
                    <a:pt x="2458" y="1415"/>
                  </a:lnTo>
                  <a:lnTo>
                    <a:pt x="2407" y="1452"/>
                  </a:lnTo>
                  <a:lnTo>
                    <a:pt x="2361" y="1494"/>
                  </a:lnTo>
                  <a:lnTo>
                    <a:pt x="2316" y="1539"/>
                  </a:lnTo>
                  <a:lnTo>
                    <a:pt x="2277" y="1590"/>
                  </a:lnTo>
                  <a:lnTo>
                    <a:pt x="2242" y="1645"/>
                  </a:lnTo>
                  <a:lnTo>
                    <a:pt x="2209" y="1704"/>
                  </a:lnTo>
                  <a:lnTo>
                    <a:pt x="2182" y="1768"/>
                  </a:lnTo>
                  <a:lnTo>
                    <a:pt x="2158" y="1835"/>
                  </a:lnTo>
                  <a:lnTo>
                    <a:pt x="2139" y="1906"/>
                  </a:lnTo>
                  <a:lnTo>
                    <a:pt x="2123" y="1981"/>
                  </a:lnTo>
                  <a:lnTo>
                    <a:pt x="2112" y="2060"/>
                  </a:lnTo>
                  <a:lnTo>
                    <a:pt x="2106" y="2143"/>
                  </a:lnTo>
                  <a:lnTo>
                    <a:pt x="2103" y="2230"/>
                  </a:lnTo>
                  <a:lnTo>
                    <a:pt x="1453" y="2230"/>
                  </a:lnTo>
                  <a:lnTo>
                    <a:pt x="1451" y="2143"/>
                  </a:lnTo>
                  <a:lnTo>
                    <a:pt x="1443" y="2060"/>
                  </a:lnTo>
                  <a:lnTo>
                    <a:pt x="1433" y="1981"/>
                  </a:lnTo>
                  <a:lnTo>
                    <a:pt x="1417" y="1906"/>
                  </a:lnTo>
                  <a:lnTo>
                    <a:pt x="1398" y="1835"/>
                  </a:lnTo>
                  <a:lnTo>
                    <a:pt x="1374" y="1768"/>
                  </a:lnTo>
                  <a:lnTo>
                    <a:pt x="1346" y="1704"/>
                  </a:lnTo>
                  <a:lnTo>
                    <a:pt x="1315" y="1645"/>
                  </a:lnTo>
                  <a:lnTo>
                    <a:pt x="1279" y="1590"/>
                  </a:lnTo>
                  <a:lnTo>
                    <a:pt x="1239" y="1539"/>
                  </a:lnTo>
                  <a:lnTo>
                    <a:pt x="1196" y="1494"/>
                  </a:lnTo>
                  <a:lnTo>
                    <a:pt x="1149" y="1452"/>
                  </a:lnTo>
                  <a:lnTo>
                    <a:pt x="1099" y="1415"/>
                  </a:lnTo>
                  <a:lnTo>
                    <a:pt x="1045" y="1383"/>
                  </a:lnTo>
                  <a:lnTo>
                    <a:pt x="986" y="1355"/>
                  </a:lnTo>
                  <a:lnTo>
                    <a:pt x="1022" y="1320"/>
                  </a:lnTo>
                  <a:lnTo>
                    <a:pt x="1062" y="1287"/>
                  </a:lnTo>
                  <a:lnTo>
                    <a:pt x="1107" y="1256"/>
                  </a:lnTo>
                  <a:lnTo>
                    <a:pt x="1155" y="1226"/>
                  </a:lnTo>
                  <a:lnTo>
                    <a:pt x="1207" y="1200"/>
                  </a:lnTo>
                  <a:lnTo>
                    <a:pt x="1262" y="1177"/>
                  </a:lnTo>
                  <a:lnTo>
                    <a:pt x="1318" y="1155"/>
                  </a:lnTo>
                  <a:lnTo>
                    <a:pt x="1376" y="1136"/>
                  </a:lnTo>
                  <a:lnTo>
                    <a:pt x="1436" y="1118"/>
                  </a:lnTo>
                  <a:lnTo>
                    <a:pt x="1495" y="1104"/>
                  </a:lnTo>
                  <a:lnTo>
                    <a:pt x="1555" y="1092"/>
                  </a:lnTo>
                  <a:lnTo>
                    <a:pt x="1613" y="1084"/>
                  </a:lnTo>
                  <a:lnTo>
                    <a:pt x="1670" y="1077"/>
                  </a:lnTo>
                  <a:lnTo>
                    <a:pt x="1725" y="1073"/>
                  </a:lnTo>
                  <a:lnTo>
                    <a:pt x="1778" y="1072"/>
                  </a:lnTo>
                  <a:close/>
                  <a:moveTo>
                    <a:pt x="2877" y="728"/>
                  </a:moveTo>
                  <a:lnTo>
                    <a:pt x="2922" y="732"/>
                  </a:lnTo>
                  <a:lnTo>
                    <a:pt x="2967" y="741"/>
                  </a:lnTo>
                  <a:lnTo>
                    <a:pt x="3008" y="758"/>
                  </a:lnTo>
                  <a:lnTo>
                    <a:pt x="3047" y="779"/>
                  </a:lnTo>
                  <a:lnTo>
                    <a:pt x="3081" y="805"/>
                  </a:lnTo>
                  <a:lnTo>
                    <a:pt x="3111" y="836"/>
                  </a:lnTo>
                  <a:lnTo>
                    <a:pt x="3137" y="870"/>
                  </a:lnTo>
                  <a:lnTo>
                    <a:pt x="3159" y="909"/>
                  </a:lnTo>
                  <a:lnTo>
                    <a:pt x="3175" y="950"/>
                  </a:lnTo>
                  <a:lnTo>
                    <a:pt x="3185" y="995"/>
                  </a:lnTo>
                  <a:lnTo>
                    <a:pt x="3188" y="1040"/>
                  </a:lnTo>
                  <a:lnTo>
                    <a:pt x="3185" y="1087"/>
                  </a:lnTo>
                  <a:lnTo>
                    <a:pt x="3175" y="1130"/>
                  </a:lnTo>
                  <a:lnTo>
                    <a:pt x="3159" y="1172"/>
                  </a:lnTo>
                  <a:lnTo>
                    <a:pt x="3137" y="1210"/>
                  </a:lnTo>
                  <a:lnTo>
                    <a:pt x="3111" y="1245"/>
                  </a:lnTo>
                  <a:lnTo>
                    <a:pt x="3081" y="1276"/>
                  </a:lnTo>
                  <a:lnTo>
                    <a:pt x="3047" y="1302"/>
                  </a:lnTo>
                  <a:lnTo>
                    <a:pt x="3008" y="1324"/>
                  </a:lnTo>
                  <a:lnTo>
                    <a:pt x="2967" y="1339"/>
                  </a:lnTo>
                  <a:lnTo>
                    <a:pt x="2922" y="1349"/>
                  </a:lnTo>
                  <a:lnTo>
                    <a:pt x="2877" y="1352"/>
                  </a:lnTo>
                  <a:lnTo>
                    <a:pt x="2830" y="1349"/>
                  </a:lnTo>
                  <a:lnTo>
                    <a:pt x="2786" y="1339"/>
                  </a:lnTo>
                  <a:lnTo>
                    <a:pt x="2745" y="1324"/>
                  </a:lnTo>
                  <a:lnTo>
                    <a:pt x="2707" y="1302"/>
                  </a:lnTo>
                  <a:lnTo>
                    <a:pt x="2673" y="1276"/>
                  </a:lnTo>
                  <a:lnTo>
                    <a:pt x="2641" y="1245"/>
                  </a:lnTo>
                  <a:lnTo>
                    <a:pt x="2615" y="1210"/>
                  </a:lnTo>
                  <a:lnTo>
                    <a:pt x="2594" y="1172"/>
                  </a:lnTo>
                  <a:lnTo>
                    <a:pt x="2579" y="1130"/>
                  </a:lnTo>
                  <a:lnTo>
                    <a:pt x="2569" y="1087"/>
                  </a:lnTo>
                  <a:lnTo>
                    <a:pt x="2566" y="1040"/>
                  </a:lnTo>
                  <a:lnTo>
                    <a:pt x="2569" y="995"/>
                  </a:lnTo>
                  <a:lnTo>
                    <a:pt x="2579" y="950"/>
                  </a:lnTo>
                  <a:lnTo>
                    <a:pt x="2594" y="909"/>
                  </a:lnTo>
                  <a:lnTo>
                    <a:pt x="2615" y="870"/>
                  </a:lnTo>
                  <a:lnTo>
                    <a:pt x="2641" y="836"/>
                  </a:lnTo>
                  <a:lnTo>
                    <a:pt x="2673" y="805"/>
                  </a:lnTo>
                  <a:lnTo>
                    <a:pt x="2707" y="779"/>
                  </a:lnTo>
                  <a:lnTo>
                    <a:pt x="2745" y="758"/>
                  </a:lnTo>
                  <a:lnTo>
                    <a:pt x="2786" y="741"/>
                  </a:lnTo>
                  <a:lnTo>
                    <a:pt x="2830" y="732"/>
                  </a:lnTo>
                  <a:lnTo>
                    <a:pt x="2877" y="728"/>
                  </a:lnTo>
                  <a:close/>
                  <a:moveTo>
                    <a:pt x="616" y="728"/>
                  </a:moveTo>
                  <a:lnTo>
                    <a:pt x="662" y="732"/>
                  </a:lnTo>
                  <a:lnTo>
                    <a:pt x="707" y="741"/>
                  </a:lnTo>
                  <a:lnTo>
                    <a:pt x="748" y="758"/>
                  </a:lnTo>
                  <a:lnTo>
                    <a:pt x="785" y="779"/>
                  </a:lnTo>
                  <a:lnTo>
                    <a:pt x="820" y="805"/>
                  </a:lnTo>
                  <a:lnTo>
                    <a:pt x="851" y="836"/>
                  </a:lnTo>
                  <a:lnTo>
                    <a:pt x="877" y="870"/>
                  </a:lnTo>
                  <a:lnTo>
                    <a:pt x="899" y="909"/>
                  </a:lnTo>
                  <a:lnTo>
                    <a:pt x="914" y="950"/>
                  </a:lnTo>
                  <a:lnTo>
                    <a:pt x="924" y="995"/>
                  </a:lnTo>
                  <a:lnTo>
                    <a:pt x="928" y="1040"/>
                  </a:lnTo>
                  <a:lnTo>
                    <a:pt x="924" y="1087"/>
                  </a:lnTo>
                  <a:lnTo>
                    <a:pt x="914" y="1130"/>
                  </a:lnTo>
                  <a:lnTo>
                    <a:pt x="899" y="1172"/>
                  </a:lnTo>
                  <a:lnTo>
                    <a:pt x="877" y="1210"/>
                  </a:lnTo>
                  <a:lnTo>
                    <a:pt x="851" y="1245"/>
                  </a:lnTo>
                  <a:lnTo>
                    <a:pt x="820" y="1276"/>
                  </a:lnTo>
                  <a:lnTo>
                    <a:pt x="785" y="1302"/>
                  </a:lnTo>
                  <a:lnTo>
                    <a:pt x="748" y="1324"/>
                  </a:lnTo>
                  <a:lnTo>
                    <a:pt x="707" y="1339"/>
                  </a:lnTo>
                  <a:lnTo>
                    <a:pt x="662" y="1349"/>
                  </a:lnTo>
                  <a:lnTo>
                    <a:pt x="616" y="1352"/>
                  </a:lnTo>
                  <a:lnTo>
                    <a:pt x="570" y="1349"/>
                  </a:lnTo>
                  <a:lnTo>
                    <a:pt x="526" y="1339"/>
                  </a:lnTo>
                  <a:lnTo>
                    <a:pt x="485" y="1324"/>
                  </a:lnTo>
                  <a:lnTo>
                    <a:pt x="447" y="1302"/>
                  </a:lnTo>
                  <a:lnTo>
                    <a:pt x="412" y="1276"/>
                  </a:lnTo>
                  <a:lnTo>
                    <a:pt x="381" y="1245"/>
                  </a:lnTo>
                  <a:lnTo>
                    <a:pt x="355" y="1210"/>
                  </a:lnTo>
                  <a:lnTo>
                    <a:pt x="334" y="1172"/>
                  </a:lnTo>
                  <a:lnTo>
                    <a:pt x="319" y="1130"/>
                  </a:lnTo>
                  <a:lnTo>
                    <a:pt x="308" y="1087"/>
                  </a:lnTo>
                  <a:lnTo>
                    <a:pt x="305" y="1040"/>
                  </a:lnTo>
                  <a:lnTo>
                    <a:pt x="308" y="995"/>
                  </a:lnTo>
                  <a:lnTo>
                    <a:pt x="319" y="950"/>
                  </a:lnTo>
                  <a:lnTo>
                    <a:pt x="334" y="909"/>
                  </a:lnTo>
                  <a:lnTo>
                    <a:pt x="355" y="870"/>
                  </a:lnTo>
                  <a:lnTo>
                    <a:pt x="381" y="836"/>
                  </a:lnTo>
                  <a:lnTo>
                    <a:pt x="412" y="805"/>
                  </a:lnTo>
                  <a:lnTo>
                    <a:pt x="447" y="779"/>
                  </a:lnTo>
                  <a:lnTo>
                    <a:pt x="485" y="758"/>
                  </a:lnTo>
                  <a:lnTo>
                    <a:pt x="526" y="741"/>
                  </a:lnTo>
                  <a:lnTo>
                    <a:pt x="570" y="732"/>
                  </a:lnTo>
                  <a:lnTo>
                    <a:pt x="616" y="728"/>
                  </a:lnTo>
                  <a:close/>
                  <a:moveTo>
                    <a:pt x="1790" y="0"/>
                  </a:moveTo>
                  <a:lnTo>
                    <a:pt x="1844" y="3"/>
                  </a:lnTo>
                  <a:lnTo>
                    <a:pt x="1896" y="12"/>
                  </a:lnTo>
                  <a:lnTo>
                    <a:pt x="1946" y="27"/>
                  </a:lnTo>
                  <a:lnTo>
                    <a:pt x="1992" y="46"/>
                  </a:lnTo>
                  <a:lnTo>
                    <a:pt x="2036" y="71"/>
                  </a:lnTo>
                  <a:lnTo>
                    <a:pt x="2077" y="101"/>
                  </a:lnTo>
                  <a:lnTo>
                    <a:pt x="2115" y="135"/>
                  </a:lnTo>
                  <a:lnTo>
                    <a:pt x="2149" y="172"/>
                  </a:lnTo>
                  <a:lnTo>
                    <a:pt x="2178" y="213"/>
                  </a:lnTo>
                  <a:lnTo>
                    <a:pt x="2203" y="258"/>
                  </a:lnTo>
                  <a:lnTo>
                    <a:pt x="2223" y="305"/>
                  </a:lnTo>
                  <a:lnTo>
                    <a:pt x="2237" y="355"/>
                  </a:lnTo>
                  <a:lnTo>
                    <a:pt x="2247" y="406"/>
                  </a:lnTo>
                  <a:lnTo>
                    <a:pt x="2250" y="460"/>
                  </a:lnTo>
                  <a:lnTo>
                    <a:pt x="2247" y="514"/>
                  </a:lnTo>
                  <a:lnTo>
                    <a:pt x="2237" y="565"/>
                  </a:lnTo>
                  <a:lnTo>
                    <a:pt x="2223" y="615"/>
                  </a:lnTo>
                  <a:lnTo>
                    <a:pt x="2203" y="662"/>
                  </a:lnTo>
                  <a:lnTo>
                    <a:pt x="2178" y="707"/>
                  </a:lnTo>
                  <a:lnTo>
                    <a:pt x="2149" y="748"/>
                  </a:lnTo>
                  <a:lnTo>
                    <a:pt x="2115" y="786"/>
                  </a:lnTo>
                  <a:lnTo>
                    <a:pt x="2077" y="819"/>
                  </a:lnTo>
                  <a:lnTo>
                    <a:pt x="2036" y="849"/>
                  </a:lnTo>
                  <a:lnTo>
                    <a:pt x="1992" y="874"/>
                  </a:lnTo>
                  <a:lnTo>
                    <a:pt x="1946" y="893"/>
                  </a:lnTo>
                  <a:lnTo>
                    <a:pt x="1896" y="908"/>
                  </a:lnTo>
                  <a:lnTo>
                    <a:pt x="1844" y="917"/>
                  </a:lnTo>
                  <a:lnTo>
                    <a:pt x="1790" y="920"/>
                  </a:lnTo>
                  <a:lnTo>
                    <a:pt x="1737" y="917"/>
                  </a:lnTo>
                  <a:lnTo>
                    <a:pt x="1685" y="908"/>
                  </a:lnTo>
                  <a:lnTo>
                    <a:pt x="1636" y="893"/>
                  </a:lnTo>
                  <a:lnTo>
                    <a:pt x="1589" y="874"/>
                  </a:lnTo>
                  <a:lnTo>
                    <a:pt x="1545" y="849"/>
                  </a:lnTo>
                  <a:lnTo>
                    <a:pt x="1504" y="819"/>
                  </a:lnTo>
                  <a:lnTo>
                    <a:pt x="1466" y="786"/>
                  </a:lnTo>
                  <a:lnTo>
                    <a:pt x="1433" y="748"/>
                  </a:lnTo>
                  <a:lnTo>
                    <a:pt x="1403" y="707"/>
                  </a:lnTo>
                  <a:lnTo>
                    <a:pt x="1378" y="662"/>
                  </a:lnTo>
                  <a:lnTo>
                    <a:pt x="1358" y="615"/>
                  </a:lnTo>
                  <a:lnTo>
                    <a:pt x="1344" y="565"/>
                  </a:lnTo>
                  <a:lnTo>
                    <a:pt x="1334" y="514"/>
                  </a:lnTo>
                  <a:lnTo>
                    <a:pt x="1331" y="460"/>
                  </a:lnTo>
                  <a:lnTo>
                    <a:pt x="1334" y="406"/>
                  </a:lnTo>
                  <a:lnTo>
                    <a:pt x="1344" y="355"/>
                  </a:lnTo>
                  <a:lnTo>
                    <a:pt x="1358" y="305"/>
                  </a:lnTo>
                  <a:lnTo>
                    <a:pt x="1378" y="258"/>
                  </a:lnTo>
                  <a:lnTo>
                    <a:pt x="1403" y="213"/>
                  </a:lnTo>
                  <a:lnTo>
                    <a:pt x="1433" y="172"/>
                  </a:lnTo>
                  <a:lnTo>
                    <a:pt x="1466" y="135"/>
                  </a:lnTo>
                  <a:lnTo>
                    <a:pt x="1504" y="101"/>
                  </a:lnTo>
                  <a:lnTo>
                    <a:pt x="1545" y="71"/>
                  </a:lnTo>
                  <a:lnTo>
                    <a:pt x="1589" y="46"/>
                  </a:lnTo>
                  <a:lnTo>
                    <a:pt x="1636" y="27"/>
                  </a:lnTo>
                  <a:lnTo>
                    <a:pt x="1685" y="12"/>
                  </a:lnTo>
                  <a:lnTo>
                    <a:pt x="1737" y="3"/>
                  </a:lnTo>
                  <a:lnTo>
                    <a:pt x="1790" y="0"/>
                  </a:lnTo>
                  <a:close/>
                </a:path>
              </a:pathLst>
            </a:custGeom>
            <a:solidFill>
              <a:schemeClr val="bg1"/>
            </a:solidFill>
            <a:ln w="0">
              <a:noFill/>
              <a:prstDash val="solid"/>
              <a:round/>
            </a:ln>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3" name="组合 62"/>
          <p:cNvGrpSpPr/>
          <p:nvPr/>
        </p:nvGrpSpPr>
        <p:grpSpPr>
          <a:xfrm>
            <a:off x="8076073" y="2167744"/>
            <a:ext cx="772611" cy="772611"/>
            <a:chOff x="8290109" y="2167744"/>
            <a:chExt cx="772611" cy="772611"/>
          </a:xfrm>
        </p:grpSpPr>
        <p:sp>
          <p:nvSpPr>
            <p:cNvPr id="64" name="矩形 63"/>
            <p:cNvSpPr/>
            <p:nvPr/>
          </p:nvSpPr>
          <p:spPr>
            <a:xfrm>
              <a:off x="8290109" y="2167744"/>
              <a:ext cx="772611" cy="772611"/>
            </a:xfrm>
            <a:prstGeom prst="rect">
              <a:avLst/>
            </a:prstGeom>
            <a:solidFill>
              <a:srgbClr val="272D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nvGrpSpPr>
            <p:cNvPr id="65" name="组合 64"/>
            <p:cNvGrpSpPr/>
            <p:nvPr/>
          </p:nvGrpSpPr>
          <p:grpSpPr>
            <a:xfrm>
              <a:off x="8529838" y="2425742"/>
              <a:ext cx="293152" cy="316137"/>
              <a:chOff x="10279063" y="681038"/>
              <a:chExt cx="1397000" cy="1506538"/>
            </a:xfrm>
            <a:solidFill>
              <a:schemeClr val="bg1"/>
            </a:solidFill>
          </p:grpSpPr>
          <p:sp>
            <p:nvSpPr>
              <p:cNvPr id="66" name="Freeform 38"/>
              <p:cNvSpPr>
                <a:spLocks noEditPoints="1"/>
              </p:cNvSpPr>
              <p:nvPr/>
            </p:nvSpPr>
            <p:spPr bwMode="auto">
              <a:xfrm>
                <a:off x="10279063" y="681038"/>
                <a:ext cx="1397000" cy="1038225"/>
              </a:xfrm>
              <a:custGeom>
                <a:avLst/>
                <a:gdLst>
                  <a:gd name="T0" fmla="*/ 83 w 489"/>
                  <a:gd name="T1" fmla="*/ 363 h 363"/>
                  <a:gd name="T2" fmla="*/ 0 w 489"/>
                  <a:gd name="T3" fmla="*/ 280 h 363"/>
                  <a:gd name="T4" fmla="*/ 0 w 489"/>
                  <a:gd name="T5" fmla="*/ 280 h 363"/>
                  <a:gd name="T6" fmla="*/ 0 w 489"/>
                  <a:gd name="T7" fmla="*/ 83 h 363"/>
                  <a:gd name="T8" fmla="*/ 83 w 489"/>
                  <a:gd name="T9" fmla="*/ 0 h 363"/>
                  <a:gd name="T10" fmla="*/ 83 w 489"/>
                  <a:gd name="T11" fmla="*/ 0 h 363"/>
                  <a:gd name="T12" fmla="*/ 406 w 489"/>
                  <a:gd name="T13" fmla="*/ 0 h 363"/>
                  <a:gd name="T14" fmla="*/ 489 w 489"/>
                  <a:gd name="T15" fmla="*/ 83 h 363"/>
                  <a:gd name="T16" fmla="*/ 489 w 489"/>
                  <a:gd name="T17" fmla="*/ 83 h 363"/>
                  <a:gd name="T18" fmla="*/ 489 w 489"/>
                  <a:gd name="T19" fmla="*/ 280 h 363"/>
                  <a:gd name="T20" fmla="*/ 406 w 489"/>
                  <a:gd name="T21" fmla="*/ 363 h 363"/>
                  <a:gd name="T22" fmla="*/ 406 w 489"/>
                  <a:gd name="T23" fmla="*/ 363 h 363"/>
                  <a:gd name="T24" fmla="*/ 83 w 489"/>
                  <a:gd name="T25" fmla="*/ 363 h 363"/>
                  <a:gd name="T26" fmla="*/ 43 w 489"/>
                  <a:gd name="T27" fmla="*/ 83 h 363"/>
                  <a:gd name="T28" fmla="*/ 43 w 489"/>
                  <a:gd name="T29" fmla="*/ 280 h 363"/>
                  <a:gd name="T30" fmla="*/ 83 w 489"/>
                  <a:gd name="T31" fmla="*/ 320 h 363"/>
                  <a:gd name="T32" fmla="*/ 83 w 489"/>
                  <a:gd name="T33" fmla="*/ 320 h 363"/>
                  <a:gd name="T34" fmla="*/ 406 w 489"/>
                  <a:gd name="T35" fmla="*/ 320 h 363"/>
                  <a:gd name="T36" fmla="*/ 446 w 489"/>
                  <a:gd name="T37" fmla="*/ 280 h 363"/>
                  <a:gd name="T38" fmla="*/ 446 w 489"/>
                  <a:gd name="T39" fmla="*/ 280 h 363"/>
                  <a:gd name="T40" fmla="*/ 446 w 489"/>
                  <a:gd name="T41" fmla="*/ 83 h 363"/>
                  <a:gd name="T42" fmla="*/ 406 w 489"/>
                  <a:gd name="T43" fmla="*/ 43 h 363"/>
                  <a:gd name="T44" fmla="*/ 406 w 489"/>
                  <a:gd name="T45" fmla="*/ 43 h 363"/>
                  <a:gd name="T46" fmla="*/ 83 w 489"/>
                  <a:gd name="T47" fmla="*/ 43 h 363"/>
                  <a:gd name="T48" fmla="*/ 43 w 489"/>
                  <a:gd name="T49" fmla="*/ 83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9" h="363">
                    <a:moveTo>
                      <a:pt x="83" y="363"/>
                    </a:moveTo>
                    <a:cubicBezTo>
                      <a:pt x="37" y="363"/>
                      <a:pt x="0" y="326"/>
                      <a:pt x="0" y="280"/>
                    </a:cubicBezTo>
                    <a:cubicBezTo>
                      <a:pt x="0" y="280"/>
                      <a:pt x="0" y="280"/>
                      <a:pt x="0" y="280"/>
                    </a:cubicBezTo>
                    <a:cubicBezTo>
                      <a:pt x="0" y="83"/>
                      <a:pt x="0" y="83"/>
                      <a:pt x="0" y="83"/>
                    </a:cubicBezTo>
                    <a:cubicBezTo>
                      <a:pt x="0" y="38"/>
                      <a:pt x="37" y="0"/>
                      <a:pt x="83" y="0"/>
                    </a:cubicBezTo>
                    <a:cubicBezTo>
                      <a:pt x="83" y="0"/>
                      <a:pt x="83" y="0"/>
                      <a:pt x="83" y="0"/>
                    </a:cubicBezTo>
                    <a:cubicBezTo>
                      <a:pt x="406" y="0"/>
                      <a:pt x="406" y="0"/>
                      <a:pt x="406" y="0"/>
                    </a:cubicBezTo>
                    <a:cubicBezTo>
                      <a:pt x="451" y="0"/>
                      <a:pt x="489" y="38"/>
                      <a:pt x="489" y="83"/>
                    </a:cubicBezTo>
                    <a:cubicBezTo>
                      <a:pt x="489" y="83"/>
                      <a:pt x="489" y="83"/>
                      <a:pt x="489" y="83"/>
                    </a:cubicBezTo>
                    <a:cubicBezTo>
                      <a:pt x="489" y="280"/>
                      <a:pt x="489" y="280"/>
                      <a:pt x="489" y="280"/>
                    </a:cubicBezTo>
                    <a:cubicBezTo>
                      <a:pt x="489" y="326"/>
                      <a:pt x="451" y="363"/>
                      <a:pt x="406" y="363"/>
                    </a:cubicBezTo>
                    <a:cubicBezTo>
                      <a:pt x="406" y="363"/>
                      <a:pt x="406" y="363"/>
                      <a:pt x="406" y="363"/>
                    </a:cubicBezTo>
                    <a:cubicBezTo>
                      <a:pt x="83" y="363"/>
                      <a:pt x="83" y="363"/>
                      <a:pt x="83" y="363"/>
                    </a:cubicBezTo>
                    <a:close/>
                    <a:moveTo>
                      <a:pt x="43" y="83"/>
                    </a:moveTo>
                    <a:cubicBezTo>
                      <a:pt x="43" y="280"/>
                      <a:pt x="43" y="280"/>
                      <a:pt x="43" y="280"/>
                    </a:cubicBezTo>
                    <a:cubicBezTo>
                      <a:pt x="43" y="302"/>
                      <a:pt x="61" y="320"/>
                      <a:pt x="83" y="320"/>
                    </a:cubicBezTo>
                    <a:cubicBezTo>
                      <a:pt x="83" y="320"/>
                      <a:pt x="83" y="320"/>
                      <a:pt x="83" y="320"/>
                    </a:cubicBezTo>
                    <a:cubicBezTo>
                      <a:pt x="406" y="320"/>
                      <a:pt x="406" y="320"/>
                      <a:pt x="406" y="320"/>
                    </a:cubicBezTo>
                    <a:cubicBezTo>
                      <a:pt x="428" y="320"/>
                      <a:pt x="446" y="302"/>
                      <a:pt x="446" y="280"/>
                    </a:cubicBezTo>
                    <a:cubicBezTo>
                      <a:pt x="446" y="280"/>
                      <a:pt x="446" y="280"/>
                      <a:pt x="446" y="280"/>
                    </a:cubicBezTo>
                    <a:cubicBezTo>
                      <a:pt x="446" y="83"/>
                      <a:pt x="446" y="83"/>
                      <a:pt x="446" y="83"/>
                    </a:cubicBezTo>
                    <a:cubicBezTo>
                      <a:pt x="446" y="61"/>
                      <a:pt x="428" y="43"/>
                      <a:pt x="406" y="43"/>
                    </a:cubicBezTo>
                    <a:cubicBezTo>
                      <a:pt x="406" y="43"/>
                      <a:pt x="406" y="43"/>
                      <a:pt x="406" y="43"/>
                    </a:cubicBezTo>
                    <a:cubicBezTo>
                      <a:pt x="83" y="43"/>
                      <a:pt x="83" y="43"/>
                      <a:pt x="83" y="43"/>
                    </a:cubicBezTo>
                    <a:cubicBezTo>
                      <a:pt x="61" y="43"/>
                      <a:pt x="43" y="61"/>
                      <a:pt x="43"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67" name="Freeform 39"/>
              <p:cNvSpPr/>
              <p:nvPr/>
            </p:nvSpPr>
            <p:spPr bwMode="auto">
              <a:xfrm>
                <a:off x="10655300" y="1741488"/>
                <a:ext cx="639763" cy="446088"/>
              </a:xfrm>
              <a:custGeom>
                <a:avLst/>
                <a:gdLst>
                  <a:gd name="T0" fmla="*/ 219 w 224"/>
                  <a:gd name="T1" fmla="*/ 119 h 156"/>
                  <a:gd name="T2" fmla="*/ 130 w 224"/>
                  <a:gd name="T3" fmla="*/ 15 h 156"/>
                  <a:gd name="T4" fmla="*/ 112 w 224"/>
                  <a:gd name="T5" fmla="*/ 0 h 156"/>
                  <a:gd name="T6" fmla="*/ 95 w 224"/>
                  <a:gd name="T7" fmla="*/ 15 h 156"/>
                  <a:gd name="T8" fmla="*/ 6 w 224"/>
                  <a:gd name="T9" fmla="*/ 119 h 156"/>
                  <a:gd name="T10" fmla="*/ 8 w 224"/>
                  <a:gd name="T11" fmla="*/ 140 h 156"/>
                  <a:gd name="T12" fmla="*/ 30 w 224"/>
                  <a:gd name="T13" fmla="*/ 138 h 156"/>
                  <a:gd name="T14" fmla="*/ 96 w 224"/>
                  <a:gd name="T15" fmla="*/ 64 h 156"/>
                  <a:gd name="T16" fmla="*/ 96 w 224"/>
                  <a:gd name="T17" fmla="*/ 140 h 156"/>
                  <a:gd name="T18" fmla="*/ 112 w 224"/>
                  <a:gd name="T19" fmla="*/ 156 h 156"/>
                  <a:gd name="T20" fmla="*/ 129 w 224"/>
                  <a:gd name="T21" fmla="*/ 140 h 156"/>
                  <a:gd name="T22" fmla="*/ 129 w 224"/>
                  <a:gd name="T23" fmla="*/ 64 h 156"/>
                  <a:gd name="T24" fmla="*/ 195 w 224"/>
                  <a:gd name="T25" fmla="*/ 138 h 156"/>
                  <a:gd name="T26" fmla="*/ 216 w 224"/>
                  <a:gd name="T27" fmla="*/ 140 h 156"/>
                  <a:gd name="T28" fmla="*/ 219 w 224"/>
                  <a:gd name="T29" fmla="*/ 119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4" h="156">
                    <a:moveTo>
                      <a:pt x="219" y="119"/>
                    </a:moveTo>
                    <a:cubicBezTo>
                      <a:pt x="130" y="15"/>
                      <a:pt x="130" y="15"/>
                      <a:pt x="130" y="15"/>
                    </a:cubicBezTo>
                    <a:cubicBezTo>
                      <a:pt x="130" y="15"/>
                      <a:pt x="118" y="0"/>
                      <a:pt x="112" y="0"/>
                    </a:cubicBezTo>
                    <a:cubicBezTo>
                      <a:pt x="107" y="0"/>
                      <a:pt x="95" y="15"/>
                      <a:pt x="95" y="15"/>
                    </a:cubicBezTo>
                    <a:cubicBezTo>
                      <a:pt x="6" y="119"/>
                      <a:pt x="6" y="119"/>
                      <a:pt x="6" y="119"/>
                    </a:cubicBezTo>
                    <a:cubicBezTo>
                      <a:pt x="0" y="126"/>
                      <a:pt x="2" y="135"/>
                      <a:pt x="8" y="140"/>
                    </a:cubicBezTo>
                    <a:cubicBezTo>
                      <a:pt x="15" y="146"/>
                      <a:pt x="25" y="144"/>
                      <a:pt x="30" y="138"/>
                    </a:cubicBezTo>
                    <a:cubicBezTo>
                      <a:pt x="96" y="64"/>
                      <a:pt x="96" y="64"/>
                      <a:pt x="96" y="64"/>
                    </a:cubicBezTo>
                    <a:cubicBezTo>
                      <a:pt x="96" y="140"/>
                      <a:pt x="96" y="140"/>
                      <a:pt x="96" y="140"/>
                    </a:cubicBezTo>
                    <a:cubicBezTo>
                      <a:pt x="96" y="149"/>
                      <a:pt x="103" y="156"/>
                      <a:pt x="112" y="156"/>
                    </a:cubicBezTo>
                    <a:cubicBezTo>
                      <a:pt x="121" y="156"/>
                      <a:pt x="129" y="149"/>
                      <a:pt x="129" y="140"/>
                    </a:cubicBezTo>
                    <a:cubicBezTo>
                      <a:pt x="129" y="64"/>
                      <a:pt x="129" y="64"/>
                      <a:pt x="129" y="64"/>
                    </a:cubicBezTo>
                    <a:cubicBezTo>
                      <a:pt x="195" y="138"/>
                      <a:pt x="195" y="138"/>
                      <a:pt x="195" y="138"/>
                    </a:cubicBezTo>
                    <a:cubicBezTo>
                      <a:pt x="200" y="144"/>
                      <a:pt x="210" y="146"/>
                      <a:pt x="216" y="140"/>
                    </a:cubicBezTo>
                    <a:cubicBezTo>
                      <a:pt x="223" y="135"/>
                      <a:pt x="224" y="126"/>
                      <a:pt x="219" y="1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68" name="Freeform 40"/>
              <p:cNvSpPr/>
              <p:nvPr/>
            </p:nvSpPr>
            <p:spPr bwMode="auto">
              <a:xfrm>
                <a:off x="10493375" y="952501"/>
                <a:ext cx="968375" cy="503238"/>
              </a:xfrm>
              <a:custGeom>
                <a:avLst/>
                <a:gdLst>
                  <a:gd name="T0" fmla="*/ 3 w 339"/>
                  <a:gd name="T1" fmla="*/ 169 h 176"/>
                  <a:gd name="T2" fmla="*/ 4 w 339"/>
                  <a:gd name="T3" fmla="*/ 155 h 176"/>
                  <a:gd name="T4" fmla="*/ 4 w 339"/>
                  <a:gd name="T5" fmla="*/ 155 h 176"/>
                  <a:gd name="T6" fmla="*/ 57 w 339"/>
                  <a:gd name="T7" fmla="*/ 102 h 176"/>
                  <a:gd name="T8" fmla="*/ 66 w 339"/>
                  <a:gd name="T9" fmla="*/ 99 h 176"/>
                  <a:gd name="T10" fmla="*/ 66 w 339"/>
                  <a:gd name="T11" fmla="*/ 99 h 176"/>
                  <a:gd name="T12" fmla="*/ 72 w 339"/>
                  <a:gd name="T13" fmla="*/ 105 h 176"/>
                  <a:gd name="T14" fmla="*/ 72 w 339"/>
                  <a:gd name="T15" fmla="*/ 105 h 176"/>
                  <a:gd name="T16" fmla="*/ 83 w 339"/>
                  <a:gd name="T17" fmla="*/ 144 h 176"/>
                  <a:gd name="T18" fmla="*/ 166 w 339"/>
                  <a:gd name="T19" fmla="*/ 12 h 176"/>
                  <a:gd name="T20" fmla="*/ 176 w 339"/>
                  <a:gd name="T21" fmla="*/ 7 h 176"/>
                  <a:gd name="T22" fmla="*/ 176 w 339"/>
                  <a:gd name="T23" fmla="*/ 7 h 176"/>
                  <a:gd name="T24" fmla="*/ 182 w 339"/>
                  <a:gd name="T25" fmla="*/ 16 h 176"/>
                  <a:gd name="T26" fmla="*/ 182 w 339"/>
                  <a:gd name="T27" fmla="*/ 16 h 176"/>
                  <a:gd name="T28" fmla="*/ 181 w 339"/>
                  <a:gd name="T29" fmla="*/ 99 h 176"/>
                  <a:gd name="T30" fmla="*/ 221 w 339"/>
                  <a:gd name="T31" fmla="*/ 59 h 176"/>
                  <a:gd name="T32" fmla="*/ 228 w 339"/>
                  <a:gd name="T33" fmla="*/ 57 h 176"/>
                  <a:gd name="T34" fmla="*/ 228 w 339"/>
                  <a:gd name="T35" fmla="*/ 57 h 176"/>
                  <a:gd name="T36" fmla="*/ 234 w 339"/>
                  <a:gd name="T37" fmla="*/ 61 h 176"/>
                  <a:gd name="T38" fmla="*/ 234 w 339"/>
                  <a:gd name="T39" fmla="*/ 61 h 176"/>
                  <a:gd name="T40" fmla="*/ 246 w 339"/>
                  <a:gd name="T41" fmla="*/ 84 h 176"/>
                  <a:gd name="T42" fmla="*/ 322 w 339"/>
                  <a:gd name="T43" fmla="*/ 5 h 176"/>
                  <a:gd name="T44" fmla="*/ 335 w 339"/>
                  <a:gd name="T45" fmla="*/ 4 h 176"/>
                  <a:gd name="T46" fmla="*/ 335 w 339"/>
                  <a:gd name="T47" fmla="*/ 4 h 176"/>
                  <a:gd name="T48" fmla="*/ 335 w 339"/>
                  <a:gd name="T49" fmla="*/ 18 h 176"/>
                  <a:gd name="T50" fmla="*/ 335 w 339"/>
                  <a:gd name="T51" fmla="*/ 18 h 176"/>
                  <a:gd name="T52" fmla="*/ 251 w 339"/>
                  <a:gd name="T53" fmla="*/ 106 h 176"/>
                  <a:gd name="T54" fmla="*/ 243 w 339"/>
                  <a:gd name="T55" fmla="*/ 110 h 176"/>
                  <a:gd name="T56" fmla="*/ 243 w 339"/>
                  <a:gd name="T57" fmla="*/ 110 h 176"/>
                  <a:gd name="T58" fmla="*/ 236 w 339"/>
                  <a:gd name="T59" fmla="*/ 106 h 176"/>
                  <a:gd name="T60" fmla="*/ 236 w 339"/>
                  <a:gd name="T61" fmla="*/ 106 h 176"/>
                  <a:gd name="T62" fmla="*/ 224 w 339"/>
                  <a:gd name="T63" fmla="*/ 81 h 176"/>
                  <a:gd name="T64" fmla="*/ 177 w 339"/>
                  <a:gd name="T65" fmla="*/ 126 h 176"/>
                  <a:gd name="T66" fmla="*/ 168 w 339"/>
                  <a:gd name="T67" fmla="*/ 127 h 176"/>
                  <a:gd name="T68" fmla="*/ 168 w 339"/>
                  <a:gd name="T69" fmla="*/ 127 h 176"/>
                  <a:gd name="T70" fmla="*/ 163 w 339"/>
                  <a:gd name="T71" fmla="*/ 119 h 176"/>
                  <a:gd name="T72" fmla="*/ 163 w 339"/>
                  <a:gd name="T73" fmla="*/ 119 h 176"/>
                  <a:gd name="T74" fmla="*/ 164 w 339"/>
                  <a:gd name="T75" fmla="*/ 49 h 176"/>
                  <a:gd name="T76" fmla="*/ 88 w 339"/>
                  <a:gd name="T77" fmla="*/ 171 h 176"/>
                  <a:gd name="T78" fmla="*/ 79 w 339"/>
                  <a:gd name="T79" fmla="*/ 176 h 176"/>
                  <a:gd name="T80" fmla="*/ 79 w 339"/>
                  <a:gd name="T81" fmla="*/ 176 h 176"/>
                  <a:gd name="T82" fmla="*/ 71 w 339"/>
                  <a:gd name="T83" fmla="*/ 170 h 176"/>
                  <a:gd name="T84" fmla="*/ 71 w 339"/>
                  <a:gd name="T85" fmla="*/ 170 h 176"/>
                  <a:gd name="T86" fmla="*/ 59 w 339"/>
                  <a:gd name="T87" fmla="*/ 126 h 176"/>
                  <a:gd name="T88" fmla="*/ 16 w 339"/>
                  <a:gd name="T89" fmla="*/ 170 h 176"/>
                  <a:gd name="T90" fmla="*/ 16 w 339"/>
                  <a:gd name="T91" fmla="*/ 170 h 176"/>
                  <a:gd name="T92" fmla="*/ 7 w 339"/>
                  <a:gd name="T93" fmla="*/ 172 h 176"/>
                  <a:gd name="T94" fmla="*/ 7 w 339"/>
                  <a:gd name="T95" fmla="*/ 172 h 176"/>
                  <a:gd name="T96" fmla="*/ 3 w 339"/>
                  <a:gd name="T97" fmla="*/ 169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39" h="176">
                    <a:moveTo>
                      <a:pt x="3" y="169"/>
                    </a:moveTo>
                    <a:cubicBezTo>
                      <a:pt x="0" y="166"/>
                      <a:pt x="0" y="159"/>
                      <a:pt x="4" y="155"/>
                    </a:cubicBezTo>
                    <a:cubicBezTo>
                      <a:pt x="4" y="155"/>
                      <a:pt x="4" y="155"/>
                      <a:pt x="4" y="155"/>
                    </a:cubicBezTo>
                    <a:cubicBezTo>
                      <a:pt x="57" y="102"/>
                      <a:pt x="57" y="102"/>
                      <a:pt x="57" y="102"/>
                    </a:cubicBezTo>
                    <a:cubicBezTo>
                      <a:pt x="60" y="99"/>
                      <a:pt x="63" y="98"/>
                      <a:pt x="66" y="99"/>
                    </a:cubicBezTo>
                    <a:cubicBezTo>
                      <a:pt x="66" y="99"/>
                      <a:pt x="66" y="99"/>
                      <a:pt x="66" y="99"/>
                    </a:cubicBezTo>
                    <a:cubicBezTo>
                      <a:pt x="69" y="100"/>
                      <a:pt x="71" y="102"/>
                      <a:pt x="72" y="105"/>
                    </a:cubicBezTo>
                    <a:cubicBezTo>
                      <a:pt x="72" y="105"/>
                      <a:pt x="72" y="105"/>
                      <a:pt x="72" y="105"/>
                    </a:cubicBezTo>
                    <a:cubicBezTo>
                      <a:pt x="83" y="144"/>
                      <a:pt x="83" y="144"/>
                      <a:pt x="83" y="144"/>
                    </a:cubicBezTo>
                    <a:cubicBezTo>
                      <a:pt x="166" y="12"/>
                      <a:pt x="166" y="12"/>
                      <a:pt x="166" y="12"/>
                    </a:cubicBezTo>
                    <a:cubicBezTo>
                      <a:pt x="168" y="8"/>
                      <a:pt x="172" y="6"/>
                      <a:pt x="176" y="7"/>
                    </a:cubicBezTo>
                    <a:cubicBezTo>
                      <a:pt x="176" y="7"/>
                      <a:pt x="176" y="7"/>
                      <a:pt x="176" y="7"/>
                    </a:cubicBezTo>
                    <a:cubicBezTo>
                      <a:pt x="180" y="8"/>
                      <a:pt x="182" y="12"/>
                      <a:pt x="182" y="16"/>
                    </a:cubicBezTo>
                    <a:cubicBezTo>
                      <a:pt x="182" y="16"/>
                      <a:pt x="182" y="16"/>
                      <a:pt x="182" y="16"/>
                    </a:cubicBezTo>
                    <a:cubicBezTo>
                      <a:pt x="181" y="99"/>
                      <a:pt x="181" y="99"/>
                      <a:pt x="181" y="99"/>
                    </a:cubicBezTo>
                    <a:cubicBezTo>
                      <a:pt x="221" y="59"/>
                      <a:pt x="221" y="59"/>
                      <a:pt x="221" y="59"/>
                    </a:cubicBezTo>
                    <a:cubicBezTo>
                      <a:pt x="223" y="57"/>
                      <a:pt x="226" y="57"/>
                      <a:pt x="228" y="57"/>
                    </a:cubicBezTo>
                    <a:cubicBezTo>
                      <a:pt x="228" y="57"/>
                      <a:pt x="228" y="57"/>
                      <a:pt x="228" y="57"/>
                    </a:cubicBezTo>
                    <a:cubicBezTo>
                      <a:pt x="231" y="58"/>
                      <a:pt x="233" y="59"/>
                      <a:pt x="234" y="61"/>
                    </a:cubicBezTo>
                    <a:cubicBezTo>
                      <a:pt x="234" y="61"/>
                      <a:pt x="234" y="61"/>
                      <a:pt x="234" y="61"/>
                    </a:cubicBezTo>
                    <a:cubicBezTo>
                      <a:pt x="246" y="84"/>
                      <a:pt x="246" y="84"/>
                      <a:pt x="246" y="84"/>
                    </a:cubicBezTo>
                    <a:cubicBezTo>
                      <a:pt x="322" y="5"/>
                      <a:pt x="322" y="5"/>
                      <a:pt x="322" y="5"/>
                    </a:cubicBezTo>
                    <a:cubicBezTo>
                      <a:pt x="326" y="1"/>
                      <a:pt x="331" y="0"/>
                      <a:pt x="335" y="4"/>
                    </a:cubicBezTo>
                    <a:cubicBezTo>
                      <a:pt x="335" y="4"/>
                      <a:pt x="335" y="4"/>
                      <a:pt x="335" y="4"/>
                    </a:cubicBezTo>
                    <a:cubicBezTo>
                      <a:pt x="339" y="8"/>
                      <a:pt x="339" y="14"/>
                      <a:pt x="335" y="18"/>
                    </a:cubicBezTo>
                    <a:cubicBezTo>
                      <a:pt x="335" y="18"/>
                      <a:pt x="335" y="18"/>
                      <a:pt x="335" y="18"/>
                    </a:cubicBezTo>
                    <a:cubicBezTo>
                      <a:pt x="251" y="106"/>
                      <a:pt x="251" y="106"/>
                      <a:pt x="251" y="106"/>
                    </a:cubicBezTo>
                    <a:cubicBezTo>
                      <a:pt x="249" y="109"/>
                      <a:pt x="246" y="110"/>
                      <a:pt x="243" y="110"/>
                    </a:cubicBezTo>
                    <a:cubicBezTo>
                      <a:pt x="243" y="110"/>
                      <a:pt x="243" y="110"/>
                      <a:pt x="243" y="110"/>
                    </a:cubicBezTo>
                    <a:cubicBezTo>
                      <a:pt x="240" y="110"/>
                      <a:pt x="238" y="108"/>
                      <a:pt x="236" y="106"/>
                    </a:cubicBezTo>
                    <a:cubicBezTo>
                      <a:pt x="236" y="106"/>
                      <a:pt x="236" y="106"/>
                      <a:pt x="236" y="106"/>
                    </a:cubicBezTo>
                    <a:cubicBezTo>
                      <a:pt x="224" y="81"/>
                      <a:pt x="224" y="81"/>
                      <a:pt x="224" y="81"/>
                    </a:cubicBezTo>
                    <a:cubicBezTo>
                      <a:pt x="177" y="126"/>
                      <a:pt x="177" y="126"/>
                      <a:pt x="177" y="126"/>
                    </a:cubicBezTo>
                    <a:cubicBezTo>
                      <a:pt x="174" y="128"/>
                      <a:pt x="171" y="129"/>
                      <a:pt x="168" y="127"/>
                    </a:cubicBezTo>
                    <a:cubicBezTo>
                      <a:pt x="168" y="127"/>
                      <a:pt x="168" y="127"/>
                      <a:pt x="168" y="127"/>
                    </a:cubicBezTo>
                    <a:cubicBezTo>
                      <a:pt x="165" y="126"/>
                      <a:pt x="163" y="123"/>
                      <a:pt x="163" y="119"/>
                    </a:cubicBezTo>
                    <a:cubicBezTo>
                      <a:pt x="163" y="119"/>
                      <a:pt x="163" y="119"/>
                      <a:pt x="163" y="119"/>
                    </a:cubicBezTo>
                    <a:cubicBezTo>
                      <a:pt x="164" y="49"/>
                      <a:pt x="164" y="49"/>
                      <a:pt x="164" y="49"/>
                    </a:cubicBezTo>
                    <a:cubicBezTo>
                      <a:pt x="88" y="171"/>
                      <a:pt x="88" y="171"/>
                      <a:pt x="88" y="171"/>
                    </a:cubicBezTo>
                    <a:cubicBezTo>
                      <a:pt x="86" y="174"/>
                      <a:pt x="82" y="176"/>
                      <a:pt x="79" y="176"/>
                    </a:cubicBezTo>
                    <a:cubicBezTo>
                      <a:pt x="79" y="176"/>
                      <a:pt x="79" y="176"/>
                      <a:pt x="79" y="176"/>
                    </a:cubicBezTo>
                    <a:cubicBezTo>
                      <a:pt x="75" y="176"/>
                      <a:pt x="72" y="173"/>
                      <a:pt x="71" y="170"/>
                    </a:cubicBezTo>
                    <a:cubicBezTo>
                      <a:pt x="71" y="170"/>
                      <a:pt x="71" y="170"/>
                      <a:pt x="71" y="170"/>
                    </a:cubicBezTo>
                    <a:cubicBezTo>
                      <a:pt x="59" y="126"/>
                      <a:pt x="59" y="126"/>
                      <a:pt x="59" y="126"/>
                    </a:cubicBezTo>
                    <a:cubicBezTo>
                      <a:pt x="16" y="170"/>
                      <a:pt x="16" y="170"/>
                      <a:pt x="16" y="170"/>
                    </a:cubicBezTo>
                    <a:cubicBezTo>
                      <a:pt x="16" y="170"/>
                      <a:pt x="16" y="170"/>
                      <a:pt x="16" y="170"/>
                    </a:cubicBezTo>
                    <a:cubicBezTo>
                      <a:pt x="14" y="172"/>
                      <a:pt x="10" y="173"/>
                      <a:pt x="7" y="172"/>
                    </a:cubicBezTo>
                    <a:cubicBezTo>
                      <a:pt x="7" y="172"/>
                      <a:pt x="7" y="172"/>
                      <a:pt x="7" y="172"/>
                    </a:cubicBezTo>
                    <a:cubicBezTo>
                      <a:pt x="6" y="172"/>
                      <a:pt x="4" y="171"/>
                      <a:pt x="3" y="1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grpSp>
      </p:grpSp>
      <p:grpSp>
        <p:nvGrpSpPr>
          <p:cNvPr id="69" name="组合 68"/>
          <p:cNvGrpSpPr/>
          <p:nvPr/>
        </p:nvGrpSpPr>
        <p:grpSpPr>
          <a:xfrm>
            <a:off x="4829633" y="2167744"/>
            <a:ext cx="772611" cy="772611"/>
            <a:chOff x="5043669" y="2167744"/>
            <a:chExt cx="772611" cy="772611"/>
          </a:xfrm>
        </p:grpSpPr>
        <p:sp>
          <p:nvSpPr>
            <p:cNvPr id="70" name="矩形 69"/>
            <p:cNvSpPr/>
            <p:nvPr/>
          </p:nvSpPr>
          <p:spPr>
            <a:xfrm>
              <a:off x="5043669" y="2167744"/>
              <a:ext cx="772611" cy="772611"/>
            </a:xfrm>
            <a:prstGeom prst="rect">
              <a:avLst/>
            </a:prstGeom>
            <a:solidFill>
              <a:srgbClr val="B200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71" name="Freeform 145"/>
            <p:cNvSpPr>
              <a:spLocks noChangeAspect="1" noEditPoints="1"/>
            </p:cNvSpPr>
            <p:nvPr/>
          </p:nvSpPr>
          <p:spPr bwMode="auto">
            <a:xfrm>
              <a:off x="5257123" y="2311084"/>
              <a:ext cx="358574" cy="482255"/>
            </a:xfrm>
            <a:custGeom>
              <a:avLst/>
              <a:gdLst>
                <a:gd name="T0" fmla="*/ 114 w 146"/>
                <a:gd name="T1" fmla="*/ 118 h 196"/>
                <a:gd name="T2" fmla="*/ 115 w 146"/>
                <a:gd name="T3" fmla="*/ 117 h 196"/>
                <a:gd name="T4" fmla="*/ 122 w 146"/>
                <a:gd name="T5" fmla="*/ 94 h 196"/>
                <a:gd name="T6" fmla="*/ 125 w 146"/>
                <a:gd name="T7" fmla="*/ 84 h 196"/>
                <a:gd name="T8" fmla="*/ 133 w 146"/>
                <a:gd name="T9" fmla="*/ 65 h 196"/>
                <a:gd name="T10" fmla="*/ 120 w 146"/>
                <a:gd name="T11" fmla="*/ 42 h 196"/>
                <a:gd name="T12" fmla="*/ 118 w 146"/>
                <a:gd name="T13" fmla="*/ 40 h 196"/>
                <a:gd name="T14" fmla="*/ 110 w 146"/>
                <a:gd name="T15" fmla="*/ 21 h 196"/>
                <a:gd name="T16" fmla="*/ 92 w 146"/>
                <a:gd name="T17" fmla="*/ 13 h 196"/>
                <a:gd name="T18" fmla="*/ 70 w 146"/>
                <a:gd name="T19" fmla="*/ 0 h 196"/>
                <a:gd name="T20" fmla="*/ 47 w 146"/>
                <a:gd name="T21" fmla="*/ 13 h 196"/>
                <a:gd name="T22" fmla="*/ 19 w 146"/>
                <a:gd name="T23" fmla="*/ 19 h 196"/>
                <a:gd name="T24" fmla="*/ 12 w 146"/>
                <a:gd name="T25" fmla="*/ 46 h 196"/>
                <a:gd name="T26" fmla="*/ 12 w 146"/>
                <a:gd name="T27" fmla="*/ 47 h 196"/>
                <a:gd name="T28" fmla="*/ 0 w 146"/>
                <a:gd name="T29" fmla="*/ 69 h 196"/>
                <a:gd name="T30" fmla="*/ 10 w 146"/>
                <a:gd name="T31" fmla="*/ 89 h 196"/>
                <a:gd name="T32" fmla="*/ 11 w 146"/>
                <a:gd name="T33" fmla="*/ 94 h 196"/>
                <a:gd name="T34" fmla="*/ 19 w 146"/>
                <a:gd name="T35" fmla="*/ 117 h 196"/>
                <a:gd name="T36" fmla="*/ 25 w 146"/>
                <a:gd name="T37" fmla="*/ 121 h 196"/>
                <a:gd name="T38" fmla="*/ 6 w 146"/>
                <a:gd name="T39" fmla="*/ 167 h 196"/>
                <a:gd name="T40" fmla="*/ 32 w 146"/>
                <a:gd name="T41" fmla="*/ 162 h 196"/>
                <a:gd name="T42" fmla="*/ 44 w 146"/>
                <a:gd name="T43" fmla="*/ 182 h 196"/>
                <a:gd name="T44" fmla="*/ 62 w 146"/>
                <a:gd name="T45" fmla="*/ 136 h 196"/>
                <a:gd name="T46" fmla="*/ 68 w 146"/>
                <a:gd name="T47" fmla="*/ 137 h 196"/>
                <a:gd name="T48" fmla="*/ 78 w 146"/>
                <a:gd name="T49" fmla="*/ 135 h 196"/>
                <a:gd name="T50" fmla="*/ 111 w 146"/>
                <a:gd name="T51" fmla="*/ 196 h 196"/>
                <a:gd name="T52" fmla="*/ 122 w 146"/>
                <a:gd name="T53" fmla="*/ 172 h 196"/>
                <a:gd name="T54" fmla="*/ 146 w 146"/>
                <a:gd name="T55" fmla="*/ 177 h 196"/>
                <a:gd name="T56" fmla="*/ 114 w 146"/>
                <a:gd name="T57" fmla="*/ 118 h 196"/>
                <a:gd name="T58" fmla="*/ 67 w 146"/>
                <a:gd name="T59" fmla="*/ 118 h 196"/>
                <a:gd name="T60" fmla="*/ 18 w 146"/>
                <a:gd name="T61" fmla="*/ 70 h 196"/>
                <a:gd name="T62" fmla="*/ 67 w 146"/>
                <a:gd name="T63" fmla="*/ 21 h 196"/>
                <a:gd name="T64" fmla="*/ 116 w 146"/>
                <a:gd name="T65" fmla="*/ 70 h 196"/>
                <a:gd name="T66" fmla="*/ 67 w 146"/>
                <a:gd name="T67" fmla="*/ 118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6" h="196">
                  <a:moveTo>
                    <a:pt x="114" y="118"/>
                  </a:moveTo>
                  <a:cubicBezTo>
                    <a:pt x="114" y="117"/>
                    <a:pt x="115" y="117"/>
                    <a:pt x="115" y="117"/>
                  </a:cubicBezTo>
                  <a:cubicBezTo>
                    <a:pt x="121" y="111"/>
                    <a:pt x="123" y="102"/>
                    <a:pt x="122" y="94"/>
                  </a:cubicBezTo>
                  <a:cubicBezTo>
                    <a:pt x="123" y="91"/>
                    <a:pt x="125" y="88"/>
                    <a:pt x="125" y="84"/>
                  </a:cubicBezTo>
                  <a:cubicBezTo>
                    <a:pt x="130" y="79"/>
                    <a:pt x="133" y="73"/>
                    <a:pt x="133" y="65"/>
                  </a:cubicBezTo>
                  <a:cubicBezTo>
                    <a:pt x="133" y="55"/>
                    <a:pt x="128" y="47"/>
                    <a:pt x="120" y="42"/>
                  </a:cubicBezTo>
                  <a:cubicBezTo>
                    <a:pt x="119" y="41"/>
                    <a:pt x="119" y="40"/>
                    <a:pt x="118" y="40"/>
                  </a:cubicBezTo>
                  <a:cubicBezTo>
                    <a:pt x="118" y="33"/>
                    <a:pt x="115" y="26"/>
                    <a:pt x="110" y="21"/>
                  </a:cubicBezTo>
                  <a:cubicBezTo>
                    <a:pt x="105" y="16"/>
                    <a:pt x="99" y="13"/>
                    <a:pt x="92" y="13"/>
                  </a:cubicBezTo>
                  <a:cubicBezTo>
                    <a:pt x="88" y="5"/>
                    <a:pt x="79" y="0"/>
                    <a:pt x="70" y="0"/>
                  </a:cubicBezTo>
                  <a:cubicBezTo>
                    <a:pt x="60" y="0"/>
                    <a:pt x="51" y="5"/>
                    <a:pt x="47" y="13"/>
                  </a:cubicBezTo>
                  <a:cubicBezTo>
                    <a:pt x="37" y="10"/>
                    <a:pt x="26" y="12"/>
                    <a:pt x="19" y="19"/>
                  </a:cubicBezTo>
                  <a:cubicBezTo>
                    <a:pt x="12" y="26"/>
                    <a:pt x="10" y="37"/>
                    <a:pt x="12" y="46"/>
                  </a:cubicBezTo>
                  <a:cubicBezTo>
                    <a:pt x="12" y="46"/>
                    <a:pt x="12" y="47"/>
                    <a:pt x="12" y="47"/>
                  </a:cubicBezTo>
                  <a:cubicBezTo>
                    <a:pt x="5" y="52"/>
                    <a:pt x="0" y="60"/>
                    <a:pt x="0" y="69"/>
                  </a:cubicBezTo>
                  <a:cubicBezTo>
                    <a:pt x="0" y="77"/>
                    <a:pt x="4" y="84"/>
                    <a:pt x="10" y="89"/>
                  </a:cubicBezTo>
                  <a:cubicBezTo>
                    <a:pt x="10" y="91"/>
                    <a:pt x="11" y="92"/>
                    <a:pt x="11" y="94"/>
                  </a:cubicBezTo>
                  <a:cubicBezTo>
                    <a:pt x="10" y="102"/>
                    <a:pt x="13" y="111"/>
                    <a:pt x="19" y="117"/>
                  </a:cubicBezTo>
                  <a:cubicBezTo>
                    <a:pt x="21" y="119"/>
                    <a:pt x="23" y="120"/>
                    <a:pt x="25" y="121"/>
                  </a:cubicBezTo>
                  <a:cubicBezTo>
                    <a:pt x="6" y="167"/>
                    <a:pt x="6" y="167"/>
                    <a:pt x="6" y="167"/>
                  </a:cubicBezTo>
                  <a:cubicBezTo>
                    <a:pt x="32" y="162"/>
                    <a:pt x="32" y="162"/>
                    <a:pt x="32" y="162"/>
                  </a:cubicBezTo>
                  <a:cubicBezTo>
                    <a:pt x="44" y="182"/>
                    <a:pt x="44" y="182"/>
                    <a:pt x="44" y="182"/>
                  </a:cubicBezTo>
                  <a:cubicBezTo>
                    <a:pt x="62" y="136"/>
                    <a:pt x="62" y="136"/>
                    <a:pt x="62" y="136"/>
                  </a:cubicBezTo>
                  <a:cubicBezTo>
                    <a:pt x="64" y="136"/>
                    <a:pt x="66" y="137"/>
                    <a:pt x="68" y="137"/>
                  </a:cubicBezTo>
                  <a:cubicBezTo>
                    <a:pt x="72" y="137"/>
                    <a:pt x="75" y="136"/>
                    <a:pt x="78" y="135"/>
                  </a:cubicBezTo>
                  <a:cubicBezTo>
                    <a:pt x="111" y="196"/>
                    <a:pt x="111" y="196"/>
                    <a:pt x="111" y="196"/>
                  </a:cubicBezTo>
                  <a:cubicBezTo>
                    <a:pt x="122" y="172"/>
                    <a:pt x="122" y="172"/>
                    <a:pt x="122" y="172"/>
                  </a:cubicBezTo>
                  <a:cubicBezTo>
                    <a:pt x="146" y="177"/>
                    <a:pt x="146" y="177"/>
                    <a:pt x="146" y="177"/>
                  </a:cubicBezTo>
                  <a:lnTo>
                    <a:pt x="114" y="118"/>
                  </a:lnTo>
                  <a:close/>
                  <a:moveTo>
                    <a:pt x="67" y="118"/>
                  </a:moveTo>
                  <a:cubicBezTo>
                    <a:pt x="40" y="118"/>
                    <a:pt x="18" y="97"/>
                    <a:pt x="18" y="70"/>
                  </a:cubicBezTo>
                  <a:cubicBezTo>
                    <a:pt x="18" y="43"/>
                    <a:pt x="40" y="21"/>
                    <a:pt x="67" y="21"/>
                  </a:cubicBezTo>
                  <a:cubicBezTo>
                    <a:pt x="94" y="21"/>
                    <a:pt x="116" y="43"/>
                    <a:pt x="116" y="70"/>
                  </a:cubicBezTo>
                  <a:cubicBezTo>
                    <a:pt x="116" y="97"/>
                    <a:pt x="94" y="118"/>
                    <a:pt x="67" y="118"/>
                  </a:cubicBezTo>
                  <a:close/>
                </a:path>
              </a:pathLst>
            </a:custGeom>
            <a:solidFill>
              <a:schemeClr val="bg1"/>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grpSp>
      <p:grpSp>
        <p:nvGrpSpPr>
          <p:cNvPr id="72" name="组合 71"/>
          <p:cNvGrpSpPr/>
          <p:nvPr/>
        </p:nvGrpSpPr>
        <p:grpSpPr>
          <a:xfrm>
            <a:off x="2451618" y="2190735"/>
            <a:ext cx="2062627" cy="1137875"/>
            <a:chOff x="2938788" y="2190735"/>
            <a:chExt cx="2062627" cy="1137875"/>
          </a:xfrm>
        </p:grpSpPr>
        <p:sp>
          <p:nvSpPr>
            <p:cNvPr id="73" name="矩形 13"/>
            <p:cNvSpPr>
              <a:spLocks noChangeArrowheads="1"/>
            </p:cNvSpPr>
            <p:nvPr/>
          </p:nvSpPr>
          <p:spPr bwMode="auto">
            <a:xfrm>
              <a:off x="2938788" y="2452216"/>
              <a:ext cx="2062627" cy="876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r>
                <a:rPr lang="en-US" altLang="zh-CN" sz="1000" dirty="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00" dirty="0">
                <a:solidFill>
                  <a:schemeClr val="tx1">
                    <a:lumMod val="75000"/>
                    <a:lumOff val="25000"/>
                  </a:schemeClr>
                </a:solidFill>
                <a:latin typeface="+mn-lt"/>
                <a:ea typeface="+mn-ea"/>
                <a:cs typeface="+mn-ea"/>
                <a:sym typeface="+mn-lt"/>
              </a:endParaRPr>
            </a:p>
          </p:txBody>
        </p:sp>
        <p:grpSp>
          <p:nvGrpSpPr>
            <p:cNvPr id="74" name="组合 73"/>
            <p:cNvGrpSpPr/>
            <p:nvPr/>
          </p:nvGrpSpPr>
          <p:grpSpPr>
            <a:xfrm>
              <a:off x="3098185" y="2190735"/>
              <a:ext cx="1760423" cy="307777"/>
              <a:chOff x="3339348" y="2987446"/>
              <a:chExt cx="981950" cy="307777"/>
            </a:xfrm>
          </p:grpSpPr>
          <p:sp>
            <p:nvSpPr>
              <p:cNvPr id="75" name="文本框 83"/>
              <p:cNvSpPr txBox="1">
                <a:spLocks noChangeArrowheads="1"/>
              </p:cNvSpPr>
              <p:nvPr/>
            </p:nvSpPr>
            <p:spPr bwMode="auto">
              <a:xfrm>
                <a:off x="3339348" y="2987446"/>
                <a:ext cx="9819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400" b="1" dirty="0">
                    <a:solidFill>
                      <a:schemeClr val="tx1">
                        <a:lumMod val="75000"/>
                        <a:lumOff val="25000"/>
                      </a:schemeClr>
                    </a:solidFill>
                    <a:latin typeface="+mn-lt"/>
                    <a:ea typeface="+mn-ea"/>
                    <a:cs typeface="+mn-ea"/>
                    <a:sym typeface="+mn-lt"/>
                  </a:rPr>
                  <a:t>TEXT HERE</a:t>
                </a:r>
                <a:endParaRPr lang="zh-CN" altLang="en-US" sz="1400" b="1" dirty="0">
                  <a:solidFill>
                    <a:schemeClr val="tx1">
                      <a:lumMod val="75000"/>
                      <a:lumOff val="25000"/>
                    </a:schemeClr>
                  </a:solidFill>
                  <a:latin typeface="+mn-lt"/>
                  <a:ea typeface="+mn-ea"/>
                  <a:cs typeface="+mn-ea"/>
                  <a:sym typeface="+mn-lt"/>
                </a:endParaRPr>
              </a:p>
            </p:txBody>
          </p:sp>
          <p:cxnSp>
            <p:nvCxnSpPr>
              <p:cNvPr id="76" name="直接连接符 120"/>
              <p:cNvCxnSpPr>
                <a:cxnSpLocks noChangeShapeType="1"/>
              </p:cNvCxnSpPr>
              <p:nvPr/>
            </p:nvCxnSpPr>
            <p:spPr bwMode="auto">
              <a:xfrm>
                <a:off x="3339348" y="3033115"/>
                <a:ext cx="0" cy="170144"/>
              </a:xfrm>
              <a:prstGeom prst="line">
                <a:avLst/>
              </a:prstGeom>
              <a:noFill/>
              <a:ln w="9525">
                <a:solidFill>
                  <a:schemeClr val="tx1">
                    <a:lumMod val="65000"/>
                    <a:lumOff val="35000"/>
                  </a:schemeClr>
                </a:solidFill>
                <a:round/>
              </a:ln>
              <a:extLst>
                <a:ext uri="{909E8E84-426E-40DD-AFC4-6F175D3DCCD1}">
                  <a14:hiddenFill xmlns:a14="http://schemas.microsoft.com/office/drawing/2010/main">
                    <a:noFill/>
                  </a14:hiddenFill>
                </a:ext>
              </a:extLst>
            </p:spPr>
          </p:cxnSp>
        </p:grpSp>
      </p:grpSp>
      <p:grpSp>
        <p:nvGrpSpPr>
          <p:cNvPr id="77" name="组合 76"/>
          <p:cNvGrpSpPr/>
          <p:nvPr/>
        </p:nvGrpSpPr>
        <p:grpSpPr>
          <a:xfrm>
            <a:off x="2451618" y="4190985"/>
            <a:ext cx="2062627" cy="1137875"/>
            <a:chOff x="2938788" y="2190735"/>
            <a:chExt cx="2062627" cy="1137875"/>
          </a:xfrm>
        </p:grpSpPr>
        <p:sp>
          <p:nvSpPr>
            <p:cNvPr id="78" name="矩形 13"/>
            <p:cNvSpPr>
              <a:spLocks noChangeArrowheads="1"/>
            </p:cNvSpPr>
            <p:nvPr/>
          </p:nvSpPr>
          <p:spPr bwMode="auto">
            <a:xfrm>
              <a:off x="2938788" y="2452216"/>
              <a:ext cx="2062627" cy="876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r>
                <a:rPr lang="en-US" altLang="zh-CN" sz="1000" dirty="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00" dirty="0">
                <a:solidFill>
                  <a:schemeClr val="tx1">
                    <a:lumMod val="75000"/>
                    <a:lumOff val="25000"/>
                  </a:schemeClr>
                </a:solidFill>
                <a:latin typeface="+mn-lt"/>
                <a:ea typeface="+mn-ea"/>
                <a:cs typeface="+mn-ea"/>
                <a:sym typeface="+mn-lt"/>
              </a:endParaRPr>
            </a:p>
          </p:txBody>
        </p:sp>
        <p:grpSp>
          <p:nvGrpSpPr>
            <p:cNvPr id="79" name="组合 78"/>
            <p:cNvGrpSpPr/>
            <p:nvPr/>
          </p:nvGrpSpPr>
          <p:grpSpPr>
            <a:xfrm>
              <a:off x="3098185" y="2190735"/>
              <a:ext cx="1760423" cy="307777"/>
              <a:chOff x="3339348" y="2987446"/>
              <a:chExt cx="981950" cy="307777"/>
            </a:xfrm>
          </p:grpSpPr>
          <p:sp>
            <p:nvSpPr>
              <p:cNvPr id="80" name="文本框 83"/>
              <p:cNvSpPr txBox="1">
                <a:spLocks noChangeArrowheads="1"/>
              </p:cNvSpPr>
              <p:nvPr/>
            </p:nvSpPr>
            <p:spPr bwMode="auto">
              <a:xfrm>
                <a:off x="3339348" y="2987446"/>
                <a:ext cx="9819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400" b="1" dirty="0">
                    <a:solidFill>
                      <a:schemeClr val="tx1">
                        <a:lumMod val="75000"/>
                        <a:lumOff val="25000"/>
                      </a:schemeClr>
                    </a:solidFill>
                    <a:latin typeface="+mn-lt"/>
                    <a:ea typeface="+mn-ea"/>
                    <a:cs typeface="+mn-ea"/>
                    <a:sym typeface="+mn-lt"/>
                  </a:rPr>
                  <a:t>TEXT HERE</a:t>
                </a:r>
                <a:endParaRPr lang="zh-CN" altLang="en-US" sz="1400" b="1" dirty="0">
                  <a:solidFill>
                    <a:schemeClr val="tx1">
                      <a:lumMod val="75000"/>
                      <a:lumOff val="25000"/>
                    </a:schemeClr>
                  </a:solidFill>
                  <a:latin typeface="+mn-lt"/>
                  <a:ea typeface="+mn-ea"/>
                  <a:cs typeface="+mn-ea"/>
                  <a:sym typeface="+mn-lt"/>
                </a:endParaRPr>
              </a:p>
            </p:txBody>
          </p:sp>
          <p:cxnSp>
            <p:nvCxnSpPr>
              <p:cNvPr id="81" name="直接连接符 120"/>
              <p:cNvCxnSpPr>
                <a:cxnSpLocks noChangeShapeType="1"/>
              </p:cNvCxnSpPr>
              <p:nvPr/>
            </p:nvCxnSpPr>
            <p:spPr bwMode="auto">
              <a:xfrm>
                <a:off x="3339348" y="3033115"/>
                <a:ext cx="0" cy="170144"/>
              </a:xfrm>
              <a:prstGeom prst="line">
                <a:avLst/>
              </a:prstGeom>
              <a:noFill/>
              <a:ln w="9525">
                <a:solidFill>
                  <a:schemeClr val="tx1">
                    <a:lumMod val="65000"/>
                    <a:lumOff val="35000"/>
                  </a:schemeClr>
                </a:solidFill>
                <a:round/>
              </a:ln>
              <a:extLst>
                <a:ext uri="{909E8E84-426E-40DD-AFC4-6F175D3DCCD1}">
                  <a14:hiddenFill xmlns:a14="http://schemas.microsoft.com/office/drawing/2010/main">
                    <a:noFill/>
                  </a14:hiddenFill>
                </a:ext>
              </a:extLst>
            </p:spPr>
          </p:cxnSp>
        </p:grpSp>
      </p:grpSp>
      <p:grpSp>
        <p:nvGrpSpPr>
          <p:cNvPr id="82" name="组合 81"/>
          <p:cNvGrpSpPr/>
          <p:nvPr/>
        </p:nvGrpSpPr>
        <p:grpSpPr>
          <a:xfrm>
            <a:off x="5606693" y="2190735"/>
            <a:ext cx="2062627" cy="1137875"/>
            <a:chOff x="2938788" y="2190735"/>
            <a:chExt cx="2062627" cy="1137875"/>
          </a:xfrm>
        </p:grpSpPr>
        <p:sp>
          <p:nvSpPr>
            <p:cNvPr id="83" name="矩形 13"/>
            <p:cNvSpPr>
              <a:spLocks noChangeArrowheads="1"/>
            </p:cNvSpPr>
            <p:nvPr/>
          </p:nvSpPr>
          <p:spPr bwMode="auto">
            <a:xfrm>
              <a:off x="2938788" y="2452216"/>
              <a:ext cx="2062627" cy="876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r>
                <a:rPr lang="en-US" altLang="zh-CN" sz="1000" dirty="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00" dirty="0">
                <a:solidFill>
                  <a:schemeClr val="tx1">
                    <a:lumMod val="75000"/>
                    <a:lumOff val="25000"/>
                  </a:schemeClr>
                </a:solidFill>
                <a:latin typeface="+mn-lt"/>
                <a:ea typeface="+mn-ea"/>
                <a:cs typeface="+mn-ea"/>
                <a:sym typeface="+mn-lt"/>
              </a:endParaRPr>
            </a:p>
          </p:txBody>
        </p:sp>
        <p:grpSp>
          <p:nvGrpSpPr>
            <p:cNvPr id="84" name="组合 83"/>
            <p:cNvGrpSpPr/>
            <p:nvPr/>
          </p:nvGrpSpPr>
          <p:grpSpPr>
            <a:xfrm>
              <a:off x="3098185" y="2190735"/>
              <a:ext cx="1760423" cy="307777"/>
              <a:chOff x="3339348" y="2987446"/>
              <a:chExt cx="981950" cy="307777"/>
            </a:xfrm>
          </p:grpSpPr>
          <p:sp>
            <p:nvSpPr>
              <p:cNvPr id="85" name="文本框 83"/>
              <p:cNvSpPr txBox="1">
                <a:spLocks noChangeArrowheads="1"/>
              </p:cNvSpPr>
              <p:nvPr/>
            </p:nvSpPr>
            <p:spPr bwMode="auto">
              <a:xfrm>
                <a:off x="3339348" y="2987446"/>
                <a:ext cx="9819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400" b="1" dirty="0">
                    <a:solidFill>
                      <a:schemeClr val="tx1">
                        <a:lumMod val="75000"/>
                        <a:lumOff val="25000"/>
                      </a:schemeClr>
                    </a:solidFill>
                    <a:latin typeface="+mn-lt"/>
                    <a:ea typeface="+mn-ea"/>
                    <a:cs typeface="+mn-ea"/>
                    <a:sym typeface="+mn-lt"/>
                  </a:rPr>
                  <a:t>TEXT HERE</a:t>
                </a:r>
                <a:endParaRPr lang="zh-CN" altLang="en-US" sz="1400" b="1" dirty="0">
                  <a:solidFill>
                    <a:schemeClr val="tx1">
                      <a:lumMod val="75000"/>
                      <a:lumOff val="25000"/>
                    </a:schemeClr>
                  </a:solidFill>
                  <a:latin typeface="+mn-lt"/>
                  <a:ea typeface="+mn-ea"/>
                  <a:cs typeface="+mn-ea"/>
                  <a:sym typeface="+mn-lt"/>
                </a:endParaRPr>
              </a:p>
            </p:txBody>
          </p:sp>
          <p:cxnSp>
            <p:nvCxnSpPr>
              <p:cNvPr id="86" name="直接连接符 120"/>
              <p:cNvCxnSpPr>
                <a:cxnSpLocks noChangeShapeType="1"/>
              </p:cNvCxnSpPr>
              <p:nvPr/>
            </p:nvCxnSpPr>
            <p:spPr bwMode="auto">
              <a:xfrm>
                <a:off x="3339348" y="3033115"/>
                <a:ext cx="0" cy="170144"/>
              </a:xfrm>
              <a:prstGeom prst="line">
                <a:avLst/>
              </a:prstGeom>
              <a:noFill/>
              <a:ln w="9525">
                <a:solidFill>
                  <a:schemeClr val="tx1">
                    <a:lumMod val="65000"/>
                    <a:lumOff val="35000"/>
                  </a:schemeClr>
                </a:solidFill>
                <a:round/>
              </a:ln>
              <a:extLst>
                <a:ext uri="{909E8E84-426E-40DD-AFC4-6F175D3DCCD1}">
                  <a14:hiddenFill xmlns:a14="http://schemas.microsoft.com/office/drawing/2010/main">
                    <a:noFill/>
                  </a14:hiddenFill>
                </a:ext>
              </a:extLst>
            </p:spPr>
          </p:cxnSp>
        </p:grpSp>
      </p:grpSp>
      <p:grpSp>
        <p:nvGrpSpPr>
          <p:cNvPr id="87" name="组合 86"/>
          <p:cNvGrpSpPr/>
          <p:nvPr/>
        </p:nvGrpSpPr>
        <p:grpSpPr>
          <a:xfrm>
            <a:off x="5606693" y="4190985"/>
            <a:ext cx="2062627" cy="1137875"/>
            <a:chOff x="2938788" y="2190735"/>
            <a:chExt cx="2062627" cy="1137875"/>
          </a:xfrm>
        </p:grpSpPr>
        <p:sp>
          <p:nvSpPr>
            <p:cNvPr id="88" name="矩形 13"/>
            <p:cNvSpPr>
              <a:spLocks noChangeArrowheads="1"/>
            </p:cNvSpPr>
            <p:nvPr/>
          </p:nvSpPr>
          <p:spPr bwMode="auto">
            <a:xfrm>
              <a:off x="2938788" y="2452216"/>
              <a:ext cx="2062627" cy="876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r>
                <a:rPr lang="en-US" altLang="zh-CN" sz="1000" dirty="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00" dirty="0">
                <a:solidFill>
                  <a:schemeClr val="tx1">
                    <a:lumMod val="75000"/>
                    <a:lumOff val="25000"/>
                  </a:schemeClr>
                </a:solidFill>
                <a:latin typeface="+mn-lt"/>
                <a:ea typeface="+mn-ea"/>
                <a:cs typeface="+mn-ea"/>
                <a:sym typeface="+mn-lt"/>
              </a:endParaRPr>
            </a:p>
          </p:txBody>
        </p:sp>
        <p:grpSp>
          <p:nvGrpSpPr>
            <p:cNvPr id="89" name="组合 88"/>
            <p:cNvGrpSpPr/>
            <p:nvPr/>
          </p:nvGrpSpPr>
          <p:grpSpPr>
            <a:xfrm>
              <a:off x="3098185" y="2190735"/>
              <a:ext cx="1760423" cy="307777"/>
              <a:chOff x="3339348" y="2987446"/>
              <a:chExt cx="981950" cy="307777"/>
            </a:xfrm>
          </p:grpSpPr>
          <p:sp>
            <p:nvSpPr>
              <p:cNvPr id="90" name="文本框 83"/>
              <p:cNvSpPr txBox="1">
                <a:spLocks noChangeArrowheads="1"/>
              </p:cNvSpPr>
              <p:nvPr/>
            </p:nvSpPr>
            <p:spPr bwMode="auto">
              <a:xfrm>
                <a:off x="3339348" y="2987446"/>
                <a:ext cx="9819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400" b="1" dirty="0">
                    <a:solidFill>
                      <a:schemeClr val="tx1">
                        <a:lumMod val="75000"/>
                        <a:lumOff val="25000"/>
                      </a:schemeClr>
                    </a:solidFill>
                    <a:latin typeface="+mn-lt"/>
                    <a:ea typeface="+mn-ea"/>
                    <a:cs typeface="+mn-ea"/>
                    <a:sym typeface="+mn-lt"/>
                  </a:rPr>
                  <a:t>TEXT HERE</a:t>
                </a:r>
                <a:endParaRPr lang="zh-CN" altLang="en-US" sz="1400" b="1" dirty="0">
                  <a:solidFill>
                    <a:schemeClr val="tx1">
                      <a:lumMod val="75000"/>
                      <a:lumOff val="25000"/>
                    </a:schemeClr>
                  </a:solidFill>
                  <a:latin typeface="+mn-lt"/>
                  <a:ea typeface="+mn-ea"/>
                  <a:cs typeface="+mn-ea"/>
                  <a:sym typeface="+mn-lt"/>
                </a:endParaRPr>
              </a:p>
            </p:txBody>
          </p:sp>
          <p:cxnSp>
            <p:nvCxnSpPr>
              <p:cNvPr id="91" name="直接连接符 120"/>
              <p:cNvCxnSpPr>
                <a:cxnSpLocks noChangeShapeType="1"/>
              </p:cNvCxnSpPr>
              <p:nvPr/>
            </p:nvCxnSpPr>
            <p:spPr bwMode="auto">
              <a:xfrm>
                <a:off x="3339348" y="3033115"/>
                <a:ext cx="0" cy="170144"/>
              </a:xfrm>
              <a:prstGeom prst="line">
                <a:avLst/>
              </a:prstGeom>
              <a:noFill/>
              <a:ln w="9525">
                <a:solidFill>
                  <a:schemeClr val="tx1">
                    <a:lumMod val="65000"/>
                    <a:lumOff val="35000"/>
                  </a:schemeClr>
                </a:solidFill>
                <a:round/>
              </a:ln>
              <a:extLst>
                <a:ext uri="{909E8E84-426E-40DD-AFC4-6F175D3DCCD1}">
                  <a14:hiddenFill xmlns:a14="http://schemas.microsoft.com/office/drawing/2010/main">
                    <a:noFill/>
                  </a14:hiddenFill>
                </a:ext>
              </a:extLst>
            </p:spPr>
          </p:cxnSp>
        </p:grpSp>
      </p:grpSp>
      <p:grpSp>
        <p:nvGrpSpPr>
          <p:cNvPr id="92" name="组合 91"/>
          <p:cNvGrpSpPr/>
          <p:nvPr/>
        </p:nvGrpSpPr>
        <p:grpSpPr>
          <a:xfrm>
            <a:off x="8830277" y="2190735"/>
            <a:ext cx="2062627" cy="1137875"/>
            <a:chOff x="2938788" y="2190735"/>
            <a:chExt cx="2062627" cy="1137875"/>
          </a:xfrm>
        </p:grpSpPr>
        <p:sp>
          <p:nvSpPr>
            <p:cNvPr id="93" name="矩形 13"/>
            <p:cNvSpPr>
              <a:spLocks noChangeArrowheads="1"/>
            </p:cNvSpPr>
            <p:nvPr/>
          </p:nvSpPr>
          <p:spPr bwMode="auto">
            <a:xfrm>
              <a:off x="2938788" y="2452216"/>
              <a:ext cx="2062627" cy="876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r>
                <a:rPr lang="en-US" altLang="zh-CN" sz="1000" dirty="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00" dirty="0">
                <a:solidFill>
                  <a:schemeClr val="tx1">
                    <a:lumMod val="75000"/>
                    <a:lumOff val="25000"/>
                  </a:schemeClr>
                </a:solidFill>
                <a:latin typeface="+mn-lt"/>
                <a:ea typeface="+mn-ea"/>
                <a:cs typeface="+mn-ea"/>
                <a:sym typeface="+mn-lt"/>
              </a:endParaRPr>
            </a:p>
          </p:txBody>
        </p:sp>
        <p:grpSp>
          <p:nvGrpSpPr>
            <p:cNvPr id="94" name="组合 93"/>
            <p:cNvGrpSpPr/>
            <p:nvPr/>
          </p:nvGrpSpPr>
          <p:grpSpPr>
            <a:xfrm>
              <a:off x="3098185" y="2190735"/>
              <a:ext cx="1760423" cy="307777"/>
              <a:chOff x="3339348" y="2987446"/>
              <a:chExt cx="981950" cy="307777"/>
            </a:xfrm>
          </p:grpSpPr>
          <p:sp>
            <p:nvSpPr>
              <p:cNvPr id="95" name="文本框 83"/>
              <p:cNvSpPr txBox="1">
                <a:spLocks noChangeArrowheads="1"/>
              </p:cNvSpPr>
              <p:nvPr/>
            </p:nvSpPr>
            <p:spPr bwMode="auto">
              <a:xfrm>
                <a:off x="3339348" y="2987446"/>
                <a:ext cx="9819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400" b="1" dirty="0">
                    <a:solidFill>
                      <a:schemeClr val="tx1">
                        <a:lumMod val="75000"/>
                        <a:lumOff val="25000"/>
                      </a:schemeClr>
                    </a:solidFill>
                    <a:latin typeface="+mn-lt"/>
                    <a:ea typeface="+mn-ea"/>
                    <a:cs typeface="+mn-ea"/>
                    <a:sym typeface="+mn-lt"/>
                  </a:rPr>
                  <a:t>TEXT HERE</a:t>
                </a:r>
                <a:endParaRPr lang="zh-CN" altLang="en-US" sz="1400" b="1" dirty="0">
                  <a:solidFill>
                    <a:schemeClr val="tx1">
                      <a:lumMod val="75000"/>
                      <a:lumOff val="25000"/>
                    </a:schemeClr>
                  </a:solidFill>
                  <a:latin typeface="+mn-lt"/>
                  <a:ea typeface="+mn-ea"/>
                  <a:cs typeface="+mn-ea"/>
                  <a:sym typeface="+mn-lt"/>
                </a:endParaRPr>
              </a:p>
            </p:txBody>
          </p:sp>
          <p:cxnSp>
            <p:nvCxnSpPr>
              <p:cNvPr id="96" name="直接连接符 120"/>
              <p:cNvCxnSpPr>
                <a:cxnSpLocks noChangeShapeType="1"/>
              </p:cNvCxnSpPr>
              <p:nvPr/>
            </p:nvCxnSpPr>
            <p:spPr bwMode="auto">
              <a:xfrm>
                <a:off x="3339348" y="3033115"/>
                <a:ext cx="0" cy="170144"/>
              </a:xfrm>
              <a:prstGeom prst="line">
                <a:avLst/>
              </a:prstGeom>
              <a:noFill/>
              <a:ln w="9525">
                <a:solidFill>
                  <a:schemeClr val="tx1">
                    <a:lumMod val="65000"/>
                    <a:lumOff val="35000"/>
                  </a:schemeClr>
                </a:solidFill>
                <a:round/>
              </a:ln>
              <a:extLst>
                <a:ext uri="{909E8E84-426E-40DD-AFC4-6F175D3DCCD1}">
                  <a14:hiddenFill xmlns:a14="http://schemas.microsoft.com/office/drawing/2010/main">
                    <a:noFill/>
                  </a14:hiddenFill>
                </a:ext>
              </a:extLst>
            </p:spPr>
          </p:cxnSp>
        </p:grpSp>
      </p:grpSp>
      <p:grpSp>
        <p:nvGrpSpPr>
          <p:cNvPr id="97" name="组合 96"/>
          <p:cNvGrpSpPr/>
          <p:nvPr/>
        </p:nvGrpSpPr>
        <p:grpSpPr>
          <a:xfrm>
            <a:off x="8830277" y="4190985"/>
            <a:ext cx="2062627" cy="1137875"/>
            <a:chOff x="2938788" y="2190735"/>
            <a:chExt cx="2062627" cy="1137875"/>
          </a:xfrm>
        </p:grpSpPr>
        <p:sp>
          <p:nvSpPr>
            <p:cNvPr id="98" name="矩形 13"/>
            <p:cNvSpPr>
              <a:spLocks noChangeArrowheads="1"/>
            </p:cNvSpPr>
            <p:nvPr/>
          </p:nvSpPr>
          <p:spPr bwMode="auto">
            <a:xfrm>
              <a:off x="2938788" y="2452216"/>
              <a:ext cx="2062627" cy="876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r>
                <a:rPr lang="en-US" altLang="zh-CN" sz="1000" dirty="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00" dirty="0">
                <a:solidFill>
                  <a:schemeClr val="tx1">
                    <a:lumMod val="75000"/>
                    <a:lumOff val="25000"/>
                  </a:schemeClr>
                </a:solidFill>
                <a:latin typeface="+mn-lt"/>
                <a:ea typeface="+mn-ea"/>
                <a:cs typeface="+mn-ea"/>
                <a:sym typeface="+mn-lt"/>
              </a:endParaRPr>
            </a:p>
          </p:txBody>
        </p:sp>
        <p:grpSp>
          <p:nvGrpSpPr>
            <p:cNvPr id="99" name="组合 98"/>
            <p:cNvGrpSpPr/>
            <p:nvPr/>
          </p:nvGrpSpPr>
          <p:grpSpPr>
            <a:xfrm>
              <a:off x="3098185" y="2190735"/>
              <a:ext cx="1760423" cy="307777"/>
              <a:chOff x="3339348" y="2987446"/>
              <a:chExt cx="981950" cy="307777"/>
            </a:xfrm>
          </p:grpSpPr>
          <p:sp>
            <p:nvSpPr>
              <p:cNvPr id="100" name="文本框 83"/>
              <p:cNvSpPr txBox="1">
                <a:spLocks noChangeArrowheads="1"/>
              </p:cNvSpPr>
              <p:nvPr/>
            </p:nvSpPr>
            <p:spPr bwMode="auto">
              <a:xfrm>
                <a:off x="3339348" y="2987446"/>
                <a:ext cx="9819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400" b="1" dirty="0">
                    <a:solidFill>
                      <a:schemeClr val="tx1">
                        <a:lumMod val="75000"/>
                        <a:lumOff val="25000"/>
                      </a:schemeClr>
                    </a:solidFill>
                    <a:latin typeface="+mn-lt"/>
                    <a:ea typeface="+mn-ea"/>
                    <a:cs typeface="+mn-ea"/>
                    <a:sym typeface="+mn-lt"/>
                  </a:rPr>
                  <a:t>TEXT HERE</a:t>
                </a:r>
                <a:endParaRPr lang="zh-CN" altLang="en-US" sz="1400" b="1" dirty="0">
                  <a:solidFill>
                    <a:schemeClr val="tx1">
                      <a:lumMod val="75000"/>
                      <a:lumOff val="25000"/>
                    </a:schemeClr>
                  </a:solidFill>
                  <a:latin typeface="+mn-lt"/>
                  <a:ea typeface="+mn-ea"/>
                  <a:cs typeface="+mn-ea"/>
                  <a:sym typeface="+mn-lt"/>
                </a:endParaRPr>
              </a:p>
            </p:txBody>
          </p:sp>
          <p:cxnSp>
            <p:nvCxnSpPr>
              <p:cNvPr id="101" name="直接连接符 120"/>
              <p:cNvCxnSpPr>
                <a:cxnSpLocks noChangeShapeType="1"/>
              </p:cNvCxnSpPr>
              <p:nvPr/>
            </p:nvCxnSpPr>
            <p:spPr bwMode="auto">
              <a:xfrm>
                <a:off x="3339348" y="3033115"/>
                <a:ext cx="0" cy="170144"/>
              </a:xfrm>
              <a:prstGeom prst="line">
                <a:avLst/>
              </a:prstGeom>
              <a:noFill/>
              <a:ln w="9525">
                <a:solidFill>
                  <a:schemeClr val="tx1">
                    <a:lumMod val="65000"/>
                    <a:lumOff val="35000"/>
                  </a:schemeClr>
                </a:solidFill>
                <a:round/>
              </a:ln>
              <a:extLst>
                <a:ext uri="{909E8E84-426E-40DD-AFC4-6F175D3DCCD1}">
                  <a14:hiddenFill xmlns:a14="http://schemas.microsoft.com/office/drawing/2010/main">
                    <a:noFill/>
                  </a14:hiddenFill>
                </a:ext>
              </a:extLst>
            </p:spPr>
          </p:cxnSp>
        </p:gr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par>
                                <p:cTn id="10" presetID="53" presetClass="entr" presetSubtype="16" fill="hold" nodeType="withEffect">
                                  <p:stCondLst>
                                    <p:cond delay="100"/>
                                  </p:stCondLst>
                                  <p:childTnLst>
                                    <p:set>
                                      <p:cBhvr>
                                        <p:cTn id="11" dur="1" fill="hold">
                                          <p:stCondLst>
                                            <p:cond delay="0"/>
                                          </p:stCondLst>
                                        </p:cTn>
                                        <p:tgtEl>
                                          <p:spTgt spid="60"/>
                                        </p:tgtEl>
                                        <p:attrNameLst>
                                          <p:attrName>style.visibility</p:attrName>
                                        </p:attrNameLst>
                                      </p:cBhvr>
                                      <p:to>
                                        <p:strVal val="visible"/>
                                      </p:to>
                                    </p:set>
                                    <p:anim calcmode="lin" valueType="num">
                                      <p:cBhvr>
                                        <p:cTn id="12" dur="500" fill="hold"/>
                                        <p:tgtEl>
                                          <p:spTgt spid="60"/>
                                        </p:tgtEl>
                                        <p:attrNameLst>
                                          <p:attrName>ppt_w</p:attrName>
                                        </p:attrNameLst>
                                      </p:cBhvr>
                                      <p:tavLst>
                                        <p:tav tm="0">
                                          <p:val>
                                            <p:fltVal val="0"/>
                                          </p:val>
                                        </p:tav>
                                        <p:tav tm="100000">
                                          <p:val>
                                            <p:strVal val="#ppt_w"/>
                                          </p:val>
                                        </p:tav>
                                      </p:tavLst>
                                    </p:anim>
                                    <p:anim calcmode="lin" valueType="num">
                                      <p:cBhvr>
                                        <p:cTn id="13" dur="500" fill="hold"/>
                                        <p:tgtEl>
                                          <p:spTgt spid="60"/>
                                        </p:tgtEl>
                                        <p:attrNameLst>
                                          <p:attrName>ppt_h</p:attrName>
                                        </p:attrNameLst>
                                      </p:cBhvr>
                                      <p:tavLst>
                                        <p:tav tm="0">
                                          <p:val>
                                            <p:fltVal val="0"/>
                                          </p:val>
                                        </p:tav>
                                        <p:tav tm="100000">
                                          <p:val>
                                            <p:strVal val="#ppt_h"/>
                                          </p:val>
                                        </p:tav>
                                      </p:tavLst>
                                    </p:anim>
                                    <p:animEffect transition="in" filter="fade">
                                      <p:cBhvr>
                                        <p:cTn id="14" dur="500"/>
                                        <p:tgtEl>
                                          <p:spTgt spid="60"/>
                                        </p:tgtEl>
                                      </p:cBhvr>
                                    </p:animEffect>
                                  </p:childTnLst>
                                </p:cTn>
                              </p:par>
                              <p:par>
                                <p:cTn id="15" presetID="53" presetClass="entr" presetSubtype="16" fill="hold" nodeType="withEffect">
                                  <p:stCondLst>
                                    <p:cond delay="200"/>
                                  </p:stCondLst>
                                  <p:childTnLst>
                                    <p:set>
                                      <p:cBhvr>
                                        <p:cTn id="16" dur="1" fill="hold">
                                          <p:stCondLst>
                                            <p:cond delay="0"/>
                                          </p:stCondLst>
                                        </p:cTn>
                                        <p:tgtEl>
                                          <p:spTgt spid="69"/>
                                        </p:tgtEl>
                                        <p:attrNameLst>
                                          <p:attrName>style.visibility</p:attrName>
                                        </p:attrNameLst>
                                      </p:cBhvr>
                                      <p:to>
                                        <p:strVal val="visible"/>
                                      </p:to>
                                    </p:set>
                                    <p:anim calcmode="lin" valueType="num">
                                      <p:cBhvr>
                                        <p:cTn id="17" dur="500" fill="hold"/>
                                        <p:tgtEl>
                                          <p:spTgt spid="69"/>
                                        </p:tgtEl>
                                        <p:attrNameLst>
                                          <p:attrName>ppt_w</p:attrName>
                                        </p:attrNameLst>
                                      </p:cBhvr>
                                      <p:tavLst>
                                        <p:tav tm="0">
                                          <p:val>
                                            <p:fltVal val="0"/>
                                          </p:val>
                                        </p:tav>
                                        <p:tav tm="100000">
                                          <p:val>
                                            <p:strVal val="#ppt_w"/>
                                          </p:val>
                                        </p:tav>
                                      </p:tavLst>
                                    </p:anim>
                                    <p:anim calcmode="lin" valueType="num">
                                      <p:cBhvr>
                                        <p:cTn id="18" dur="500" fill="hold"/>
                                        <p:tgtEl>
                                          <p:spTgt spid="69"/>
                                        </p:tgtEl>
                                        <p:attrNameLst>
                                          <p:attrName>ppt_h</p:attrName>
                                        </p:attrNameLst>
                                      </p:cBhvr>
                                      <p:tavLst>
                                        <p:tav tm="0">
                                          <p:val>
                                            <p:fltVal val="0"/>
                                          </p:val>
                                        </p:tav>
                                        <p:tav tm="100000">
                                          <p:val>
                                            <p:strVal val="#ppt_h"/>
                                          </p:val>
                                        </p:tav>
                                      </p:tavLst>
                                    </p:anim>
                                    <p:animEffect transition="in" filter="fade">
                                      <p:cBhvr>
                                        <p:cTn id="19" dur="500"/>
                                        <p:tgtEl>
                                          <p:spTgt spid="69"/>
                                        </p:tgtEl>
                                      </p:cBhvr>
                                    </p:animEffect>
                                  </p:childTnLst>
                                </p:cTn>
                              </p:par>
                              <p:par>
                                <p:cTn id="20" presetID="53" presetClass="entr" presetSubtype="16" fill="hold" nodeType="withEffect">
                                  <p:stCondLst>
                                    <p:cond delay="300"/>
                                  </p:stCondLst>
                                  <p:childTnLst>
                                    <p:set>
                                      <p:cBhvr>
                                        <p:cTn id="21" dur="1" fill="hold">
                                          <p:stCondLst>
                                            <p:cond delay="0"/>
                                          </p:stCondLst>
                                        </p:cTn>
                                        <p:tgtEl>
                                          <p:spTgt spid="57"/>
                                        </p:tgtEl>
                                        <p:attrNameLst>
                                          <p:attrName>style.visibility</p:attrName>
                                        </p:attrNameLst>
                                      </p:cBhvr>
                                      <p:to>
                                        <p:strVal val="visible"/>
                                      </p:to>
                                    </p:set>
                                    <p:anim calcmode="lin" valueType="num">
                                      <p:cBhvr>
                                        <p:cTn id="22" dur="500" fill="hold"/>
                                        <p:tgtEl>
                                          <p:spTgt spid="57"/>
                                        </p:tgtEl>
                                        <p:attrNameLst>
                                          <p:attrName>ppt_w</p:attrName>
                                        </p:attrNameLst>
                                      </p:cBhvr>
                                      <p:tavLst>
                                        <p:tav tm="0">
                                          <p:val>
                                            <p:fltVal val="0"/>
                                          </p:val>
                                        </p:tav>
                                        <p:tav tm="100000">
                                          <p:val>
                                            <p:strVal val="#ppt_w"/>
                                          </p:val>
                                        </p:tav>
                                      </p:tavLst>
                                    </p:anim>
                                    <p:anim calcmode="lin" valueType="num">
                                      <p:cBhvr>
                                        <p:cTn id="23" dur="500" fill="hold"/>
                                        <p:tgtEl>
                                          <p:spTgt spid="57"/>
                                        </p:tgtEl>
                                        <p:attrNameLst>
                                          <p:attrName>ppt_h</p:attrName>
                                        </p:attrNameLst>
                                      </p:cBhvr>
                                      <p:tavLst>
                                        <p:tav tm="0">
                                          <p:val>
                                            <p:fltVal val="0"/>
                                          </p:val>
                                        </p:tav>
                                        <p:tav tm="100000">
                                          <p:val>
                                            <p:strVal val="#ppt_h"/>
                                          </p:val>
                                        </p:tav>
                                      </p:tavLst>
                                    </p:anim>
                                    <p:animEffect transition="in" filter="fade">
                                      <p:cBhvr>
                                        <p:cTn id="24" dur="500"/>
                                        <p:tgtEl>
                                          <p:spTgt spid="57"/>
                                        </p:tgtEl>
                                      </p:cBhvr>
                                    </p:animEffect>
                                  </p:childTnLst>
                                </p:cTn>
                              </p:par>
                              <p:par>
                                <p:cTn id="25" presetID="53" presetClass="entr" presetSubtype="16" fill="hold" nodeType="withEffect">
                                  <p:stCondLst>
                                    <p:cond delay="400"/>
                                  </p:stCondLst>
                                  <p:childTnLst>
                                    <p:set>
                                      <p:cBhvr>
                                        <p:cTn id="26" dur="1" fill="hold">
                                          <p:stCondLst>
                                            <p:cond delay="0"/>
                                          </p:stCondLst>
                                        </p:cTn>
                                        <p:tgtEl>
                                          <p:spTgt spid="63"/>
                                        </p:tgtEl>
                                        <p:attrNameLst>
                                          <p:attrName>style.visibility</p:attrName>
                                        </p:attrNameLst>
                                      </p:cBhvr>
                                      <p:to>
                                        <p:strVal val="visible"/>
                                      </p:to>
                                    </p:set>
                                    <p:anim calcmode="lin" valueType="num">
                                      <p:cBhvr>
                                        <p:cTn id="27" dur="500" fill="hold"/>
                                        <p:tgtEl>
                                          <p:spTgt spid="63"/>
                                        </p:tgtEl>
                                        <p:attrNameLst>
                                          <p:attrName>ppt_w</p:attrName>
                                        </p:attrNameLst>
                                      </p:cBhvr>
                                      <p:tavLst>
                                        <p:tav tm="0">
                                          <p:val>
                                            <p:fltVal val="0"/>
                                          </p:val>
                                        </p:tav>
                                        <p:tav tm="100000">
                                          <p:val>
                                            <p:strVal val="#ppt_w"/>
                                          </p:val>
                                        </p:tav>
                                      </p:tavLst>
                                    </p:anim>
                                    <p:anim calcmode="lin" valueType="num">
                                      <p:cBhvr>
                                        <p:cTn id="28" dur="500" fill="hold"/>
                                        <p:tgtEl>
                                          <p:spTgt spid="63"/>
                                        </p:tgtEl>
                                        <p:attrNameLst>
                                          <p:attrName>ppt_h</p:attrName>
                                        </p:attrNameLst>
                                      </p:cBhvr>
                                      <p:tavLst>
                                        <p:tav tm="0">
                                          <p:val>
                                            <p:fltVal val="0"/>
                                          </p:val>
                                        </p:tav>
                                        <p:tav tm="100000">
                                          <p:val>
                                            <p:strVal val="#ppt_h"/>
                                          </p:val>
                                        </p:tav>
                                      </p:tavLst>
                                    </p:anim>
                                    <p:animEffect transition="in" filter="fade">
                                      <p:cBhvr>
                                        <p:cTn id="29" dur="500"/>
                                        <p:tgtEl>
                                          <p:spTgt spid="63"/>
                                        </p:tgtEl>
                                      </p:cBhvr>
                                    </p:animEffect>
                                  </p:childTnLst>
                                </p:cTn>
                              </p:par>
                              <p:par>
                                <p:cTn id="30" presetID="53" presetClass="entr" presetSubtype="16" fill="hold" nodeType="withEffect">
                                  <p:stCondLst>
                                    <p:cond delay="500"/>
                                  </p:stCondLst>
                                  <p:childTnLst>
                                    <p:set>
                                      <p:cBhvr>
                                        <p:cTn id="31" dur="1" fill="hold">
                                          <p:stCondLst>
                                            <p:cond delay="0"/>
                                          </p:stCondLst>
                                        </p:cTn>
                                        <p:tgtEl>
                                          <p:spTgt spid="54"/>
                                        </p:tgtEl>
                                        <p:attrNameLst>
                                          <p:attrName>style.visibility</p:attrName>
                                        </p:attrNameLst>
                                      </p:cBhvr>
                                      <p:to>
                                        <p:strVal val="visible"/>
                                      </p:to>
                                    </p:set>
                                    <p:anim calcmode="lin" valueType="num">
                                      <p:cBhvr>
                                        <p:cTn id="32" dur="500" fill="hold"/>
                                        <p:tgtEl>
                                          <p:spTgt spid="54"/>
                                        </p:tgtEl>
                                        <p:attrNameLst>
                                          <p:attrName>ppt_w</p:attrName>
                                        </p:attrNameLst>
                                      </p:cBhvr>
                                      <p:tavLst>
                                        <p:tav tm="0">
                                          <p:val>
                                            <p:fltVal val="0"/>
                                          </p:val>
                                        </p:tav>
                                        <p:tav tm="100000">
                                          <p:val>
                                            <p:strVal val="#ppt_w"/>
                                          </p:val>
                                        </p:tav>
                                      </p:tavLst>
                                    </p:anim>
                                    <p:anim calcmode="lin" valueType="num">
                                      <p:cBhvr>
                                        <p:cTn id="33" dur="500" fill="hold"/>
                                        <p:tgtEl>
                                          <p:spTgt spid="54"/>
                                        </p:tgtEl>
                                        <p:attrNameLst>
                                          <p:attrName>ppt_h</p:attrName>
                                        </p:attrNameLst>
                                      </p:cBhvr>
                                      <p:tavLst>
                                        <p:tav tm="0">
                                          <p:val>
                                            <p:fltVal val="0"/>
                                          </p:val>
                                        </p:tav>
                                        <p:tav tm="100000">
                                          <p:val>
                                            <p:strVal val="#ppt_h"/>
                                          </p:val>
                                        </p:tav>
                                      </p:tavLst>
                                    </p:anim>
                                    <p:animEffect transition="in" filter="fade">
                                      <p:cBhvr>
                                        <p:cTn id="34" dur="500"/>
                                        <p:tgtEl>
                                          <p:spTgt spid="54"/>
                                        </p:tgtEl>
                                      </p:cBhvr>
                                    </p:animEffect>
                                  </p:childTnLst>
                                </p:cTn>
                              </p:par>
                            </p:childTnLst>
                          </p:cTn>
                        </p:par>
                        <p:par>
                          <p:cTn id="35" fill="hold">
                            <p:stCondLst>
                              <p:cond delay="500"/>
                            </p:stCondLst>
                            <p:childTnLst>
                              <p:par>
                                <p:cTn id="36" presetID="22" presetClass="entr" presetSubtype="1" fill="hold" nodeType="afterEffect">
                                  <p:stCondLst>
                                    <p:cond delay="0"/>
                                  </p:stCondLst>
                                  <p:childTnLst>
                                    <p:set>
                                      <p:cBhvr>
                                        <p:cTn id="37" dur="1" fill="hold">
                                          <p:stCondLst>
                                            <p:cond delay="0"/>
                                          </p:stCondLst>
                                        </p:cTn>
                                        <p:tgtEl>
                                          <p:spTgt spid="72"/>
                                        </p:tgtEl>
                                        <p:attrNameLst>
                                          <p:attrName>style.visibility</p:attrName>
                                        </p:attrNameLst>
                                      </p:cBhvr>
                                      <p:to>
                                        <p:strVal val="visible"/>
                                      </p:to>
                                    </p:set>
                                    <p:animEffect transition="in" filter="wipe(up)">
                                      <p:cBhvr>
                                        <p:cTn id="38" dur="500"/>
                                        <p:tgtEl>
                                          <p:spTgt spid="72"/>
                                        </p:tgtEl>
                                      </p:cBhvr>
                                    </p:animEffect>
                                  </p:childTnLst>
                                </p:cTn>
                              </p:par>
                              <p:par>
                                <p:cTn id="39" presetID="22" presetClass="entr" presetSubtype="1" fill="hold" nodeType="withEffect">
                                  <p:stCondLst>
                                    <p:cond delay="0"/>
                                  </p:stCondLst>
                                  <p:childTnLst>
                                    <p:set>
                                      <p:cBhvr>
                                        <p:cTn id="40" dur="1" fill="hold">
                                          <p:stCondLst>
                                            <p:cond delay="0"/>
                                          </p:stCondLst>
                                        </p:cTn>
                                        <p:tgtEl>
                                          <p:spTgt spid="77"/>
                                        </p:tgtEl>
                                        <p:attrNameLst>
                                          <p:attrName>style.visibility</p:attrName>
                                        </p:attrNameLst>
                                      </p:cBhvr>
                                      <p:to>
                                        <p:strVal val="visible"/>
                                      </p:to>
                                    </p:set>
                                    <p:animEffect transition="in" filter="wipe(up)">
                                      <p:cBhvr>
                                        <p:cTn id="41" dur="500"/>
                                        <p:tgtEl>
                                          <p:spTgt spid="77"/>
                                        </p:tgtEl>
                                      </p:cBhvr>
                                    </p:animEffect>
                                  </p:childTnLst>
                                </p:cTn>
                              </p:par>
                              <p:par>
                                <p:cTn id="42" presetID="22" presetClass="entr" presetSubtype="1" fill="hold" nodeType="withEffect">
                                  <p:stCondLst>
                                    <p:cond delay="0"/>
                                  </p:stCondLst>
                                  <p:childTnLst>
                                    <p:set>
                                      <p:cBhvr>
                                        <p:cTn id="43" dur="1" fill="hold">
                                          <p:stCondLst>
                                            <p:cond delay="0"/>
                                          </p:stCondLst>
                                        </p:cTn>
                                        <p:tgtEl>
                                          <p:spTgt spid="82"/>
                                        </p:tgtEl>
                                        <p:attrNameLst>
                                          <p:attrName>style.visibility</p:attrName>
                                        </p:attrNameLst>
                                      </p:cBhvr>
                                      <p:to>
                                        <p:strVal val="visible"/>
                                      </p:to>
                                    </p:set>
                                    <p:animEffect transition="in" filter="wipe(up)">
                                      <p:cBhvr>
                                        <p:cTn id="44" dur="500"/>
                                        <p:tgtEl>
                                          <p:spTgt spid="82"/>
                                        </p:tgtEl>
                                      </p:cBhvr>
                                    </p:animEffect>
                                  </p:childTnLst>
                                </p:cTn>
                              </p:par>
                              <p:par>
                                <p:cTn id="45" presetID="22" presetClass="entr" presetSubtype="1" fill="hold" nodeType="withEffect">
                                  <p:stCondLst>
                                    <p:cond delay="0"/>
                                  </p:stCondLst>
                                  <p:childTnLst>
                                    <p:set>
                                      <p:cBhvr>
                                        <p:cTn id="46" dur="1" fill="hold">
                                          <p:stCondLst>
                                            <p:cond delay="0"/>
                                          </p:stCondLst>
                                        </p:cTn>
                                        <p:tgtEl>
                                          <p:spTgt spid="87"/>
                                        </p:tgtEl>
                                        <p:attrNameLst>
                                          <p:attrName>style.visibility</p:attrName>
                                        </p:attrNameLst>
                                      </p:cBhvr>
                                      <p:to>
                                        <p:strVal val="visible"/>
                                      </p:to>
                                    </p:set>
                                    <p:animEffect transition="in" filter="wipe(up)">
                                      <p:cBhvr>
                                        <p:cTn id="47" dur="500"/>
                                        <p:tgtEl>
                                          <p:spTgt spid="87"/>
                                        </p:tgtEl>
                                      </p:cBhvr>
                                    </p:animEffect>
                                  </p:childTnLst>
                                </p:cTn>
                              </p:par>
                              <p:par>
                                <p:cTn id="48" presetID="22" presetClass="entr" presetSubtype="1" fill="hold" nodeType="withEffect">
                                  <p:stCondLst>
                                    <p:cond delay="0"/>
                                  </p:stCondLst>
                                  <p:childTnLst>
                                    <p:set>
                                      <p:cBhvr>
                                        <p:cTn id="49" dur="1" fill="hold">
                                          <p:stCondLst>
                                            <p:cond delay="0"/>
                                          </p:stCondLst>
                                        </p:cTn>
                                        <p:tgtEl>
                                          <p:spTgt spid="92"/>
                                        </p:tgtEl>
                                        <p:attrNameLst>
                                          <p:attrName>style.visibility</p:attrName>
                                        </p:attrNameLst>
                                      </p:cBhvr>
                                      <p:to>
                                        <p:strVal val="visible"/>
                                      </p:to>
                                    </p:set>
                                    <p:animEffect transition="in" filter="wipe(up)">
                                      <p:cBhvr>
                                        <p:cTn id="50" dur="500"/>
                                        <p:tgtEl>
                                          <p:spTgt spid="92"/>
                                        </p:tgtEl>
                                      </p:cBhvr>
                                    </p:animEffect>
                                  </p:childTnLst>
                                </p:cTn>
                              </p:par>
                              <p:par>
                                <p:cTn id="51" presetID="22" presetClass="entr" presetSubtype="1" fill="hold" nodeType="withEffect">
                                  <p:stCondLst>
                                    <p:cond delay="0"/>
                                  </p:stCondLst>
                                  <p:childTnLst>
                                    <p:set>
                                      <p:cBhvr>
                                        <p:cTn id="52" dur="1" fill="hold">
                                          <p:stCondLst>
                                            <p:cond delay="0"/>
                                          </p:stCondLst>
                                        </p:cTn>
                                        <p:tgtEl>
                                          <p:spTgt spid="97"/>
                                        </p:tgtEl>
                                        <p:attrNameLst>
                                          <p:attrName>style.visibility</p:attrName>
                                        </p:attrNameLst>
                                      </p:cBhvr>
                                      <p:to>
                                        <p:strVal val="visible"/>
                                      </p:to>
                                    </p:set>
                                    <p:animEffect transition="in" filter="wipe(up)">
                                      <p:cBhvr>
                                        <p:cTn id="53" dur="500"/>
                                        <p:tgtEl>
                                          <p:spTgt spid="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4"/>
          <p:cNvSpPr txBox="1"/>
          <p:nvPr/>
        </p:nvSpPr>
        <p:spPr>
          <a:xfrm>
            <a:off x="913009" y="517895"/>
            <a:ext cx="5764237" cy="406144"/>
          </a:xfrm>
          <a:prstGeom prst="rect">
            <a:avLst/>
          </a:prstGeom>
        </p:spPr>
        <p:txBody>
          <a:bodyPr vert="horz" lIns="91440" tIns="45720" rIns="91440" bIns="45720" rtlCol="0" anchor="ctr">
            <a:noAutofit/>
          </a:bodyPr>
          <a:lstStyle>
            <a:defPPr>
              <a:defRPr lang="zh-CN"/>
            </a:defPPr>
            <a:lvl1pPr defTabSz="914400">
              <a:spcBef>
                <a:spcPct val="0"/>
              </a:spcBef>
              <a:buNone/>
              <a:defRPr sz="2800" b="1">
                <a:solidFill>
                  <a:srgbClr val="2C3637"/>
                </a:solidFill>
                <a:latin typeface="微软雅黑" panose="020B0503020204020204" pitchFamily="34" charset="-122"/>
                <a:ea typeface="微软雅黑" panose="020B0503020204020204" pitchFamily="34" charset="-122"/>
                <a:cs typeface="+mj-cs"/>
              </a:defRPr>
            </a:lvl1pPr>
          </a:lstStyle>
          <a:p>
            <a:r>
              <a:rPr lang="zh-CN" altLang="en-US" dirty="0">
                <a:solidFill>
                  <a:schemeClr val="bg1">
                    <a:lumMod val="95000"/>
                  </a:schemeClr>
                </a:solidFill>
              </a:rPr>
              <a:t>产品形式  </a:t>
            </a:r>
            <a:r>
              <a:rPr lang="en-US" altLang="zh-CN" dirty="0">
                <a:solidFill>
                  <a:schemeClr val="bg1">
                    <a:lumMod val="95000"/>
                  </a:schemeClr>
                </a:solidFill>
              </a:rPr>
              <a:t>|  </a:t>
            </a:r>
            <a:r>
              <a:rPr lang="en-US" altLang="zh-CN" sz="2000" dirty="0">
                <a:solidFill>
                  <a:schemeClr val="bg1">
                    <a:lumMod val="95000"/>
                  </a:schemeClr>
                </a:solidFill>
              </a:rPr>
              <a:t>PRODUCT FORM</a:t>
            </a:r>
            <a:endParaRPr lang="zh-CN" altLang="en-US" sz="2000" dirty="0">
              <a:solidFill>
                <a:schemeClr val="bg1">
                  <a:lumMod val="95000"/>
                </a:schemeClr>
              </a:solidFill>
            </a:endParaRPr>
          </a:p>
        </p:txBody>
      </p:sp>
      <p:grpSp>
        <p:nvGrpSpPr>
          <p:cNvPr id="3" name="组合 2"/>
          <p:cNvGrpSpPr/>
          <p:nvPr/>
        </p:nvGrpSpPr>
        <p:grpSpPr>
          <a:xfrm>
            <a:off x="562057" y="563191"/>
            <a:ext cx="288032" cy="288032"/>
            <a:chOff x="624979" y="908720"/>
            <a:chExt cx="288032" cy="288032"/>
          </a:xfrm>
        </p:grpSpPr>
        <p:cxnSp>
          <p:nvCxnSpPr>
            <p:cNvPr id="4" name="直接连接符 3"/>
            <p:cNvCxnSpPr/>
            <p:nvPr/>
          </p:nvCxnSpPr>
          <p:spPr>
            <a:xfrm>
              <a:off x="624979" y="1196752"/>
              <a:ext cx="288032" cy="0"/>
            </a:xfrm>
            <a:prstGeom prst="line">
              <a:avLst/>
            </a:prstGeom>
            <a:ln>
              <a:solidFill>
                <a:srgbClr val="F9F9F9"/>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V="1">
              <a:off x="911622" y="908720"/>
              <a:ext cx="0" cy="288032"/>
            </a:xfrm>
            <a:prstGeom prst="line">
              <a:avLst/>
            </a:prstGeom>
            <a:ln>
              <a:solidFill>
                <a:srgbClr val="F9F9F9"/>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flipV="1">
              <a:off x="696987" y="980728"/>
              <a:ext cx="216024" cy="216024"/>
            </a:xfrm>
            <a:prstGeom prst="line">
              <a:avLst/>
            </a:prstGeom>
            <a:ln>
              <a:solidFill>
                <a:srgbClr val="F9F9F9"/>
              </a:solidFill>
            </a:ln>
          </p:spPr>
          <p:style>
            <a:lnRef idx="1">
              <a:schemeClr val="accent1"/>
            </a:lnRef>
            <a:fillRef idx="0">
              <a:schemeClr val="accent1"/>
            </a:fillRef>
            <a:effectRef idx="0">
              <a:schemeClr val="accent1"/>
            </a:effectRef>
            <a:fontRef idx="minor">
              <a:schemeClr val="tx1"/>
            </a:fontRef>
          </p:style>
        </p:cxnSp>
      </p:grpSp>
      <p:sp>
        <p:nvSpPr>
          <p:cNvPr id="40" name="Rectangle 6"/>
          <p:cNvSpPr>
            <a:spLocks noChangeArrowheads="1"/>
          </p:cNvSpPr>
          <p:nvPr/>
        </p:nvSpPr>
        <p:spPr bwMode="auto">
          <a:xfrm>
            <a:off x="7328124" y="4178227"/>
            <a:ext cx="663659" cy="250232"/>
          </a:xfrm>
          <a:prstGeom prst="rect">
            <a:avLst/>
          </a:prstGeom>
          <a:solidFill>
            <a:schemeClr val="bg1">
              <a:lumMod val="75000"/>
            </a:schemeClr>
          </a:solidFill>
          <a:ln w="0">
            <a:noFill/>
            <a:prstDash val="solid"/>
            <a:miter lim="800000"/>
          </a:ln>
        </p:spPr>
        <p:txBody>
          <a:bodyPr vert="horz" wrap="square" lIns="86699" tIns="43349" rIns="86699" bIns="43349" numCol="1" anchor="t" anchorCtr="0" compatLnSpc="1"/>
          <a:lstStyle/>
          <a:p>
            <a:endParaRPr lang="zh-CN" altLang="en-US" sz="1705">
              <a:cs typeface="+mn-ea"/>
              <a:sym typeface="+mn-lt"/>
            </a:endParaRPr>
          </a:p>
        </p:txBody>
      </p:sp>
      <p:sp>
        <p:nvSpPr>
          <p:cNvPr id="41" name="Rectangle 7"/>
          <p:cNvSpPr>
            <a:spLocks noChangeArrowheads="1"/>
          </p:cNvSpPr>
          <p:nvPr/>
        </p:nvSpPr>
        <p:spPr bwMode="auto">
          <a:xfrm>
            <a:off x="7328124" y="2388525"/>
            <a:ext cx="663659" cy="247513"/>
          </a:xfrm>
          <a:prstGeom prst="rect">
            <a:avLst/>
          </a:prstGeom>
          <a:solidFill>
            <a:schemeClr val="bg1">
              <a:lumMod val="75000"/>
            </a:schemeClr>
          </a:solidFill>
          <a:ln w="0">
            <a:noFill/>
            <a:prstDash val="solid"/>
            <a:miter lim="800000"/>
          </a:ln>
        </p:spPr>
        <p:txBody>
          <a:bodyPr vert="horz" wrap="square" lIns="86699" tIns="43349" rIns="86699" bIns="43349" numCol="1" anchor="t" anchorCtr="0" compatLnSpc="1"/>
          <a:lstStyle/>
          <a:p>
            <a:endParaRPr lang="zh-CN" altLang="en-US" sz="1705">
              <a:cs typeface="+mn-ea"/>
              <a:sym typeface="+mn-lt"/>
            </a:endParaRPr>
          </a:p>
        </p:txBody>
      </p:sp>
      <p:sp>
        <p:nvSpPr>
          <p:cNvPr id="42" name="Freeform 8"/>
          <p:cNvSpPr/>
          <p:nvPr/>
        </p:nvSpPr>
        <p:spPr bwMode="auto">
          <a:xfrm>
            <a:off x="4200222" y="1722146"/>
            <a:ext cx="3791561" cy="666380"/>
          </a:xfrm>
          <a:custGeom>
            <a:avLst/>
            <a:gdLst>
              <a:gd name="T0" fmla="*/ 0 w 1394"/>
              <a:gd name="T1" fmla="*/ 0 h 245"/>
              <a:gd name="T2" fmla="*/ 1150 w 1394"/>
              <a:gd name="T3" fmla="*/ 0 h 245"/>
              <a:gd name="T4" fmla="*/ 1394 w 1394"/>
              <a:gd name="T5" fmla="*/ 245 h 245"/>
              <a:gd name="T6" fmla="*/ 241 w 1394"/>
              <a:gd name="T7" fmla="*/ 245 h 245"/>
              <a:gd name="T8" fmla="*/ 0 w 1394"/>
              <a:gd name="T9" fmla="*/ 0 h 245"/>
            </a:gdLst>
            <a:ahLst/>
            <a:cxnLst>
              <a:cxn ang="0">
                <a:pos x="T0" y="T1"/>
              </a:cxn>
              <a:cxn ang="0">
                <a:pos x="T2" y="T3"/>
              </a:cxn>
              <a:cxn ang="0">
                <a:pos x="T4" y="T5"/>
              </a:cxn>
              <a:cxn ang="0">
                <a:pos x="T6" y="T7"/>
              </a:cxn>
              <a:cxn ang="0">
                <a:pos x="T8" y="T9"/>
              </a:cxn>
            </a:cxnLst>
            <a:rect l="0" t="0" r="r" b="b"/>
            <a:pathLst>
              <a:path w="1394" h="245">
                <a:moveTo>
                  <a:pt x="0" y="0"/>
                </a:moveTo>
                <a:lnTo>
                  <a:pt x="1150" y="0"/>
                </a:lnTo>
                <a:lnTo>
                  <a:pt x="1394" y="245"/>
                </a:lnTo>
                <a:lnTo>
                  <a:pt x="241" y="245"/>
                </a:lnTo>
                <a:lnTo>
                  <a:pt x="0" y="0"/>
                </a:lnTo>
                <a:close/>
              </a:path>
            </a:pathLst>
          </a:custGeom>
          <a:solidFill>
            <a:srgbClr val="759D2A"/>
          </a:solidFill>
          <a:ln w="25400" cap="flat" cmpd="sng" algn="ctr">
            <a:noFill/>
            <a:prstDash val="solid"/>
          </a:ln>
          <a:effectLst/>
        </p:spPr>
        <p:txBody>
          <a:bodyPr rot="0" spcFirstLastPara="0" vertOverflow="overflow" horzOverflow="overflow" vert="horz" wrap="square" lIns="91417" tIns="45708" rIns="91417" bIns="45708" numCol="1" spcCol="0" rtlCol="0" fromWordArt="0" anchor="ctr" anchorCtr="0" forceAA="0" compatLnSpc="1">
            <a:noAutofit/>
          </a:bodyPr>
          <a:lstStyle/>
          <a:p>
            <a:pPr algn="ctr">
              <a:lnSpc>
                <a:spcPct val="130000"/>
              </a:lnSpc>
            </a:pPr>
            <a:endParaRPr lang="zh-CN" altLang="en-US" sz="1895" kern="0">
              <a:solidFill>
                <a:sysClr val="window" lastClr="FFFFFF"/>
              </a:solidFill>
              <a:cs typeface="+mn-ea"/>
              <a:sym typeface="+mn-lt"/>
            </a:endParaRPr>
          </a:p>
        </p:txBody>
      </p:sp>
      <p:sp>
        <p:nvSpPr>
          <p:cNvPr id="43" name="Rectangle 9"/>
          <p:cNvSpPr>
            <a:spLocks noChangeArrowheads="1"/>
          </p:cNvSpPr>
          <p:nvPr/>
        </p:nvSpPr>
        <p:spPr bwMode="auto">
          <a:xfrm>
            <a:off x="4200222" y="3291533"/>
            <a:ext cx="655500" cy="225755"/>
          </a:xfrm>
          <a:prstGeom prst="rect">
            <a:avLst/>
          </a:prstGeom>
          <a:solidFill>
            <a:schemeClr val="bg1">
              <a:lumMod val="75000"/>
            </a:schemeClr>
          </a:solidFill>
          <a:ln w="0">
            <a:noFill/>
            <a:prstDash val="solid"/>
            <a:miter lim="800000"/>
          </a:ln>
        </p:spPr>
        <p:txBody>
          <a:bodyPr vert="horz" wrap="square" lIns="86699" tIns="43349" rIns="86699" bIns="43349" numCol="1" anchor="t" anchorCtr="0" compatLnSpc="1"/>
          <a:lstStyle/>
          <a:p>
            <a:endParaRPr lang="zh-CN" altLang="en-US" sz="1705">
              <a:cs typeface="+mn-ea"/>
              <a:sym typeface="+mn-lt"/>
            </a:endParaRPr>
          </a:p>
        </p:txBody>
      </p:sp>
      <p:sp>
        <p:nvSpPr>
          <p:cNvPr id="44" name="Freeform 10"/>
          <p:cNvSpPr/>
          <p:nvPr/>
        </p:nvSpPr>
        <p:spPr bwMode="auto">
          <a:xfrm>
            <a:off x="4200222" y="3511850"/>
            <a:ext cx="3791561" cy="666380"/>
          </a:xfrm>
          <a:custGeom>
            <a:avLst/>
            <a:gdLst>
              <a:gd name="T0" fmla="*/ 0 w 1394"/>
              <a:gd name="T1" fmla="*/ 0 h 245"/>
              <a:gd name="T2" fmla="*/ 1150 w 1394"/>
              <a:gd name="T3" fmla="*/ 0 h 245"/>
              <a:gd name="T4" fmla="*/ 1394 w 1394"/>
              <a:gd name="T5" fmla="*/ 245 h 245"/>
              <a:gd name="T6" fmla="*/ 241 w 1394"/>
              <a:gd name="T7" fmla="*/ 245 h 245"/>
              <a:gd name="T8" fmla="*/ 0 w 1394"/>
              <a:gd name="T9" fmla="*/ 0 h 245"/>
            </a:gdLst>
            <a:ahLst/>
            <a:cxnLst>
              <a:cxn ang="0">
                <a:pos x="T0" y="T1"/>
              </a:cxn>
              <a:cxn ang="0">
                <a:pos x="T2" y="T3"/>
              </a:cxn>
              <a:cxn ang="0">
                <a:pos x="T4" y="T5"/>
              </a:cxn>
              <a:cxn ang="0">
                <a:pos x="T6" y="T7"/>
              </a:cxn>
              <a:cxn ang="0">
                <a:pos x="T8" y="T9"/>
              </a:cxn>
            </a:cxnLst>
            <a:rect l="0" t="0" r="r" b="b"/>
            <a:pathLst>
              <a:path w="1394" h="245">
                <a:moveTo>
                  <a:pt x="0" y="0"/>
                </a:moveTo>
                <a:lnTo>
                  <a:pt x="1150" y="0"/>
                </a:lnTo>
                <a:lnTo>
                  <a:pt x="1394" y="245"/>
                </a:lnTo>
                <a:lnTo>
                  <a:pt x="241" y="245"/>
                </a:lnTo>
                <a:lnTo>
                  <a:pt x="0" y="0"/>
                </a:lnTo>
                <a:close/>
              </a:path>
            </a:pathLst>
          </a:custGeom>
          <a:solidFill>
            <a:srgbClr val="01A0A6"/>
          </a:solidFill>
          <a:ln w="25400" cap="flat" cmpd="sng" algn="ctr">
            <a:noFill/>
            <a:prstDash val="solid"/>
          </a:ln>
          <a:effectLst/>
        </p:spPr>
        <p:txBody>
          <a:bodyPr rot="0" spcFirstLastPara="0" vertOverflow="overflow" horzOverflow="overflow" vert="horz" wrap="square" lIns="91417" tIns="45708" rIns="91417" bIns="45708" numCol="1" spcCol="0" rtlCol="0" fromWordArt="0" anchor="ctr" anchorCtr="0" forceAA="0" compatLnSpc="1">
            <a:noAutofit/>
          </a:bodyPr>
          <a:lstStyle/>
          <a:p>
            <a:pPr algn="ctr">
              <a:lnSpc>
                <a:spcPct val="130000"/>
              </a:lnSpc>
            </a:pPr>
            <a:endParaRPr lang="zh-CN" altLang="en-US" sz="1895" kern="0">
              <a:solidFill>
                <a:sysClr val="window" lastClr="FFFFFF"/>
              </a:solidFill>
              <a:cs typeface="+mn-ea"/>
              <a:sym typeface="+mn-lt"/>
            </a:endParaRPr>
          </a:p>
        </p:txBody>
      </p:sp>
      <p:sp>
        <p:nvSpPr>
          <p:cNvPr id="45" name="Rectangle 11"/>
          <p:cNvSpPr>
            <a:spLocks noChangeArrowheads="1"/>
          </p:cNvSpPr>
          <p:nvPr/>
        </p:nvSpPr>
        <p:spPr bwMode="auto">
          <a:xfrm>
            <a:off x="4200222" y="5081240"/>
            <a:ext cx="655500" cy="233913"/>
          </a:xfrm>
          <a:prstGeom prst="rect">
            <a:avLst/>
          </a:prstGeom>
          <a:solidFill>
            <a:schemeClr val="bg1">
              <a:lumMod val="75000"/>
            </a:schemeClr>
          </a:solidFill>
          <a:ln w="0">
            <a:noFill/>
            <a:prstDash val="solid"/>
            <a:miter lim="800000"/>
          </a:ln>
        </p:spPr>
        <p:txBody>
          <a:bodyPr vert="horz" wrap="square" lIns="86699" tIns="43349" rIns="86699" bIns="43349" numCol="1" anchor="t" anchorCtr="0" compatLnSpc="1"/>
          <a:lstStyle/>
          <a:p>
            <a:endParaRPr lang="zh-CN" altLang="en-US" sz="1705">
              <a:cs typeface="+mn-ea"/>
              <a:sym typeface="+mn-lt"/>
            </a:endParaRPr>
          </a:p>
        </p:txBody>
      </p:sp>
      <p:sp>
        <p:nvSpPr>
          <p:cNvPr id="46" name="Freeform 12"/>
          <p:cNvSpPr/>
          <p:nvPr/>
        </p:nvSpPr>
        <p:spPr bwMode="auto">
          <a:xfrm>
            <a:off x="4200220" y="5309711"/>
            <a:ext cx="3410773" cy="658220"/>
          </a:xfrm>
          <a:custGeom>
            <a:avLst/>
            <a:gdLst>
              <a:gd name="T0" fmla="*/ 0 w 1254"/>
              <a:gd name="T1" fmla="*/ 0 h 242"/>
              <a:gd name="T2" fmla="*/ 1254 w 1254"/>
              <a:gd name="T3" fmla="*/ 0 h 242"/>
              <a:gd name="T4" fmla="*/ 1254 w 1254"/>
              <a:gd name="T5" fmla="*/ 242 h 242"/>
              <a:gd name="T6" fmla="*/ 241 w 1254"/>
              <a:gd name="T7" fmla="*/ 242 h 242"/>
              <a:gd name="T8" fmla="*/ 0 w 1254"/>
              <a:gd name="T9" fmla="*/ 0 h 242"/>
            </a:gdLst>
            <a:ahLst/>
            <a:cxnLst>
              <a:cxn ang="0">
                <a:pos x="T0" y="T1"/>
              </a:cxn>
              <a:cxn ang="0">
                <a:pos x="T2" y="T3"/>
              </a:cxn>
              <a:cxn ang="0">
                <a:pos x="T4" y="T5"/>
              </a:cxn>
              <a:cxn ang="0">
                <a:pos x="T6" y="T7"/>
              </a:cxn>
              <a:cxn ang="0">
                <a:pos x="T8" y="T9"/>
              </a:cxn>
            </a:cxnLst>
            <a:rect l="0" t="0" r="r" b="b"/>
            <a:pathLst>
              <a:path w="1254" h="242">
                <a:moveTo>
                  <a:pt x="0" y="0"/>
                </a:moveTo>
                <a:lnTo>
                  <a:pt x="1254" y="0"/>
                </a:lnTo>
                <a:lnTo>
                  <a:pt x="1254" y="242"/>
                </a:lnTo>
                <a:lnTo>
                  <a:pt x="241" y="242"/>
                </a:lnTo>
                <a:lnTo>
                  <a:pt x="0" y="0"/>
                </a:lnTo>
                <a:close/>
              </a:path>
            </a:pathLst>
          </a:custGeom>
          <a:solidFill>
            <a:schemeClr val="tx1">
              <a:lumMod val="75000"/>
              <a:lumOff val="25000"/>
            </a:schemeClr>
          </a:solidFill>
          <a:ln w="25400" cap="flat" cmpd="sng" algn="ctr">
            <a:noFill/>
            <a:prstDash val="solid"/>
          </a:ln>
          <a:effectLst/>
        </p:spPr>
        <p:txBody>
          <a:bodyPr rot="0" spcFirstLastPara="0" vertOverflow="overflow" horzOverflow="overflow" vert="horz" wrap="square" lIns="91417" tIns="45708" rIns="91417" bIns="45708" numCol="1" spcCol="0" rtlCol="0" fromWordArt="0" anchor="ctr" anchorCtr="0" forceAA="0" compatLnSpc="1">
            <a:noAutofit/>
          </a:bodyPr>
          <a:lstStyle/>
          <a:p>
            <a:pPr algn="ctr">
              <a:lnSpc>
                <a:spcPct val="130000"/>
              </a:lnSpc>
            </a:pPr>
            <a:endParaRPr lang="zh-CN" altLang="en-US" sz="1895" kern="0">
              <a:solidFill>
                <a:sysClr val="window" lastClr="FFFFFF"/>
              </a:solidFill>
              <a:cs typeface="+mn-ea"/>
              <a:sym typeface="+mn-lt"/>
            </a:endParaRPr>
          </a:p>
        </p:txBody>
      </p:sp>
      <p:sp>
        <p:nvSpPr>
          <p:cNvPr id="47" name="Freeform 13"/>
          <p:cNvSpPr/>
          <p:nvPr/>
        </p:nvSpPr>
        <p:spPr bwMode="auto">
          <a:xfrm>
            <a:off x="4200222" y="2625158"/>
            <a:ext cx="3791561" cy="666380"/>
          </a:xfrm>
          <a:custGeom>
            <a:avLst/>
            <a:gdLst>
              <a:gd name="T0" fmla="*/ 241 w 1394"/>
              <a:gd name="T1" fmla="*/ 0 h 245"/>
              <a:gd name="T2" fmla="*/ 1394 w 1394"/>
              <a:gd name="T3" fmla="*/ 0 h 245"/>
              <a:gd name="T4" fmla="*/ 1150 w 1394"/>
              <a:gd name="T5" fmla="*/ 245 h 245"/>
              <a:gd name="T6" fmla="*/ 0 w 1394"/>
              <a:gd name="T7" fmla="*/ 245 h 245"/>
              <a:gd name="T8" fmla="*/ 241 w 1394"/>
              <a:gd name="T9" fmla="*/ 0 h 245"/>
            </a:gdLst>
            <a:ahLst/>
            <a:cxnLst>
              <a:cxn ang="0">
                <a:pos x="T0" y="T1"/>
              </a:cxn>
              <a:cxn ang="0">
                <a:pos x="T2" y="T3"/>
              </a:cxn>
              <a:cxn ang="0">
                <a:pos x="T4" y="T5"/>
              </a:cxn>
              <a:cxn ang="0">
                <a:pos x="T6" y="T7"/>
              </a:cxn>
              <a:cxn ang="0">
                <a:pos x="T8" y="T9"/>
              </a:cxn>
            </a:cxnLst>
            <a:rect l="0" t="0" r="r" b="b"/>
            <a:pathLst>
              <a:path w="1394" h="245">
                <a:moveTo>
                  <a:pt x="241" y="0"/>
                </a:moveTo>
                <a:lnTo>
                  <a:pt x="1394" y="0"/>
                </a:lnTo>
                <a:lnTo>
                  <a:pt x="1150" y="245"/>
                </a:lnTo>
                <a:lnTo>
                  <a:pt x="0" y="245"/>
                </a:lnTo>
                <a:lnTo>
                  <a:pt x="241" y="0"/>
                </a:lnTo>
                <a:close/>
              </a:path>
            </a:pathLst>
          </a:custGeom>
          <a:solidFill>
            <a:srgbClr val="B20044"/>
          </a:solidFill>
          <a:ln w="25400" cap="flat" cmpd="sng" algn="ctr">
            <a:noFill/>
            <a:prstDash val="solid"/>
          </a:ln>
          <a:effectLst>
            <a:outerShdw blurRad="190500" dist="228600" dir="2700000" algn="ctr">
              <a:srgbClr val="000000">
                <a:alpha val="30000"/>
              </a:srgbClr>
            </a:outerShdw>
          </a:effectLst>
        </p:spPr>
        <p:txBody>
          <a:bodyPr rot="0" spcFirstLastPara="0" vertOverflow="overflow" horzOverflow="overflow" vert="horz" wrap="square" lIns="91417" tIns="45708" rIns="91417" bIns="45708" numCol="1" spcCol="0" rtlCol="0" fromWordArt="0" anchor="ctr" anchorCtr="0" forceAA="0" compatLnSpc="1">
            <a:noAutofit/>
          </a:bodyPr>
          <a:lstStyle/>
          <a:p>
            <a:pPr algn="ctr">
              <a:lnSpc>
                <a:spcPct val="130000"/>
              </a:lnSpc>
            </a:pPr>
            <a:endParaRPr lang="zh-CN" altLang="en-US" sz="1895" kern="0">
              <a:solidFill>
                <a:sysClr val="window" lastClr="FFFFFF"/>
              </a:solidFill>
              <a:cs typeface="+mn-ea"/>
              <a:sym typeface="+mn-lt"/>
            </a:endParaRPr>
          </a:p>
        </p:txBody>
      </p:sp>
      <p:sp>
        <p:nvSpPr>
          <p:cNvPr id="48" name="Freeform 14"/>
          <p:cNvSpPr/>
          <p:nvPr/>
        </p:nvSpPr>
        <p:spPr bwMode="auto">
          <a:xfrm>
            <a:off x="4200222" y="4417580"/>
            <a:ext cx="3791561" cy="663659"/>
          </a:xfrm>
          <a:custGeom>
            <a:avLst/>
            <a:gdLst>
              <a:gd name="T0" fmla="*/ 241 w 1394"/>
              <a:gd name="T1" fmla="*/ 0 h 244"/>
              <a:gd name="T2" fmla="*/ 1394 w 1394"/>
              <a:gd name="T3" fmla="*/ 0 h 244"/>
              <a:gd name="T4" fmla="*/ 1150 w 1394"/>
              <a:gd name="T5" fmla="*/ 244 h 244"/>
              <a:gd name="T6" fmla="*/ 0 w 1394"/>
              <a:gd name="T7" fmla="*/ 244 h 244"/>
              <a:gd name="T8" fmla="*/ 241 w 1394"/>
              <a:gd name="T9" fmla="*/ 0 h 244"/>
            </a:gdLst>
            <a:ahLst/>
            <a:cxnLst>
              <a:cxn ang="0">
                <a:pos x="T0" y="T1"/>
              </a:cxn>
              <a:cxn ang="0">
                <a:pos x="T2" y="T3"/>
              </a:cxn>
              <a:cxn ang="0">
                <a:pos x="T4" y="T5"/>
              </a:cxn>
              <a:cxn ang="0">
                <a:pos x="T6" y="T7"/>
              </a:cxn>
              <a:cxn ang="0">
                <a:pos x="T8" y="T9"/>
              </a:cxn>
            </a:cxnLst>
            <a:rect l="0" t="0" r="r" b="b"/>
            <a:pathLst>
              <a:path w="1394" h="244">
                <a:moveTo>
                  <a:pt x="241" y="0"/>
                </a:moveTo>
                <a:lnTo>
                  <a:pt x="1394" y="0"/>
                </a:lnTo>
                <a:lnTo>
                  <a:pt x="1150" y="244"/>
                </a:lnTo>
                <a:lnTo>
                  <a:pt x="0" y="244"/>
                </a:lnTo>
                <a:lnTo>
                  <a:pt x="241" y="0"/>
                </a:lnTo>
                <a:close/>
              </a:path>
            </a:pathLst>
          </a:custGeom>
          <a:solidFill>
            <a:srgbClr val="C85500"/>
          </a:solidFill>
          <a:ln w="25400" cap="flat" cmpd="sng" algn="ctr">
            <a:noFill/>
            <a:prstDash val="solid"/>
          </a:ln>
          <a:effectLst>
            <a:outerShdw blurRad="190500" dist="228600" dir="2700000" algn="ctr">
              <a:srgbClr val="000000">
                <a:alpha val="30000"/>
              </a:srgbClr>
            </a:outerShdw>
          </a:effectLst>
        </p:spPr>
        <p:txBody>
          <a:bodyPr rot="0" spcFirstLastPara="0" vertOverflow="overflow" horzOverflow="overflow" vert="horz" wrap="square" lIns="91417" tIns="45708" rIns="91417" bIns="45708" numCol="1" spcCol="0" rtlCol="0" fromWordArt="0" anchor="ctr" anchorCtr="0" forceAA="0" compatLnSpc="1">
            <a:noAutofit/>
          </a:bodyPr>
          <a:lstStyle/>
          <a:p>
            <a:pPr algn="ctr">
              <a:lnSpc>
                <a:spcPct val="130000"/>
              </a:lnSpc>
            </a:pPr>
            <a:endParaRPr lang="zh-CN" altLang="en-US" sz="1895" kern="0">
              <a:solidFill>
                <a:sysClr val="window" lastClr="FFFFFF"/>
              </a:solidFill>
              <a:cs typeface="+mn-ea"/>
              <a:sym typeface="+mn-lt"/>
            </a:endParaRPr>
          </a:p>
        </p:txBody>
      </p:sp>
      <p:grpSp>
        <p:nvGrpSpPr>
          <p:cNvPr id="49" name="组合 48"/>
          <p:cNvGrpSpPr/>
          <p:nvPr/>
        </p:nvGrpSpPr>
        <p:grpSpPr>
          <a:xfrm>
            <a:off x="4967238" y="5429388"/>
            <a:ext cx="723497" cy="418867"/>
            <a:chOff x="5238881" y="5604205"/>
            <a:chExt cx="763063" cy="441774"/>
          </a:xfrm>
        </p:grpSpPr>
        <p:sp>
          <p:nvSpPr>
            <p:cNvPr id="50" name="Freeform 79"/>
            <p:cNvSpPr/>
            <p:nvPr/>
          </p:nvSpPr>
          <p:spPr bwMode="auto">
            <a:xfrm>
              <a:off x="5238881" y="5652973"/>
              <a:ext cx="203676" cy="344239"/>
            </a:xfrm>
            <a:custGeom>
              <a:avLst/>
              <a:gdLst>
                <a:gd name="T0" fmla="*/ 61 w 71"/>
                <a:gd name="T1" fmla="*/ 0 h 120"/>
                <a:gd name="T2" fmla="*/ 65 w 71"/>
                <a:gd name="T3" fmla="*/ 0 h 120"/>
                <a:gd name="T4" fmla="*/ 67 w 71"/>
                <a:gd name="T5" fmla="*/ 2 h 120"/>
                <a:gd name="T6" fmla="*/ 71 w 71"/>
                <a:gd name="T7" fmla="*/ 6 h 120"/>
                <a:gd name="T8" fmla="*/ 71 w 71"/>
                <a:gd name="T9" fmla="*/ 10 h 120"/>
                <a:gd name="T10" fmla="*/ 71 w 71"/>
                <a:gd name="T11" fmla="*/ 14 h 120"/>
                <a:gd name="T12" fmla="*/ 67 w 71"/>
                <a:gd name="T13" fmla="*/ 18 h 120"/>
                <a:gd name="T14" fmla="*/ 26 w 71"/>
                <a:gd name="T15" fmla="*/ 61 h 120"/>
                <a:gd name="T16" fmla="*/ 67 w 71"/>
                <a:gd name="T17" fmla="*/ 102 h 120"/>
                <a:gd name="T18" fmla="*/ 71 w 71"/>
                <a:gd name="T19" fmla="*/ 106 h 120"/>
                <a:gd name="T20" fmla="*/ 71 w 71"/>
                <a:gd name="T21" fmla="*/ 110 h 120"/>
                <a:gd name="T22" fmla="*/ 71 w 71"/>
                <a:gd name="T23" fmla="*/ 114 h 120"/>
                <a:gd name="T24" fmla="*/ 67 w 71"/>
                <a:gd name="T25" fmla="*/ 118 h 120"/>
                <a:gd name="T26" fmla="*/ 61 w 71"/>
                <a:gd name="T27" fmla="*/ 120 h 120"/>
                <a:gd name="T28" fmla="*/ 53 w 71"/>
                <a:gd name="T29" fmla="*/ 118 h 120"/>
                <a:gd name="T30" fmla="*/ 4 w 71"/>
                <a:gd name="T31" fmla="*/ 67 h 120"/>
                <a:gd name="T32" fmla="*/ 0 w 71"/>
                <a:gd name="T33" fmla="*/ 61 h 120"/>
                <a:gd name="T34" fmla="*/ 4 w 71"/>
                <a:gd name="T35" fmla="*/ 53 h 120"/>
                <a:gd name="T36" fmla="*/ 53 w 71"/>
                <a:gd name="T37" fmla="*/ 2 h 120"/>
                <a:gd name="T38" fmla="*/ 57 w 71"/>
                <a:gd name="T39" fmla="*/ 0 h 120"/>
                <a:gd name="T40" fmla="*/ 61 w 71"/>
                <a:gd name="T41"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1" h="120">
                  <a:moveTo>
                    <a:pt x="61" y="0"/>
                  </a:moveTo>
                  <a:lnTo>
                    <a:pt x="65" y="0"/>
                  </a:lnTo>
                  <a:lnTo>
                    <a:pt x="67" y="2"/>
                  </a:lnTo>
                  <a:lnTo>
                    <a:pt x="71" y="6"/>
                  </a:lnTo>
                  <a:lnTo>
                    <a:pt x="71" y="10"/>
                  </a:lnTo>
                  <a:lnTo>
                    <a:pt x="71" y="14"/>
                  </a:lnTo>
                  <a:lnTo>
                    <a:pt x="67" y="18"/>
                  </a:lnTo>
                  <a:lnTo>
                    <a:pt x="26" y="61"/>
                  </a:lnTo>
                  <a:lnTo>
                    <a:pt x="67" y="102"/>
                  </a:lnTo>
                  <a:lnTo>
                    <a:pt x="71" y="106"/>
                  </a:lnTo>
                  <a:lnTo>
                    <a:pt x="71" y="110"/>
                  </a:lnTo>
                  <a:lnTo>
                    <a:pt x="71" y="114"/>
                  </a:lnTo>
                  <a:lnTo>
                    <a:pt x="67" y="118"/>
                  </a:lnTo>
                  <a:lnTo>
                    <a:pt x="61" y="120"/>
                  </a:lnTo>
                  <a:lnTo>
                    <a:pt x="53" y="118"/>
                  </a:lnTo>
                  <a:lnTo>
                    <a:pt x="4" y="67"/>
                  </a:lnTo>
                  <a:lnTo>
                    <a:pt x="0" y="61"/>
                  </a:lnTo>
                  <a:lnTo>
                    <a:pt x="4" y="53"/>
                  </a:lnTo>
                  <a:lnTo>
                    <a:pt x="53" y="2"/>
                  </a:lnTo>
                  <a:lnTo>
                    <a:pt x="57" y="0"/>
                  </a:lnTo>
                  <a:lnTo>
                    <a:pt x="61" y="0"/>
                  </a:lnTo>
                  <a:close/>
                </a:path>
              </a:pathLst>
            </a:custGeom>
            <a:solidFill>
              <a:srgbClr val="FFFFFF"/>
            </a:solidFill>
            <a:ln w="0">
              <a:noFill/>
              <a:prstDash val="solid"/>
              <a:round/>
            </a:ln>
          </p:spPr>
          <p:txBody>
            <a:bodyPr vert="horz" wrap="square" lIns="86699" tIns="43349" rIns="86699" bIns="43349" numCol="1" anchor="t" anchorCtr="0" compatLnSpc="1"/>
            <a:lstStyle/>
            <a:p>
              <a:endParaRPr lang="zh-CN" altLang="en-US" sz="1705">
                <a:cs typeface="+mn-ea"/>
                <a:sym typeface="+mn-lt"/>
              </a:endParaRPr>
            </a:p>
          </p:txBody>
        </p:sp>
        <p:grpSp>
          <p:nvGrpSpPr>
            <p:cNvPr id="51" name="组合 50"/>
            <p:cNvGrpSpPr/>
            <p:nvPr/>
          </p:nvGrpSpPr>
          <p:grpSpPr>
            <a:xfrm>
              <a:off x="5557301" y="5604205"/>
              <a:ext cx="444643" cy="441774"/>
              <a:chOff x="5557301" y="5584126"/>
              <a:chExt cx="444643" cy="441774"/>
            </a:xfrm>
          </p:grpSpPr>
          <p:sp>
            <p:nvSpPr>
              <p:cNvPr id="52" name="Freeform 192"/>
              <p:cNvSpPr>
                <a:spLocks noEditPoints="1"/>
              </p:cNvSpPr>
              <p:nvPr/>
            </p:nvSpPr>
            <p:spPr bwMode="auto">
              <a:xfrm>
                <a:off x="5557301" y="5584126"/>
                <a:ext cx="444643" cy="441774"/>
              </a:xfrm>
              <a:custGeom>
                <a:avLst/>
                <a:gdLst>
                  <a:gd name="T0" fmla="*/ 78 w 155"/>
                  <a:gd name="T1" fmla="*/ 10 h 154"/>
                  <a:gd name="T2" fmla="*/ 61 w 155"/>
                  <a:gd name="T3" fmla="*/ 12 h 154"/>
                  <a:gd name="T4" fmla="*/ 43 w 155"/>
                  <a:gd name="T5" fmla="*/ 18 h 154"/>
                  <a:gd name="T6" fmla="*/ 25 w 155"/>
                  <a:gd name="T7" fmla="*/ 34 h 154"/>
                  <a:gd name="T8" fmla="*/ 13 w 155"/>
                  <a:gd name="T9" fmla="*/ 55 h 154"/>
                  <a:gd name="T10" fmla="*/ 9 w 155"/>
                  <a:gd name="T11" fmla="*/ 77 h 154"/>
                  <a:gd name="T12" fmla="*/ 11 w 155"/>
                  <a:gd name="T13" fmla="*/ 95 h 154"/>
                  <a:gd name="T14" fmla="*/ 19 w 155"/>
                  <a:gd name="T15" fmla="*/ 112 h 154"/>
                  <a:gd name="T16" fmla="*/ 33 w 155"/>
                  <a:gd name="T17" fmla="*/ 130 h 154"/>
                  <a:gd name="T18" fmla="*/ 55 w 155"/>
                  <a:gd name="T19" fmla="*/ 142 h 154"/>
                  <a:gd name="T20" fmla="*/ 78 w 155"/>
                  <a:gd name="T21" fmla="*/ 146 h 154"/>
                  <a:gd name="T22" fmla="*/ 94 w 155"/>
                  <a:gd name="T23" fmla="*/ 144 h 154"/>
                  <a:gd name="T24" fmla="*/ 112 w 155"/>
                  <a:gd name="T25" fmla="*/ 138 h 154"/>
                  <a:gd name="T26" fmla="*/ 130 w 155"/>
                  <a:gd name="T27" fmla="*/ 122 h 154"/>
                  <a:gd name="T28" fmla="*/ 143 w 155"/>
                  <a:gd name="T29" fmla="*/ 101 h 154"/>
                  <a:gd name="T30" fmla="*/ 147 w 155"/>
                  <a:gd name="T31" fmla="*/ 77 h 154"/>
                  <a:gd name="T32" fmla="*/ 145 w 155"/>
                  <a:gd name="T33" fmla="*/ 61 h 154"/>
                  <a:gd name="T34" fmla="*/ 136 w 155"/>
                  <a:gd name="T35" fmla="*/ 44 h 154"/>
                  <a:gd name="T36" fmla="*/ 122 w 155"/>
                  <a:gd name="T37" fmla="*/ 24 h 154"/>
                  <a:gd name="T38" fmla="*/ 100 w 155"/>
                  <a:gd name="T39" fmla="*/ 14 h 154"/>
                  <a:gd name="T40" fmla="*/ 78 w 155"/>
                  <a:gd name="T41" fmla="*/ 10 h 154"/>
                  <a:gd name="T42" fmla="*/ 78 w 155"/>
                  <a:gd name="T43" fmla="*/ 0 h 154"/>
                  <a:gd name="T44" fmla="*/ 104 w 155"/>
                  <a:gd name="T45" fmla="*/ 6 h 154"/>
                  <a:gd name="T46" fmla="*/ 126 w 155"/>
                  <a:gd name="T47" fmla="*/ 18 h 154"/>
                  <a:gd name="T48" fmla="*/ 145 w 155"/>
                  <a:gd name="T49" fmla="*/ 40 h 154"/>
                  <a:gd name="T50" fmla="*/ 153 w 155"/>
                  <a:gd name="T51" fmla="*/ 59 h 154"/>
                  <a:gd name="T52" fmla="*/ 155 w 155"/>
                  <a:gd name="T53" fmla="*/ 77 h 154"/>
                  <a:gd name="T54" fmla="*/ 151 w 155"/>
                  <a:gd name="T55" fmla="*/ 103 h 154"/>
                  <a:gd name="T56" fmla="*/ 136 w 155"/>
                  <a:gd name="T57" fmla="*/ 128 h 154"/>
                  <a:gd name="T58" fmla="*/ 116 w 155"/>
                  <a:gd name="T59" fmla="*/ 144 h 154"/>
                  <a:gd name="T60" fmla="*/ 96 w 155"/>
                  <a:gd name="T61" fmla="*/ 152 h 154"/>
                  <a:gd name="T62" fmla="*/ 78 w 155"/>
                  <a:gd name="T63" fmla="*/ 154 h 154"/>
                  <a:gd name="T64" fmla="*/ 51 w 155"/>
                  <a:gd name="T65" fmla="*/ 150 h 154"/>
                  <a:gd name="T66" fmla="*/ 29 w 155"/>
                  <a:gd name="T67" fmla="*/ 136 h 154"/>
                  <a:gd name="T68" fmla="*/ 11 w 155"/>
                  <a:gd name="T69" fmla="*/ 116 h 154"/>
                  <a:gd name="T70" fmla="*/ 3 w 155"/>
                  <a:gd name="T71" fmla="*/ 97 h 154"/>
                  <a:gd name="T72" fmla="*/ 0 w 155"/>
                  <a:gd name="T73" fmla="*/ 77 h 154"/>
                  <a:gd name="T74" fmla="*/ 5 w 155"/>
                  <a:gd name="T75" fmla="*/ 50 h 154"/>
                  <a:gd name="T76" fmla="*/ 19 w 155"/>
                  <a:gd name="T77" fmla="*/ 28 h 154"/>
                  <a:gd name="T78" fmla="*/ 39 w 155"/>
                  <a:gd name="T79" fmla="*/ 10 h 154"/>
                  <a:gd name="T80" fmla="*/ 59 w 155"/>
                  <a:gd name="T81" fmla="*/ 4 h 154"/>
                  <a:gd name="T82" fmla="*/ 78 w 155"/>
                  <a:gd name="T83"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5" h="154">
                    <a:moveTo>
                      <a:pt x="78" y="10"/>
                    </a:moveTo>
                    <a:lnTo>
                      <a:pt x="61" y="12"/>
                    </a:lnTo>
                    <a:lnTo>
                      <a:pt x="43" y="18"/>
                    </a:lnTo>
                    <a:lnTo>
                      <a:pt x="25" y="34"/>
                    </a:lnTo>
                    <a:lnTo>
                      <a:pt x="13" y="55"/>
                    </a:lnTo>
                    <a:lnTo>
                      <a:pt x="9" y="77"/>
                    </a:lnTo>
                    <a:lnTo>
                      <a:pt x="11" y="95"/>
                    </a:lnTo>
                    <a:lnTo>
                      <a:pt x="19" y="112"/>
                    </a:lnTo>
                    <a:lnTo>
                      <a:pt x="33" y="130"/>
                    </a:lnTo>
                    <a:lnTo>
                      <a:pt x="55" y="142"/>
                    </a:lnTo>
                    <a:lnTo>
                      <a:pt x="78" y="146"/>
                    </a:lnTo>
                    <a:lnTo>
                      <a:pt x="94" y="144"/>
                    </a:lnTo>
                    <a:lnTo>
                      <a:pt x="112" y="138"/>
                    </a:lnTo>
                    <a:lnTo>
                      <a:pt x="130" y="122"/>
                    </a:lnTo>
                    <a:lnTo>
                      <a:pt x="143" y="101"/>
                    </a:lnTo>
                    <a:lnTo>
                      <a:pt x="147" y="77"/>
                    </a:lnTo>
                    <a:lnTo>
                      <a:pt x="145" y="61"/>
                    </a:lnTo>
                    <a:lnTo>
                      <a:pt x="136" y="44"/>
                    </a:lnTo>
                    <a:lnTo>
                      <a:pt x="122" y="24"/>
                    </a:lnTo>
                    <a:lnTo>
                      <a:pt x="100" y="14"/>
                    </a:lnTo>
                    <a:lnTo>
                      <a:pt x="78" y="10"/>
                    </a:lnTo>
                    <a:close/>
                    <a:moveTo>
                      <a:pt x="78" y="0"/>
                    </a:moveTo>
                    <a:lnTo>
                      <a:pt x="104" y="6"/>
                    </a:lnTo>
                    <a:lnTo>
                      <a:pt x="126" y="18"/>
                    </a:lnTo>
                    <a:lnTo>
                      <a:pt x="145" y="40"/>
                    </a:lnTo>
                    <a:lnTo>
                      <a:pt x="153" y="59"/>
                    </a:lnTo>
                    <a:lnTo>
                      <a:pt x="155" y="77"/>
                    </a:lnTo>
                    <a:lnTo>
                      <a:pt x="151" y="103"/>
                    </a:lnTo>
                    <a:lnTo>
                      <a:pt x="136" y="128"/>
                    </a:lnTo>
                    <a:lnTo>
                      <a:pt x="116" y="144"/>
                    </a:lnTo>
                    <a:lnTo>
                      <a:pt x="96" y="152"/>
                    </a:lnTo>
                    <a:lnTo>
                      <a:pt x="78" y="154"/>
                    </a:lnTo>
                    <a:lnTo>
                      <a:pt x="51" y="150"/>
                    </a:lnTo>
                    <a:lnTo>
                      <a:pt x="29" y="136"/>
                    </a:lnTo>
                    <a:lnTo>
                      <a:pt x="11" y="116"/>
                    </a:lnTo>
                    <a:lnTo>
                      <a:pt x="3" y="97"/>
                    </a:lnTo>
                    <a:lnTo>
                      <a:pt x="0" y="77"/>
                    </a:lnTo>
                    <a:lnTo>
                      <a:pt x="5" y="50"/>
                    </a:lnTo>
                    <a:lnTo>
                      <a:pt x="19" y="28"/>
                    </a:lnTo>
                    <a:lnTo>
                      <a:pt x="39" y="10"/>
                    </a:lnTo>
                    <a:lnTo>
                      <a:pt x="59" y="4"/>
                    </a:lnTo>
                    <a:lnTo>
                      <a:pt x="78" y="0"/>
                    </a:lnTo>
                    <a:close/>
                  </a:path>
                </a:pathLst>
              </a:custGeom>
              <a:solidFill>
                <a:srgbClr val="FFFFFF"/>
              </a:solidFill>
              <a:ln w="0">
                <a:noFill/>
                <a:prstDash val="solid"/>
                <a:round/>
              </a:ln>
            </p:spPr>
            <p:txBody>
              <a:bodyPr vert="horz" wrap="square" lIns="86699" tIns="43349" rIns="86699" bIns="43349" numCol="1" anchor="t" anchorCtr="0" compatLnSpc="1"/>
              <a:lstStyle/>
              <a:p>
                <a:endParaRPr lang="zh-CN" altLang="en-US" sz="1705">
                  <a:cs typeface="+mn-ea"/>
                  <a:sym typeface="+mn-lt"/>
                </a:endParaRPr>
              </a:p>
            </p:txBody>
          </p:sp>
          <p:sp>
            <p:nvSpPr>
              <p:cNvPr id="53" name="Freeform 193"/>
              <p:cNvSpPr/>
              <p:nvPr/>
            </p:nvSpPr>
            <p:spPr bwMode="auto">
              <a:xfrm>
                <a:off x="5657705" y="5905416"/>
                <a:ext cx="28687" cy="22949"/>
              </a:xfrm>
              <a:custGeom>
                <a:avLst/>
                <a:gdLst>
                  <a:gd name="T0" fmla="*/ 0 w 10"/>
                  <a:gd name="T1" fmla="*/ 0 h 8"/>
                  <a:gd name="T2" fmla="*/ 10 w 10"/>
                  <a:gd name="T3" fmla="*/ 8 h 8"/>
                  <a:gd name="T4" fmla="*/ 4 w 10"/>
                  <a:gd name="T5" fmla="*/ 8 h 8"/>
                  <a:gd name="T6" fmla="*/ 0 w 10"/>
                  <a:gd name="T7" fmla="*/ 8 h 8"/>
                  <a:gd name="T8" fmla="*/ 0 w 10"/>
                  <a:gd name="T9" fmla="*/ 4 h 8"/>
                  <a:gd name="T10" fmla="*/ 0 w 10"/>
                  <a:gd name="T11" fmla="*/ 0 h 8"/>
                </a:gdLst>
                <a:ahLst/>
                <a:cxnLst>
                  <a:cxn ang="0">
                    <a:pos x="T0" y="T1"/>
                  </a:cxn>
                  <a:cxn ang="0">
                    <a:pos x="T2" y="T3"/>
                  </a:cxn>
                  <a:cxn ang="0">
                    <a:pos x="T4" y="T5"/>
                  </a:cxn>
                  <a:cxn ang="0">
                    <a:pos x="T6" y="T7"/>
                  </a:cxn>
                  <a:cxn ang="0">
                    <a:pos x="T8" y="T9"/>
                  </a:cxn>
                  <a:cxn ang="0">
                    <a:pos x="T10" y="T11"/>
                  </a:cxn>
                </a:cxnLst>
                <a:rect l="0" t="0" r="r" b="b"/>
                <a:pathLst>
                  <a:path w="10" h="8">
                    <a:moveTo>
                      <a:pt x="0" y="0"/>
                    </a:moveTo>
                    <a:lnTo>
                      <a:pt x="10" y="8"/>
                    </a:lnTo>
                    <a:lnTo>
                      <a:pt x="4" y="8"/>
                    </a:lnTo>
                    <a:lnTo>
                      <a:pt x="0" y="8"/>
                    </a:lnTo>
                    <a:lnTo>
                      <a:pt x="0" y="4"/>
                    </a:lnTo>
                    <a:lnTo>
                      <a:pt x="0" y="0"/>
                    </a:lnTo>
                    <a:close/>
                  </a:path>
                </a:pathLst>
              </a:custGeom>
              <a:solidFill>
                <a:srgbClr val="FFFFFF"/>
              </a:solidFill>
              <a:ln w="0">
                <a:noFill/>
                <a:prstDash val="solid"/>
                <a:round/>
              </a:ln>
            </p:spPr>
            <p:txBody>
              <a:bodyPr vert="horz" wrap="square" lIns="86699" tIns="43349" rIns="86699" bIns="43349" numCol="1" anchor="t" anchorCtr="0" compatLnSpc="1"/>
              <a:lstStyle/>
              <a:p>
                <a:endParaRPr lang="zh-CN" altLang="en-US" sz="1705">
                  <a:cs typeface="+mn-ea"/>
                  <a:sym typeface="+mn-lt"/>
                </a:endParaRPr>
              </a:p>
            </p:txBody>
          </p:sp>
          <p:sp>
            <p:nvSpPr>
              <p:cNvPr id="54" name="Freeform 194"/>
              <p:cNvSpPr/>
              <p:nvPr/>
            </p:nvSpPr>
            <p:spPr bwMode="auto">
              <a:xfrm>
                <a:off x="5792532" y="5687397"/>
                <a:ext cx="103272" cy="111879"/>
              </a:xfrm>
              <a:custGeom>
                <a:avLst/>
                <a:gdLst>
                  <a:gd name="T0" fmla="*/ 6 w 36"/>
                  <a:gd name="T1" fmla="*/ 0 h 39"/>
                  <a:gd name="T2" fmla="*/ 16 w 36"/>
                  <a:gd name="T3" fmla="*/ 0 h 39"/>
                  <a:gd name="T4" fmla="*/ 36 w 36"/>
                  <a:gd name="T5" fmla="*/ 21 h 39"/>
                  <a:gd name="T6" fmla="*/ 36 w 36"/>
                  <a:gd name="T7" fmla="*/ 31 h 39"/>
                  <a:gd name="T8" fmla="*/ 30 w 36"/>
                  <a:gd name="T9" fmla="*/ 39 h 39"/>
                  <a:gd name="T10" fmla="*/ 0 w 36"/>
                  <a:gd name="T11" fmla="*/ 6 h 39"/>
                  <a:gd name="T12" fmla="*/ 6 w 36"/>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36" h="39">
                    <a:moveTo>
                      <a:pt x="6" y="0"/>
                    </a:moveTo>
                    <a:lnTo>
                      <a:pt x="16" y="0"/>
                    </a:lnTo>
                    <a:lnTo>
                      <a:pt x="36" y="21"/>
                    </a:lnTo>
                    <a:lnTo>
                      <a:pt x="36" y="31"/>
                    </a:lnTo>
                    <a:lnTo>
                      <a:pt x="30" y="39"/>
                    </a:lnTo>
                    <a:lnTo>
                      <a:pt x="0" y="6"/>
                    </a:lnTo>
                    <a:lnTo>
                      <a:pt x="6" y="0"/>
                    </a:lnTo>
                    <a:close/>
                  </a:path>
                </a:pathLst>
              </a:custGeom>
              <a:solidFill>
                <a:srgbClr val="FFFFFF"/>
              </a:solidFill>
              <a:ln w="0">
                <a:noFill/>
                <a:prstDash val="solid"/>
                <a:round/>
              </a:ln>
            </p:spPr>
            <p:txBody>
              <a:bodyPr vert="horz" wrap="square" lIns="86699" tIns="43349" rIns="86699" bIns="43349" numCol="1" anchor="t" anchorCtr="0" compatLnSpc="1"/>
              <a:lstStyle/>
              <a:p>
                <a:endParaRPr lang="zh-CN" altLang="en-US" sz="1705">
                  <a:cs typeface="+mn-ea"/>
                  <a:sym typeface="+mn-lt"/>
                </a:endParaRPr>
              </a:p>
            </p:txBody>
          </p:sp>
          <p:sp>
            <p:nvSpPr>
              <p:cNvPr id="55" name="Freeform 195"/>
              <p:cNvSpPr/>
              <p:nvPr/>
            </p:nvSpPr>
            <p:spPr bwMode="auto">
              <a:xfrm>
                <a:off x="5715079" y="5747638"/>
                <a:ext cx="123353" cy="120484"/>
              </a:xfrm>
              <a:custGeom>
                <a:avLst/>
                <a:gdLst>
                  <a:gd name="T0" fmla="*/ 35 w 43"/>
                  <a:gd name="T1" fmla="*/ 0 h 42"/>
                  <a:gd name="T2" fmla="*/ 43 w 43"/>
                  <a:gd name="T3" fmla="*/ 8 h 42"/>
                  <a:gd name="T4" fmla="*/ 8 w 43"/>
                  <a:gd name="T5" fmla="*/ 42 h 42"/>
                  <a:gd name="T6" fmla="*/ 0 w 43"/>
                  <a:gd name="T7" fmla="*/ 42 h 42"/>
                  <a:gd name="T8" fmla="*/ 0 w 43"/>
                  <a:gd name="T9" fmla="*/ 34 h 42"/>
                  <a:gd name="T10" fmla="*/ 0 w 43"/>
                  <a:gd name="T11" fmla="*/ 34 h 42"/>
                  <a:gd name="T12" fmla="*/ 35 w 43"/>
                  <a:gd name="T13" fmla="*/ 0 h 42"/>
                </a:gdLst>
                <a:ahLst/>
                <a:cxnLst>
                  <a:cxn ang="0">
                    <a:pos x="T0" y="T1"/>
                  </a:cxn>
                  <a:cxn ang="0">
                    <a:pos x="T2" y="T3"/>
                  </a:cxn>
                  <a:cxn ang="0">
                    <a:pos x="T4" y="T5"/>
                  </a:cxn>
                  <a:cxn ang="0">
                    <a:pos x="T6" y="T7"/>
                  </a:cxn>
                  <a:cxn ang="0">
                    <a:pos x="T8" y="T9"/>
                  </a:cxn>
                  <a:cxn ang="0">
                    <a:pos x="T10" y="T11"/>
                  </a:cxn>
                  <a:cxn ang="0">
                    <a:pos x="T12" y="T13"/>
                  </a:cxn>
                </a:cxnLst>
                <a:rect l="0" t="0" r="r" b="b"/>
                <a:pathLst>
                  <a:path w="43" h="42">
                    <a:moveTo>
                      <a:pt x="35" y="0"/>
                    </a:moveTo>
                    <a:lnTo>
                      <a:pt x="43" y="8"/>
                    </a:lnTo>
                    <a:lnTo>
                      <a:pt x="8" y="42"/>
                    </a:lnTo>
                    <a:lnTo>
                      <a:pt x="0" y="42"/>
                    </a:lnTo>
                    <a:lnTo>
                      <a:pt x="0" y="34"/>
                    </a:lnTo>
                    <a:lnTo>
                      <a:pt x="0" y="34"/>
                    </a:lnTo>
                    <a:lnTo>
                      <a:pt x="35" y="0"/>
                    </a:lnTo>
                    <a:close/>
                  </a:path>
                </a:pathLst>
              </a:custGeom>
              <a:solidFill>
                <a:srgbClr val="FFFFFF"/>
              </a:solidFill>
              <a:ln w="0">
                <a:noFill/>
                <a:prstDash val="solid"/>
                <a:round/>
              </a:ln>
            </p:spPr>
            <p:txBody>
              <a:bodyPr vert="horz" wrap="square" lIns="86699" tIns="43349" rIns="86699" bIns="43349" numCol="1" anchor="t" anchorCtr="0" compatLnSpc="1"/>
              <a:lstStyle/>
              <a:p>
                <a:endParaRPr lang="zh-CN" altLang="en-US" sz="1705">
                  <a:cs typeface="+mn-ea"/>
                  <a:sym typeface="+mn-lt"/>
                </a:endParaRPr>
              </a:p>
            </p:txBody>
          </p:sp>
          <p:sp>
            <p:nvSpPr>
              <p:cNvPr id="56" name="Freeform 196"/>
              <p:cNvSpPr/>
              <p:nvPr/>
            </p:nvSpPr>
            <p:spPr bwMode="auto">
              <a:xfrm>
                <a:off x="5680655" y="5716084"/>
                <a:ext cx="123353" cy="123353"/>
              </a:xfrm>
              <a:custGeom>
                <a:avLst/>
                <a:gdLst>
                  <a:gd name="T0" fmla="*/ 35 w 43"/>
                  <a:gd name="T1" fmla="*/ 0 h 43"/>
                  <a:gd name="T2" fmla="*/ 43 w 43"/>
                  <a:gd name="T3" fmla="*/ 9 h 43"/>
                  <a:gd name="T4" fmla="*/ 8 w 43"/>
                  <a:gd name="T5" fmla="*/ 43 h 43"/>
                  <a:gd name="T6" fmla="*/ 8 w 43"/>
                  <a:gd name="T7" fmla="*/ 43 h 43"/>
                  <a:gd name="T8" fmla="*/ 0 w 43"/>
                  <a:gd name="T9" fmla="*/ 43 h 43"/>
                  <a:gd name="T10" fmla="*/ 0 w 43"/>
                  <a:gd name="T11" fmla="*/ 35 h 43"/>
                  <a:gd name="T12" fmla="*/ 35 w 43"/>
                  <a:gd name="T13" fmla="*/ 0 h 43"/>
                </a:gdLst>
                <a:ahLst/>
                <a:cxnLst>
                  <a:cxn ang="0">
                    <a:pos x="T0" y="T1"/>
                  </a:cxn>
                  <a:cxn ang="0">
                    <a:pos x="T2" y="T3"/>
                  </a:cxn>
                  <a:cxn ang="0">
                    <a:pos x="T4" y="T5"/>
                  </a:cxn>
                  <a:cxn ang="0">
                    <a:pos x="T6" y="T7"/>
                  </a:cxn>
                  <a:cxn ang="0">
                    <a:pos x="T8" y="T9"/>
                  </a:cxn>
                  <a:cxn ang="0">
                    <a:pos x="T10" y="T11"/>
                  </a:cxn>
                  <a:cxn ang="0">
                    <a:pos x="T12" y="T13"/>
                  </a:cxn>
                </a:cxnLst>
                <a:rect l="0" t="0" r="r" b="b"/>
                <a:pathLst>
                  <a:path w="43" h="43">
                    <a:moveTo>
                      <a:pt x="35" y="0"/>
                    </a:moveTo>
                    <a:lnTo>
                      <a:pt x="43" y="9"/>
                    </a:lnTo>
                    <a:lnTo>
                      <a:pt x="8" y="43"/>
                    </a:lnTo>
                    <a:lnTo>
                      <a:pt x="8" y="43"/>
                    </a:lnTo>
                    <a:lnTo>
                      <a:pt x="0" y="43"/>
                    </a:lnTo>
                    <a:lnTo>
                      <a:pt x="0" y="35"/>
                    </a:lnTo>
                    <a:lnTo>
                      <a:pt x="35" y="0"/>
                    </a:lnTo>
                    <a:close/>
                  </a:path>
                </a:pathLst>
              </a:custGeom>
              <a:solidFill>
                <a:srgbClr val="FFFFFF"/>
              </a:solidFill>
              <a:ln w="0">
                <a:noFill/>
                <a:prstDash val="solid"/>
                <a:round/>
              </a:ln>
            </p:spPr>
            <p:txBody>
              <a:bodyPr vert="horz" wrap="square" lIns="86699" tIns="43349" rIns="86699" bIns="43349" numCol="1" anchor="t" anchorCtr="0" compatLnSpc="1"/>
              <a:lstStyle/>
              <a:p>
                <a:endParaRPr lang="zh-CN" altLang="en-US" sz="1705">
                  <a:cs typeface="+mn-ea"/>
                  <a:sym typeface="+mn-lt"/>
                </a:endParaRPr>
              </a:p>
            </p:txBody>
          </p:sp>
          <p:sp>
            <p:nvSpPr>
              <p:cNvPr id="57" name="Freeform 197"/>
              <p:cNvSpPr/>
              <p:nvPr/>
            </p:nvSpPr>
            <p:spPr bwMode="auto">
              <a:xfrm>
                <a:off x="5663443" y="5833698"/>
                <a:ext cx="86060" cy="94667"/>
              </a:xfrm>
              <a:custGeom>
                <a:avLst/>
                <a:gdLst>
                  <a:gd name="T0" fmla="*/ 2 w 30"/>
                  <a:gd name="T1" fmla="*/ 0 h 33"/>
                  <a:gd name="T2" fmla="*/ 4 w 30"/>
                  <a:gd name="T3" fmla="*/ 4 h 33"/>
                  <a:gd name="T4" fmla="*/ 12 w 30"/>
                  <a:gd name="T5" fmla="*/ 8 h 33"/>
                  <a:gd name="T6" fmla="*/ 16 w 30"/>
                  <a:gd name="T7" fmla="*/ 16 h 33"/>
                  <a:gd name="T8" fmla="*/ 24 w 30"/>
                  <a:gd name="T9" fmla="*/ 18 h 33"/>
                  <a:gd name="T10" fmla="*/ 26 w 30"/>
                  <a:gd name="T11" fmla="*/ 27 h 33"/>
                  <a:gd name="T12" fmla="*/ 30 w 30"/>
                  <a:gd name="T13" fmla="*/ 31 h 33"/>
                  <a:gd name="T14" fmla="*/ 12 w 30"/>
                  <a:gd name="T15" fmla="*/ 33 h 33"/>
                  <a:gd name="T16" fmla="*/ 0 w 30"/>
                  <a:gd name="T17" fmla="*/ 18 h 33"/>
                  <a:gd name="T18" fmla="*/ 2 w 30"/>
                  <a:gd name="T1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3">
                    <a:moveTo>
                      <a:pt x="2" y="0"/>
                    </a:moveTo>
                    <a:lnTo>
                      <a:pt x="4" y="4"/>
                    </a:lnTo>
                    <a:lnTo>
                      <a:pt x="12" y="8"/>
                    </a:lnTo>
                    <a:lnTo>
                      <a:pt x="16" y="16"/>
                    </a:lnTo>
                    <a:lnTo>
                      <a:pt x="24" y="18"/>
                    </a:lnTo>
                    <a:lnTo>
                      <a:pt x="26" y="27"/>
                    </a:lnTo>
                    <a:lnTo>
                      <a:pt x="30" y="31"/>
                    </a:lnTo>
                    <a:lnTo>
                      <a:pt x="12" y="33"/>
                    </a:lnTo>
                    <a:lnTo>
                      <a:pt x="0" y="18"/>
                    </a:lnTo>
                    <a:lnTo>
                      <a:pt x="2" y="0"/>
                    </a:lnTo>
                    <a:close/>
                  </a:path>
                </a:pathLst>
              </a:custGeom>
              <a:solidFill>
                <a:srgbClr val="FFFFFF"/>
              </a:solidFill>
              <a:ln w="0">
                <a:noFill/>
                <a:prstDash val="solid"/>
                <a:round/>
              </a:ln>
            </p:spPr>
            <p:txBody>
              <a:bodyPr vert="horz" wrap="square" lIns="86699" tIns="43349" rIns="86699" bIns="43349" numCol="1" anchor="t" anchorCtr="0" compatLnSpc="1"/>
              <a:lstStyle/>
              <a:p>
                <a:endParaRPr lang="zh-CN" altLang="en-US" sz="1705">
                  <a:cs typeface="+mn-ea"/>
                  <a:sym typeface="+mn-lt"/>
                </a:endParaRPr>
              </a:p>
            </p:txBody>
          </p:sp>
          <p:sp>
            <p:nvSpPr>
              <p:cNvPr id="58" name="Freeform 198"/>
              <p:cNvSpPr/>
              <p:nvPr/>
            </p:nvSpPr>
            <p:spPr bwMode="auto">
              <a:xfrm>
                <a:off x="5749503" y="5782062"/>
                <a:ext cx="117616" cy="129091"/>
              </a:xfrm>
              <a:custGeom>
                <a:avLst/>
                <a:gdLst>
                  <a:gd name="T0" fmla="*/ 33 w 41"/>
                  <a:gd name="T1" fmla="*/ 0 h 45"/>
                  <a:gd name="T2" fmla="*/ 41 w 41"/>
                  <a:gd name="T3" fmla="*/ 8 h 45"/>
                  <a:gd name="T4" fmla="*/ 7 w 41"/>
                  <a:gd name="T5" fmla="*/ 45 h 45"/>
                  <a:gd name="T6" fmla="*/ 0 w 41"/>
                  <a:gd name="T7" fmla="*/ 43 h 45"/>
                  <a:gd name="T8" fmla="*/ 0 w 41"/>
                  <a:gd name="T9" fmla="*/ 34 h 45"/>
                  <a:gd name="T10" fmla="*/ 33 w 41"/>
                  <a:gd name="T11" fmla="*/ 0 h 45"/>
                </a:gdLst>
                <a:ahLst/>
                <a:cxnLst>
                  <a:cxn ang="0">
                    <a:pos x="T0" y="T1"/>
                  </a:cxn>
                  <a:cxn ang="0">
                    <a:pos x="T2" y="T3"/>
                  </a:cxn>
                  <a:cxn ang="0">
                    <a:pos x="T4" y="T5"/>
                  </a:cxn>
                  <a:cxn ang="0">
                    <a:pos x="T6" y="T7"/>
                  </a:cxn>
                  <a:cxn ang="0">
                    <a:pos x="T8" y="T9"/>
                  </a:cxn>
                  <a:cxn ang="0">
                    <a:pos x="T10" y="T11"/>
                  </a:cxn>
                </a:cxnLst>
                <a:rect l="0" t="0" r="r" b="b"/>
                <a:pathLst>
                  <a:path w="41" h="45">
                    <a:moveTo>
                      <a:pt x="33" y="0"/>
                    </a:moveTo>
                    <a:lnTo>
                      <a:pt x="41" y="8"/>
                    </a:lnTo>
                    <a:lnTo>
                      <a:pt x="7" y="45"/>
                    </a:lnTo>
                    <a:lnTo>
                      <a:pt x="0" y="43"/>
                    </a:lnTo>
                    <a:lnTo>
                      <a:pt x="0" y="34"/>
                    </a:lnTo>
                    <a:lnTo>
                      <a:pt x="33" y="0"/>
                    </a:lnTo>
                    <a:close/>
                  </a:path>
                </a:pathLst>
              </a:custGeom>
              <a:solidFill>
                <a:srgbClr val="FFFFFF"/>
              </a:solidFill>
              <a:ln w="0">
                <a:noFill/>
                <a:prstDash val="solid"/>
                <a:round/>
              </a:ln>
            </p:spPr>
            <p:txBody>
              <a:bodyPr vert="horz" wrap="square" lIns="86699" tIns="43349" rIns="86699" bIns="43349" numCol="1" anchor="t" anchorCtr="0" compatLnSpc="1"/>
              <a:lstStyle/>
              <a:p>
                <a:endParaRPr lang="zh-CN" altLang="en-US" sz="1705">
                  <a:cs typeface="+mn-ea"/>
                  <a:sym typeface="+mn-lt"/>
                </a:endParaRPr>
              </a:p>
            </p:txBody>
          </p:sp>
        </p:grpSp>
      </p:grpSp>
      <p:grpSp>
        <p:nvGrpSpPr>
          <p:cNvPr id="59" name="组合 58"/>
          <p:cNvGrpSpPr/>
          <p:nvPr/>
        </p:nvGrpSpPr>
        <p:grpSpPr>
          <a:xfrm>
            <a:off x="6484948" y="4539973"/>
            <a:ext cx="707179" cy="418867"/>
            <a:chOff x="6839593" y="4666153"/>
            <a:chExt cx="745852" cy="441774"/>
          </a:xfrm>
        </p:grpSpPr>
        <p:sp>
          <p:nvSpPr>
            <p:cNvPr id="60" name="Freeform 81"/>
            <p:cNvSpPr/>
            <p:nvPr/>
          </p:nvSpPr>
          <p:spPr bwMode="auto">
            <a:xfrm>
              <a:off x="7381769" y="4714921"/>
              <a:ext cx="203676" cy="344239"/>
            </a:xfrm>
            <a:custGeom>
              <a:avLst/>
              <a:gdLst>
                <a:gd name="T0" fmla="*/ 10 w 71"/>
                <a:gd name="T1" fmla="*/ 0 h 120"/>
                <a:gd name="T2" fmla="*/ 14 w 71"/>
                <a:gd name="T3" fmla="*/ 2 h 120"/>
                <a:gd name="T4" fmla="*/ 18 w 71"/>
                <a:gd name="T5" fmla="*/ 4 h 120"/>
                <a:gd name="T6" fmla="*/ 67 w 71"/>
                <a:gd name="T7" fmla="*/ 53 h 120"/>
                <a:gd name="T8" fmla="*/ 71 w 71"/>
                <a:gd name="T9" fmla="*/ 61 h 120"/>
                <a:gd name="T10" fmla="*/ 67 w 71"/>
                <a:gd name="T11" fmla="*/ 69 h 120"/>
                <a:gd name="T12" fmla="*/ 18 w 71"/>
                <a:gd name="T13" fmla="*/ 118 h 120"/>
                <a:gd name="T14" fmla="*/ 10 w 71"/>
                <a:gd name="T15" fmla="*/ 120 h 120"/>
                <a:gd name="T16" fmla="*/ 4 w 71"/>
                <a:gd name="T17" fmla="*/ 118 h 120"/>
                <a:gd name="T18" fmla="*/ 0 w 71"/>
                <a:gd name="T19" fmla="*/ 114 h 120"/>
                <a:gd name="T20" fmla="*/ 0 w 71"/>
                <a:gd name="T21" fmla="*/ 110 h 120"/>
                <a:gd name="T22" fmla="*/ 0 w 71"/>
                <a:gd name="T23" fmla="*/ 106 h 120"/>
                <a:gd name="T24" fmla="*/ 4 w 71"/>
                <a:gd name="T25" fmla="*/ 104 h 120"/>
                <a:gd name="T26" fmla="*/ 44 w 71"/>
                <a:gd name="T27" fmla="*/ 61 h 120"/>
                <a:gd name="T28" fmla="*/ 4 w 71"/>
                <a:gd name="T29" fmla="*/ 18 h 120"/>
                <a:gd name="T30" fmla="*/ 0 w 71"/>
                <a:gd name="T31" fmla="*/ 14 h 120"/>
                <a:gd name="T32" fmla="*/ 0 w 71"/>
                <a:gd name="T33" fmla="*/ 10 h 120"/>
                <a:gd name="T34" fmla="*/ 0 w 71"/>
                <a:gd name="T35" fmla="*/ 8 h 120"/>
                <a:gd name="T36" fmla="*/ 4 w 71"/>
                <a:gd name="T37" fmla="*/ 4 h 120"/>
                <a:gd name="T38" fmla="*/ 6 w 71"/>
                <a:gd name="T39" fmla="*/ 2 h 120"/>
                <a:gd name="T40" fmla="*/ 10 w 71"/>
                <a:gd name="T41"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1" h="120">
                  <a:moveTo>
                    <a:pt x="10" y="0"/>
                  </a:moveTo>
                  <a:lnTo>
                    <a:pt x="14" y="2"/>
                  </a:lnTo>
                  <a:lnTo>
                    <a:pt x="18" y="4"/>
                  </a:lnTo>
                  <a:lnTo>
                    <a:pt x="67" y="53"/>
                  </a:lnTo>
                  <a:lnTo>
                    <a:pt x="71" y="61"/>
                  </a:lnTo>
                  <a:lnTo>
                    <a:pt x="67" y="69"/>
                  </a:lnTo>
                  <a:lnTo>
                    <a:pt x="18" y="118"/>
                  </a:lnTo>
                  <a:lnTo>
                    <a:pt x="10" y="120"/>
                  </a:lnTo>
                  <a:lnTo>
                    <a:pt x="4" y="118"/>
                  </a:lnTo>
                  <a:lnTo>
                    <a:pt x="0" y="114"/>
                  </a:lnTo>
                  <a:lnTo>
                    <a:pt x="0" y="110"/>
                  </a:lnTo>
                  <a:lnTo>
                    <a:pt x="0" y="106"/>
                  </a:lnTo>
                  <a:lnTo>
                    <a:pt x="4" y="104"/>
                  </a:lnTo>
                  <a:lnTo>
                    <a:pt x="44" y="61"/>
                  </a:lnTo>
                  <a:lnTo>
                    <a:pt x="4" y="18"/>
                  </a:lnTo>
                  <a:lnTo>
                    <a:pt x="0" y="14"/>
                  </a:lnTo>
                  <a:lnTo>
                    <a:pt x="0" y="10"/>
                  </a:lnTo>
                  <a:lnTo>
                    <a:pt x="0" y="8"/>
                  </a:lnTo>
                  <a:lnTo>
                    <a:pt x="4" y="4"/>
                  </a:lnTo>
                  <a:lnTo>
                    <a:pt x="6" y="2"/>
                  </a:lnTo>
                  <a:lnTo>
                    <a:pt x="10" y="0"/>
                  </a:lnTo>
                  <a:close/>
                </a:path>
              </a:pathLst>
            </a:custGeom>
            <a:solidFill>
              <a:srgbClr val="FFFFFF"/>
            </a:solidFill>
            <a:ln w="0">
              <a:noFill/>
              <a:prstDash val="solid"/>
              <a:round/>
            </a:ln>
          </p:spPr>
          <p:txBody>
            <a:bodyPr vert="horz" wrap="square" lIns="86699" tIns="43349" rIns="86699" bIns="43349" numCol="1" anchor="t" anchorCtr="0" compatLnSpc="1"/>
            <a:lstStyle/>
            <a:p>
              <a:endParaRPr lang="zh-CN" altLang="en-US" sz="1705">
                <a:cs typeface="+mn-ea"/>
                <a:sym typeface="+mn-lt"/>
              </a:endParaRPr>
            </a:p>
          </p:txBody>
        </p:sp>
        <p:grpSp>
          <p:nvGrpSpPr>
            <p:cNvPr id="61" name="组合 60"/>
            <p:cNvGrpSpPr/>
            <p:nvPr/>
          </p:nvGrpSpPr>
          <p:grpSpPr>
            <a:xfrm>
              <a:off x="6839593" y="4666153"/>
              <a:ext cx="441774" cy="441774"/>
              <a:chOff x="6839593" y="4666155"/>
              <a:chExt cx="441774" cy="441774"/>
            </a:xfrm>
          </p:grpSpPr>
          <p:sp>
            <p:nvSpPr>
              <p:cNvPr id="62" name="Freeform 199"/>
              <p:cNvSpPr>
                <a:spLocks noEditPoints="1"/>
              </p:cNvSpPr>
              <p:nvPr/>
            </p:nvSpPr>
            <p:spPr bwMode="auto">
              <a:xfrm>
                <a:off x="6839593" y="4666155"/>
                <a:ext cx="441774" cy="441774"/>
              </a:xfrm>
              <a:custGeom>
                <a:avLst/>
                <a:gdLst>
                  <a:gd name="T0" fmla="*/ 77 w 154"/>
                  <a:gd name="T1" fmla="*/ 8 h 154"/>
                  <a:gd name="T2" fmla="*/ 59 w 154"/>
                  <a:gd name="T3" fmla="*/ 10 h 154"/>
                  <a:gd name="T4" fmla="*/ 42 w 154"/>
                  <a:gd name="T5" fmla="*/ 16 h 154"/>
                  <a:gd name="T6" fmla="*/ 24 w 154"/>
                  <a:gd name="T7" fmla="*/ 32 h 154"/>
                  <a:gd name="T8" fmla="*/ 12 w 154"/>
                  <a:gd name="T9" fmla="*/ 53 h 154"/>
                  <a:gd name="T10" fmla="*/ 8 w 154"/>
                  <a:gd name="T11" fmla="*/ 77 h 154"/>
                  <a:gd name="T12" fmla="*/ 10 w 154"/>
                  <a:gd name="T13" fmla="*/ 93 h 154"/>
                  <a:gd name="T14" fmla="*/ 16 w 154"/>
                  <a:gd name="T15" fmla="*/ 110 h 154"/>
                  <a:gd name="T16" fmla="*/ 32 w 154"/>
                  <a:gd name="T17" fmla="*/ 130 h 154"/>
                  <a:gd name="T18" fmla="*/ 53 w 154"/>
                  <a:gd name="T19" fmla="*/ 142 h 154"/>
                  <a:gd name="T20" fmla="*/ 77 w 154"/>
                  <a:gd name="T21" fmla="*/ 146 h 154"/>
                  <a:gd name="T22" fmla="*/ 93 w 154"/>
                  <a:gd name="T23" fmla="*/ 144 h 154"/>
                  <a:gd name="T24" fmla="*/ 109 w 154"/>
                  <a:gd name="T25" fmla="*/ 136 h 154"/>
                  <a:gd name="T26" fmla="*/ 130 w 154"/>
                  <a:gd name="T27" fmla="*/ 122 h 154"/>
                  <a:gd name="T28" fmla="*/ 140 w 154"/>
                  <a:gd name="T29" fmla="*/ 99 h 154"/>
                  <a:gd name="T30" fmla="*/ 144 w 154"/>
                  <a:gd name="T31" fmla="*/ 77 h 154"/>
                  <a:gd name="T32" fmla="*/ 142 w 154"/>
                  <a:gd name="T33" fmla="*/ 59 h 154"/>
                  <a:gd name="T34" fmla="*/ 136 w 154"/>
                  <a:gd name="T35" fmla="*/ 42 h 154"/>
                  <a:gd name="T36" fmla="*/ 120 w 154"/>
                  <a:gd name="T37" fmla="*/ 24 h 154"/>
                  <a:gd name="T38" fmla="*/ 99 w 154"/>
                  <a:gd name="T39" fmla="*/ 12 h 154"/>
                  <a:gd name="T40" fmla="*/ 77 w 154"/>
                  <a:gd name="T41" fmla="*/ 8 h 154"/>
                  <a:gd name="T42" fmla="*/ 77 w 154"/>
                  <a:gd name="T43" fmla="*/ 0 h 154"/>
                  <a:gd name="T44" fmla="*/ 103 w 154"/>
                  <a:gd name="T45" fmla="*/ 4 h 154"/>
                  <a:gd name="T46" fmla="*/ 126 w 154"/>
                  <a:gd name="T47" fmla="*/ 18 h 154"/>
                  <a:gd name="T48" fmla="*/ 144 w 154"/>
                  <a:gd name="T49" fmla="*/ 38 h 154"/>
                  <a:gd name="T50" fmla="*/ 150 w 154"/>
                  <a:gd name="T51" fmla="*/ 57 h 154"/>
                  <a:gd name="T52" fmla="*/ 154 w 154"/>
                  <a:gd name="T53" fmla="*/ 77 h 154"/>
                  <a:gd name="T54" fmla="*/ 148 w 154"/>
                  <a:gd name="T55" fmla="*/ 103 h 154"/>
                  <a:gd name="T56" fmla="*/ 136 w 154"/>
                  <a:gd name="T57" fmla="*/ 126 h 154"/>
                  <a:gd name="T58" fmla="*/ 114 w 154"/>
                  <a:gd name="T59" fmla="*/ 144 h 154"/>
                  <a:gd name="T60" fmla="*/ 95 w 154"/>
                  <a:gd name="T61" fmla="*/ 152 h 154"/>
                  <a:gd name="T62" fmla="*/ 77 w 154"/>
                  <a:gd name="T63" fmla="*/ 154 h 154"/>
                  <a:gd name="T64" fmla="*/ 51 w 154"/>
                  <a:gd name="T65" fmla="*/ 148 h 154"/>
                  <a:gd name="T66" fmla="*/ 26 w 154"/>
                  <a:gd name="T67" fmla="*/ 136 h 154"/>
                  <a:gd name="T68" fmla="*/ 10 w 154"/>
                  <a:gd name="T69" fmla="*/ 114 h 154"/>
                  <a:gd name="T70" fmla="*/ 2 w 154"/>
                  <a:gd name="T71" fmla="*/ 95 h 154"/>
                  <a:gd name="T72" fmla="*/ 0 w 154"/>
                  <a:gd name="T73" fmla="*/ 77 h 154"/>
                  <a:gd name="T74" fmla="*/ 4 w 154"/>
                  <a:gd name="T75" fmla="*/ 50 h 154"/>
                  <a:gd name="T76" fmla="*/ 18 w 154"/>
                  <a:gd name="T77" fmla="*/ 28 h 154"/>
                  <a:gd name="T78" fmla="*/ 38 w 154"/>
                  <a:gd name="T79" fmla="*/ 10 h 154"/>
                  <a:gd name="T80" fmla="*/ 57 w 154"/>
                  <a:gd name="T81" fmla="*/ 2 h 154"/>
                  <a:gd name="T82" fmla="*/ 77 w 154"/>
                  <a:gd name="T83"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4" h="154">
                    <a:moveTo>
                      <a:pt x="77" y="8"/>
                    </a:moveTo>
                    <a:lnTo>
                      <a:pt x="59" y="10"/>
                    </a:lnTo>
                    <a:lnTo>
                      <a:pt x="42" y="16"/>
                    </a:lnTo>
                    <a:lnTo>
                      <a:pt x="24" y="32"/>
                    </a:lnTo>
                    <a:lnTo>
                      <a:pt x="12" y="53"/>
                    </a:lnTo>
                    <a:lnTo>
                      <a:pt x="8" y="77"/>
                    </a:lnTo>
                    <a:lnTo>
                      <a:pt x="10" y="93"/>
                    </a:lnTo>
                    <a:lnTo>
                      <a:pt x="16" y="110"/>
                    </a:lnTo>
                    <a:lnTo>
                      <a:pt x="32" y="130"/>
                    </a:lnTo>
                    <a:lnTo>
                      <a:pt x="53" y="142"/>
                    </a:lnTo>
                    <a:lnTo>
                      <a:pt x="77" y="146"/>
                    </a:lnTo>
                    <a:lnTo>
                      <a:pt x="93" y="144"/>
                    </a:lnTo>
                    <a:lnTo>
                      <a:pt x="109" y="136"/>
                    </a:lnTo>
                    <a:lnTo>
                      <a:pt x="130" y="122"/>
                    </a:lnTo>
                    <a:lnTo>
                      <a:pt x="140" y="99"/>
                    </a:lnTo>
                    <a:lnTo>
                      <a:pt x="144" y="77"/>
                    </a:lnTo>
                    <a:lnTo>
                      <a:pt x="142" y="59"/>
                    </a:lnTo>
                    <a:lnTo>
                      <a:pt x="136" y="42"/>
                    </a:lnTo>
                    <a:lnTo>
                      <a:pt x="120" y="24"/>
                    </a:lnTo>
                    <a:lnTo>
                      <a:pt x="99" y="12"/>
                    </a:lnTo>
                    <a:lnTo>
                      <a:pt x="77" y="8"/>
                    </a:lnTo>
                    <a:close/>
                    <a:moveTo>
                      <a:pt x="77" y="0"/>
                    </a:moveTo>
                    <a:lnTo>
                      <a:pt x="103" y="4"/>
                    </a:lnTo>
                    <a:lnTo>
                      <a:pt x="126" y="18"/>
                    </a:lnTo>
                    <a:lnTo>
                      <a:pt x="144" y="38"/>
                    </a:lnTo>
                    <a:lnTo>
                      <a:pt x="150" y="57"/>
                    </a:lnTo>
                    <a:lnTo>
                      <a:pt x="154" y="77"/>
                    </a:lnTo>
                    <a:lnTo>
                      <a:pt x="148" y="103"/>
                    </a:lnTo>
                    <a:lnTo>
                      <a:pt x="136" y="126"/>
                    </a:lnTo>
                    <a:lnTo>
                      <a:pt x="114" y="144"/>
                    </a:lnTo>
                    <a:lnTo>
                      <a:pt x="95" y="152"/>
                    </a:lnTo>
                    <a:lnTo>
                      <a:pt x="77" y="154"/>
                    </a:lnTo>
                    <a:lnTo>
                      <a:pt x="51" y="148"/>
                    </a:lnTo>
                    <a:lnTo>
                      <a:pt x="26" y="136"/>
                    </a:lnTo>
                    <a:lnTo>
                      <a:pt x="10" y="114"/>
                    </a:lnTo>
                    <a:lnTo>
                      <a:pt x="2" y="95"/>
                    </a:lnTo>
                    <a:lnTo>
                      <a:pt x="0" y="77"/>
                    </a:lnTo>
                    <a:lnTo>
                      <a:pt x="4" y="50"/>
                    </a:lnTo>
                    <a:lnTo>
                      <a:pt x="18" y="28"/>
                    </a:lnTo>
                    <a:lnTo>
                      <a:pt x="38" y="10"/>
                    </a:lnTo>
                    <a:lnTo>
                      <a:pt x="57" y="2"/>
                    </a:lnTo>
                    <a:lnTo>
                      <a:pt x="77" y="0"/>
                    </a:lnTo>
                    <a:close/>
                  </a:path>
                </a:pathLst>
              </a:custGeom>
              <a:solidFill>
                <a:srgbClr val="FFFFFF"/>
              </a:solidFill>
              <a:ln w="0">
                <a:noFill/>
                <a:prstDash val="solid"/>
                <a:round/>
              </a:ln>
            </p:spPr>
            <p:txBody>
              <a:bodyPr vert="horz" wrap="square" lIns="86699" tIns="43349" rIns="86699" bIns="43349" numCol="1" anchor="t" anchorCtr="0" compatLnSpc="1"/>
              <a:lstStyle/>
              <a:p>
                <a:endParaRPr lang="zh-CN" altLang="en-US" sz="1705">
                  <a:cs typeface="+mn-ea"/>
                  <a:sym typeface="+mn-lt"/>
                </a:endParaRPr>
              </a:p>
            </p:txBody>
          </p:sp>
          <p:sp>
            <p:nvSpPr>
              <p:cNvPr id="63" name="Freeform 200"/>
              <p:cNvSpPr>
                <a:spLocks noEditPoints="1"/>
              </p:cNvSpPr>
              <p:nvPr/>
            </p:nvSpPr>
            <p:spPr bwMode="auto">
              <a:xfrm>
                <a:off x="6902704" y="4818193"/>
                <a:ext cx="197938" cy="192201"/>
              </a:xfrm>
              <a:custGeom>
                <a:avLst/>
                <a:gdLst>
                  <a:gd name="T0" fmla="*/ 35 w 69"/>
                  <a:gd name="T1" fmla="*/ 16 h 67"/>
                  <a:gd name="T2" fmla="*/ 29 w 69"/>
                  <a:gd name="T3" fmla="*/ 16 h 67"/>
                  <a:gd name="T4" fmla="*/ 23 w 69"/>
                  <a:gd name="T5" fmla="*/ 20 h 67"/>
                  <a:gd name="T6" fmla="*/ 18 w 69"/>
                  <a:gd name="T7" fmla="*/ 26 h 67"/>
                  <a:gd name="T8" fmla="*/ 16 w 69"/>
                  <a:gd name="T9" fmla="*/ 34 h 67"/>
                  <a:gd name="T10" fmla="*/ 18 w 69"/>
                  <a:gd name="T11" fmla="*/ 40 h 67"/>
                  <a:gd name="T12" fmla="*/ 23 w 69"/>
                  <a:gd name="T13" fmla="*/ 46 h 67"/>
                  <a:gd name="T14" fmla="*/ 29 w 69"/>
                  <a:gd name="T15" fmla="*/ 50 h 67"/>
                  <a:gd name="T16" fmla="*/ 35 w 69"/>
                  <a:gd name="T17" fmla="*/ 50 h 67"/>
                  <a:gd name="T18" fmla="*/ 43 w 69"/>
                  <a:gd name="T19" fmla="*/ 50 h 67"/>
                  <a:gd name="T20" fmla="*/ 47 w 69"/>
                  <a:gd name="T21" fmla="*/ 46 h 67"/>
                  <a:gd name="T22" fmla="*/ 51 w 69"/>
                  <a:gd name="T23" fmla="*/ 40 h 67"/>
                  <a:gd name="T24" fmla="*/ 53 w 69"/>
                  <a:gd name="T25" fmla="*/ 34 h 67"/>
                  <a:gd name="T26" fmla="*/ 51 w 69"/>
                  <a:gd name="T27" fmla="*/ 26 h 67"/>
                  <a:gd name="T28" fmla="*/ 47 w 69"/>
                  <a:gd name="T29" fmla="*/ 20 h 67"/>
                  <a:gd name="T30" fmla="*/ 43 w 69"/>
                  <a:gd name="T31" fmla="*/ 16 h 67"/>
                  <a:gd name="T32" fmla="*/ 35 w 69"/>
                  <a:gd name="T33" fmla="*/ 16 h 67"/>
                  <a:gd name="T34" fmla="*/ 29 w 69"/>
                  <a:gd name="T35" fmla="*/ 0 h 67"/>
                  <a:gd name="T36" fmla="*/ 41 w 69"/>
                  <a:gd name="T37" fmla="*/ 0 h 67"/>
                  <a:gd name="T38" fmla="*/ 41 w 69"/>
                  <a:gd name="T39" fmla="*/ 6 h 67"/>
                  <a:gd name="T40" fmla="*/ 51 w 69"/>
                  <a:gd name="T41" fmla="*/ 10 h 67"/>
                  <a:gd name="T42" fmla="*/ 55 w 69"/>
                  <a:gd name="T43" fmla="*/ 6 h 67"/>
                  <a:gd name="T44" fmla="*/ 63 w 69"/>
                  <a:gd name="T45" fmla="*/ 14 h 67"/>
                  <a:gd name="T46" fmla="*/ 59 w 69"/>
                  <a:gd name="T47" fmla="*/ 18 h 67"/>
                  <a:gd name="T48" fmla="*/ 63 w 69"/>
                  <a:gd name="T49" fmla="*/ 28 h 67"/>
                  <a:gd name="T50" fmla="*/ 69 w 69"/>
                  <a:gd name="T51" fmla="*/ 28 h 67"/>
                  <a:gd name="T52" fmla="*/ 69 w 69"/>
                  <a:gd name="T53" fmla="*/ 38 h 67"/>
                  <a:gd name="T54" fmla="*/ 63 w 69"/>
                  <a:gd name="T55" fmla="*/ 38 h 67"/>
                  <a:gd name="T56" fmla="*/ 59 w 69"/>
                  <a:gd name="T57" fmla="*/ 48 h 67"/>
                  <a:gd name="T58" fmla="*/ 63 w 69"/>
                  <a:gd name="T59" fmla="*/ 53 h 67"/>
                  <a:gd name="T60" fmla="*/ 55 w 69"/>
                  <a:gd name="T61" fmla="*/ 61 h 67"/>
                  <a:gd name="T62" fmla="*/ 51 w 69"/>
                  <a:gd name="T63" fmla="*/ 57 h 67"/>
                  <a:gd name="T64" fmla="*/ 41 w 69"/>
                  <a:gd name="T65" fmla="*/ 61 h 67"/>
                  <a:gd name="T66" fmla="*/ 41 w 69"/>
                  <a:gd name="T67" fmla="*/ 67 h 67"/>
                  <a:gd name="T68" fmla="*/ 29 w 69"/>
                  <a:gd name="T69" fmla="*/ 67 h 67"/>
                  <a:gd name="T70" fmla="*/ 29 w 69"/>
                  <a:gd name="T71" fmla="*/ 61 h 67"/>
                  <a:gd name="T72" fmla="*/ 18 w 69"/>
                  <a:gd name="T73" fmla="*/ 57 h 67"/>
                  <a:gd name="T74" fmla="*/ 14 w 69"/>
                  <a:gd name="T75" fmla="*/ 61 h 67"/>
                  <a:gd name="T76" fmla="*/ 6 w 69"/>
                  <a:gd name="T77" fmla="*/ 53 h 67"/>
                  <a:gd name="T78" fmla="*/ 12 w 69"/>
                  <a:gd name="T79" fmla="*/ 48 h 67"/>
                  <a:gd name="T80" fmla="*/ 8 w 69"/>
                  <a:gd name="T81" fmla="*/ 38 h 67"/>
                  <a:gd name="T82" fmla="*/ 0 w 69"/>
                  <a:gd name="T83" fmla="*/ 38 h 67"/>
                  <a:gd name="T84" fmla="*/ 0 w 69"/>
                  <a:gd name="T85" fmla="*/ 28 h 67"/>
                  <a:gd name="T86" fmla="*/ 8 w 69"/>
                  <a:gd name="T87" fmla="*/ 28 h 67"/>
                  <a:gd name="T88" fmla="*/ 12 w 69"/>
                  <a:gd name="T89" fmla="*/ 18 h 67"/>
                  <a:gd name="T90" fmla="*/ 6 w 69"/>
                  <a:gd name="T91" fmla="*/ 14 h 67"/>
                  <a:gd name="T92" fmla="*/ 14 w 69"/>
                  <a:gd name="T93" fmla="*/ 6 h 67"/>
                  <a:gd name="T94" fmla="*/ 20 w 69"/>
                  <a:gd name="T95" fmla="*/ 10 h 67"/>
                  <a:gd name="T96" fmla="*/ 29 w 69"/>
                  <a:gd name="T97" fmla="*/ 6 h 67"/>
                  <a:gd name="T98" fmla="*/ 29 w 69"/>
                  <a:gd name="T99"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9" h="67">
                    <a:moveTo>
                      <a:pt x="35" y="16"/>
                    </a:moveTo>
                    <a:lnTo>
                      <a:pt x="29" y="16"/>
                    </a:lnTo>
                    <a:lnTo>
                      <a:pt x="23" y="20"/>
                    </a:lnTo>
                    <a:lnTo>
                      <a:pt x="18" y="26"/>
                    </a:lnTo>
                    <a:lnTo>
                      <a:pt x="16" y="34"/>
                    </a:lnTo>
                    <a:lnTo>
                      <a:pt x="18" y="40"/>
                    </a:lnTo>
                    <a:lnTo>
                      <a:pt x="23" y="46"/>
                    </a:lnTo>
                    <a:lnTo>
                      <a:pt x="29" y="50"/>
                    </a:lnTo>
                    <a:lnTo>
                      <a:pt x="35" y="50"/>
                    </a:lnTo>
                    <a:lnTo>
                      <a:pt x="43" y="50"/>
                    </a:lnTo>
                    <a:lnTo>
                      <a:pt x="47" y="46"/>
                    </a:lnTo>
                    <a:lnTo>
                      <a:pt x="51" y="40"/>
                    </a:lnTo>
                    <a:lnTo>
                      <a:pt x="53" y="34"/>
                    </a:lnTo>
                    <a:lnTo>
                      <a:pt x="51" y="26"/>
                    </a:lnTo>
                    <a:lnTo>
                      <a:pt x="47" y="20"/>
                    </a:lnTo>
                    <a:lnTo>
                      <a:pt x="43" y="16"/>
                    </a:lnTo>
                    <a:lnTo>
                      <a:pt x="35" y="16"/>
                    </a:lnTo>
                    <a:close/>
                    <a:moveTo>
                      <a:pt x="29" y="0"/>
                    </a:moveTo>
                    <a:lnTo>
                      <a:pt x="41" y="0"/>
                    </a:lnTo>
                    <a:lnTo>
                      <a:pt x="41" y="6"/>
                    </a:lnTo>
                    <a:lnTo>
                      <a:pt x="51" y="10"/>
                    </a:lnTo>
                    <a:lnTo>
                      <a:pt x="55" y="6"/>
                    </a:lnTo>
                    <a:lnTo>
                      <a:pt x="63" y="14"/>
                    </a:lnTo>
                    <a:lnTo>
                      <a:pt x="59" y="18"/>
                    </a:lnTo>
                    <a:lnTo>
                      <a:pt x="63" y="28"/>
                    </a:lnTo>
                    <a:lnTo>
                      <a:pt x="69" y="28"/>
                    </a:lnTo>
                    <a:lnTo>
                      <a:pt x="69" y="38"/>
                    </a:lnTo>
                    <a:lnTo>
                      <a:pt x="63" y="38"/>
                    </a:lnTo>
                    <a:lnTo>
                      <a:pt x="59" y="48"/>
                    </a:lnTo>
                    <a:lnTo>
                      <a:pt x="63" y="53"/>
                    </a:lnTo>
                    <a:lnTo>
                      <a:pt x="55" y="61"/>
                    </a:lnTo>
                    <a:lnTo>
                      <a:pt x="51" y="57"/>
                    </a:lnTo>
                    <a:lnTo>
                      <a:pt x="41" y="61"/>
                    </a:lnTo>
                    <a:lnTo>
                      <a:pt x="41" y="67"/>
                    </a:lnTo>
                    <a:lnTo>
                      <a:pt x="29" y="67"/>
                    </a:lnTo>
                    <a:lnTo>
                      <a:pt x="29" y="61"/>
                    </a:lnTo>
                    <a:lnTo>
                      <a:pt x="18" y="57"/>
                    </a:lnTo>
                    <a:lnTo>
                      <a:pt x="14" y="61"/>
                    </a:lnTo>
                    <a:lnTo>
                      <a:pt x="6" y="53"/>
                    </a:lnTo>
                    <a:lnTo>
                      <a:pt x="12" y="48"/>
                    </a:lnTo>
                    <a:lnTo>
                      <a:pt x="8" y="38"/>
                    </a:lnTo>
                    <a:lnTo>
                      <a:pt x="0" y="38"/>
                    </a:lnTo>
                    <a:lnTo>
                      <a:pt x="0" y="28"/>
                    </a:lnTo>
                    <a:lnTo>
                      <a:pt x="8" y="28"/>
                    </a:lnTo>
                    <a:lnTo>
                      <a:pt x="12" y="18"/>
                    </a:lnTo>
                    <a:lnTo>
                      <a:pt x="6" y="14"/>
                    </a:lnTo>
                    <a:lnTo>
                      <a:pt x="14" y="6"/>
                    </a:lnTo>
                    <a:lnTo>
                      <a:pt x="20" y="10"/>
                    </a:lnTo>
                    <a:lnTo>
                      <a:pt x="29" y="6"/>
                    </a:lnTo>
                    <a:lnTo>
                      <a:pt x="29" y="0"/>
                    </a:lnTo>
                    <a:close/>
                  </a:path>
                </a:pathLst>
              </a:custGeom>
              <a:solidFill>
                <a:srgbClr val="FFFFFF"/>
              </a:solidFill>
              <a:ln w="0">
                <a:noFill/>
                <a:prstDash val="solid"/>
                <a:round/>
              </a:ln>
            </p:spPr>
            <p:txBody>
              <a:bodyPr vert="horz" wrap="square" lIns="86699" tIns="43349" rIns="86699" bIns="43349" numCol="1" anchor="t" anchorCtr="0" compatLnSpc="1"/>
              <a:lstStyle/>
              <a:p>
                <a:endParaRPr lang="zh-CN" altLang="en-US" sz="1705">
                  <a:cs typeface="+mn-ea"/>
                  <a:sym typeface="+mn-lt"/>
                </a:endParaRPr>
              </a:p>
            </p:txBody>
          </p:sp>
          <p:sp>
            <p:nvSpPr>
              <p:cNvPr id="64" name="Freeform 201"/>
              <p:cNvSpPr>
                <a:spLocks noEditPoints="1"/>
              </p:cNvSpPr>
              <p:nvPr/>
            </p:nvSpPr>
            <p:spPr bwMode="auto">
              <a:xfrm>
                <a:off x="7077691" y="4763689"/>
                <a:ext cx="134828" cy="129091"/>
              </a:xfrm>
              <a:custGeom>
                <a:avLst/>
                <a:gdLst>
                  <a:gd name="T0" fmla="*/ 24 w 47"/>
                  <a:gd name="T1" fmla="*/ 10 h 45"/>
                  <a:gd name="T2" fmla="*/ 16 w 47"/>
                  <a:gd name="T3" fmla="*/ 12 h 45"/>
                  <a:gd name="T4" fmla="*/ 12 w 47"/>
                  <a:gd name="T5" fmla="*/ 23 h 45"/>
                  <a:gd name="T6" fmla="*/ 14 w 47"/>
                  <a:gd name="T7" fmla="*/ 31 h 45"/>
                  <a:gd name="T8" fmla="*/ 22 w 47"/>
                  <a:gd name="T9" fmla="*/ 35 h 45"/>
                  <a:gd name="T10" fmla="*/ 31 w 47"/>
                  <a:gd name="T11" fmla="*/ 33 h 45"/>
                  <a:gd name="T12" fmla="*/ 37 w 47"/>
                  <a:gd name="T13" fmla="*/ 25 h 45"/>
                  <a:gd name="T14" fmla="*/ 33 w 47"/>
                  <a:gd name="T15" fmla="*/ 14 h 45"/>
                  <a:gd name="T16" fmla="*/ 24 w 47"/>
                  <a:gd name="T17" fmla="*/ 10 h 45"/>
                  <a:gd name="T18" fmla="*/ 22 w 47"/>
                  <a:gd name="T19" fmla="*/ 0 h 45"/>
                  <a:gd name="T20" fmla="*/ 28 w 47"/>
                  <a:gd name="T21" fmla="*/ 0 h 45"/>
                  <a:gd name="T22" fmla="*/ 28 w 47"/>
                  <a:gd name="T23" fmla="*/ 4 h 45"/>
                  <a:gd name="T24" fmla="*/ 35 w 47"/>
                  <a:gd name="T25" fmla="*/ 8 h 45"/>
                  <a:gd name="T26" fmla="*/ 39 w 47"/>
                  <a:gd name="T27" fmla="*/ 4 h 45"/>
                  <a:gd name="T28" fmla="*/ 43 w 47"/>
                  <a:gd name="T29" fmla="*/ 10 h 45"/>
                  <a:gd name="T30" fmla="*/ 41 w 47"/>
                  <a:gd name="T31" fmla="*/ 14 h 45"/>
                  <a:gd name="T32" fmla="*/ 43 w 47"/>
                  <a:gd name="T33" fmla="*/ 21 h 45"/>
                  <a:gd name="T34" fmla="*/ 47 w 47"/>
                  <a:gd name="T35" fmla="*/ 21 h 45"/>
                  <a:gd name="T36" fmla="*/ 47 w 47"/>
                  <a:gd name="T37" fmla="*/ 29 h 45"/>
                  <a:gd name="T38" fmla="*/ 43 w 47"/>
                  <a:gd name="T39" fmla="*/ 29 h 45"/>
                  <a:gd name="T40" fmla="*/ 39 w 47"/>
                  <a:gd name="T41" fmla="*/ 35 h 45"/>
                  <a:gd name="T42" fmla="*/ 41 w 47"/>
                  <a:gd name="T43" fmla="*/ 37 h 45"/>
                  <a:gd name="T44" fmla="*/ 35 w 47"/>
                  <a:gd name="T45" fmla="*/ 43 h 45"/>
                  <a:gd name="T46" fmla="*/ 33 w 47"/>
                  <a:gd name="T47" fmla="*/ 39 h 45"/>
                  <a:gd name="T48" fmla="*/ 26 w 47"/>
                  <a:gd name="T49" fmla="*/ 41 h 45"/>
                  <a:gd name="T50" fmla="*/ 24 w 47"/>
                  <a:gd name="T51" fmla="*/ 45 h 45"/>
                  <a:gd name="T52" fmla="*/ 18 w 47"/>
                  <a:gd name="T53" fmla="*/ 45 h 45"/>
                  <a:gd name="T54" fmla="*/ 18 w 47"/>
                  <a:gd name="T55" fmla="*/ 41 h 45"/>
                  <a:gd name="T56" fmla="*/ 12 w 47"/>
                  <a:gd name="T57" fmla="*/ 37 h 45"/>
                  <a:gd name="T58" fmla="*/ 8 w 47"/>
                  <a:gd name="T59" fmla="*/ 41 h 45"/>
                  <a:gd name="T60" fmla="*/ 4 w 47"/>
                  <a:gd name="T61" fmla="*/ 35 h 45"/>
                  <a:gd name="T62" fmla="*/ 6 w 47"/>
                  <a:gd name="T63" fmla="*/ 31 h 45"/>
                  <a:gd name="T64" fmla="*/ 4 w 47"/>
                  <a:gd name="T65" fmla="*/ 25 h 45"/>
                  <a:gd name="T66" fmla="*/ 0 w 47"/>
                  <a:gd name="T67" fmla="*/ 25 h 45"/>
                  <a:gd name="T68" fmla="*/ 2 w 47"/>
                  <a:gd name="T69" fmla="*/ 16 h 45"/>
                  <a:gd name="T70" fmla="*/ 6 w 47"/>
                  <a:gd name="T71" fmla="*/ 16 h 45"/>
                  <a:gd name="T72" fmla="*/ 8 w 47"/>
                  <a:gd name="T73" fmla="*/ 10 h 45"/>
                  <a:gd name="T74" fmla="*/ 6 w 47"/>
                  <a:gd name="T75" fmla="*/ 8 h 45"/>
                  <a:gd name="T76" fmla="*/ 12 w 47"/>
                  <a:gd name="T77" fmla="*/ 2 h 45"/>
                  <a:gd name="T78" fmla="*/ 14 w 47"/>
                  <a:gd name="T79" fmla="*/ 6 h 45"/>
                  <a:gd name="T80" fmla="*/ 22 w 47"/>
                  <a:gd name="T81" fmla="*/ 4 h 45"/>
                  <a:gd name="T82" fmla="*/ 22 w 47"/>
                  <a:gd name="T83"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7" h="45">
                    <a:moveTo>
                      <a:pt x="24" y="10"/>
                    </a:moveTo>
                    <a:lnTo>
                      <a:pt x="16" y="12"/>
                    </a:lnTo>
                    <a:lnTo>
                      <a:pt x="12" y="23"/>
                    </a:lnTo>
                    <a:lnTo>
                      <a:pt x="14" y="31"/>
                    </a:lnTo>
                    <a:lnTo>
                      <a:pt x="22" y="35"/>
                    </a:lnTo>
                    <a:lnTo>
                      <a:pt x="31" y="33"/>
                    </a:lnTo>
                    <a:lnTo>
                      <a:pt x="37" y="25"/>
                    </a:lnTo>
                    <a:lnTo>
                      <a:pt x="33" y="14"/>
                    </a:lnTo>
                    <a:lnTo>
                      <a:pt x="24" y="10"/>
                    </a:lnTo>
                    <a:close/>
                    <a:moveTo>
                      <a:pt x="22" y="0"/>
                    </a:moveTo>
                    <a:lnTo>
                      <a:pt x="28" y="0"/>
                    </a:lnTo>
                    <a:lnTo>
                      <a:pt x="28" y="4"/>
                    </a:lnTo>
                    <a:lnTo>
                      <a:pt x="35" y="8"/>
                    </a:lnTo>
                    <a:lnTo>
                      <a:pt x="39" y="4"/>
                    </a:lnTo>
                    <a:lnTo>
                      <a:pt x="43" y="10"/>
                    </a:lnTo>
                    <a:lnTo>
                      <a:pt x="41" y="14"/>
                    </a:lnTo>
                    <a:lnTo>
                      <a:pt x="43" y="21"/>
                    </a:lnTo>
                    <a:lnTo>
                      <a:pt x="47" y="21"/>
                    </a:lnTo>
                    <a:lnTo>
                      <a:pt x="47" y="29"/>
                    </a:lnTo>
                    <a:lnTo>
                      <a:pt x="43" y="29"/>
                    </a:lnTo>
                    <a:lnTo>
                      <a:pt x="39" y="35"/>
                    </a:lnTo>
                    <a:lnTo>
                      <a:pt x="41" y="37"/>
                    </a:lnTo>
                    <a:lnTo>
                      <a:pt x="35" y="43"/>
                    </a:lnTo>
                    <a:lnTo>
                      <a:pt x="33" y="39"/>
                    </a:lnTo>
                    <a:lnTo>
                      <a:pt x="26" y="41"/>
                    </a:lnTo>
                    <a:lnTo>
                      <a:pt x="24" y="45"/>
                    </a:lnTo>
                    <a:lnTo>
                      <a:pt x="18" y="45"/>
                    </a:lnTo>
                    <a:lnTo>
                      <a:pt x="18" y="41"/>
                    </a:lnTo>
                    <a:lnTo>
                      <a:pt x="12" y="37"/>
                    </a:lnTo>
                    <a:lnTo>
                      <a:pt x="8" y="41"/>
                    </a:lnTo>
                    <a:lnTo>
                      <a:pt x="4" y="35"/>
                    </a:lnTo>
                    <a:lnTo>
                      <a:pt x="6" y="31"/>
                    </a:lnTo>
                    <a:lnTo>
                      <a:pt x="4" y="25"/>
                    </a:lnTo>
                    <a:lnTo>
                      <a:pt x="0" y="25"/>
                    </a:lnTo>
                    <a:lnTo>
                      <a:pt x="2" y="16"/>
                    </a:lnTo>
                    <a:lnTo>
                      <a:pt x="6" y="16"/>
                    </a:lnTo>
                    <a:lnTo>
                      <a:pt x="8" y="10"/>
                    </a:lnTo>
                    <a:lnTo>
                      <a:pt x="6" y="8"/>
                    </a:lnTo>
                    <a:lnTo>
                      <a:pt x="12" y="2"/>
                    </a:lnTo>
                    <a:lnTo>
                      <a:pt x="14" y="6"/>
                    </a:lnTo>
                    <a:lnTo>
                      <a:pt x="22" y="4"/>
                    </a:lnTo>
                    <a:lnTo>
                      <a:pt x="22" y="0"/>
                    </a:lnTo>
                    <a:close/>
                  </a:path>
                </a:pathLst>
              </a:custGeom>
              <a:solidFill>
                <a:srgbClr val="FFFFFF"/>
              </a:solidFill>
              <a:ln w="0">
                <a:noFill/>
                <a:prstDash val="solid"/>
                <a:round/>
              </a:ln>
            </p:spPr>
            <p:txBody>
              <a:bodyPr vert="horz" wrap="square" lIns="86699" tIns="43349" rIns="86699" bIns="43349" numCol="1" anchor="t" anchorCtr="0" compatLnSpc="1"/>
              <a:lstStyle/>
              <a:p>
                <a:endParaRPr lang="zh-CN" altLang="en-US" sz="1705">
                  <a:cs typeface="+mn-ea"/>
                  <a:sym typeface="+mn-lt"/>
                </a:endParaRPr>
              </a:p>
            </p:txBody>
          </p:sp>
          <p:sp>
            <p:nvSpPr>
              <p:cNvPr id="65" name="Freeform 202"/>
              <p:cNvSpPr>
                <a:spLocks noEditPoints="1"/>
              </p:cNvSpPr>
              <p:nvPr/>
            </p:nvSpPr>
            <p:spPr bwMode="auto">
              <a:xfrm>
                <a:off x="7094903" y="4898515"/>
                <a:ext cx="88929" cy="94667"/>
              </a:xfrm>
              <a:custGeom>
                <a:avLst/>
                <a:gdLst>
                  <a:gd name="T0" fmla="*/ 16 w 31"/>
                  <a:gd name="T1" fmla="*/ 8 h 33"/>
                  <a:gd name="T2" fmla="*/ 10 w 31"/>
                  <a:gd name="T3" fmla="*/ 10 h 33"/>
                  <a:gd name="T4" fmla="*/ 8 w 31"/>
                  <a:gd name="T5" fmla="*/ 16 h 33"/>
                  <a:gd name="T6" fmla="*/ 10 w 31"/>
                  <a:gd name="T7" fmla="*/ 22 h 33"/>
                  <a:gd name="T8" fmla="*/ 14 w 31"/>
                  <a:gd name="T9" fmla="*/ 25 h 33"/>
                  <a:gd name="T10" fmla="*/ 20 w 31"/>
                  <a:gd name="T11" fmla="*/ 22 h 33"/>
                  <a:gd name="T12" fmla="*/ 25 w 31"/>
                  <a:gd name="T13" fmla="*/ 16 h 33"/>
                  <a:gd name="T14" fmla="*/ 22 w 31"/>
                  <a:gd name="T15" fmla="*/ 10 h 33"/>
                  <a:gd name="T16" fmla="*/ 16 w 31"/>
                  <a:gd name="T17" fmla="*/ 8 h 33"/>
                  <a:gd name="T18" fmla="*/ 14 w 31"/>
                  <a:gd name="T19" fmla="*/ 0 h 33"/>
                  <a:gd name="T20" fmla="*/ 20 w 31"/>
                  <a:gd name="T21" fmla="*/ 2 h 33"/>
                  <a:gd name="T22" fmla="*/ 20 w 31"/>
                  <a:gd name="T23" fmla="*/ 4 h 33"/>
                  <a:gd name="T24" fmla="*/ 25 w 31"/>
                  <a:gd name="T25" fmla="*/ 6 h 33"/>
                  <a:gd name="T26" fmla="*/ 27 w 31"/>
                  <a:gd name="T27" fmla="*/ 4 h 33"/>
                  <a:gd name="T28" fmla="*/ 29 w 31"/>
                  <a:gd name="T29" fmla="*/ 8 h 33"/>
                  <a:gd name="T30" fmla="*/ 27 w 31"/>
                  <a:gd name="T31" fmla="*/ 10 h 33"/>
                  <a:gd name="T32" fmla="*/ 29 w 31"/>
                  <a:gd name="T33" fmla="*/ 14 h 33"/>
                  <a:gd name="T34" fmla="*/ 31 w 31"/>
                  <a:gd name="T35" fmla="*/ 14 h 33"/>
                  <a:gd name="T36" fmla="*/ 31 w 31"/>
                  <a:gd name="T37" fmla="*/ 20 h 33"/>
                  <a:gd name="T38" fmla="*/ 29 w 31"/>
                  <a:gd name="T39" fmla="*/ 20 h 33"/>
                  <a:gd name="T40" fmla="*/ 27 w 31"/>
                  <a:gd name="T41" fmla="*/ 25 h 33"/>
                  <a:gd name="T42" fmla="*/ 29 w 31"/>
                  <a:gd name="T43" fmla="*/ 27 h 33"/>
                  <a:gd name="T44" fmla="*/ 25 w 31"/>
                  <a:gd name="T45" fmla="*/ 31 h 33"/>
                  <a:gd name="T46" fmla="*/ 22 w 31"/>
                  <a:gd name="T47" fmla="*/ 29 h 33"/>
                  <a:gd name="T48" fmla="*/ 18 w 31"/>
                  <a:gd name="T49" fmla="*/ 29 h 33"/>
                  <a:gd name="T50" fmla="*/ 16 w 31"/>
                  <a:gd name="T51" fmla="*/ 33 h 33"/>
                  <a:gd name="T52" fmla="*/ 12 w 31"/>
                  <a:gd name="T53" fmla="*/ 31 h 33"/>
                  <a:gd name="T54" fmla="*/ 12 w 31"/>
                  <a:gd name="T55" fmla="*/ 29 h 33"/>
                  <a:gd name="T56" fmla="*/ 8 w 31"/>
                  <a:gd name="T57" fmla="*/ 27 h 33"/>
                  <a:gd name="T58" fmla="*/ 6 w 31"/>
                  <a:gd name="T59" fmla="*/ 29 h 33"/>
                  <a:gd name="T60" fmla="*/ 2 w 31"/>
                  <a:gd name="T61" fmla="*/ 25 h 33"/>
                  <a:gd name="T62" fmla="*/ 4 w 31"/>
                  <a:gd name="T63" fmla="*/ 22 h 33"/>
                  <a:gd name="T64" fmla="*/ 4 w 31"/>
                  <a:gd name="T65" fmla="*/ 18 h 33"/>
                  <a:gd name="T66" fmla="*/ 0 w 31"/>
                  <a:gd name="T67" fmla="*/ 18 h 33"/>
                  <a:gd name="T68" fmla="*/ 0 w 31"/>
                  <a:gd name="T69" fmla="*/ 12 h 33"/>
                  <a:gd name="T70" fmla="*/ 4 w 31"/>
                  <a:gd name="T71" fmla="*/ 12 h 33"/>
                  <a:gd name="T72" fmla="*/ 6 w 31"/>
                  <a:gd name="T73" fmla="*/ 8 h 33"/>
                  <a:gd name="T74" fmla="*/ 4 w 31"/>
                  <a:gd name="T75" fmla="*/ 6 h 33"/>
                  <a:gd name="T76" fmla="*/ 8 w 31"/>
                  <a:gd name="T77" fmla="*/ 2 h 33"/>
                  <a:gd name="T78" fmla="*/ 10 w 31"/>
                  <a:gd name="T79" fmla="*/ 6 h 33"/>
                  <a:gd name="T80" fmla="*/ 14 w 31"/>
                  <a:gd name="T81" fmla="*/ 4 h 33"/>
                  <a:gd name="T82" fmla="*/ 14 w 31"/>
                  <a:gd name="T83"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1" h="33">
                    <a:moveTo>
                      <a:pt x="16" y="8"/>
                    </a:moveTo>
                    <a:lnTo>
                      <a:pt x="10" y="10"/>
                    </a:lnTo>
                    <a:lnTo>
                      <a:pt x="8" y="16"/>
                    </a:lnTo>
                    <a:lnTo>
                      <a:pt x="10" y="22"/>
                    </a:lnTo>
                    <a:lnTo>
                      <a:pt x="14" y="25"/>
                    </a:lnTo>
                    <a:lnTo>
                      <a:pt x="20" y="22"/>
                    </a:lnTo>
                    <a:lnTo>
                      <a:pt x="25" y="16"/>
                    </a:lnTo>
                    <a:lnTo>
                      <a:pt x="22" y="10"/>
                    </a:lnTo>
                    <a:lnTo>
                      <a:pt x="16" y="8"/>
                    </a:lnTo>
                    <a:close/>
                    <a:moveTo>
                      <a:pt x="14" y="0"/>
                    </a:moveTo>
                    <a:lnTo>
                      <a:pt x="20" y="2"/>
                    </a:lnTo>
                    <a:lnTo>
                      <a:pt x="20" y="4"/>
                    </a:lnTo>
                    <a:lnTo>
                      <a:pt x="25" y="6"/>
                    </a:lnTo>
                    <a:lnTo>
                      <a:pt x="27" y="4"/>
                    </a:lnTo>
                    <a:lnTo>
                      <a:pt x="29" y="8"/>
                    </a:lnTo>
                    <a:lnTo>
                      <a:pt x="27" y="10"/>
                    </a:lnTo>
                    <a:lnTo>
                      <a:pt x="29" y="14"/>
                    </a:lnTo>
                    <a:lnTo>
                      <a:pt x="31" y="14"/>
                    </a:lnTo>
                    <a:lnTo>
                      <a:pt x="31" y="20"/>
                    </a:lnTo>
                    <a:lnTo>
                      <a:pt x="29" y="20"/>
                    </a:lnTo>
                    <a:lnTo>
                      <a:pt x="27" y="25"/>
                    </a:lnTo>
                    <a:lnTo>
                      <a:pt x="29" y="27"/>
                    </a:lnTo>
                    <a:lnTo>
                      <a:pt x="25" y="31"/>
                    </a:lnTo>
                    <a:lnTo>
                      <a:pt x="22" y="29"/>
                    </a:lnTo>
                    <a:lnTo>
                      <a:pt x="18" y="29"/>
                    </a:lnTo>
                    <a:lnTo>
                      <a:pt x="16" y="33"/>
                    </a:lnTo>
                    <a:lnTo>
                      <a:pt x="12" y="31"/>
                    </a:lnTo>
                    <a:lnTo>
                      <a:pt x="12" y="29"/>
                    </a:lnTo>
                    <a:lnTo>
                      <a:pt x="8" y="27"/>
                    </a:lnTo>
                    <a:lnTo>
                      <a:pt x="6" y="29"/>
                    </a:lnTo>
                    <a:lnTo>
                      <a:pt x="2" y="25"/>
                    </a:lnTo>
                    <a:lnTo>
                      <a:pt x="4" y="22"/>
                    </a:lnTo>
                    <a:lnTo>
                      <a:pt x="4" y="18"/>
                    </a:lnTo>
                    <a:lnTo>
                      <a:pt x="0" y="18"/>
                    </a:lnTo>
                    <a:lnTo>
                      <a:pt x="0" y="12"/>
                    </a:lnTo>
                    <a:lnTo>
                      <a:pt x="4" y="12"/>
                    </a:lnTo>
                    <a:lnTo>
                      <a:pt x="6" y="8"/>
                    </a:lnTo>
                    <a:lnTo>
                      <a:pt x="4" y="6"/>
                    </a:lnTo>
                    <a:lnTo>
                      <a:pt x="8" y="2"/>
                    </a:lnTo>
                    <a:lnTo>
                      <a:pt x="10" y="6"/>
                    </a:lnTo>
                    <a:lnTo>
                      <a:pt x="14" y="4"/>
                    </a:lnTo>
                    <a:lnTo>
                      <a:pt x="14" y="0"/>
                    </a:lnTo>
                    <a:close/>
                  </a:path>
                </a:pathLst>
              </a:custGeom>
              <a:solidFill>
                <a:srgbClr val="FFFFFF"/>
              </a:solidFill>
              <a:ln w="0">
                <a:noFill/>
                <a:prstDash val="solid"/>
                <a:round/>
              </a:ln>
            </p:spPr>
            <p:txBody>
              <a:bodyPr vert="horz" wrap="square" lIns="86699" tIns="43349" rIns="86699" bIns="43349" numCol="1" anchor="t" anchorCtr="0" compatLnSpc="1"/>
              <a:lstStyle/>
              <a:p>
                <a:endParaRPr lang="zh-CN" altLang="en-US" sz="1705">
                  <a:cs typeface="+mn-ea"/>
                  <a:sym typeface="+mn-lt"/>
                </a:endParaRPr>
              </a:p>
            </p:txBody>
          </p:sp>
        </p:grpSp>
      </p:grpSp>
      <p:grpSp>
        <p:nvGrpSpPr>
          <p:cNvPr id="66" name="组合 65"/>
          <p:cNvGrpSpPr/>
          <p:nvPr/>
        </p:nvGrpSpPr>
        <p:grpSpPr>
          <a:xfrm>
            <a:off x="6484948" y="2747554"/>
            <a:ext cx="707179" cy="421588"/>
            <a:chOff x="6839593" y="2775708"/>
            <a:chExt cx="745852" cy="444643"/>
          </a:xfrm>
        </p:grpSpPr>
        <p:sp>
          <p:nvSpPr>
            <p:cNvPr id="67" name="Freeform 83"/>
            <p:cNvSpPr/>
            <p:nvPr/>
          </p:nvSpPr>
          <p:spPr bwMode="auto">
            <a:xfrm>
              <a:off x="7381769" y="2824475"/>
              <a:ext cx="203676" cy="347109"/>
            </a:xfrm>
            <a:custGeom>
              <a:avLst/>
              <a:gdLst>
                <a:gd name="T0" fmla="*/ 10 w 71"/>
                <a:gd name="T1" fmla="*/ 0 h 121"/>
                <a:gd name="T2" fmla="*/ 14 w 71"/>
                <a:gd name="T3" fmla="*/ 3 h 121"/>
                <a:gd name="T4" fmla="*/ 18 w 71"/>
                <a:gd name="T5" fmla="*/ 5 h 121"/>
                <a:gd name="T6" fmla="*/ 67 w 71"/>
                <a:gd name="T7" fmla="*/ 53 h 121"/>
                <a:gd name="T8" fmla="*/ 71 w 71"/>
                <a:gd name="T9" fmla="*/ 62 h 121"/>
                <a:gd name="T10" fmla="*/ 67 w 71"/>
                <a:gd name="T11" fmla="*/ 68 h 121"/>
                <a:gd name="T12" fmla="*/ 18 w 71"/>
                <a:gd name="T13" fmla="*/ 119 h 121"/>
                <a:gd name="T14" fmla="*/ 10 w 71"/>
                <a:gd name="T15" fmla="*/ 121 h 121"/>
                <a:gd name="T16" fmla="*/ 4 w 71"/>
                <a:gd name="T17" fmla="*/ 119 h 121"/>
                <a:gd name="T18" fmla="*/ 0 w 71"/>
                <a:gd name="T19" fmla="*/ 115 h 121"/>
                <a:gd name="T20" fmla="*/ 0 w 71"/>
                <a:gd name="T21" fmla="*/ 111 h 121"/>
                <a:gd name="T22" fmla="*/ 0 w 71"/>
                <a:gd name="T23" fmla="*/ 106 h 121"/>
                <a:gd name="T24" fmla="*/ 4 w 71"/>
                <a:gd name="T25" fmla="*/ 104 h 121"/>
                <a:gd name="T26" fmla="*/ 44 w 71"/>
                <a:gd name="T27" fmla="*/ 62 h 121"/>
                <a:gd name="T28" fmla="*/ 4 w 71"/>
                <a:gd name="T29" fmla="*/ 19 h 121"/>
                <a:gd name="T30" fmla="*/ 0 w 71"/>
                <a:gd name="T31" fmla="*/ 15 h 121"/>
                <a:gd name="T32" fmla="*/ 0 w 71"/>
                <a:gd name="T33" fmla="*/ 11 h 121"/>
                <a:gd name="T34" fmla="*/ 0 w 71"/>
                <a:gd name="T35" fmla="*/ 7 h 121"/>
                <a:gd name="T36" fmla="*/ 4 w 71"/>
                <a:gd name="T37" fmla="*/ 5 h 121"/>
                <a:gd name="T38" fmla="*/ 6 w 71"/>
                <a:gd name="T39" fmla="*/ 3 h 121"/>
                <a:gd name="T40" fmla="*/ 10 w 71"/>
                <a:gd name="T41" fmla="*/ 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1" h="121">
                  <a:moveTo>
                    <a:pt x="10" y="0"/>
                  </a:moveTo>
                  <a:lnTo>
                    <a:pt x="14" y="3"/>
                  </a:lnTo>
                  <a:lnTo>
                    <a:pt x="18" y="5"/>
                  </a:lnTo>
                  <a:lnTo>
                    <a:pt x="67" y="53"/>
                  </a:lnTo>
                  <a:lnTo>
                    <a:pt x="71" y="62"/>
                  </a:lnTo>
                  <a:lnTo>
                    <a:pt x="67" y="68"/>
                  </a:lnTo>
                  <a:lnTo>
                    <a:pt x="18" y="119"/>
                  </a:lnTo>
                  <a:lnTo>
                    <a:pt x="10" y="121"/>
                  </a:lnTo>
                  <a:lnTo>
                    <a:pt x="4" y="119"/>
                  </a:lnTo>
                  <a:lnTo>
                    <a:pt x="0" y="115"/>
                  </a:lnTo>
                  <a:lnTo>
                    <a:pt x="0" y="111"/>
                  </a:lnTo>
                  <a:lnTo>
                    <a:pt x="0" y="106"/>
                  </a:lnTo>
                  <a:lnTo>
                    <a:pt x="4" y="104"/>
                  </a:lnTo>
                  <a:lnTo>
                    <a:pt x="44" y="62"/>
                  </a:lnTo>
                  <a:lnTo>
                    <a:pt x="4" y="19"/>
                  </a:lnTo>
                  <a:lnTo>
                    <a:pt x="0" y="15"/>
                  </a:lnTo>
                  <a:lnTo>
                    <a:pt x="0" y="11"/>
                  </a:lnTo>
                  <a:lnTo>
                    <a:pt x="0" y="7"/>
                  </a:lnTo>
                  <a:lnTo>
                    <a:pt x="4" y="5"/>
                  </a:lnTo>
                  <a:lnTo>
                    <a:pt x="6" y="3"/>
                  </a:lnTo>
                  <a:lnTo>
                    <a:pt x="10" y="0"/>
                  </a:lnTo>
                  <a:close/>
                </a:path>
              </a:pathLst>
            </a:custGeom>
            <a:solidFill>
              <a:srgbClr val="FFFFFF"/>
            </a:solidFill>
            <a:ln w="0">
              <a:noFill/>
              <a:prstDash val="solid"/>
              <a:round/>
            </a:ln>
          </p:spPr>
          <p:txBody>
            <a:bodyPr vert="horz" wrap="square" lIns="86699" tIns="43349" rIns="86699" bIns="43349" numCol="1" anchor="t" anchorCtr="0" compatLnSpc="1"/>
            <a:lstStyle/>
            <a:p>
              <a:endParaRPr lang="zh-CN" altLang="en-US" sz="1705">
                <a:cs typeface="+mn-ea"/>
                <a:sym typeface="+mn-lt"/>
              </a:endParaRPr>
            </a:p>
          </p:txBody>
        </p:sp>
        <p:grpSp>
          <p:nvGrpSpPr>
            <p:cNvPr id="68" name="组合 67"/>
            <p:cNvGrpSpPr/>
            <p:nvPr/>
          </p:nvGrpSpPr>
          <p:grpSpPr>
            <a:xfrm>
              <a:off x="6839593" y="2775708"/>
              <a:ext cx="441774" cy="444643"/>
              <a:chOff x="6839593" y="2769970"/>
              <a:chExt cx="441774" cy="444643"/>
            </a:xfrm>
          </p:grpSpPr>
          <p:sp>
            <p:nvSpPr>
              <p:cNvPr id="69" name="Freeform 203"/>
              <p:cNvSpPr>
                <a:spLocks noEditPoints="1"/>
              </p:cNvSpPr>
              <p:nvPr/>
            </p:nvSpPr>
            <p:spPr bwMode="auto">
              <a:xfrm>
                <a:off x="6839593" y="2769970"/>
                <a:ext cx="441774" cy="444643"/>
              </a:xfrm>
              <a:custGeom>
                <a:avLst/>
                <a:gdLst>
                  <a:gd name="T0" fmla="*/ 77 w 154"/>
                  <a:gd name="T1" fmla="*/ 10 h 155"/>
                  <a:gd name="T2" fmla="*/ 59 w 154"/>
                  <a:gd name="T3" fmla="*/ 12 h 155"/>
                  <a:gd name="T4" fmla="*/ 42 w 154"/>
                  <a:gd name="T5" fmla="*/ 19 h 155"/>
                  <a:gd name="T6" fmla="*/ 24 w 154"/>
                  <a:gd name="T7" fmla="*/ 35 h 155"/>
                  <a:gd name="T8" fmla="*/ 12 w 154"/>
                  <a:gd name="T9" fmla="*/ 55 h 155"/>
                  <a:gd name="T10" fmla="*/ 8 w 154"/>
                  <a:gd name="T11" fmla="*/ 78 h 155"/>
                  <a:gd name="T12" fmla="*/ 10 w 154"/>
                  <a:gd name="T13" fmla="*/ 96 h 155"/>
                  <a:gd name="T14" fmla="*/ 16 w 154"/>
                  <a:gd name="T15" fmla="*/ 112 h 155"/>
                  <a:gd name="T16" fmla="*/ 32 w 154"/>
                  <a:gd name="T17" fmla="*/ 131 h 155"/>
                  <a:gd name="T18" fmla="*/ 53 w 154"/>
                  <a:gd name="T19" fmla="*/ 143 h 155"/>
                  <a:gd name="T20" fmla="*/ 77 w 154"/>
                  <a:gd name="T21" fmla="*/ 147 h 155"/>
                  <a:gd name="T22" fmla="*/ 93 w 154"/>
                  <a:gd name="T23" fmla="*/ 145 h 155"/>
                  <a:gd name="T24" fmla="*/ 109 w 154"/>
                  <a:gd name="T25" fmla="*/ 139 h 155"/>
                  <a:gd name="T26" fmla="*/ 130 w 154"/>
                  <a:gd name="T27" fmla="*/ 122 h 155"/>
                  <a:gd name="T28" fmla="*/ 140 w 154"/>
                  <a:gd name="T29" fmla="*/ 102 h 155"/>
                  <a:gd name="T30" fmla="*/ 144 w 154"/>
                  <a:gd name="T31" fmla="*/ 78 h 155"/>
                  <a:gd name="T32" fmla="*/ 142 w 154"/>
                  <a:gd name="T33" fmla="*/ 61 h 155"/>
                  <a:gd name="T34" fmla="*/ 136 w 154"/>
                  <a:gd name="T35" fmla="*/ 45 h 155"/>
                  <a:gd name="T36" fmla="*/ 120 w 154"/>
                  <a:gd name="T37" fmla="*/ 25 h 155"/>
                  <a:gd name="T38" fmla="*/ 99 w 154"/>
                  <a:gd name="T39" fmla="*/ 14 h 155"/>
                  <a:gd name="T40" fmla="*/ 77 w 154"/>
                  <a:gd name="T41" fmla="*/ 10 h 155"/>
                  <a:gd name="T42" fmla="*/ 77 w 154"/>
                  <a:gd name="T43" fmla="*/ 0 h 155"/>
                  <a:gd name="T44" fmla="*/ 103 w 154"/>
                  <a:gd name="T45" fmla="*/ 6 h 155"/>
                  <a:gd name="T46" fmla="*/ 126 w 154"/>
                  <a:gd name="T47" fmla="*/ 19 h 155"/>
                  <a:gd name="T48" fmla="*/ 144 w 154"/>
                  <a:gd name="T49" fmla="*/ 41 h 155"/>
                  <a:gd name="T50" fmla="*/ 150 w 154"/>
                  <a:gd name="T51" fmla="*/ 59 h 155"/>
                  <a:gd name="T52" fmla="*/ 154 w 154"/>
                  <a:gd name="T53" fmla="*/ 78 h 155"/>
                  <a:gd name="T54" fmla="*/ 148 w 154"/>
                  <a:gd name="T55" fmla="*/ 104 h 155"/>
                  <a:gd name="T56" fmla="*/ 136 w 154"/>
                  <a:gd name="T57" fmla="*/ 129 h 155"/>
                  <a:gd name="T58" fmla="*/ 114 w 154"/>
                  <a:gd name="T59" fmla="*/ 145 h 155"/>
                  <a:gd name="T60" fmla="*/ 95 w 154"/>
                  <a:gd name="T61" fmla="*/ 153 h 155"/>
                  <a:gd name="T62" fmla="*/ 77 w 154"/>
                  <a:gd name="T63" fmla="*/ 155 h 155"/>
                  <a:gd name="T64" fmla="*/ 51 w 154"/>
                  <a:gd name="T65" fmla="*/ 151 h 155"/>
                  <a:gd name="T66" fmla="*/ 26 w 154"/>
                  <a:gd name="T67" fmla="*/ 137 h 155"/>
                  <a:gd name="T68" fmla="*/ 10 w 154"/>
                  <a:gd name="T69" fmla="*/ 116 h 155"/>
                  <a:gd name="T70" fmla="*/ 2 w 154"/>
                  <a:gd name="T71" fmla="*/ 98 h 155"/>
                  <a:gd name="T72" fmla="*/ 0 w 154"/>
                  <a:gd name="T73" fmla="*/ 78 h 155"/>
                  <a:gd name="T74" fmla="*/ 4 w 154"/>
                  <a:gd name="T75" fmla="*/ 51 h 155"/>
                  <a:gd name="T76" fmla="*/ 18 w 154"/>
                  <a:gd name="T77" fmla="*/ 29 h 155"/>
                  <a:gd name="T78" fmla="*/ 38 w 154"/>
                  <a:gd name="T79" fmla="*/ 10 h 155"/>
                  <a:gd name="T80" fmla="*/ 57 w 154"/>
                  <a:gd name="T81" fmla="*/ 4 h 155"/>
                  <a:gd name="T82" fmla="*/ 77 w 154"/>
                  <a:gd name="T83" fmla="*/ 0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4" h="155">
                    <a:moveTo>
                      <a:pt x="77" y="10"/>
                    </a:moveTo>
                    <a:lnTo>
                      <a:pt x="59" y="12"/>
                    </a:lnTo>
                    <a:lnTo>
                      <a:pt x="42" y="19"/>
                    </a:lnTo>
                    <a:lnTo>
                      <a:pt x="24" y="35"/>
                    </a:lnTo>
                    <a:lnTo>
                      <a:pt x="12" y="55"/>
                    </a:lnTo>
                    <a:lnTo>
                      <a:pt x="8" y="78"/>
                    </a:lnTo>
                    <a:lnTo>
                      <a:pt x="10" y="96"/>
                    </a:lnTo>
                    <a:lnTo>
                      <a:pt x="16" y="112"/>
                    </a:lnTo>
                    <a:lnTo>
                      <a:pt x="32" y="131"/>
                    </a:lnTo>
                    <a:lnTo>
                      <a:pt x="53" y="143"/>
                    </a:lnTo>
                    <a:lnTo>
                      <a:pt x="77" y="147"/>
                    </a:lnTo>
                    <a:lnTo>
                      <a:pt x="93" y="145"/>
                    </a:lnTo>
                    <a:lnTo>
                      <a:pt x="109" y="139"/>
                    </a:lnTo>
                    <a:lnTo>
                      <a:pt x="130" y="122"/>
                    </a:lnTo>
                    <a:lnTo>
                      <a:pt x="140" y="102"/>
                    </a:lnTo>
                    <a:lnTo>
                      <a:pt x="144" y="78"/>
                    </a:lnTo>
                    <a:lnTo>
                      <a:pt x="142" y="61"/>
                    </a:lnTo>
                    <a:lnTo>
                      <a:pt x="136" y="45"/>
                    </a:lnTo>
                    <a:lnTo>
                      <a:pt x="120" y="25"/>
                    </a:lnTo>
                    <a:lnTo>
                      <a:pt x="99" y="14"/>
                    </a:lnTo>
                    <a:lnTo>
                      <a:pt x="77" y="10"/>
                    </a:lnTo>
                    <a:close/>
                    <a:moveTo>
                      <a:pt x="77" y="0"/>
                    </a:moveTo>
                    <a:lnTo>
                      <a:pt x="103" y="6"/>
                    </a:lnTo>
                    <a:lnTo>
                      <a:pt x="126" y="19"/>
                    </a:lnTo>
                    <a:lnTo>
                      <a:pt x="144" y="41"/>
                    </a:lnTo>
                    <a:lnTo>
                      <a:pt x="150" y="59"/>
                    </a:lnTo>
                    <a:lnTo>
                      <a:pt x="154" y="78"/>
                    </a:lnTo>
                    <a:lnTo>
                      <a:pt x="148" y="104"/>
                    </a:lnTo>
                    <a:lnTo>
                      <a:pt x="136" y="129"/>
                    </a:lnTo>
                    <a:lnTo>
                      <a:pt x="114" y="145"/>
                    </a:lnTo>
                    <a:lnTo>
                      <a:pt x="95" y="153"/>
                    </a:lnTo>
                    <a:lnTo>
                      <a:pt x="77" y="155"/>
                    </a:lnTo>
                    <a:lnTo>
                      <a:pt x="51" y="151"/>
                    </a:lnTo>
                    <a:lnTo>
                      <a:pt x="26" y="137"/>
                    </a:lnTo>
                    <a:lnTo>
                      <a:pt x="10" y="116"/>
                    </a:lnTo>
                    <a:lnTo>
                      <a:pt x="2" y="98"/>
                    </a:lnTo>
                    <a:lnTo>
                      <a:pt x="0" y="78"/>
                    </a:lnTo>
                    <a:lnTo>
                      <a:pt x="4" y="51"/>
                    </a:lnTo>
                    <a:lnTo>
                      <a:pt x="18" y="29"/>
                    </a:lnTo>
                    <a:lnTo>
                      <a:pt x="38" y="10"/>
                    </a:lnTo>
                    <a:lnTo>
                      <a:pt x="57" y="4"/>
                    </a:lnTo>
                    <a:lnTo>
                      <a:pt x="77" y="0"/>
                    </a:lnTo>
                    <a:close/>
                  </a:path>
                </a:pathLst>
              </a:custGeom>
              <a:solidFill>
                <a:srgbClr val="FFFFFF"/>
              </a:solidFill>
              <a:ln w="0">
                <a:noFill/>
                <a:prstDash val="solid"/>
                <a:round/>
              </a:ln>
            </p:spPr>
            <p:txBody>
              <a:bodyPr vert="horz" wrap="square" lIns="86699" tIns="43349" rIns="86699" bIns="43349" numCol="1" anchor="t" anchorCtr="0" compatLnSpc="1"/>
              <a:lstStyle/>
              <a:p>
                <a:endParaRPr lang="zh-CN" altLang="en-US" sz="1705">
                  <a:cs typeface="+mn-ea"/>
                  <a:sym typeface="+mn-lt"/>
                </a:endParaRPr>
              </a:p>
            </p:txBody>
          </p:sp>
          <p:sp>
            <p:nvSpPr>
              <p:cNvPr id="70" name="Freeform 204"/>
              <p:cNvSpPr>
                <a:spLocks noEditPoints="1"/>
              </p:cNvSpPr>
              <p:nvPr/>
            </p:nvSpPr>
            <p:spPr bwMode="auto">
              <a:xfrm>
                <a:off x="6925653" y="2870374"/>
                <a:ext cx="269654" cy="186464"/>
              </a:xfrm>
              <a:custGeom>
                <a:avLst/>
                <a:gdLst>
                  <a:gd name="T0" fmla="*/ 6 w 94"/>
                  <a:gd name="T1" fmla="*/ 6 h 65"/>
                  <a:gd name="T2" fmla="*/ 6 w 94"/>
                  <a:gd name="T3" fmla="*/ 55 h 65"/>
                  <a:gd name="T4" fmla="*/ 88 w 94"/>
                  <a:gd name="T5" fmla="*/ 55 h 65"/>
                  <a:gd name="T6" fmla="*/ 88 w 94"/>
                  <a:gd name="T7" fmla="*/ 6 h 65"/>
                  <a:gd name="T8" fmla="*/ 6 w 94"/>
                  <a:gd name="T9" fmla="*/ 6 h 65"/>
                  <a:gd name="T10" fmla="*/ 4 w 94"/>
                  <a:gd name="T11" fmla="*/ 0 h 65"/>
                  <a:gd name="T12" fmla="*/ 88 w 94"/>
                  <a:gd name="T13" fmla="*/ 0 h 65"/>
                  <a:gd name="T14" fmla="*/ 94 w 94"/>
                  <a:gd name="T15" fmla="*/ 4 h 65"/>
                  <a:gd name="T16" fmla="*/ 94 w 94"/>
                  <a:gd name="T17" fmla="*/ 61 h 65"/>
                  <a:gd name="T18" fmla="*/ 88 w 94"/>
                  <a:gd name="T19" fmla="*/ 65 h 65"/>
                  <a:gd name="T20" fmla="*/ 67 w 94"/>
                  <a:gd name="T21" fmla="*/ 65 h 65"/>
                  <a:gd name="T22" fmla="*/ 29 w 94"/>
                  <a:gd name="T23" fmla="*/ 65 h 65"/>
                  <a:gd name="T24" fmla="*/ 4 w 94"/>
                  <a:gd name="T25" fmla="*/ 65 h 65"/>
                  <a:gd name="T26" fmla="*/ 0 w 94"/>
                  <a:gd name="T27" fmla="*/ 61 h 65"/>
                  <a:gd name="T28" fmla="*/ 0 w 94"/>
                  <a:gd name="T29" fmla="*/ 4 h 65"/>
                  <a:gd name="T30" fmla="*/ 4 w 94"/>
                  <a:gd name="T31"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4" h="65">
                    <a:moveTo>
                      <a:pt x="6" y="6"/>
                    </a:moveTo>
                    <a:lnTo>
                      <a:pt x="6" y="55"/>
                    </a:lnTo>
                    <a:lnTo>
                      <a:pt x="88" y="55"/>
                    </a:lnTo>
                    <a:lnTo>
                      <a:pt x="88" y="6"/>
                    </a:lnTo>
                    <a:lnTo>
                      <a:pt x="6" y="6"/>
                    </a:lnTo>
                    <a:close/>
                    <a:moveTo>
                      <a:pt x="4" y="0"/>
                    </a:moveTo>
                    <a:lnTo>
                      <a:pt x="88" y="0"/>
                    </a:lnTo>
                    <a:lnTo>
                      <a:pt x="94" y="4"/>
                    </a:lnTo>
                    <a:lnTo>
                      <a:pt x="94" y="61"/>
                    </a:lnTo>
                    <a:lnTo>
                      <a:pt x="88" y="65"/>
                    </a:lnTo>
                    <a:lnTo>
                      <a:pt x="67" y="65"/>
                    </a:lnTo>
                    <a:lnTo>
                      <a:pt x="29" y="65"/>
                    </a:lnTo>
                    <a:lnTo>
                      <a:pt x="4" y="65"/>
                    </a:lnTo>
                    <a:lnTo>
                      <a:pt x="0" y="61"/>
                    </a:lnTo>
                    <a:lnTo>
                      <a:pt x="0" y="4"/>
                    </a:lnTo>
                    <a:lnTo>
                      <a:pt x="4" y="0"/>
                    </a:lnTo>
                    <a:close/>
                  </a:path>
                </a:pathLst>
              </a:custGeom>
              <a:solidFill>
                <a:srgbClr val="FFFFFF"/>
              </a:solidFill>
              <a:ln w="0">
                <a:noFill/>
                <a:prstDash val="solid"/>
                <a:round/>
              </a:ln>
            </p:spPr>
            <p:txBody>
              <a:bodyPr vert="horz" wrap="square" lIns="86699" tIns="43349" rIns="86699" bIns="43349" numCol="1" anchor="t" anchorCtr="0" compatLnSpc="1"/>
              <a:lstStyle/>
              <a:p>
                <a:endParaRPr lang="zh-CN" altLang="en-US" sz="1705">
                  <a:cs typeface="+mn-ea"/>
                  <a:sym typeface="+mn-lt"/>
                </a:endParaRPr>
              </a:p>
            </p:txBody>
          </p:sp>
          <p:sp>
            <p:nvSpPr>
              <p:cNvPr id="71" name="Rectangle 206"/>
              <p:cNvSpPr>
                <a:spLocks noChangeArrowheads="1"/>
              </p:cNvSpPr>
              <p:nvPr/>
            </p:nvSpPr>
            <p:spPr bwMode="auto">
              <a:xfrm>
                <a:off x="7026055" y="3068310"/>
                <a:ext cx="68848" cy="22949"/>
              </a:xfrm>
              <a:prstGeom prst="rect">
                <a:avLst/>
              </a:prstGeom>
              <a:solidFill>
                <a:srgbClr val="FFFFFF"/>
              </a:solidFill>
              <a:ln w="0">
                <a:noFill/>
                <a:prstDash val="solid"/>
                <a:miter lim="800000"/>
              </a:ln>
            </p:spPr>
            <p:txBody>
              <a:bodyPr vert="horz" wrap="square" lIns="86699" tIns="43349" rIns="86699" bIns="43349" numCol="1" anchor="t" anchorCtr="0" compatLnSpc="1"/>
              <a:lstStyle/>
              <a:p>
                <a:endParaRPr lang="zh-CN" altLang="en-US" sz="1705">
                  <a:cs typeface="+mn-ea"/>
                  <a:sym typeface="+mn-lt"/>
                </a:endParaRPr>
              </a:p>
            </p:txBody>
          </p:sp>
          <p:sp>
            <p:nvSpPr>
              <p:cNvPr id="72" name="Freeform 207"/>
              <p:cNvSpPr/>
              <p:nvPr/>
            </p:nvSpPr>
            <p:spPr bwMode="auto">
              <a:xfrm>
                <a:off x="6991631" y="3102734"/>
                <a:ext cx="131958" cy="17212"/>
              </a:xfrm>
              <a:custGeom>
                <a:avLst/>
                <a:gdLst>
                  <a:gd name="T0" fmla="*/ 4 w 46"/>
                  <a:gd name="T1" fmla="*/ 0 h 6"/>
                  <a:gd name="T2" fmla="*/ 44 w 46"/>
                  <a:gd name="T3" fmla="*/ 0 h 6"/>
                  <a:gd name="T4" fmla="*/ 46 w 46"/>
                  <a:gd name="T5" fmla="*/ 2 h 6"/>
                  <a:gd name="T6" fmla="*/ 44 w 46"/>
                  <a:gd name="T7" fmla="*/ 6 h 6"/>
                  <a:gd name="T8" fmla="*/ 4 w 46"/>
                  <a:gd name="T9" fmla="*/ 6 h 6"/>
                  <a:gd name="T10" fmla="*/ 0 w 46"/>
                  <a:gd name="T11" fmla="*/ 2 h 6"/>
                  <a:gd name="T12" fmla="*/ 4 w 46"/>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46" h="6">
                    <a:moveTo>
                      <a:pt x="4" y="0"/>
                    </a:moveTo>
                    <a:lnTo>
                      <a:pt x="44" y="0"/>
                    </a:lnTo>
                    <a:lnTo>
                      <a:pt x="46" y="2"/>
                    </a:lnTo>
                    <a:lnTo>
                      <a:pt x="44" y="6"/>
                    </a:lnTo>
                    <a:lnTo>
                      <a:pt x="4" y="6"/>
                    </a:lnTo>
                    <a:lnTo>
                      <a:pt x="0" y="2"/>
                    </a:lnTo>
                    <a:lnTo>
                      <a:pt x="4" y="0"/>
                    </a:lnTo>
                    <a:close/>
                  </a:path>
                </a:pathLst>
              </a:custGeom>
              <a:solidFill>
                <a:srgbClr val="FFFFFF"/>
              </a:solidFill>
              <a:ln w="0">
                <a:noFill/>
                <a:prstDash val="solid"/>
                <a:round/>
              </a:ln>
            </p:spPr>
            <p:txBody>
              <a:bodyPr vert="horz" wrap="square" lIns="86699" tIns="43349" rIns="86699" bIns="43349" numCol="1" anchor="t" anchorCtr="0" compatLnSpc="1"/>
              <a:lstStyle/>
              <a:p>
                <a:endParaRPr lang="zh-CN" altLang="en-US" sz="1705">
                  <a:cs typeface="+mn-ea"/>
                  <a:sym typeface="+mn-lt"/>
                </a:endParaRPr>
              </a:p>
            </p:txBody>
          </p:sp>
        </p:grpSp>
      </p:grpSp>
      <p:grpSp>
        <p:nvGrpSpPr>
          <p:cNvPr id="73" name="组合 72"/>
          <p:cNvGrpSpPr/>
          <p:nvPr/>
        </p:nvGrpSpPr>
        <p:grpSpPr>
          <a:xfrm>
            <a:off x="4967238" y="1847262"/>
            <a:ext cx="723497" cy="416148"/>
            <a:chOff x="5238881" y="1826181"/>
            <a:chExt cx="763063" cy="438906"/>
          </a:xfrm>
        </p:grpSpPr>
        <p:sp>
          <p:nvSpPr>
            <p:cNvPr id="74" name="Freeform 80"/>
            <p:cNvSpPr/>
            <p:nvPr/>
          </p:nvSpPr>
          <p:spPr bwMode="auto">
            <a:xfrm>
              <a:off x="5238881" y="1872080"/>
              <a:ext cx="203676" cy="347109"/>
            </a:xfrm>
            <a:custGeom>
              <a:avLst/>
              <a:gdLst>
                <a:gd name="T0" fmla="*/ 61 w 71"/>
                <a:gd name="T1" fmla="*/ 0 h 121"/>
                <a:gd name="T2" fmla="*/ 65 w 71"/>
                <a:gd name="T3" fmla="*/ 0 h 121"/>
                <a:gd name="T4" fmla="*/ 67 w 71"/>
                <a:gd name="T5" fmla="*/ 2 h 121"/>
                <a:gd name="T6" fmla="*/ 71 w 71"/>
                <a:gd name="T7" fmla="*/ 7 h 121"/>
                <a:gd name="T8" fmla="*/ 71 w 71"/>
                <a:gd name="T9" fmla="*/ 11 h 121"/>
                <a:gd name="T10" fmla="*/ 71 w 71"/>
                <a:gd name="T11" fmla="*/ 15 h 121"/>
                <a:gd name="T12" fmla="*/ 67 w 71"/>
                <a:gd name="T13" fmla="*/ 17 h 121"/>
                <a:gd name="T14" fmla="*/ 26 w 71"/>
                <a:gd name="T15" fmla="*/ 60 h 121"/>
                <a:gd name="T16" fmla="*/ 67 w 71"/>
                <a:gd name="T17" fmla="*/ 102 h 121"/>
                <a:gd name="T18" fmla="*/ 71 w 71"/>
                <a:gd name="T19" fmla="*/ 106 h 121"/>
                <a:gd name="T20" fmla="*/ 71 w 71"/>
                <a:gd name="T21" fmla="*/ 108 h 121"/>
                <a:gd name="T22" fmla="*/ 71 w 71"/>
                <a:gd name="T23" fmla="*/ 112 h 121"/>
                <a:gd name="T24" fmla="*/ 67 w 71"/>
                <a:gd name="T25" fmla="*/ 117 h 121"/>
                <a:gd name="T26" fmla="*/ 61 w 71"/>
                <a:gd name="T27" fmla="*/ 121 h 121"/>
                <a:gd name="T28" fmla="*/ 53 w 71"/>
                <a:gd name="T29" fmla="*/ 117 h 121"/>
                <a:gd name="T30" fmla="*/ 4 w 71"/>
                <a:gd name="T31" fmla="*/ 68 h 121"/>
                <a:gd name="T32" fmla="*/ 0 w 71"/>
                <a:gd name="T33" fmla="*/ 60 h 121"/>
                <a:gd name="T34" fmla="*/ 4 w 71"/>
                <a:gd name="T35" fmla="*/ 51 h 121"/>
                <a:gd name="T36" fmla="*/ 53 w 71"/>
                <a:gd name="T37" fmla="*/ 2 h 121"/>
                <a:gd name="T38" fmla="*/ 57 w 71"/>
                <a:gd name="T39" fmla="*/ 0 h 121"/>
                <a:gd name="T40" fmla="*/ 61 w 71"/>
                <a:gd name="T41" fmla="*/ 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1" h="121">
                  <a:moveTo>
                    <a:pt x="61" y="0"/>
                  </a:moveTo>
                  <a:lnTo>
                    <a:pt x="65" y="0"/>
                  </a:lnTo>
                  <a:lnTo>
                    <a:pt x="67" y="2"/>
                  </a:lnTo>
                  <a:lnTo>
                    <a:pt x="71" y="7"/>
                  </a:lnTo>
                  <a:lnTo>
                    <a:pt x="71" y="11"/>
                  </a:lnTo>
                  <a:lnTo>
                    <a:pt x="71" y="15"/>
                  </a:lnTo>
                  <a:lnTo>
                    <a:pt x="67" y="17"/>
                  </a:lnTo>
                  <a:lnTo>
                    <a:pt x="26" y="60"/>
                  </a:lnTo>
                  <a:lnTo>
                    <a:pt x="67" y="102"/>
                  </a:lnTo>
                  <a:lnTo>
                    <a:pt x="71" y="106"/>
                  </a:lnTo>
                  <a:lnTo>
                    <a:pt x="71" y="108"/>
                  </a:lnTo>
                  <a:lnTo>
                    <a:pt x="71" y="112"/>
                  </a:lnTo>
                  <a:lnTo>
                    <a:pt x="67" y="117"/>
                  </a:lnTo>
                  <a:lnTo>
                    <a:pt x="61" y="121"/>
                  </a:lnTo>
                  <a:lnTo>
                    <a:pt x="53" y="117"/>
                  </a:lnTo>
                  <a:lnTo>
                    <a:pt x="4" y="68"/>
                  </a:lnTo>
                  <a:lnTo>
                    <a:pt x="0" y="60"/>
                  </a:lnTo>
                  <a:lnTo>
                    <a:pt x="4" y="51"/>
                  </a:lnTo>
                  <a:lnTo>
                    <a:pt x="53" y="2"/>
                  </a:lnTo>
                  <a:lnTo>
                    <a:pt x="57" y="0"/>
                  </a:lnTo>
                  <a:lnTo>
                    <a:pt x="61" y="0"/>
                  </a:lnTo>
                  <a:close/>
                </a:path>
              </a:pathLst>
            </a:custGeom>
            <a:solidFill>
              <a:srgbClr val="FFFFFF"/>
            </a:solidFill>
            <a:ln w="0">
              <a:noFill/>
              <a:prstDash val="solid"/>
              <a:round/>
            </a:ln>
          </p:spPr>
          <p:txBody>
            <a:bodyPr vert="horz" wrap="square" lIns="86699" tIns="43349" rIns="86699" bIns="43349" numCol="1" anchor="t" anchorCtr="0" compatLnSpc="1"/>
            <a:lstStyle/>
            <a:p>
              <a:endParaRPr lang="zh-CN" altLang="en-US" sz="1705">
                <a:cs typeface="+mn-ea"/>
                <a:sym typeface="+mn-lt"/>
              </a:endParaRPr>
            </a:p>
          </p:txBody>
        </p:sp>
        <p:grpSp>
          <p:nvGrpSpPr>
            <p:cNvPr id="75" name="组合 74"/>
            <p:cNvGrpSpPr/>
            <p:nvPr/>
          </p:nvGrpSpPr>
          <p:grpSpPr>
            <a:xfrm>
              <a:off x="5557301" y="1826181"/>
              <a:ext cx="444643" cy="438906"/>
              <a:chOff x="5557301" y="1829049"/>
              <a:chExt cx="444643" cy="438906"/>
            </a:xfrm>
          </p:grpSpPr>
          <p:sp>
            <p:nvSpPr>
              <p:cNvPr id="76" name="Freeform 208"/>
              <p:cNvSpPr>
                <a:spLocks noEditPoints="1"/>
              </p:cNvSpPr>
              <p:nvPr/>
            </p:nvSpPr>
            <p:spPr bwMode="auto">
              <a:xfrm>
                <a:off x="5557301" y="1829049"/>
                <a:ext cx="444643" cy="438906"/>
              </a:xfrm>
              <a:custGeom>
                <a:avLst/>
                <a:gdLst>
                  <a:gd name="T0" fmla="*/ 78 w 155"/>
                  <a:gd name="T1" fmla="*/ 8 h 153"/>
                  <a:gd name="T2" fmla="*/ 61 w 155"/>
                  <a:gd name="T3" fmla="*/ 10 h 153"/>
                  <a:gd name="T4" fmla="*/ 43 w 155"/>
                  <a:gd name="T5" fmla="*/ 16 h 153"/>
                  <a:gd name="T6" fmla="*/ 25 w 155"/>
                  <a:gd name="T7" fmla="*/ 33 h 153"/>
                  <a:gd name="T8" fmla="*/ 13 w 155"/>
                  <a:gd name="T9" fmla="*/ 53 h 153"/>
                  <a:gd name="T10" fmla="*/ 9 w 155"/>
                  <a:gd name="T11" fmla="*/ 77 h 153"/>
                  <a:gd name="T12" fmla="*/ 11 w 155"/>
                  <a:gd name="T13" fmla="*/ 94 h 153"/>
                  <a:gd name="T14" fmla="*/ 19 w 155"/>
                  <a:gd name="T15" fmla="*/ 110 h 153"/>
                  <a:gd name="T16" fmla="*/ 33 w 155"/>
                  <a:gd name="T17" fmla="*/ 128 h 153"/>
                  <a:gd name="T18" fmla="*/ 55 w 155"/>
                  <a:gd name="T19" fmla="*/ 141 h 153"/>
                  <a:gd name="T20" fmla="*/ 78 w 155"/>
                  <a:gd name="T21" fmla="*/ 145 h 153"/>
                  <a:gd name="T22" fmla="*/ 94 w 155"/>
                  <a:gd name="T23" fmla="*/ 143 h 153"/>
                  <a:gd name="T24" fmla="*/ 112 w 155"/>
                  <a:gd name="T25" fmla="*/ 137 h 153"/>
                  <a:gd name="T26" fmla="*/ 130 w 155"/>
                  <a:gd name="T27" fmla="*/ 120 h 153"/>
                  <a:gd name="T28" fmla="*/ 143 w 155"/>
                  <a:gd name="T29" fmla="*/ 100 h 153"/>
                  <a:gd name="T30" fmla="*/ 147 w 155"/>
                  <a:gd name="T31" fmla="*/ 77 h 153"/>
                  <a:gd name="T32" fmla="*/ 145 w 155"/>
                  <a:gd name="T33" fmla="*/ 59 h 153"/>
                  <a:gd name="T34" fmla="*/ 136 w 155"/>
                  <a:gd name="T35" fmla="*/ 43 h 153"/>
                  <a:gd name="T36" fmla="*/ 122 w 155"/>
                  <a:gd name="T37" fmla="*/ 24 h 153"/>
                  <a:gd name="T38" fmla="*/ 100 w 155"/>
                  <a:gd name="T39" fmla="*/ 12 h 153"/>
                  <a:gd name="T40" fmla="*/ 78 w 155"/>
                  <a:gd name="T41" fmla="*/ 8 h 153"/>
                  <a:gd name="T42" fmla="*/ 78 w 155"/>
                  <a:gd name="T43" fmla="*/ 0 h 153"/>
                  <a:gd name="T44" fmla="*/ 104 w 155"/>
                  <a:gd name="T45" fmla="*/ 4 h 153"/>
                  <a:gd name="T46" fmla="*/ 126 w 155"/>
                  <a:gd name="T47" fmla="*/ 18 h 153"/>
                  <a:gd name="T48" fmla="*/ 145 w 155"/>
                  <a:gd name="T49" fmla="*/ 39 h 153"/>
                  <a:gd name="T50" fmla="*/ 153 w 155"/>
                  <a:gd name="T51" fmla="*/ 57 h 153"/>
                  <a:gd name="T52" fmla="*/ 155 w 155"/>
                  <a:gd name="T53" fmla="*/ 77 h 153"/>
                  <a:gd name="T54" fmla="*/ 151 w 155"/>
                  <a:gd name="T55" fmla="*/ 102 h 153"/>
                  <a:gd name="T56" fmla="*/ 136 w 155"/>
                  <a:gd name="T57" fmla="*/ 126 h 153"/>
                  <a:gd name="T58" fmla="*/ 116 w 155"/>
                  <a:gd name="T59" fmla="*/ 145 h 153"/>
                  <a:gd name="T60" fmla="*/ 96 w 155"/>
                  <a:gd name="T61" fmla="*/ 151 h 153"/>
                  <a:gd name="T62" fmla="*/ 78 w 155"/>
                  <a:gd name="T63" fmla="*/ 153 h 153"/>
                  <a:gd name="T64" fmla="*/ 51 w 155"/>
                  <a:gd name="T65" fmla="*/ 149 h 153"/>
                  <a:gd name="T66" fmla="*/ 29 w 155"/>
                  <a:gd name="T67" fmla="*/ 137 h 153"/>
                  <a:gd name="T68" fmla="*/ 11 w 155"/>
                  <a:gd name="T69" fmla="*/ 114 h 153"/>
                  <a:gd name="T70" fmla="*/ 3 w 155"/>
                  <a:gd name="T71" fmla="*/ 96 h 153"/>
                  <a:gd name="T72" fmla="*/ 0 w 155"/>
                  <a:gd name="T73" fmla="*/ 77 h 153"/>
                  <a:gd name="T74" fmla="*/ 5 w 155"/>
                  <a:gd name="T75" fmla="*/ 51 h 153"/>
                  <a:gd name="T76" fmla="*/ 19 w 155"/>
                  <a:gd name="T77" fmla="*/ 27 h 153"/>
                  <a:gd name="T78" fmla="*/ 39 w 155"/>
                  <a:gd name="T79" fmla="*/ 10 h 153"/>
                  <a:gd name="T80" fmla="*/ 59 w 155"/>
                  <a:gd name="T81" fmla="*/ 2 h 153"/>
                  <a:gd name="T82" fmla="*/ 78 w 155"/>
                  <a:gd name="T83" fmla="*/ 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5" h="153">
                    <a:moveTo>
                      <a:pt x="78" y="8"/>
                    </a:moveTo>
                    <a:lnTo>
                      <a:pt x="61" y="10"/>
                    </a:lnTo>
                    <a:lnTo>
                      <a:pt x="43" y="16"/>
                    </a:lnTo>
                    <a:lnTo>
                      <a:pt x="25" y="33"/>
                    </a:lnTo>
                    <a:lnTo>
                      <a:pt x="13" y="53"/>
                    </a:lnTo>
                    <a:lnTo>
                      <a:pt x="9" y="77"/>
                    </a:lnTo>
                    <a:lnTo>
                      <a:pt x="11" y="94"/>
                    </a:lnTo>
                    <a:lnTo>
                      <a:pt x="19" y="110"/>
                    </a:lnTo>
                    <a:lnTo>
                      <a:pt x="33" y="128"/>
                    </a:lnTo>
                    <a:lnTo>
                      <a:pt x="55" y="141"/>
                    </a:lnTo>
                    <a:lnTo>
                      <a:pt x="78" y="145"/>
                    </a:lnTo>
                    <a:lnTo>
                      <a:pt x="94" y="143"/>
                    </a:lnTo>
                    <a:lnTo>
                      <a:pt x="112" y="137"/>
                    </a:lnTo>
                    <a:lnTo>
                      <a:pt x="130" y="120"/>
                    </a:lnTo>
                    <a:lnTo>
                      <a:pt x="143" y="100"/>
                    </a:lnTo>
                    <a:lnTo>
                      <a:pt x="147" y="77"/>
                    </a:lnTo>
                    <a:lnTo>
                      <a:pt x="145" y="59"/>
                    </a:lnTo>
                    <a:lnTo>
                      <a:pt x="136" y="43"/>
                    </a:lnTo>
                    <a:lnTo>
                      <a:pt x="122" y="24"/>
                    </a:lnTo>
                    <a:lnTo>
                      <a:pt x="100" y="12"/>
                    </a:lnTo>
                    <a:lnTo>
                      <a:pt x="78" y="8"/>
                    </a:lnTo>
                    <a:close/>
                    <a:moveTo>
                      <a:pt x="78" y="0"/>
                    </a:moveTo>
                    <a:lnTo>
                      <a:pt x="104" y="4"/>
                    </a:lnTo>
                    <a:lnTo>
                      <a:pt x="126" y="18"/>
                    </a:lnTo>
                    <a:lnTo>
                      <a:pt x="145" y="39"/>
                    </a:lnTo>
                    <a:lnTo>
                      <a:pt x="153" y="57"/>
                    </a:lnTo>
                    <a:lnTo>
                      <a:pt x="155" y="77"/>
                    </a:lnTo>
                    <a:lnTo>
                      <a:pt x="151" y="102"/>
                    </a:lnTo>
                    <a:lnTo>
                      <a:pt x="136" y="126"/>
                    </a:lnTo>
                    <a:lnTo>
                      <a:pt x="116" y="145"/>
                    </a:lnTo>
                    <a:lnTo>
                      <a:pt x="96" y="151"/>
                    </a:lnTo>
                    <a:lnTo>
                      <a:pt x="78" y="153"/>
                    </a:lnTo>
                    <a:lnTo>
                      <a:pt x="51" y="149"/>
                    </a:lnTo>
                    <a:lnTo>
                      <a:pt x="29" y="137"/>
                    </a:lnTo>
                    <a:lnTo>
                      <a:pt x="11" y="114"/>
                    </a:lnTo>
                    <a:lnTo>
                      <a:pt x="3" y="96"/>
                    </a:lnTo>
                    <a:lnTo>
                      <a:pt x="0" y="77"/>
                    </a:lnTo>
                    <a:lnTo>
                      <a:pt x="5" y="51"/>
                    </a:lnTo>
                    <a:lnTo>
                      <a:pt x="19" y="27"/>
                    </a:lnTo>
                    <a:lnTo>
                      <a:pt x="39" y="10"/>
                    </a:lnTo>
                    <a:lnTo>
                      <a:pt x="59" y="2"/>
                    </a:lnTo>
                    <a:lnTo>
                      <a:pt x="78" y="0"/>
                    </a:lnTo>
                    <a:close/>
                  </a:path>
                </a:pathLst>
              </a:custGeom>
              <a:solidFill>
                <a:srgbClr val="FFFFFF"/>
              </a:solidFill>
              <a:ln w="0">
                <a:noFill/>
                <a:prstDash val="solid"/>
                <a:round/>
              </a:ln>
            </p:spPr>
            <p:txBody>
              <a:bodyPr vert="horz" wrap="square" lIns="86699" tIns="43349" rIns="86699" bIns="43349" numCol="1" anchor="t" anchorCtr="0" compatLnSpc="1"/>
              <a:lstStyle/>
              <a:p>
                <a:endParaRPr lang="zh-CN" altLang="en-US" sz="1705">
                  <a:cs typeface="+mn-ea"/>
                  <a:sym typeface="+mn-lt"/>
                </a:endParaRPr>
              </a:p>
            </p:txBody>
          </p:sp>
          <p:sp>
            <p:nvSpPr>
              <p:cNvPr id="77" name="Freeform 209"/>
              <p:cNvSpPr>
                <a:spLocks noEditPoints="1"/>
              </p:cNvSpPr>
              <p:nvPr/>
            </p:nvSpPr>
            <p:spPr bwMode="auto">
              <a:xfrm>
                <a:off x="5640494" y="1906504"/>
                <a:ext cx="278261" cy="283998"/>
              </a:xfrm>
              <a:custGeom>
                <a:avLst/>
                <a:gdLst>
                  <a:gd name="T0" fmla="*/ 65 w 97"/>
                  <a:gd name="T1" fmla="*/ 79 h 99"/>
                  <a:gd name="T2" fmla="*/ 59 w 97"/>
                  <a:gd name="T3" fmla="*/ 89 h 99"/>
                  <a:gd name="T4" fmla="*/ 73 w 97"/>
                  <a:gd name="T5" fmla="*/ 81 h 99"/>
                  <a:gd name="T6" fmla="*/ 69 w 97"/>
                  <a:gd name="T7" fmla="*/ 73 h 99"/>
                  <a:gd name="T8" fmla="*/ 18 w 97"/>
                  <a:gd name="T9" fmla="*/ 75 h 99"/>
                  <a:gd name="T10" fmla="*/ 30 w 97"/>
                  <a:gd name="T11" fmla="*/ 85 h 99"/>
                  <a:gd name="T12" fmla="*/ 34 w 97"/>
                  <a:gd name="T13" fmla="*/ 85 h 99"/>
                  <a:gd name="T14" fmla="*/ 28 w 97"/>
                  <a:gd name="T15" fmla="*/ 73 h 99"/>
                  <a:gd name="T16" fmla="*/ 51 w 97"/>
                  <a:gd name="T17" fmla="*/ 87 h 99"/>
                  <a:gd name="T18" fmla="*/ 61 w 97"/>
                  <a:gd name="T19" fmla="*/ 77 h 99"/>
                  <a:gd name="T20" fmla="*/ 51 w 97"/>
                  <a:gd name="T21" fmla="*/ 71 h 99"/>
                  <a:gd name="T22" fmla="*/ 34 w 97"/>
                  <a:gd name="T23" fmla="*/ 73 h 99"/>
                  <a:gd name="T24" fmla="*/ 42 w 97"/>
                  <a:gd name="T25" fmla="*/ 85 h 99"/>
                  <a:gd name="T26" fmla="*/ 47 w 97"/>
                  <a:gd name="T27" fmla="*/ 71 h 99"/>
                  <a:gd name="T28" fmla="*/ 71 w 97"/>
                  <a:gd name="T29" fmla="*/ 61 h 99"/>
                  <a:gd name="T30" fmla="*/ 83 w 97"/>
                  <a:gd name="T31" fmla="*/ 71 h 99"/>
                  <a:gd name="T32" fmla="*/ 89 w 97"/>
                  <a:gd name="T33" fmla="*/ 53 h 99"/>
                  <a:gd name="T34" fmla="*/ 51 w 97"/>
                  <a:gd name="T35" fmla="*/ 53 h 99"/>
                  <a:gd name="T36" fmla="*/ 65 w 97"/>
                  <a:gd name="T37" fmla="*/ 67 h 99"/>
                  <a:gd name="T38" fmla="*/ 67 w 97"/>
                  <a:gd name="T39" fmla="*/ 53 h 99"/>
                  <a:gd name="T40" fmla="*/ 30 w 97"/>
                  <a:gd name="T41" fmla="*/ 53 h 99"/>
                  <a:gd name="T42" fmla="*/ 32 w 97"/>
                  <a:gd name="T43" fmla="*/ 67 h 99"/>
                  <a:gd name="T44" fmla="*/ 47 w 97"/>
                  <a:gd name="T45" fmla="*/ 53 h 99"/>
                  <a:gd name="T46" fmla="*/ 8 w 97"/>
                  <a:gd name="T47" fmla="*/ 53 h 99"/>
                  <a:gd name="T48" fmla="*/ 14 w 97"/>
                  <a:gd name="T49" fmla="*/ 71 h 99"/>
                  <a:gd name="T50" fmla="*/ 26 w 97"/>
                  <a:gd name="T51" fmla="*/ 61 h 99"/>
                  <a:gd name="T52" fmla="*/ 8 w 97"/>
                  <a:gd name="T53" fmla="*/ 53 h 99"/>
                  <a:gd name="T54" fmla="*/ 30 w 97"/>
                  <a:gd name="T55" fmla="*/ 38 h 99"/>
                  <a:gd name="T56" fmla="*/ 47 w 97"/>
                  <a:gd name="T57" fmla="*/ 46 h 99"/>
                  <a:gd name="T58" fmla="*/ 32 w 97"/>
                  <a:gd name="T59" fmla="*/ 32 h 99"/>
                  <a:gd name="T60" fmla="*/ 51 w 97"/>
                  <a:gd name="T61" fmla="*/ 32 h 99"/>
                  <a:gd name="T62" fmla="*/ 67 w 97"/>
                  <a:gd name="T63" fmla="*/ 46 h 99"/>
                  <a:gd name="T64" fmla="*/ 65 w 97"/>
                  <a:gd name="T65" fmla="*/ 32 h 99"/>
                  <a:gd name="T66" fmla="*/ 10 w 97"/>
                  <a:gd name="T67" fmla="*/ 36 h 99"/>
                  <a:gd name="T68" fmla="*/ 26 w 97"/>
                  <a:gd name="T69" fmla="*/ 46 h 99"/>
                  <a:gd name="T70" fmla="*/ 28 w 97"/>
                  <a:gd name="T71" fmla="*/ 30 h 99"/>
                  <a:gd name="T72" fmla="*/ 83 w 97"/>
                  <a:gd name="T73" fmla="*/ 28 h 99"/>
                  <a:gd name="T74" fmla="*/ 71 w 97"/>
                  <a:gd name="T75" fmla="*/ 38 h 99"/>
                  <a:gd name="T76" fmla="*/ 89 w 97"/>
                  <a:gd name="T77" fmla="*/ 46 h 99"/>
                  <a:gd name="T78" fmla="*/ 83 w 97"/>
                  <a:gd name="T79" fmla="*/ 28 h 99"/>
                  <a:gd name="T80" fmla="*/ 51 w 97"/>
                  <a:gd name="T81" fmla="*/ 28 h 99"/>
                  <a:gd name="T82" fmla="*/ 59 w 97"/>
                  <a:gd name="T83" fmla="*/ 20 h 99"/>
                  <a:gd name="T84" fmla="*/ 51 w 97"/>
                  <a:gd name="T85" fmla="*/ 12 h 99"/>
                  <a:gd name="T86" fmla="*/ 42 w 97"/>
                  <a:gd name="T87" fmla="*/ 14 h 99"/>
                  <a:gd name="T88" fmla="*/ 34 w 97"/>
                  <a:gd name="T89" fmla="*/ 28 h 99"/>
                  <a:gd name="T90" fmla="*/ 47 w 97"/>
                  <a:gd name="T91" fmla="*/ 12 h 99"/>
                  <a:gd name="T92" fmla="*/ 63 w 97"/>
                  <a:gd name="T93" fmla="*/ 14 h 99"/>
                  <a:gd name="T94" fmla="*/ 69 w 97"/>
                  <a:gd name="T95" fmla="*/ 26 h 99"/>
                  <a:gd name="T96" fmla="*/ 73 w 97"/>
                  <a:gd name="T97" fmla="*/ 18 h 99"/>
                  <a:gd name="T98" fmla="*/ 59 w 97"/>
                  <a:gd name="T99" fmla="*/ 10 h 99"/>
                  <a:gd name="T100" fmla="*/ 30 w 97"/>
                  <a:gd name="T101" fmla="*/ 14 h 99"/>
                  <a:gd name="T102" fmla="*/ 18 w 97"/>
                  <a:gd name="T103" fmla="*/ 24 h 99"/>
                  <a:gd name="T104" fmla="*/ 32 w 97"/>
                  <a:gd name="T105" fmla="*/ 20 h 99"/>
                  <a:gd name="T106" fmla="*/ 38 w 97"/>
                  <a:gd name="T107" fmla="*/ 10 h 99"/>
                  <a:gd name="T108" fmla="*/ 67 w 97"/>
                  <a:gd name="T109" fmla="*/ 4 h 99"/>
                  <a:gd name="T110" fmla="*/ 93 w 97"/>
                  <a:gd name="T111" fmla="*/ 30 h 99"/>
                  <a:gd name="T112" fmla="*/ 93 w 97"/>
                  <a:gd name="T113" fmla="*/ 69 h 99"/>
                  <a:gd name="T114" fmla="*/ 67 w 97"/>
                  <a:gd name="T115" fmla="*/ 95 h 99"/>
                  <a:gd name="T116" fmla="*/ 30 w 97"/>
                  <a:gd name="T117" fmla="*/ 95 h 99"/>
                  <a:gd name="T118" fmla="*/ 4 w 97"/>
                  <a:gd name="T119" fmla="*/ 69 h 99"/>
                  <a:gd name="T120" fmla="*/ 4 w 97"/>
                  <a:gd name="T121" fmla="*/ 30 h 99"/>
                  <a:gd name="T122" fmla="*/ 30 w 97"/>
                  <a:gd name="T123" fmla="*/ 4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7" h="99">
                    <a:moveTo>
                      <a:pt x="69" y="73"/>
                    </a:moveTo>
                    <a:lnTo>
                      <a:pt x="65" y="79"/>
                    </a:lnTo>
                    <a:lnTo>
                      <a:pt x="63" y="85"/>
                    </a:lnTo>
                    <a:lnTo>
                      <a:pt x="59" y="89"/>
                    </a:lnTo>
                    <a:lnTo>
                      <a:pt x="67" y="85"/>
                    </a:lnTo>
                    <a:lnTo>
                      <a:pt x="73" y="81"/>
                    </a:lnTo>
                    <a:lnTo>
                      <a:pt x="79" y="75"/>
                    </a:lnTo>
                    <a:lnTo>
                      <a:pt x="69" y="73"/>
                    </a:lnTo>
                    <a:close/>
                    <a:moveTo>
                      <a:pt x="28" y="73"/>
                    </a:moveTo>
                    <a:lnTo>
                      <a:pt x="18" y="75"/>
                    </a:lnTo>
                    <a:lnTo>
                      <a:pt x="24" y="81"/>
                    </a:lnTo>
                    <a:lnTo>
                      <a:pt x="30" y="85"/>
                    </a:lnTo>
                    <a:lnTo>
                      <a:pt x="38" y="89"/>
                    </a:lnTo>
                    <a:lnTo>
                      <a:pt x="34" y="85"/>
                    </a:lnTo>
                    <a:lnTo>
                      <a:pt x="32" y="79"/>
                    </a:lnTo>
                    <a:lnTo>
                      <a:pt x="28" y="73"/>
                    </a:lnTo>
                    <a:close/>
                    <a:moveTo>
                      <a:pt x="51" y="71"/>
                    </a:moveTo>
                    <a:lnTo>
                      <a:pt x="51" y="87"/>
                    </a:lnTo>
                    <a:lnTo>
                      <a:pt x="55" y="85"/>
                    </a:lnTo>
                    <a:lnTo>
                      <a:pt x="61" y="77"/>
                    </a:lnTo>
                    <a:lnTo>
                      <a:pt x="63" y="73"/>
                    </a:lnTo>
                    <a:lnTo>
                      <a:pt x="51" y="71"/>
                    </a:lnTo>
                    <a:close/>
                    <a:moveTo>
                      <a:pt x="47" y="71"/>
                    </a:moveTo>
                    <a:lnTo>
                      <a:pt x="34" y="73"/>
                    </a:lnTo>
                    <a:lnTo>
                      <a:pt x="38" y="79"/>
                    </a:lnTo>
                    <a:lnTo>
                      <a:pt x="42" y="85"/>
                    </a:lnTo>
                    <a:lnTo>
                      <a:pt x="47" y="87"/>
                    </a:lnTo>
                    <a:lnTo>
                      <a:pt x="47" y="71"/>
                    </a:lnTo>
                    <a:close/>
                    <a:moveTo>
                      <a:pt x="71" y="53"/>
                    </a:moveTo>
                    <a:lnTo>
                      <a:pt x="71" y="61"/>
                    </a:lnTo>
                    <a:lnTo>
                      <a:pt x="69" y="69"/>
                    </a:lnTo>
                    <a:lnTo>
                      <a:pt x="83" y="71"/>
                    </a:lnTo>
                    <a:lnTo>
                      <a:pt x="87" y="63"/>
                    </a:lnTo>
                    <a:lnTo>
                      <a:pt x="89" y="53"/>
                    </a:lnTo>
                    <a:lnTo>
                      <a:pt x="71" y="53"/>
                    </a:lnTo>
                    <a:close/>
                    <a:moveTo>
                      <a:pt x="51" y="53"/>
                    </a:moveTo>
                    <a:lnTo>
                      <a:pt x="51" y="67"/>
                    </a:lnTo>
                    <a:lnTo>
                      <a:pt x="65" y="67"/>
                    </a:lnTo>
                    <a:lnTo>
                      <a:pt x="67" y="61"/>
                    </a:lnTo>
                    <a:lnTo>
                      <a:pt x="67" y="53"/>
                    </a:lnTo>
                    <a:lnTo>
                      <a:pt x="51" y="53"/>
                    </a:lnTo>
                    <a:close/>
                    <a:moveTo>
                      <a:pt x="30" y="53"/>
                    </a:moveTo>
                    <a:lnTo>
                      <a:pt x="30" y="61"/>
                    </a:lnTo>
                    <a:lnTo>
                      <a:pt x="32" y="67"/>
                    </a:lnTo>
                    <a:lnTo>
                      <a:pt x="47" y="67"/>
                    </a:lnTo>
                    <a:lnTo>
                      <a:pt x="47" y="53"/>
                    </a:lnTo>
                    <a:lnTo>
                      <a:pt x="30" y="53"/>
                    </a:lnTo>
                    <a:close/>
                    <a:moveTo>
                      <a:pt x="8" y="53"/>
                    </a:moveTo>
                    <a:lnTo>
                      <a:pt x="10" y="63"/>
                    </a:lnTo>
                    <a:lnTo>
                      <a:pt x="14" y="71"/>
                    </a:lnTo>
                    <a:lnTo>
                      <a:pt x="28" y="69"/>
                    </a:lnTo>
                    <a:lnTo>
                      <a:pt x="26" y="61"/>
                    </a:lnTo>
                    <a:lnTo>
                      <a:pt x="26" y="53"/>
                    </a:lnTo>
                    <a:lnTo>
                      <a:pt x="8" y="53"/>
                    </a:lnTo>
                    <a:close/>
                    <a:moveTo>
                      <a:pt x="32" y="32"/>
                    </a:moveTo>
                    <a:lnTo>
                      <a:pt x="30" y="38"/>
                    </a:lnTo>
                    <a:lnTo>
                      <a:pt x="30" y="46"/>
                    </a:lnTo>
                    <a:lnTo>
                      <a:pt x="47" y="46"/>
                    </a:lnTo>
                    <a:lnTo>
                      <a:pt x="47" y="32"/>
                    </a:lnTo>
                    <a:lnTo>
                      <a:pt x="32" y="32"/>
                    </a:lnTo>
                    <a:close/>
                    <a:moveTo>
                      <a:pt x="65" y="32"/>
                    </a:moveTo>
                    <a:lnTo>
                      <a:pt x="51" y="32"/>
                    </a:lnTo>
                    <a:lnTo>
                      <a:pt x="51" y="46"/>
                    </a:lnTo>
                    <a:lnTo>
                      <a:pt x="67" y="46"/>
                    </a:lnTo>
                    <a:lnTo>
                      <a:pt x="67" y="38"/>
                    </a:lnTo>
                    <a:lnTo>
                      <a:pt x="65" y="32"/>
                    </a:lnTo>
                    <a:close/>
                    <a:moveTo>
                      <a:pt x="14" y="28"/>
                    </a:moveTo>
                    <a:lnTo>
                      <a:pt x="10" y="36"/>
                    </a:lnTo>
                    <a:lnTo>
                      <a:pt x="8" y="46"/>
                    </a:lnTo>
                    <a:lnTo>
                      <a:pt x="26" y="46"/>
                    </a:lnTo>
                    <a:lnTo>
                      <a:pt x="26" y="38"/>
                    </a:lnTo>
                    <a:lnTo>
                      <a:pt x="28" y="30"/>
                    </a:lnTo>
                    <a:lnTo>
                      <a:pt x="14" y="28"/>
                    </a:lnTo>
                    <a:close/>
                    <a:moveTo>
                      <a:pt x="83" y="28"/>
                    </a:moveTo>
                    <a:lnTo>
                      <a:pt x="69" y="30"/>
                    </a:lnTo>
                    <a:lnTo>
                      <a:pt x="71" y="38"/>
                    </a:lnTo>
                    <a:lnTo>
                      <a:pt x="71" y="46"/>
                    </a:lnTo>
                    <a:lnTo>
                      <a:pt x="89" y="46"/>
                    </a:lnTo>
                    <a:lnTo>
                      <a:pt x="87" y="36"/>
                    </a:lnTo>
                    <a:lnTo>
                      <a:pt x="83" y="28"/>
                    </a:lnTo>
                    <a:close/>
                    <a:moveTo>
                      <a:pt x="51" y="12"/>
                    </a:moveTo>
                    <a:lnTo>
                      <a:pt x="51" y="28"/>
                    </a:lnTo>
                    <a:lnTo>
                      <a:pt x="63" y="28"/>
                    </a:lnTo>
                    <a:lnTo>
                      <a:pt x="59" y="20"/>
                    </a:lnTo>
                    <a:lnTo>
                      <a:pt x="55" y="14"/>
                    </a:lnTo>
                    <a:lnTo>
                      <a:pt x="51" y="12"/>
                    </a:lnTo>
                    <a:close/>
                    <a:moveTo>
                      <a:pt x="47" y="12"/>
                    </a:moveTo>
                    <a:lnTo>
                      <a:pt x="42" y="14"/>
                    </a:lnTo>
                    <a:lnTo>
                      <a:pt x="36" y="22"/>
                    </a:lnTo>
                    <a:lnTo>
                      <a:pt x="34" y="28"/>
                    </a:lnTo>
                    <a:lnTo>
                      <a:pt x="47" y="28"/>
                    </a:lnTo>
                    <a:lnTo>
                      <a:pt x="47" y="12"/>
                    </a:lnTo>
                    <a:close/>
                    <a:moveTo>
                      <a:pt x="59" y="10"/>
                    </a:moveTo>
                    <a:lnTo>
                      <a:pt x="63" y="14"/>
                    </a:lnTo>
                    <a:lnTo>
                      <a:pt x="65" y="20"/>
                    </a:lnTo>
                    <a:lnTo>
                      <a:pt x="69" y="26"/>
                    </a:lnTo>
                    <a:lnTo>
                      <a:pt x="79" y="24"/>
                    </a:lnTo>
                    <a:lnTo>
                      <a:pt x="73" y="18"/>
                    </a:lnTo>
                    <a:lnTo>
                      <a:pt x="67" y="14"/>
                    </a:lnTo>
                    <a:lnTo>
                      <a:pt x="59" y="10"/>
                    </a:lnTo>
                    <a:close/>
                    <a:moveTo>
                      <a:pt x="38" y="10"/>
                    </a:moveTo>
                    <a:lnTo>
                      <a:pt x="30" y="14"/>
                    </a:lnTo>
                    <a:lnTo>
                      <a:pt x="24" y="18"/>
                    </a:lnTo>
                    <a:lnTo>
                      <a:pt x="18" y="24"/>
                    </a:lnTo>
                    <a:lnTo>
                      <a:pt x="28" y="26"/>
                    </a:lnTo>
                    <a:lnTo>
                      <a:pt x="32" y="20"/>
                    </a:lnTo>
                    <a:lnTo>
                      <a:pt x="34" y="14"/>
                    </a:lnTo>
                    <a:lnTo>
                      <a:pt x="38" y="10"/>
                    </a:lnTo>
                    <a:close/>
                    <a:moveTo>
                      <a:pt x="49" y="0"/>
                    </a:moveTo>
                    <a:lnTo>
                      <a:pt x="67" y="4"/>
                    </a:lnTo>
                    <a:lnTo>
                      <a:pt x="83" y="14"/>
                    </a:lnTo>
                    <a:lnTo>
                      <a:pt x="93" y="30"/>
                    </a:lnTo>
                    <a:lnTo>
                      <a:pt x="97" y="50"/>
                    </a:lnTo>
                    <a:lnTo>
                      <a:pt x="93" y="69"/>
                    </a:lnTo>
                    <a:lnTo>
                      <a:pt x="83" y="85"/>
                    </a:lnTo>
                    <a:lnTo>
                      <a:pt x="67" y="95"/>
                    </a:lnTo>
                    <a:lnTo>
                      <a:pt x="49" y="99"/>
                    </a:lnTo>
                    <a:lnTo>
                      <a:pt x="30" y="95"/>
                    </a:lnTo>
                    <a:lnTo>
                      <a:pt x="14" y="85"/>
                    </a:lnTo>
                    <a:lnTo>
                      <a:pt x="4" y="69"/>
                    </a:lnTo>
                    <a:lnTo>
                      <a:pt x="0" y="50"/>
                    </a:lnTo>
                    <a:lnTo>
                      <a:pt x="4" y="30"/>
                    </a:lnTo>
                    <a:lnTo>
                      <a:pt x="14" y="14"/>
                    </a:lnTo>
                    <a:lnTo>
                      <a:pt x="30" y="4"/>
                    </a:lnTo>
                    <a:lnTo>
                      <a:pt x="49" y="0"/>
                    </a:lnTo>
                    <a:close/>
                  </a:path>
                </a:pathLst>
              </a:custGeom>
              <a:solidFill>
                <a:srgbClr val="FFFFFF"/>
              </a:solidFill>
              <a:ln w="0">
                <a:noFill/>
                <a:prstDash val="solid"/>
                <a:round/>
              </a:ln>
            </p:spPr>
            <p:txBody>
              <a:bodyPr vert="horz" wrap="square" lIns="86699" tIns="43349" rIns="86699" bIns="43349" numCol="1" anchor="t" anchorCtr="0" compatLnSpc="1"/>
              <a:lstStyle/>
              <a:p>
                <a:endParaRPr lang="zh-CN" altLang="en-US" sz="1705">
                  <a:cs typeface="+mn-ea"/>
                  <a:sym typeface="+mn-lt"/>
                </a:endParaRPr>
              </a:p>
            </p:txBody>
          </p:sp>
        </p:grpSp>
      </p:grpSp>
      <p:grpSp>
        <p:nvGrpSpPr>
          <p:cNvPr id="78" name="组合 77"/>
          <p:cNvGrpSpPr/>
          <p:nvPr/>
        </p:nvGrpSpPr>
        <p:grpSpPr>
          <a:xfrm>
            <a:off x="4967238" y="3634246"/>
            <a:ext cx="723497" cy="421588"/>
            <a:chOff x="5238881" y="3710891"/>
            <a:chExt cx="763063" cy="444643"/>
          </a:xfrm>
        </p:grpSpPr>
        <p:sp>
          <p:nvSpPr>
            <p:cNvPr id="79" name="Freeform 82"/>
            <p:cNvSpPr/>
            <p:nvPr/>
          </p:nvSpPr>
          <p:spPr bwMode="auto">
            <a:xfrm>
              <a:off x="5238881" y="3759658"/>
              <a:ext cx="203676" cy="347109"/>
            </a:xfrm>
            <a:custGeom>
              <a:avLst/>
              <a:gdLst>
                <a:gd name="T0" fmla="*/ 61 w 71"/>
                <a:gd name="T1" fmla="*/ 0 h 121"/>
                <a:gd name="T2" fmla="*/ 65 w 71"/>
                <a:gd name="T3" fmla="*/ 0 h 121"/>
                <a:gd name="T4" fmla="*/ 67 w 71"/>
                <a:gd name="T5" fmla="*/ 3 h 121"/>
                <a:gd name="T6" fmla="*/ 71 w 71"/>
                <a:gd name="T7" fmla="*/ 7 h 121"/>
                <a:gd name="T8" fmla="*/ 71 w 71"/>
                <a:gd name="T9" fmla="*/ 11 h 121"/>
                <a:gd name="T10" fmla="*/ 71 w 71"/>
                <a:gd name="T11" fmla="*/ 15 h 121"/>
                <a:gd name="T12" fmla="*/ 67 w 71"/>
                <a:gd name="T13" fmla="*/ 19 h 121"/>
                <a:gd name="T14" fmla="*/ 26 w 71"/>
                <a:gd name="T15" fmla="*/ 60 h 121"/>
                <a:gd name="T16" fmla="*/ 67 w 71"/>
                <a:gd name="T17" fmla="*/ 102 h 121"/>
                <a:gd name="T18" fmla="*/ 71 w 71"/>
                <a:gd name="T19" fmla="*/ 106 h 121"/>
                <a:gd name="T20" fmla="*/ 71 w 71"/>
                <a:gd name="T21" fmla="*/ 111 h 121"/>
                <a:gd name="T22" fmla="*/ 71 w 71"/>
                <a:gd name="T23" fmla="*/ 115 h 121"/>
                <a:gd name="T24" fmla="*/ 67 w 71"/>
                <a:gd name="T25" fmla="*/ 117 h 121"/>
                <a:gd name="T26" fmla="*/ 61 w 71"/>
                <a:gd name="T27" fmla="*/ 121 h 121"/>
                <a:gd name="T28" fmla="*/ 53 w 71"/>
                <a:gd name="T29" fmla="*/ 117 h 121"/>
                <a:gd name="T30" fmla="*/ 4 w 71"/>
                <a:gd name="T31" fmla="*/ 68 h 121"/>
                <a:gd name="T32" fmla="*/ 0 w 71"/>
                <a:gd name="T33" fmla="*/ 60 h 121"/>
                <a:gd name="T34" fmla="*/ 4 w 71"/>
                <a:gd name="T35" fmla="*/ 53 h 121"/>
                <a:gd name="T36" fmla="*/ 53 w 71"/>
                <a:gd name="T37" fmla="*/ 3 h 121"/>
                <a:gd name="T38" fmla="*/ 57 w 71"/>
                <a:gd name="T39" fmla="*/ 0 h 121"/>
                <a:gd name="T40" fmla="*/ 61 w 71"/>
                <a:gd name="T41" fmla="*/ 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1" h="121">
                  <a:moveTo>
                    <a:pt x="61" y="0"/>
                  </a:moveTo>
                  <a:lnTo>
                    <a:pt x="65" y="0"/>
                  </a:lnTo>
                  <a:lnTo>
                    <a:pt x="67" y="3"/>
                  </a:lnTo>
                  <a:lnTo>
                    <a:pt x="71" y="7"/>
                  </a:lnTo>
                  <a:lnTo>
                    <a:pt x="71" y="11"/>
                  </a:lnTo>
                  <a:lnTo>
                    <a:pt x="71" y="15"/>
                  </a:lnTo>
                  <a:lnTo>
                    <a:pt x="67" y="19"/>
                  </a:lnTo>
                  <a:lnTo>
                    <a:pt x="26" y="60"/>
                  </a:lnTo>
                  <a:lnTo>
                    <a:pt x="67" y="102"/>
                  </a:lnTo>
                  <a:lnTo>
                    <a:pt x="71" y="106"/>
                  </a:lnTo>
                  <a:lnTo>
                    <a:pt x="71" y="111"/>
                  </a:lnTo>
                  <a:lnTo>
                    <a:pt x="71" y="115"/>
                  </a:lnTo>
                  <a:lnTo>
                    <a:pt x="67" y="117"/>
                  </a:lnTo>
                  <a:lnTo>
                    <a:pt x="61" y="121"/>
                  </a:lnTo>
                  <a:lnTo>
                    <a:pt x="53" y="117"/>
                  </a:lnTo>
                  <a:lnTo>
                    <a:pt x="4" y="68"/>
                  </a:lnTo>
                  <a:lnTo>
                    <a:pt x="0" y="60"/>
                  </a:lnTo>
                  <a:lnTo>
                    <a:pt x="4" y="53"/>
                  </a:lnTo>
                  <a:lnTo>
                    <a:pt x="53" y="3"/>
                  </a:lnTo>
                  <a:lnTo>
                    <a:pt x="57" y="0"/>
                  </a:lnTo>
                  <a:lnTo>
                    <a:pt x="61" y="0"/>
                  </a:lnTo>
                  <a:close/>
                </a:path>
              </a:pathLst>
            </a:custGeom>
            <a:solidFill>
              <a:srgbClr val="FFFFFF"/>
            </a:solidFill>
            <a:ln w="0">
              <a:noFill/>
              <a:prstDash val="solid"/>
              <a:round/>
            </a:ln>
          </p:spPr>
          <p:txBody>
            <a:bodyPr vert="horz" wrap="square" lIns="86699" tIns="43349" rIns="86699" bIns="43349" numCol="1" anchor="t" anchorCtr="0" compatLnSpc="1"/>
            <a:lstStyle/>
            <a:p>
              <a:endParaRPr lang="zh-CN" altLang="en-US" sz="1705">
                <a:cs typeface="+mn-ea"/>
                <a:sym typeface="+mn-lt"/>
              </a:endParaRPr>
            </a:p>
          </p:txBody>
        </p:sp>
        <p:grpSp>
          <p:nvGrpSpPr>
            <p:cNvPr id="80" name="组合 79"/>
            <p:cNvGrpSpPr/>
            <p:nvPr/>
          </p:nvGrpSpPr>
          <p:grpSpPr>
            <a:xfrm>
              <a:off x="5557301" y="3710891"/>
              <a:ext cx="444643" cy="444643"/>
              <a:chOff x="5557301" y="3705153"/>
              <a:chExt cx="444643" cy="444643"/>
            </a:xfrm>
          </p:grpSpPr>
          <p:sp>
            <p:nvSpPr>
              <p:cNvPr id="81" name="Freeform 210"/>
              <p:cNvSpPr>
                <a:spLocks noEditPoints="1"/>
              </p:cNvSpPr>
              <p:nvPr/>
            </p:nvSpPr>
            <p:spPr bwMode="auto">
              <a:xfrm>
                <a:off x="5557301" y="3705153"/>
                <a:ext cx="444643" cy="444643"/>
              </a:xfrm>
              <a:custGeom>
                <a:avLst/>
                <a:gdLst>
                  <a:gd name="T0" fmla="*/ 78 w 155"/>
                  <a:gd name="T1" fmla="*/ 8 h 155"/>
                  <a:gd name="T2" fmla="*/ 61 w 155"/>
                  <a:gd name="T3" fmla="*/ 10 h 155"/>
                  <a:gd name="T4" fmla="*/ 43 w 155"/>
                  <a:gd name="T5" fmla="*/ 19 h 155"/>
                  <a:gd name="T6" fmla="*/ 25 w 155"/>
                  <a:gd name="T7" fmla="*/ 35 h 155"/>
                  <a:gd name="T8" fmla="*/ 13 w 155"/>
                  <a:gd name="T9" fmla="*/ 55 h 155"/>
                  <a:gd name="T10" fmla="*/ 9 w 155"/>
                  <a:gd name="T11" fmla="*/ 78 h 155"/>
                  <a:gd name="T12" fmla="*/ 11 w 155"/>
                  <a:gd name="T13" fmla="*/ 96 h 155"/>
                  <a:gd name="T14" fmla="*/ 19 w 155"/>
                  <a:gd name="T15" fmla="*/ 112 h 155"/>
                  <a:gd name="T16" fmla="*/ 33 w 155"/>
                  <a:gd name="T17" fmla="*/ 131 h 155"/>
                  <a:gd name="T18" fmla="*/ 55 w 155"/>
                  <a:gd name="T19" fmla="*/ 143 h 155"/>
                  <a:gd name="T20" fmla="*/ 78 w 155"/>
                  <a:gd name="T21" fmla="*/ 147 h 155"/>
                  <a:gd name="T22" fmla="*/ 94 w 155"/>
                  <a:gd name="T23" fmla="*/ 145 h 155"/>
                  <a:gd name="T24" fmla="*/ 112 w 155"/>
                  <a:gd name="T25" fmla="*/ 139 h 155"/>
                  <a:gd name="T26" fmla="*/ 130 w 155"/>
                  <a:gd name="T27" fmla="*/ 123 h 155"/>
                  <a:gd name="T28" fmla="*/ 143 w 155"/>
                  <a:gd name="T29" fmla="*/ 102 h 155"/>
                  <a:gd name="T30" fmla="*/ 147 w 155"/>
                  <a:gd name="T31" fmla="*/ 78 h 155"/>
                  <a:gd name="T32" fmla="*/ 145 w 155"/>
                  <a:gd name="T33" fmla="*/ 61 h 155"/>
                  <a:gd name="T34" fmla="*/ 136 w 155"/>
                  <a:gd name="T35" fmla="*/ 45 h 155"/>
                  <a:gd name="T36" fmla="*/ 122 w 155"/>
                  <a:gd name="T37" fmla="*/ 25 h 155"/>
                  <a:gd name="T38" fmla="*/ 100 w 155"/>
                  <a:gd name="T39" fmla="*/ 12 h 155"/>
                  <a:gd name="T40" fmla="*/ 78 w 155"/>
                  <a:gd name="T41" fmla="*/ 8 h 155"/>
                  <a:gd name="T42" fmla="*/ 78 w 155"/>
                  <a:gd name="T43" fmla="*/ 0 h 155"/>
                  <a:gd name="T44" fmla="*/ 104 w 155"/>
                  <a:gd name="T45" fmla="*/ 6 h 155"/>
                  <a:gd name="T46" fmla="*/ 126 w 155"/>
                  <a:gd name="T47" fmla="*/ 19 h 155"/>
                  <a:gd name="T48" fmla="*/ 145 w 155"/>
                  <a:gd name="T49" fmla="*/ 41 h 155"/>
                  <a:gd name="T50" fmla="*/ 153 w 155"/>
                  <a:gd name="T51" fmla="*/ 59 h 155"/>
                  <a:gd name="T52" fmla="*/ 155 w 155"/>
                  <a:gd name="T53" fmla="*/ 78 h 155"/>
                  <a:gd name="T54" fmla="*/ 151 w 155"/>
                  <a:gd name="T55" fmla="*/ 104 h 155"/>
                  <a:gd name="T56" fmla="*/ 136 w 155"/>
                  <a:gd name="T57" fmla="*/ 127 h 155"/>
                  <a:gd name="T58" fmla="*/ 116 w 155"/>
                  <a:gd name="T59" fmla="*/ 145 h 155"/>
                  <a:gd name="T60" fmla="*/ 96 w 155"/>
                  <a:gd name="T61" fmla="*/ 153 h 155"/>
                  <a:gd name="T62" fmla="*/ 78 w 155"/>
                  <a:gd name="T63" fmla="*/ 155 h 155"/>
                  <a:gd name="T64" fmla="*/ 51 w 155"/>
                  <a:gd name="T65" fmla="*/ 151 h 155"/>
                  <a:gd name="T66" fmla="*/ 29 w 155"/>
                  <a:gd name="T67" fmla="*/ 137 h 155"/>
                  <a:gd name="T68" fmla="*/ 11 w 155"/>
                  <a:gd name="T69" fmla="*/ 116 h 155"/>
                  <a:gd name="T70" fmla="*/ 3 w 155"/>
                  <a:gd name="T71" fmla="*/ 98 h 155"/>
                  <a:gd name="T72" fmla="*/ 0 w 155"/>
                  <a:gd name="T73" fmla="*/ 78 h 155"/>
                  <a:gd name="T74" fmla="*/ 5 w 155"/>
                  <a:gd name="T75" fmla="*/ 51 h 155"/>
                  <a:gd name="T76" fmla="*/ 19 w 155"/>
                  <a:gd name="T77" fmla="*/ 29 h 155"/>
                  <a:gd name="T78" fmla="*/ 39 w 155"/>
                  <a:gd name="T79" fmla="*/ 10 h 155"/>
                  <a:gd name="T80" fmla="*/ 59 w 155"/>
                  <a:gd name="T81" fmla="*/ 2 h 155"/>
                  <a:gd name="T82" fmla="*/ 78 w 155"/>
                  <a:gd name="T83" fmla="*/ 0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5" h="155">
                    <a:moveTo>
                      <a:pt x="78" y="8"/>
                    </a:moveTo>
                    <a:lnTo>
                      <a:pt x="61" y="10"/>
                    </a:lnTo>
                    <a:lnTo>
                      <a:pt x="43" y="19"/>
                    </a:lnTo>
                    <a:lnTo>
                      <a:pt x="25" y="35"/>
                    </a:lnTo>
                    <a:lnTo>
                      <a:pt x="13" y="55"/>
                    </a:lnTo>
                    <a:lnTo>
                      <a:pt x="9" y="78"/>
                    </a:lnTo>
                    <a:lnTo>
                      <a:pt x="11" y="96"/>
                    </a:lnTo>
                    <a:lnTo>
                      <a:pt x="19" y="112"/>
                    </a:lnTo>
                    <a:lnTo>
                      <a:pt x="33" y="131"/>
                    </a:lnTo>
                    <a:lnTo>
                      <a:pt x="55" y="143"/>
                    </a:lnTo>
                    <a:lnTo>
                      <a:pt x="78" y="147"/>
                    </a:lnTo>
                    <a:lnTo>
                      <a:pt x="94" y="145"/>
                    </a:lnTo>
                    <a:lnTo>
                      <a:pt x="112" y="139"/>
                    </a:lnTo>
                    <a:lnTo>
                      <a:pt x="130" y="123"/>
                    </a:lnTo>
                    <a:lnTo>
                      <a:pt x="143" y="102"/>
                    </a:lnTo>
                    <a:lnTo>
                      <a:pt x="147" y="78"/>
                    </a:lnTo>
                    <a:lnTo>
                      <a:pt x="145" y="61"/>
                    </a:lnTo>
                    <a:lnTo>
                      <a:pt x="136" y="45"/>
                    </a:lnTo>
                    <a:lnTo>
                      <a:pt x="122" y="25"/>
                    </a:lnTo>
                    <a:lnTo>
                      <a:pt x="100" y="12"/>
                    </a:lnTo>
                    <a:lnTo>
                      <a:pt x="78" y="8"/>
                    </a:lnTo>
                    <a:close/>
                    <a:moveTo>
                      <a:pt x="78" y="0"/>
                    </a:moveTo>
                    <a:lnTo>
                      <a:pt x="104" y="6"/>
                    </a:lnTo>
                    <a:lnTo>
                      <a:pt x="126" y="19"/>
                    </a:lnTo>
                    <a:lnTo>
                      <a:pt x="145" y="41"/>
                    </a:lnTo>
                    <a:lnTo>
                      <a:pt x="153" y="59"/>
                    </a:lnTo>
                    <a:lnTo>
                      <a:pt x="155" y="78"/>
                    </a:lnTo>
                    <a:lnTo>
                      <a:pt x="151" y="104"/>
                    </a:lnTo>
                    <a:lnTo>
                      <a:pt x="136" y="127"/>
                    </a:lnTo>
                    <a:lnTo>
                      <a:pt x="116" y="145"/>
                    </a:lnTo>
                    <a:lnTo>
                      <a:pt x="96" y="153"/>
                    </a:lnTo>
                    <a:lnTo>
                      <a:pt x="78" y="155"/>
                    </a:lnTo>
                    <a:lnTo>
                      <a:pt x="51" y="151"/>
                    </a:lnTo>
                    <a:lnTo>
                      <a:pt x="29" y="137"/>
                    </a:lnTo>
                    <a:lnTo>
                      <a:pt x="11" y="116"/>
                    </a:lnTo>
                    <a:lnTo>
                      <a:pt x="3" y="98"/>
                    </a:lnTo>
                    <a:lnTo>
                      <a:pt x="0" y="78"/>
                    </a:lnTo>
                    <a:lnTo>
                      <a:pt x="5" y="51"/>
                    </a:lnTo>
                    <a:lnTo>
                      <a:pt x="19" y="29"/>
                    </a:lnTo>
                    <a:lnTo>
                      <a:pt x="39" y="10"/>
                    </a:lnTo>
                    <a:lnTo>
                      <a:pt x="59" y="2"/>
                    </a:lnTo>
                    <a:lnTo>
                      <a:pt x="78" y="0"/>
                    </a:lnTo>
                    <a:close/>
                  </a:path>
                </a:pathLst>
              </a:custGeom>
              <a:solidFill>
                <a:srgbClr val="FFFFFF"/>
              </a:solidFill>
              <a:ln w="0">
                <a:noFill/>
                <a:prstDash val="solid"/>
                <a:round/>
              </a:ln>
            </p:spPr>
            <p:txBody>
              <a:bodyPr vert="horz" wrap="square" lIns="86699" tIns="43349" rIns="86699" bIns="43349" numCol="1" anchor="t" anchorCtr="0" compatLnSpc="1"/>
              <a:lstStyle/>
              <a:p>
                <a:endParaRPr lang="zh-CN" altLang="en-US" sz="1705">
                  <a:cs typeface="+mn-ea"/>
                  <a:sym typeface="+mn-lt"/>
                </a:endParaRPr>
              </a:p>
            </p:txBody>
          </p:sp>
          <p:sp>
            <p:nvSpPr>
              <p:cNvPr id="82" name="Freeform 211"/>
              <p:cNvSpPr/>
              <p:nvPr/>
            </p:nvSpPr>
            <p:spPr bwMode="auto">
              <a:xfrm>
                <a:off x="5651968" y="3817031"/>
                <a:ext cx="255312" cy="226625"/>
              </a:xfrm>
              <a:custGeom>
                <a:avLst/>
                <a:gdLst>
                  <a:gd name="T0" fmla="*/ 2 w 89"/>
                  <a:gd name="T1" fmla="*/ 0 h 79"/>
                  <a:gd name="T2" fmla="*/ 6 w 89"/>
                  <a:gd name="T3" fmla="*/ 4 h 79"/>
                  <a:gd name="T4" fmla="*/ 6 w 89"/>
                  <a:gd name="T5" fmla="*/ 71 h 79"/>
                  <a:gd name="T6" fmla="*/ 87 w 89"/>
                  <a:gd name="T7" fmla="*/ 71 h 79"/>
                  <a:gd name="T8" fmla="*/ 89 w 89"/>
                  <a:gd name="T9" fmla="*/ 75 h 79"/>
                  <a:gd name="T10" fmla="*/ 87 w 89"/>
                  <a:gd name="T11" fmla="*/ 79 h 79"/>
                  <a:gd name="T12" fmla="*/ 6 w 89"/>
                  <a:gd name="T13" fmla="*/ 79 h 79"/>
                  <a:gd name="T14" fmla="*/ 2 w 89"/>
                  <a:gd name="T15" fmla="*/ 77 h 79"/>
                  <a:gd name="T16" fmla="*/ 0 w 89"/>
                  <a:gd name="T17" fmla="*/ 75 h 79"/>
                  <a:gd name="T18" fmla="*/ 0 w 89"/>
                  <a:gd name="T19" fmla="*/ 71 h 79"/>
                  <a:gd name="T20" fmla="*/ 0 w 89"/>
                  <a:gd name="T21" fmla="*/ 4 h 79"/>
                  <a:gd name="T22" fmla="*/ 2 w 89"/>
                  <a:gd name="T23"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9" h="79">
                    <a:moveTo>
                      <a:pt x="2" y="0"/>
                    </a:moveTo>
                    <a:lnTo>
                      <a:pt x="6" y="4"/>
                    </a:lnTo>
                    <a:lnTo>
                      <a:pt x="6" y="71"/>
                    </a:lnTo>
                    <a:lnTo>
                      <a:pt x="87" y="71"/>
                    </a:lnTo>
                    <a:lnTo>
                      <a:pt x="89" y="75"/>
                    </a:lnTo>
                    <a:lnTo>
                      <a:pt x="87" y="79"/>
                    </a:lnTo>
                    <a:lnTo>
                      <a:pt x="6" y="79"/>
                    </a:lnTo>
                    <a:lnTo>
                      <a:pt x="2" y="77"/>
                    </a:lnTo>
                    <a:lnTo>
                      <a:pt x="0" y="75"/>
                    </a:lnTo>
                    <a:lnTo>
                      <a:pt x="0" y="71"/>
                    </a:lnTo>
                    <a:lnTo>
                      <a:pt x="0" y="4"/>
                    </a:lnTo>
                    <a:lnTo>
                      <a:pt x="2" y="0"/>
                    </a:lnTo>
                    <a:close/>
                  </a:path>
                </a:pathLst>
              </a:custGeom>
              <a:solidFill>
                <a:srgbClr val="E4F3F0"/>
              </a:solidFill>
              <a:ln w="0">
                <a:noFill/>
                <a:prstDash val="solid"/>
                <a:round/>
              </a:ln>
            </p:spPr>
            <p:txBody>
              <a:bodyPr vert="horz" wrap="square" lIns="86699" tIns="43349" rIns="86699" bIns="43349" numCol="1" anchor="t" anchorCtr="0" compatLnSpc="1"/>
              <a:lstStyle/>
              <a:p>
                <a:endParaRPr lang="zh-CN" altLang="en-US" sz="1705">
                  <a:cs typeface="+mn-ea"/>
                  <a:sym typeface="+mn-lt"/>
                </a:endParaRPr>
              </a:p>
            </p:txBody>
          </p:sp>
          <p:sp>
            <p:nvSpPr>
              <p:cNvPr id="83" name="Freeform 212"/>
              <p:cNvSpPr/>
              <p:nvPr/>
            </p:nvSpPr>
            <p:spPr bwMode="auto">
              <a:xfrm>
                <a:off x="5692129" y="3822769"/>
                <a:ext cx="209413" cy="180726"/>
              </a:xfrm>
              <a:custGeom>
                <a:avLst/>
                <a:gdLst>
                  <a:gd name="T0" fmla="*/ 69 w 73"/>
                  <a:gd name="T1" fmla="*/ 0 h 63"/>
                  <a:gd name="T2" fmla="*/ 71 w 73"/>
                  <a:gd name="T3" fmla="*/ 2 h 63"/>
                  <a:gd name="T4" fmla="*/ 73 w 73"/>
                  <a:gd name="T5" fmla="*/ 4 h 63"/>
                  <a:gd name="T6" fmla="*/ 69 w 73"/>
                  <a:gd name="T7" fmla="*/ 27 h 63"/>
                  <a:gd name="T8" fmla="*/ 65 w 73"/>
                  <a:gd name="T9" fmla="*/ 31 h 63"/>
                  <a:gd name="T10" fmla="*/ 63 w 73"/>
                  <a:gd name="T11" fmla="*/ 27 h 63"/>
                  <a:gd name="T12" fmla="*/ 65 w 73"/>
                  <a:gd name="T13" fmla="*/ 16 h 63"/>
                  <a:gd name="T14" fmla="*/ 45 w 73"/>
                  <a:gd name="T15" fmla="*/ 43 h 63"/>
                  <a:gd name="T16" fmla="*/ 43 w 73"/>
                  <a:gd name="T17" fmla="*/ 45 h 63"/>
                  <a:gd name="T18" fmla="*/ 39 w 73"/>
                  <a:gd name="T19" fmla="*/ 45 h 63"/>
                  <a:gd name="T20" fmla="*/ 27 w 73"/>
                  <a:gd name="T21" fmla="*/ 35 h 63"/>
                  <a:gd name="T22" fmla="*/ 6 w 73"/>
                  <a:gd name="T23" fmla="*/ 61 h 63"/>
                  <a:gd name="T24" fmla="*/ 4 w 73"/>
                  <a:gd name="T25" fmla="*/ 63 h 63"/>
                  <a:gd name="T26" fmla="*/ 0 w 73"/>
                  <a:gd name="T27" fmla="*/ 63 h 63"/>
                  <a:gd name="T28" fmla="*/ 0 w 73"/>
                  <a:gd name="T29" fmla="*/ 57 h 63"/>
                  <a:gd name="T30" fmla="*/ 20 w 73"/>
                  <a:gd name="T31" fmla="*/ 27 h 63"/>
                  <a:gd name="T32" fmla="*/ 24 w 73"/>
                  <a:gd name="T33" fmla="*/ 24 h 63"/>
                  <a:gd name="T34" fmla="*/ 27 w 73"/>
                  <a:gd name="T35" fmla="*/ 24 h 63"/>
                  <a:gd name="T36" fmla="*/ 41 w 73"/>
                  <a:gd name="T37" fmla="*/ 35 h 63"/>
                  <a:gd name="T38" fmla="*/ 57 w 73"/>
                  <a:gd name="T39" fmla="*/ 10 h 63"/>
                  <a:gd name="T40" fmla="*/ 49 w 73"/>
                  <a:gd name="T41" fmla="*/ 10 h 63"/>
                  <a:gd name="T42" fmla="*/ 45 w 73"/>
                  <a:gd name="T43" fmla="*/ 8 h 63"/>
                  <a:gd name="T44" fmla="*/ 47 w 73"/>
                  <a:gd name="T45" fmla="*/ 4 h 63"/>
                  <a:gd name="T46" fmla="*/ 69 w 73"/>
                  <a:gd name="T47"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3" h="63">
                    <a:moveTo>
                      <a:pt x="69" y="0"/>
                    </a:moveTo>
                    <a:lnTo>
                      <a:pt x="71" y="2"/>
                    </a:lnTo>
                    <a:lnTo>
                      <a:pt x="73" y="4"/>
                    </a:lnTo>
                    <a:lnTo>
                      <a:pt x="69" y="27"/>
                    </a:lnTo>
                    <a:lnTo>
                      <a:pt x="65" y="31"/>
                    </a:lnTo>
                    <a:lnTo>
                      <a:pt x="63" y="27"/>
                    </a:lnTo>
                    <a:lnTo>
                      <a:pt x="65" y="16"/>
                    </a:lnTo>
                    <a:lnTo>
                      <a:pt x="45" y="43"/>
                    </a:lnTo>
                    <a:lnTo>
                      <a:pt x="43" y="45"/>
                    </a:lnTo>
                    <a:lnTo>
                      <a:pt x="39" y="45"/>
                    </a:lnTo>
                    <a:lnTo>
                      <a:pt x="27" y="35"/>
                    </a:lnTo>
                    <a:lnTo>
                      <a:pt x="6" y="61"/>
                    </a:lnTo>
                    <a:lnTo>
                      <a:pt x="4" y="63"/>
                    </a:lnTo>
                    <a:lnTo>
                      <a:pt x="0" y="63"/>
                    </a:lnTo>
                    <a:lnTo>
                      <a:pt x="0" y="57"/>
                    </a:lnTo>
                    <a:lnTo>
                      <a:pt x="20" y="27"/>
                    </a:lnTo>
                    <a:lnTo>
                      <a:pt x="24" y="24"/>
                    </a:lnTo>
                    <a:lnTo>
                      <a:pt x="27" y="24"/>
                    </a:lnTo>
                    <a:lnTo>
                      <a:pt x="41" y="35"/>
                    </a:lnTo>
                    <a:lnTo>
                      <a:pt x="57" y="10"/>
                    </a:lnTo>
                    <a:lnTo>
                      <a:pt x="49" y="10"/>
                    </a:lnTo>
                    <a:lnTo>
                      <a:pt x="45" y="8"/>
                    </a:lnTo>
                    <a:lnTo>
                      <a:pt x="47" y="4"/>
                    </a:lnTo>
                    <a:lnTo>
                      <a:pt x="69" y="0"/>
                    </a:lnTo>
                    <a:close/>
                  </a:path>
                </a:pathLst>
              </a:custGeom>
              <a:solidFill>
                <a:srgbClr val="E4F3F0"/>
              </a:solidFill>
              <a:ln w="0">
                <a:noFill/>
                <a:prstDash val="solid"/>
                <a:round/>
              </a:ln>
            </p:spPr>
            <p:txBody>
              <a:bodyPr vert="horz" wrap="square" lIns="86699" tIns="43349" rIns="86699" bIns="43349" numCol="1" anchor="t" anchorCtr="0" compatLnSpc="1"/>
              <a:lstStyle/>
              <a:p>
                <a:endParaRPr lang="zh-CN" altLang="en-US" sz="1705">
                  <a:cs typeface="+mn-ea"/>
                  <a:sym typeface="+mn-lt"/>
                </a:endParaRPr>
              </a:p>
            </p:txBody>
          </p:sp>
        </p:grpSp>
      </p:grpSp>
      <p:sp>
        <p:nvSpPr>
          <p:cNvPr id="84" name="Text Placeholder 7"/>
          <p:cNvSpPr txBox="1"/>
          <p:nvPr/>
        </p:nvSpPr>
        <p:spPr>
          <a:xfrm>
            <a:off x="1297040" y="1678091"/>
            <a:ext cx="2519672" cy="338340"/>
          </a:xfrm>
          <a:prstGeom prst="rect">
            <a:avLst/>
          </a:prstGeom>
        </p:spPr>
        <p:txBody>
          <a:bodyPr vert="horz" lIns="0" tIns="98480" rIns="0" bIns="98480" anchor="ctr"/>
          <a:lstStyle>
            <a:lvl1pPr marL="0" indent="0" algn="r" rtl="0" eaLnBrk="0" fontAlgn="base" hangingPunct="0">
              <a:lnSpc>
                <a:spcPct val="100000"/>
              </a:lnSpc>
              <a:spcBef>
                <a:spcPts val="0"/>
              </a:spcBef>
              <a:spcAft>
                <a:spcPts val="0"/>
              </a:spcAft>
              <a:buFont typeface="Arial" panose="020B0604020202020204" pitchFamily="34" charset="0"/>
              <a:buNone/>
              <a:defRPr sz="1265"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r>
              <a:rPr lang="zh-CN" altLang="en-US" sz="1515" b="0" dirty="0">
                <a:solidFill>
                  <a:schemeClr val="tx1">
                    <a:lumMod val="65000"/>
                    <a:lumOff val="35000"/>
                  </a:schemeClr>
                </a:solidFill>
                <a:latin typeface="+mn-lt"/>
                <a:cs typeface="+mn-ea"/>
                <a:sym typeface="+mn-lt"/>
              </a:rPr>
              <a:t>请替换文字内容</a:t>
            </a:r>
          </a:p>
        </p:txBody>
      </p:sp>
      <p:sp>
        <p:nvSpPr>
          <p:cNvPr id="85" name="Text Placeholder 2"/>
          <p:cNvSpPr txBox="1"/>
          <p:nvPr/>
        </p:nvSpPr>
        <p:spPr>
          <a:xfrm>
            <a:off x="1521627" y="2042980"/>
            <a:ext cx="2295087" cy="548437"/>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0"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nSpc>
                <a:spcPct val="130000"/>
              </a:lnSpc>
            </a:pPr>
            <a:r>
              <a:rPr lang="zh-CN" altLang="en-US" sz="1045" dirty="0" smtClean="0">
                <a:solidFill>
                  <a:srgbClr val="595959"/>
                </a:solidFill>
                <a:latin typeface="+mn-lt"/>
                <a:cs typeface="+mn-ea"/>
                <a:sym typeface="+mn-lt"/>
              </a:rPr>
              <a:t>在此录入上述图表的描述说明，在此录入上述图表的描述说明。在此录入上述图表的描述说明，在此录入上述图表的描述说明。在此录入上述图表的描述说明，在此录入上述图表的描述说明。</a:t>
            </a:r>
            <a:endParaRPr lang="zh-CN" altLang="zh-CN" sz="1045" dirty="0">
              <a:solidFill>
                <a:srgbClr val="595959"/>
              </a:solidFill>
              <a:latin typeface="+mn-lt"/>
              <a:cs typeface="+mn-ea"/>
              <a:sym typeface="+mn-lt"/>
            </a:endParaRPr>
          </a:p>
        </p:txBody>
      </p:sp>
      <p:sp>
        <p:nvSpPr>
          <p:cNvPr id="86" name="Text Placeholder 7"/>
          <p:cNvSpPr txBox="1"/>
          <p:nvPr/>
        </p:nvSpPr>
        <p:spPr>
          <a:xfrm>
            <a:off x="1297040" y="3137602"/>
            <a:ext cx="2519672" cy="338340"/>
          </a:xfrm>
          <a:prstGeom prst="rect">
            <a:avLst/>
          </a:prstGeom>
        </p:spPr>
        <p:txBody>
          <a:bodyPr vert="horz" lIns="0" tIns="98480" rIns="0" bIns="98480" anchor="ctr"/>
          <a:lstStyle>
            <a:lvl1pPr marL="0" indent="0" algn="r" rtl="0" eaLnBrk="0" fontAlgn="base" hangingPunct="0">
              <a:lnSpc>
                <a:spcPct val="100000"/>
              </a:lnSpc>
              <a:spcBef>
                <a:spcPts val="0"/>
              </a:spcBef>
              <a:spcAft>
                <a:spcPts val="0"/>
              </a:spcAft>
              <a:buFont typeface="Arial" panose="020B0604020202020204" pitchFamily="34" charset="0"/>
              <a:buNone/>
              <a:defRPr sz="1265"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r>
              <a:rPr lang="zh-CN" altLang="en-US" sz="1515" b="0" dirty="0">
                <a:solidFill>
                  <a:schemeClr val="tx1">
                    <a:lumMod val="65000"/>
                    <a:lumOff val="35000"/>
                  </a:schemeClr>
                </a:solidFill>
                <a:latin typeface="+mn-lt"/>
                <a:cs typeface="+mn-ea"/>
                <a:sym typeface="+mn-lt"/>
              </a:rPr>
              <a:t>请替换文字内容</a:t>
            </a:r>
          </a:p>
        </p:txBody>
      </p:sp>
      <p:sp>
        <p:nvSpPr>
          <p:cNvPr id="87" name="Text Placeholder 2"/>
          <p:cNvSpPr txBox="1"/>
          <p:nvPr/>
        </p:nvSpPr>
        <p:spPr>
          <a:xfrm>
            <a:off x="1521627" y="3502492"/>
            <a:ext cx="2295087" cy="548437"/>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0"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nSpc>
                <a:spcPct val="130000"/>
              </a:lnSpc>
            </a:pPr>
            <a:r>
              <a:rPr lang="zh-CN" altLang="en-US" sz="1045" dirty="0" smtClean="0">
                <a:solidFill>
                  <a:srgbClr val="595959"/>
                </a:solidFill>
                <a:latin typeface="+mn-lt"/>
                <a:cs typeface="+mn-ea"/>
                <a:sym typeface="+mn-lt"/>
              </a:rPr>
              <a:t>在此录入上述图表的描述说明，在此录入上述图表的描述说明。在此录入上述图表的描述说明，在此录入上述图表的描述说明。在此录入上述图表的描述说明，在此录入上述图表的描述说明。</a:t>
            </a:r>
            <a:endParaRPr lang="zh-CN" altLang="zh-CN" sz="1045" dirty="0">
              <a:solidFill>
                <a:srgbClr val="595959"/>
              </a:solidFill>
              <a:latin typeface="+mn-lt"/>
              <a:cs typeface="+mn-ea"/>
              <a:sym typeface="+mn-lt"/>
            </a:endParaRPr>
          </a:p>
        </p:txBody>
      </p:sp>
      <p:sp>
        <p:nvSpPr>
          <p:cNvPr id="88" name="Text Placeholder 7"/>
          <p:cNvSpPr txBox="1"/>
          <p:nvPr/>
        </p:nvSpPr>
        <p:spPr>
          <a:xfrm>
            <a:off x="1297040" y="4857042"/>
            <a:ext cx="2519672" cy="338340"/>
          </a:xfrm>
          <a:prstGeom prst="rect">
            <a:avLst/>
          </a:prstGeom>
        </p:spPr>
        <p:txBody>
          <a:bodyPr vert="horz" lIns="0" tIns="98480" rIns="0" bIns="98480" anchor="ctr"/>
          <a:lstStyle>
            <a:lvl1pPr marL="0" indent="0" algn="r" rtl="0" eaLnBrk="0" fontAlgn="base" hangingPunct="0">
              <a:lnSpc>
                <a:spcPct val="100000"/>
              </a:lnSpc>
              <a:spcBef>
                <a:spcPts val="0"/>
              </a:spcBef>
              <a:spcAft>
                <a:spcPts val="0"/>
              </a:spcAft>
              <a:buFont typeface="Arial" panose="020B0604020202020204" pitchFamily="34" charset="0"/>
              <a:buNone/>
              <a:defRPr sz="1265"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r>
              <a:rPr lang="zh-CN" altLang="en-US" sz="1515" b="0" dirty="0">
                <a:solidFill>
                  <a:schemeClr val="tx1">
                    <a:lumMod val="65000"/>
                    <a:lumOff val="35000"/>
                  </a:schemeClr>
                </a:solidFill>
                <a:latin typeface="+mn-lt"/>
                <a:cs typeface="+mn-ea"/>
                <a:sym typeface="+mn-lt"/>
              </a:rPr>
              <a:t>请替换文字内容</a:t>
            </a:r>
          </a:p>
        </p:txBody>
      </p:sp>
      <p:sp>
        <p:nvSpPr>
          <p:cNvPr id="89" name="Text Placeholder 2"/>
          <p:cNvSpPr txBox="1"/>
          <p:nvPr/>
        </p:nvSpPr>
        <p:spPr>
          <a:xfrm>
            <a:off x="1521627" y="5221932"/>
            <a:ext cx="2295087" cy="548437"/>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0"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nSpc>
                <a:spcPct val="130000"/>
              </a:lnSpc>
            </a:pPr>
            <a:r>
              <a:rPr lang="zh-CN" altLang="en-US" sz="1045" dirty="0" smtClean="0">
                <a:solidFill>
                  <a:srgbClr val="595959"/>
                </a:solidFill>
                <a:latin typeface="+mn-lt"/>
                <a:cs typeface="+mn-ea"/>
                <a:sym typeface="+mn-lt"/>
              </a:rPr>
              <a:t>在此录入上述图表的描述说明，在此录入上述图表的描述说明。在此录入上述图表的描述说明，在此录入上述图表的描述说明。在此录入上述图表的描述说明，在此录入上述图表的描述说明。</a:t>
            </a:r>
            <a:endParaRPr lang="zh-CN" altLang="zh-CN" sz="1045" dirty="0">
              <a:solidFill>
                <a:srgbClr val="595959"/>
              </a:solidFill>
              <a:latin typeface="+mn-lt"/>
              <a:cs typeface="+mn-ea"/>
              <a:sym typeface="+mn-lt"/>
            </a:endParaRPr>
          </a:p>
        </p:txBody>
      </p:sp>
      <p:sp>
        <p:nvSpPr>
          <p:cNvPr id="90" name="Text Placeholder 7"/>
          <p:cNvSpPr txBox="1"/>
          <p:nvPr/>
        </p:nvSpPr>
        <p:spPr>
          <a:xfrm>
            <a:off x="8440833" y="1678091"/>
            <a:ext cx="2519672" cy="338340"/>
          </a:xfrm>
          <a:prstGeom prst="rect">
            <a:avLst/>
          </a:prstGeom>
        </p:spPr>
        <p:txBody>
          <a:bodyPr vert="horz" lIns="0" tIns="98480" rIns="0" bIns="98480" anchor="ctr"/>
          <a:lstStyle>
            <a:lvl1pPr marL="0" indent="0" algn="r" rtl="0" eaLnBrk="0" fontAlgn="base" hangingPunct="0">
              <a:lnSpc>
                <a:spcPct val="100000"/>
              </a:lnSpc>
              <a:spcBef>
                <a:spcPts val="0"/>
              </a:spcBef>
              <a:spcAft>
                <a:spcPts val="0"/>
              </a:spcAft>
              <a:buFont typeface="Arial" panose="020B0604020202020204" pitchFamily="34" charset="0"/>
              <a:buNone/>
              <a:defRPr sz="1265"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r>
              <a:rPr lang="zh-CN" altLang="en-US" sz="1515" b="0" dirty="0">
                <a:solidFill>
                  <a:schemeClr val="tx1">
                    <a:lumMod val="65000"/>
                    <a:lumOff val="35000"/>
                  </a:schemeClr>
                </a:solidFill>
                <a:latin typeface="+mn-lt"/>
                <a:cs typeface="+mn-ea"/>
                <a:sym typeface="+mn-lt"/>
              </a:rPr>
              <a:t>请替换文字内容</a:t>
            </a:r>
          </a:p>
        </p:txBody>
      </p:sp>
      <p:sp>
        <p:nvSpPr>
          <p:cNvPr id="91" name="Text Placeholder 2"/>
          <p:cNvSpPr txBox="1"/>
          <p:nvPr/>
        </p:nvSpPr>
        <p:spPr>
          <a:xfrm>
            <a:off x="8440833" y="2042980"/>
            <a:ext cx="2297816" cy="548437"/>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0"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lnSpc>
                <a:spcPct val="130000"/>
              </a:lnSpc>
            </a:pPr>
            <a:r>
              <a:rPr lang="zh-CN" altLang="en-US" sz="1045" dirty="0" smtClean="0">
                <a:solidFill>
                  <a:srgbClr val="595959"/>
                </a:solidFill>
                <a:latin typeface="+mn-lt"/>
                <a:cs typeface="+mn-ea"/>
                <a:sym typeface="+mn-lt"/>
              </a:rPr>
              <a:t>在此录入上述图表的描述说明，在此录入上述图表的描述说明。在此录入上述图表的描述说明，在此录入上述图表的描述说明。在此录入上述图表的描述说明，在此录入上述图表的描述说明。</a:t>
            </a:r>
            <a:endParaRPr lang="zh-CN" altLang="zh-CN" sz="1045" dirty="0">
              <a:solidFill>
                <a:srgbClr val="595959"/>
              </a:solidFill>
              <a:latin typeface="+mn-lt"/>
              <a:cs typeface="+mn-ea"/>
              <a:sym typeface="+mn-lt"/>
            </a:endParaRPr>
          </a:p>
        </p:txBody>
      </p:sp>
      <p:sp>
        <p:nvSpPr>
          <p:cNvPr id="92" name="Text Placeholder 7"/>
          <p:cNvSpPr txBox="1"/>
          <p:nvPr/>
        </p:nvSpPr>
        <p:spPr>
          <a:xfrm>
            <a:off x="8440833" y="3137602"/>
            <a:ext cx="2519672" cy="338340"/>
          </a:xfrm>
          <a:prstGeom prst="rect">
            <a:avLst/>
          </a:prstGeom>
        </p:spPr>
        <p:txBody>
          <a:bodyPr vert="horz" lIns="0" tIns="98480" rIns="0" bIns="98480" anchor="ctr"/>
          <a:lstStyle>
            <a:lvl1pPr marL="0" indent="0" algn="r" rtl="0" eaLnBrk="0" fontAlgn="base" hangingPunct="0">
              <a:lnSpc>
                <a:spcPct val="100000"/>
              </a:lnSpc>
              <a:spcBef>
                <a:spcPts val="0"/>
              </a:spcBef>
              <a:spcAft>
                <a:spcPts val="0"/>
              </a:spcAft>
              <a:buFont typeface="Arial" panose="020B0604020202020204" pitchFamily="34" charset="0"/>
              <a:buNone/>
              <a:defRPr sz="1265"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r>
              <a:rPr lang="zh-CN" altLang="en-US" sz="1515" b="0" dirty="0">
                <a:solidFill>
                  <a:schemeClr val="tx1">
                    <a:lumMod val="65000"/>
                    <a:lumOff val="35000"/>
                  </a:schemeClr>
                </a:solidFill>
                <a:latin typeface="+mn-lt"/>
                <a:cs typeface="+mn-ea"/>
                <a:sym typeface="+mn-lt"/>
              </a:rPr>
              <a:t>请替换文字内容</a:t>
            </a:r>
          </a:p>
        </p:txBody>
      </p:sp>
      <p:sp>
        <p:nvSpPr>
          <p:cNvPr id="93" name="Text Placeholder 2"/>
          <p:cNvSpPr txBox="1"/>
          <p:nvPr/>
        </p:nvSpPr>
        <p:spPr>
          <a:xfrm>
            <a:off x="8440833" y="3502492"/>
            <a:ext cx="2297816" cy="548437"/>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0"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lnSpc>
                <a:spcPct val="130000"/>
              </a:lnSpc>
            </a:pPr>
            <a:r>
              <a:rPr lang="zh-CN" altLang="en-US" sz="1045" dirty="0" smtClean="0">
                <a:solidFill>
                  <a:srgbClr val="595959"/>
                </a:solidFill>
                <a:latin typeface="+mn-lt"/>
                <a:cs typeface="+mn-ea"/>
                <a:sym typeface="+mn-lt"/>
              </a:rPr>
              <a:t>在此录入上述图表的描述说明，在此录入上述图表的描述说明。在此录入上述图表的描述说明，在此录入上述图表的描述说明。在此录入上述图表的描述说明，在此录入上述图表的描述说明。</a:t>
            </a:r>
            <a:endParaRPr lang="zh-CN" altLang="zh-CN" sz="1045" dirty="0">
              <a:solidFill>
                <a:srgbClr val="595959"/>
              </a:solidFill>
              <a:latin typeface="+mn-lt"/>
              <a:cs typeface="+mn-ea"/>
              <a:sym typeface="+mn-lt"/>
            </a:endParaRPr>
          </a:p>
        </p:txBody>
      </p:sp>
      <p:sp>
        <p:nvSpPr>
          <p:cNvPr id="94" name="Text Placeholder 7"/>
          <p:cNvSpPr txBox="1"/>
          <p:nvPr/>
        </p:nvSpPr>
        <p:spPr>
          <a:xfrm>
            <a:off x="8440833" y="4857042"/>
            <a:ext cx="2519672" cy="338340"/>
          </a:xfrm>
          <a:prstGeom prst="rect">
            <a:avLst/>
          </a:prstGeom>
        </p:spPr>
        <p:txBody>
          <a:bodyPr vert="horz" lIns="0" tIns="98480" rIns="0" bIns="98480" anchor="ctr"/>
          <a:lstStyle>
            <a:lvl1pPr marL="0" indent="0" algn="r" rtl="0" eaLnBrk="0" fontAlgn="base" hangingPunct="0">
              <a:lnSpc>
                <a:spcPct val="100000"/>
              </a:lnSpc>
              <a:spcBef>
                <a:spcPts val="0"/>
              </a:spcBef>
              <a:spcAft>
                <a:spcPts val="0"/>
              </a:spcAft>
              <a:buFont typeface="Arial" panose="020B0604020202020204" pitchFamily="34" charset="0"/>
              <a:buNone/>
              <a:defRPr sz="1265"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r>
              <a:rPr lang="zh-CN" altLang="en-US" sz="1515" b="0" dirty="0">
                <a:solidFill>
                  <a:schemeClr val="tx1">
                    <a:lumMod val="65000"/>
                    <a:lumOff val="35000"/>
                  </a:schemeClr>
                </a:solidFill>
                <a:latin typeface="+mn-lt"/>
                <a:cs typeface="+mn-ea"/>
                <a:sym typeface="+mn-lt"/>
              </a:rPr>
              <a:t>请替换文字内容</a:t>
            </a:r>
          </a:p>
        </p:txBody>
      </p:sp>
      <p:sp>
        <p:nvSpPr>
          <p:cNvPr id="95" name="Text Placeholder 2"/>
          <p:cNvSpPr txBox="1"/>
          <p:nvPr/>
        </p:nvSpPr>
        <p:spPr>
          <a:xfrm>
            <a:off x="8440833" y="5221932"/>
            <a:ext cx="2297816" cy="548437"/>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0"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lnSpc>
                <a:spcPct val="130000"/>
              </a:lnSpc>
            </a:pPr>
            <a:r>
              <a:rPr lang="zh-CN" altLang="en-US" sz="1045" dirty="0" smtClean="0">
                <a:solidFill>
                  <a:srgbClr val="595959"/>
                </a:solidFill>
                <a:latin typeface="+mn-lt"/>
                <a:cs typeface="+mn-ea"/>
                <a:sym typeface="+mn-lt"/>
              </a:rPr>
              <a:t>在此录入上述图表的描述说明，在此录入上述图表的描述说明。在此录入上述图表的描述说明，在此录入上述图表的描述说明。在此录入上述图表的描述说明，在此录入上述图表的描述说明。</a:t>
            </a:r>
            <a:endParaRPr lang="zh-CN" altLang="zh-CN" sz="1045" dirty="0">
              <a:solidFill>
                <a:srgbClr val="595959"/>
              </a:solidFill>
              <a:latin typeface="+mn-lt"/>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wipe(up)">
                                      <p:cBhvr>
                                        <p:cTn id="11" dur="500"/>
                                        <p:tgtEl>
                                          <p:spTgt spid="41"/>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47"/>
                                        </p:tgtEl>
                                        <p:attrNameLst>
                                          <p:attrName>style.visibility</p:attrName>
                                        </p:attrNameLst>
                                      </p:cBhvr>
                                      <p:to>
                                        <p:strVal val="visible"/>
                                      </p:to>
                                    </p:set>
                                    <p:animEffect transition="in" filter="wipe(right)">
                                      <p:cBhvr>
                                        <p:cTn id="15" dur="500"/>
                                        <p:tgtEl>
                                          <p:spTgt spid="47"/>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wipe(up)">
                                      <p:cBhvr>
                                        <p:cTn id="19" dur="500"/>
                                        <p:tgtEl>
                                          <p:spTgt spid="43"/>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wipe(left)">
                                      <p:cBhvr>
                                        <p:cTn id="23" dur="500"/>
                                        <p:tgtEl>
                                          <p:spTgt spid="44"/>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wipe(up)">
                                      <p:cBhvr>
                                        <p:cTn id="27" dur="500"/>
                                        <p:tgtEl>
                                          <p:spTgt spid="40"/>
                                        </p:tgtEl>
                                      </p:cBhvr>
                                    </p:animEffect>
                                  </p:childTnLst>
                                </p:cTn>
                              </p:par>
                            </p:childTnLst>
                          </p:cTn>
                        </p:par>
                        <p:par>
                          <p:cTn id="28" fill="hold">
                            <p:stCondLst>
                              <p:cond delay="3000"/>
                            </p:stCondLst>
                            <p:childTnLst>
                              <p:par>
                                <p:cTn id="29" presetID="22" presetClass="entr" presetSubtype="2" fill="hold" grpId="0" nodeType="afterEffect">
                                  <p:stCondLst>
                                    <p:cond delay="0"/>
                                  </p:stCondLst>
                                  <p:childTnLst>
                                    <p:set>
                                      <p:cBhvr>
                                        <p:cTn id="30" dur="1" fill="hold">
                                          <p:stCondLst>
                                            <p:cond delay="0"/>
                                          </p:stCondLst>
                                        </p:cTn>
                                        <p:tgtEl>
                                          <p:spTgt spid="48"/>
                                        </p:tgtEl>
                                        <p:attrNameLst>
                                          <p:attrName>style.visibility</p:attrName>
                                        </p:attrNameLst>
                                      </p:cBhvr>
                                      <p:to>
                                        <p:strVal val="visible"/>
                                      </p:to>
                                    </p:set>
                                    <p:animEffect transition="in" filter="wipe(right)">
                                      <p:cBhvr>
                                        <p:cTn id="31" dur="500"/>
                                        <p:tgtEl>
                                          <p:spTgt spid="48"/>
                                        </p:tgtEl>
                                      </p:cBhvr>
                                    </p:animEffect>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45"/>
                                        </p:tgtEl>
                                        <p:attrNameLst>
                                          <p:attrName>style.visibility</p:attrName>
                                        </p:attrNameLst>
                                      </p:cBhvr>
                                      <p:to>
                                        <p:strVal val="visible"/>
                                      </p:to>
                                    </p:set>
                                    <p:animEffect transition="in" filter="wipe(up)">
                                      <p:cBhvr>
                                        <p:cTn id="35" dur="500"/>
                                        <p:tgtEl>
                                          <p:spTgt spid="45"/>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46"/>
                                        </p:tgtEl>
                                        <p:attrNameLst>
                                          <p:attrName>style.visibility</p:attrName>
                                        </p:attrNameLst>
                                      </p:cBhvr>
                                      <p:to>
                                        <p:strVal val="visible"/>
                                      </p:to>
                                    </p:set>
                                    <p:animEffect transition="in" filter="wipe(left)">
                                      <p:cBhvr>
                                        <p:cTn id="39" dur="500"/>
                                        <p:tgtEl>
                                          <p:spTgt spid="46"/>
                                        </p:tgtEl>
                                      </p:cBhvr>
                                    </p:animEffect>
                                  </p:childTnLst>
                                </p:cTn>
                              </p:par>
                            </p:childTnLst>
                          </p:cTn>
                        </p:par>
                        <p:par>
                          <p:cTn id="40" fill="hold">
                            <p:stCondLst>
                              <p:cond delay="4500"/>
                            </p:stCondLst>
                            <p:childTnLst>
                              <p:par>
                                <p:cTn id="41" presetID="22" presetClass="entr" presetSubtype="2" fill="hold" nodeType="afterEffect">
                                  <p:stCondLst>
                                    <p:cond delay="0"/>
                                  </p:stCondLst>
                                  <p:childTnLst>
                                    <p:set>
                                      <p:cBhvr>
                                        <p:cTn id="42" dur="1" fill="hold">
                                          <p:stCondLst>
                                            <p:cond delay="0"/>
                                          </p:stCondLst>
                                        </p:cTn>
                                        <p:tgtEl>
                                          <p:spTgt spid="73"/>
                                        </p:tgtEl>
                                        <p:attrNameLst>
                                          <p:attrName>style.visibility</p:attrName>
                                        </p:attrNameLst>
                                      </p:cBhvr>
                                      <p:to>
                                        <p:strVal val="visible"/>
                                      </p:to>
                                    </p:set>
                                    <p:animEffect transition="in" filter="wipe(right)">
                                      <p:cBhvr>
                                        <p:cTn id="43" dur="500"/>
                                        <p:tgtEl>
                                          <p:spTgt spid="73"/>
                                        </p:tgtEl>
                                      </p:cBhvr>
                                    </p:animEffect>
                                  </p:childTnLst>
                                </p:cTn>
                              </p:par>
                              <p:par>
                                <p:cTn id="44" presetID="22" presetClass="entr" presetSubtype="2" fill="hold" nodeType="withEffect">
                                  <p:stCondLst>
                                    <p:cond delay="0"/>
                                  </p:stCondLst>
                                  <p:childTnLst>
                                    <p:set>
                                      <p:cBhvr>
                                        <p:cTn id="45" dur="1" fill="hold">
                                          <p:stCondLst>
                                            <p:cond delay="0"/>
                                          </p:stCondLst>
                                        </p:cTn>
                                        <p:tgtEl>
                                          <p:spTgt spid="78"/>
                                        </p:tgtEl>
                                        <p:attrNameLst>
                                          <p:attrName>style.visibility</p:attrName>
                                        </p:attrNameLst>
                                      </p:cBhvr>
                                      <p:to>
                                        <p:strVal val="visible"/>
                                      </p:to>
                                    </p:set>
                                    <p:animEffect transition="in" filter="wipe(right)">
                                      <p:cBhvr>
                                        <p:cTn id="46" dur="500"/>
                                        <p:tgtEl>
                                          <p:spTgt spid="78"/>
                                        </p:tgtEl>
                                      </p:cBhvr>
                                    </p:animEffect>
                                  </p:childTnLst>
                                </p:cTn>
                              </p:par>
                              <p:par>
                                <p:cTn id="47" presetID="22" presetClass="entr" presetSubtype="8" fill="hold" nodeType="withEffect">
                                  <p:stCondLst>
                                    <p:cond delay="0"/>
                                  </p:stCondLst>
                                  <p:childTnLst>
                                    <p:set>
                                      <p:cBhvr>
                                        <p:cTn id="48" dur="1" fill="hold">
                                          <p:stCondLst>
                                            <p:cond delay="0"/>
                                          </p:stCondLst>
                                        </p:cTn>
                                        <p:tgtEl>
                                          <p:spTgt spid="66"/>
                                        </p:tgtEl>
                                        <p:attrNameLst>
                                          <p:attrName>style.visibility</p:attrName>
                                        </p:attrNameLst>
                                      </p:cBhvr>
                                      <p:to>
                                        <p:strVal val="visible"/>
                                      </p:to>
                                    </p:set>
                                    <p:animEffect transition="in" filter="wipe(left)">
                                      <p:cBhvr>
                                        <p:cTn id="49" dur="500"/>
                                        <p:tgtEl>
                                          <p:spTgt spid="66"/>
                                        </p:tgtEl>
                                      </p:cBhvr>
                                    </p:animEffect>
                                  </p:childTnLst>
                                </p:cTn>
                              </p:par>
                              <p:par>
                                <p:cTn id="50" presetID="22" presetClass="entr" presetSubtype="8" fill="hold" nodeType="withEffect">
                                  <p:stCondLst>
                                    <p:cond delay="0"/>
                                  </p:stCondLst>
                                  <p:childTnLst>
                                    <p:set>
                                      <p:cBhvr>
                                        <p:cTn id="51" dur="1" fill="hold">
                                          <p:stCondLst>
                                            <p:cond delay="0"/>
                                          </p:stCondLst>
                                        </p:cTn>
                                        <p:tgtEl>
                                          <p:spTgt spid="59"/>
                                        </p:tgtEl>
                                        <p:attrNameLst>
                                          <p:attrName>style.visibility</p:attrName>
                                        </p:attrNameLst>
                                      </p:cBhvr>
                                      <p:to>
                                        <p:strVal val="visible"/>
                                      </p:to>
                                    </p:set>
                                    <p:animEffect transition="in" filter="wipe(left)">
                                      <p:cBhvr>
                                        <p:cTn id="52" dur="500"/>
                                        <p:tgtEl>
                                          <p:spTgt spid="59"/>
                                        </p:tgtEl>
                                      </p:cBhvr>
                                    </p:animEffect>
                                  </p:childTnLst>
                                </p:cTn>
                              </p:par>
                              <p:par>
                                <p:cTn id="53" presetID="22" presetClass="entr" presetSubtype="2" fill="hold" nodeType="withEffect">
                                  <p:stCondLst>
                                    <p:cond delay="0"/>
                                  </p:stCondLst>
                                  <p:childTnLst>
                                    <p:set>
                                      <p:cBhvr>
                                        <p:cTn id="54" dur="1" fill="hold">
                                          <p:stCondLst>
                                            <p:cond delay="0"/>
                                          </p:stCondLst>
                                        </p:cTn>
                                        <p:tgtEl>
                                          <p:spTgt spid="49"/>
                                        </p:tgtEl>
                                        <p:attrNameLst>
                                          <p:attrName>style.visibility</p:attrName>
                                        </p:attrNameLst>
                                      </p:cBhvr>
                                      <p:to>
                                        <p:strVal val="visible"/>
                                      </p:to>
                                    </p:set>
                                    <p:animEffect transition="in" filter="wipe(right)">
                                      <p:cBhvr>
                                        <p:cTn id="55" dur="500"/>
                                        <p:tgtEl>
                                          <p:spTgt spid="49"/>
                                        </p:tgtEl>
                                      </p:cBhvr>
                                    </p:animEffect>
                                  </p:childTnLst>
                                </p:cTn>
                              </p:par>
                            </p:childTnLst>
                          </p:cTn>
                        </p:par>
                        <p:par>
                          <p:cTn id="56" fill="hold">
                            <p:stCondLst>
                              <p:cond delay="5000"/>
                            </p:stCondLst>
                            <p:childTnLst>
                              <p:par>
                                <p:cTn id="57" presetID="53" presetClass="entr" presetSubtype="16" fill="hold" grpId="0" nodeType="afterEffect">
                                  <p:stCondLst>
                                    <p:cond delay="0"/>
                                  </p:stCondLst>
                                  <p:childTnLst>
                                    <p:set>
                                      <p:cBhvr>
                                        <p:cTn id="58" dur="1" fill="hold">
                                          <p:stCondLst>
                                            <p:cond delay="0"/>
                                          </p:stCondLst>
                                        </p:cTn>
                                        <p:tgtEl>
                                          <p:spTgt spid="84">
                                            <p:txEl>
                                              <p:pRg st="0" end="0"/>
                                            </p:txEl>
                                          </p:spTgt>
                                        </p:tgtEl>
                                        <p:attrNameLst>
                                          <p:attrName>style.visibility</p:attrName>
                                        </p:attrNameLst>
                                      </p:cBhvr>
                                      <p:to>
                                        <p:strVal val="visible"/>
                                      </p:to>
                                    </p:set>
                                    <p:anim calcmode="lin" valueType="num">
                                      <p:cBhvr>
                                        <p:cTn id="59" dur="400" fill="hold"/>
                                        <p:tgtEl>
                                          <p:spTgt spid="84">
                                            <p:txEl>
                                              <p:pRg st="0" end="0"/>
                                            </p:txEl>
                                          </p:spTgt>
                                        </p:tgtEl>
                                        <p:attrNameLst>
                                          <p:attrName>ppt_w</p:attrName>
                                        </p:attrNameLst>
                                      </p:cBhvr>
                                      <p:tavLst>
                                        <p:tav tm="0">
                                          <p:val>
                                            <p:fltVal val="0"/>
                                          </p:val>
                                        </p:tav>
                                        <p:tav tm="100000">
                                          <p:val>
                                            <p:strVal val="#ppt_w"/>
                                          </p:val>
                                        </p:tav>
                                      </p:tavLst>
                                    </p:anim>
                                    <p:anim calcmode="lin" valueType="num">
                                      <p:cBhvr>
                                        <p:cTn id="60" dur="400" fill="hold"/>
                                        <p:tgtEl>
                                          <p:spTgt spid="84">
                                            <p:txEl>
                                              <p:pRg st="0" end="0"/>
                                            </p:txEl>
                                          </p:spTgt>
                                        </p:tgtEl>
                                        <p:attrNameLst>
                                          <p:attrName>ppt_h</p:attrName>
                                        </p:attrNameLst>
                                      </p:cBhvr>
                                      <p:tavLst>
                                        <p:tav tm="0">
                                          <p:val>
                                            <p:fltVal val="0"/>
                                          </p:val>
                                        </p:tav>
                                        <p:tav tm="100000">
                                          <p:val>
                                            <p:strVal val="#ppt_h"/>
                                          </p:val>
                                        </p:tav>
                                      </p:tavLst>
                                    </p:anim>
                                    <p:animEffect transition="in" filter="fade">
                                      <p:cBhvr>
                                        <p:cTn id="61" dur="400"/>
                                        <p:tgtEl>
                                          <p:spTgt spid="84">
                                            <p:txEl>
                                              <p:pRg st="0" end="0"/>
                                            </p:txEl>
                                          </p:spTgt>
                                        </p:tgtEl>
                                      </p:cBhvr>
                                    </p:animEffect>
                                  </p:childTnLst>
                                </p:cTn>
                              </p:par>
                            </p:childTnLst>
                          </p:cTn>
                        </p:par>
                        <p:par>
                          <p:cTn id="62" fill="hold">
                            <p:stCondLst>
                              <p:cond delay="5500"/>
                            </p:stCondLst>
                            <p:childTnLst>
                              <p:par>
                                <p:cTn id="63" presetID="53" presetClass="entr" presetSubtype="16" fill="hold" grpId="0" nodeType="afterEffect">
                                  <p:stCondLst>
                                    <p:cond delay="0"/>
                                  </p:stCondLst>
                                  <p:childTnLst>
                                    <p:set>
                                      <p:cBhvr>
                                        <p:cTn id="64" dur="1" fill="hold">
                                          <p:stCondLst>
                                            <p:cond delay="0"/>
                                          </p:stCondLst>
                                        </p:cTn>
                                        <p:tgtEl>
                                          <p:spTgt spid="85">
                                            <p:txEl>
                                              <p:pRg st="0" end="0"/>
                                            </p:txEl>
                                          </p:spTgt>
                                        </p:tgtEl>
                                        <p:attrNameLst>
                                          <p:attrName>style.visibility</p:attrName>
                                        </p:attrNameLst>
                                      </p:cBhvr>
                                      <p:to>
                                        <p:strVal val="visible"/>
                                      </p:to>
                                    </p:set>
                                    <p:anim calcmode="lin" valueType="num">
                                      <p:cBhvr>
                                        <p:cTn id="65" dur="400" fill="hold"/>
                                        <p:tgtEl>
                                          <p:spTgt spid="85">
                                            <p:txEl>
                                              <p:pRg st="0" end="0"/>
                                            </p:txEl>
                                          </p:spTgt>
                                        </p:tgtEl>
                                        <p:attrNameLst>
                                          <p:attrName>ppt_w</p:attrName>
                                        </p:attrNameLst>
                                      </p:cBhvr>
                                      <p:tavLst>
                                        <p:tav tm="0">
                                          <p:val>
                                            <p:fltVal val="0"/>
                                          </p:val>
                                        </p:tav>
                                        <p:tav tm="100000">
                                          <p:val>
                                            <p:strVal val="#ppt_w"/>
                                          </p:val>
                                        </p:tav>
                                      </p:tavLst>
                                    </p:anim>
                                    <p:anim calcmode="lin" valueType="num">
                                      <p:cBhvr>
                                        <p:cTn id="66" dur="400" fill="hold"/>
                                        <p:tgtEl>
                                          <p:spTgt spid="85">
                                            <p:txEl>
                                              <p:pRg st="0" end="0"/>
                                            </p:txEl>
                                          </p:spTgt>
                                        </p:tgtEl>
                                        <p:attrNameLst>
                                          <p:attrName>ppt_h</p:attrName>
                                        </p:attrNameLst>
                                      </p:cBhvr>
                                      <p:tavLst>
                                        <p:tav tm="0">
                                          <p:val>
                                            <p:fltVal val="0"/>
                                          </p:val>
                                        </p:tav>
                                        <p:tav tm="100000">
                                          <p:val>
                                            <p:strVal val="#ppt_h"/>
                                          </p:val>
                                        </p:tav>
                                      </p:tavLst>
                                    </p:anim>
                                    <p:animEffect transition="in" filter="fade">
                                      <p:cBhvr>
                                        <p:cTn id="67" dur="400"/>
                                        <p:tgtEl>
                                          <p:spTgt spid="85">
                                            <p:txEl>
                                              <p:pRg st="0" end="0"/>
                                            </p:txEl>
                                          </p:spTgt>
                                        </p:tgtEl>
                                      </p:cBhvr>
                                    </p:animEffect>
                                  </p:childTnLst>
                                </p:cTn>
                              </p:par>
                            </p:childTnLst>
                          </p:cTn>
                        </p:par>
                        <p:par>
                          <p:cTn id="68" fill="hold">
                            <p:stCondLst>
                              <p:cond delay="6000"/>
                            </p:stCondLst>
                            <p:childTnLst>
                              <p:par>
                                <p:cTn id="69" presetID="53" presetClass="entr" presetSubtype="16" fill="hold" grpId="0" nodeType="afterEffect">
                                  <p:stCondLst>
                                    <p:cond delay="0"/>
                                  </p:stCondLst>
                                  <p:childTnLst>
                                    <p:set>
                                      <p:cBhvr>
                                        <p:cTn id="70" dur="1" fill="hold">
                                          <p:stCondLst>
                                            <p:cond delay="0"/>
                                          </p:stCondLst>
                                        </p:cTn>
                                        <p:tgtEl>
                                          <p:spTgt spid="86">
                                            <p:txEl>
                                              <p:pRg st="0" end="0"/>
                                            </p:txEl>
                                          </p:spTgt>
                                        </p:tgtEl>
                                        <p:attrNameLst>
                                          <p:attrName>style.visibility</p:attrName>
                                        </p:attrNameLst>
                                      </p:cBhvr>
                                      <p:to>
                                        <p:strVal val="visible"/>
                                      </p:to>
                                    </p:set>
                                    <p:anim calcmode="lin" valueType="num">
                                      <p:cBhvr>
                                        <p:cTn id="71" dur="400" fill="hold"/>
                                        <p:tgtEl>
                                          <p:spTgt spid="86">
                                            <p:txEl>
                                              <p:pRg st="0" end="0"/>
                                            </p:txEl>
                                          </p:spTgt>
                                        </p:tgtEl>
                                        <p:attrNameLst>
                                          <p:attrName>ppt_w</p:attrName>
                                        </p:attrNameLst>
                                      </p:cBhvr>
                                      <p:tavLst>
                                        <p:tav tm="0">
                                          <p:val>
                                            <p:fltVal val="0"/>
                                          </p:val>
                                        </p:tav>
                                        <p:tav tm="100000">
                                          <p:val>
                                            <p:strVal val="#ppt_w"/>
                                          </p:val>
                                        </p:tav>
                                      </p:tavLst>
                                    </p:anim>
                                    <p:anim calcmode="lin" valueType="num">
                                      <p:cBhvr>
                                        <p:cTn id="72" dur="400" fill="hold"/>
                                        <p:tgtEl>
                                          <p:spTgt spid="86">
                                            <p:txEl>
                                              <p:pRg st="0" end="0"/>
                                            </p:txEl>
                                          </p:spTgt>
                                        </p:tgtEl>
                                        <p:attrNameLst>
                                          <p:attrName>ppt_h</p:attrName>
                                        </p:attrNameLst>
                                      </p:cBhvr>
                                      <p:tavLst>
                                        <p:tav tm="0">
                                          <p:val>
                                            <p:fltVal val="0"/>
                                          </p:val>
                                        </p:tav>
                                        <p:tav tm="100000">
                                          <p:val>
                                            <p:strVal val="#ppt_h"/>
                                          </p:val>
                                        </p:tav>
                                      </p:tavLst>
                                    </p:anim>
                                    <p:animEffect transition="in" filter="fade">
                                      <p:cBhvr>
                                        <p:cTn id="73" dur="400"/>
                                        <p:tgtEl>
                                          <p:spTgt spid="86">
                                            <p:txEl>
                                              <p:pRg st="0" end="0"/>
                                            </p:txEl>
                                          </p:spTgt>
                                        </p:tgtEl>
                                      </p:cBhvr>
                                    </p:animEffect>
                                  </p:childTnLst>
                                </p:cTn>
                              </p:par>
                            </p:childTnLst>
                          </p:cTn>
                        </p:par>
                        <p:par>
                          <p:cTn id="74" fill="hold">
                            <p:stCondLst>
                              <p:cond delay="6500"/>
                            </p:stCondLst>
                            <p:childTnLst>
                              <p:par>
                                <p:cTn id="75" presetID="53" presetClass="entr" presetSubtype="16" fill="hold" grpId="0" nodeType="afterEffect">
                                  <p:stCondLst>
                                    <p:cond delay="0"/>
                                  </p:stCondLst>
                                  <p:childTnLst>
                                    <p:set>
                                      <p:cBhvr>
                                        <p:cTn id="76" dur="1" fill="hold">
                                          <p:stCondLst>
                                            <p:cond delay="0"/>
                                          </p:stCondLst>
                                        </p:cTn>
                                        <p:tgtEl>
                                          <p:spTgt spid="87">
                                            <p:txEl>
                                              <p:pRg st="0" end="0"/>
                                            </p:txEl>
                                          </p:spTgt>
                                        </p:tgtEl>
                                        <p:attrNameLst>
                                          <p:attrName>style.visibility</p:attrName>
                                        </p:attrNameLst>
                                      </p:cBhvr>
                                      <p:to>
                                        <p:strVal val="visible"/>
                                      </p:to>
                                    </p:set>
                                    <p:anim calcmode="lin" valueType="num">
                                      <p:cBhvr>
                                        <p:cTn id="77" dur="400" fill="hold"/>
                                        <p:tgtEl>
                                          <p:spTgt spid="87">
                                            <p:txEl>
                                              <p:pRg st="0" end="0"/>
                                            </p:txEl>
                                          </p:spTgt>
                                        </p:tgtEl>
                                        <p:attrNameLst>
                                          <p:attrName>ppt_w</p:attrName>
                                        </p:attrNameLst>
                                      </p:cBhvr>
                                      <p:tavLst>
                                        <p:tav tm="0">
                                          <p:val>
                                            <p:fltVal val="0"/>
                                          </p:val>
                                        </p:tav>
                                        <p:tav tm="100000">
                                          <p:val>
                                            <p:strVal val="#ppt_w"/>
                                          </p:val>
                                        </p:tav>
                                      </p:tavLst>
                                    </p:anim>
                                    <p:anim calcmode="lin" valueType="num">
                                      <p:cBhvr>
                                        <p:cTn id="78" dur="400" fill="hold"/>
                                        <p:tgtEl>
                                          <p:spTgt spid="87">
                                            <p:txEl>
                                              <p:pRg st="0" end="0"/>
                                            </p:txEl>
                                          </p:spTgt>
                                        </p:tgtEl>
                                        <p:attrNameLst>
                                          <p:attrName>ppt_h</p:attrName>
                                        </p:attrNameLst>
                                      </p:cBhvr>
                                      <p:tavLst>
                                        <p:tav tm="0">
                                          <p:val>
                                            <p:fltVal val="0"/>
                                          </p:val>
                                        </p:tav>
                                        <p:tav tm="100000">
                                          <p:val>
                                            <p:strVal val="#ppt_h"/>
                                          </p:val>
                                        </p:tav>
                                      </p:tavLst>
                                    </p:anim>
                                    <p:animEffect transition="in" filter="fade">
                                      <p:cBhvr>
                                        <p:cTn id="79" dur="400"/>
                                        <p:tgtEl>
                                          <p:spTgt spid="87">
                                            <p:txEl>
                                              <p:pRg st="0" end="0"/>
                                            </p:txEl>
                                          </p:spTgt>
                                        </p:tgtEl>
                                      </p:cBhvr>
                                    </p:animEffect>
                                  </p:childTnLst>
                                </p:cTn>
                              </p:par>
                            </p:childTnLst>
                          </p:cTn>
                        </p:par>
                        <p:par>
                          <p:cTn id="80" fill="hold">
                            <p:stCondLst>
                              <p:cond delay="7000"/>
                            </p:stCondLst>
                            <p:childTnLst>
                              <p:par>
                                <p:cTn id="81" presetID="53" presetClass="entr" presetSubtype="16" fill="hold" grpId="0" nodeType="afterEffect">
                                  <p:stCondLst>
                                    <p:cond delay="0"/>
                                  </p:stCondLst>
                                  <p:childTnLst>
                                    <p:set>
                                      <p:cBhvr>
                                        <p:cTn id="82" dur="1" fill="hold">
                                          <p:stCondLst>
                                            <p:cond delay="0"/>
                                          </p:stCondLst>
                                        </p:cTn>
                                        <p:tgtEl>
                                          <p:spTgt spid="88">
                                            <p:txEl>
                                              <p:pRg st="0" end="0"/>
                                            </p:txEl>
                                          </p:spTgt>
                                        </p:tgtEl>
                                        <p:attrNameLst>
                                          <p:attrName>style.visibility</p:attrName>
                                        </p:attrNameLst>
                                      </p:cBhvr>
                                      <p:to>
                                        <p:strVal val="visible"/>
                                      </p:to>
                                    </p:set>
                                    <p:anim calcmode="lin" valueType="num">
                                      <p:cBhvr>
                                        <p:cTn id="83" dur="400" fill="hold"/>
                                        <p:tgtEl>
                                          <p:spTgt spid="88">
                                            <p:txEl>
                                              <p:pRg st="0" end="0"/>
                                            </p:txEl>
                                          </p:spTgt>
                                        </p:tgtEl>
                                        <p:attrNameLst>
                                          <p:attrName>ppt_w</p:attrName>
                                        </p:attrNameLst>
                                      </p:cBhvr>
                                      <p:tavLst>
                                        <p:tav tm="0">
                                          <p:val>
                                            <p:fltVal val="0"/>
                                          </p:val>
                                        </p:tav>
                                        <p:tav tm="100000">
                                          <p:val>
                                            <p:strVal val="#ppt_w"/>
                                          </p:val>
                                        </p:tav>
                                      </p:tavLst>
                                    </p:anim>
                                    <p:anim calcmode="lin" valueType="num">
                                      <p:cBhvr>
                                        <p:cTn id="84" dur="400" fill="hold"/>
                                        <p:tgtEl>
                                          <p:spTgt spid="88">
                                            <p:txEl>
                                              <p:pRg st="0" end="0"/>
                                            </p:txEl>
                                          </p:spTgt>
                                        </p:tgtEl>
                                        <p:attrNameLst>
                                          <p:attrName>ppt_h</p:attrName>
                                        </p:attrNameLst>
                                      </p:cBhvr>
                                      <p:tavLst>
                                        <p:tav tm="0">
                                          <p:val>
                                            <p:fltVal val="0"/>
                                          </p:val>
                                        </p:tav>
                                        <p:tav tm="100000">
                                          <p:val>
                                            <p:strVal val="#ppt_h"/>
                                          </p:val>
                                        </p:tav>
                                      </p:tavLst>
                                    </p:anim>
                                    <p:animEffect transition="in" filter="fade">
                                      <p:cBhvr>
                                        <p:cTn id="85" dur="400"/>
                                        <p:tgtEl>
                                          <p:spTgt spid="88">
                                            <p:txEl>
                                              <p:pRg st="0" end="0"/>
                                            </p:txEl>
                                          </p:spTgt>
                                        </p:tgtEl>
                                      </p:cBhvr>
                                    </p:animEffect>
                                  </p:childTnLst>
                                </p:cTn>
                              </p:par>
                            </p:childTnLst>
                          </p:cTn>
                        </p:par>
                        <p:par>
                          <p:cTn id="86" fill="hold">
                            <p:stCondLst>
                              <p:cond delay="7500"/>
                            </p:stCondLst>
                            <p:childTnLst>
                              <p:par>
                                <p:cTn id="87" presetID="53" presetClass="entr" presetSubtype="16" fill="hold" grpId="0" nodeType="afterEffect">
                                  <p:stCondLst>
                                    <p:cond delay="0"/>
                                  </p:stCondLst>
                                  <p:childTnLst>
                                    <p:set>
                                      <p:cBhvr>
                                        <p:cTn id="88" dur="1" fill="hold">
                                          <p:stCondLst>
                                            <p:cond delay="0"/>
                                          </p:stCondLst>
                                        </p:cTn>
                                        <p:tgtEl>
                                          <p:spTgt spid="89">
                                            <p:txEl>
                                              <p:pRg st="0" end="0"/>
                                            </p:txEl>
                                          </p:spTgt>
                                        </p:tgtEl>
                                        <p:attrNameLst>
                                          <p:attrName>style.visibility</p:attrName>
                                        </p:attrNameLst>
                                      </p:cBhvr>
                                      <p:to>
                                        <p:strVal val="visible"/>
                                      </p:to>
                                    </p:set>
                                    <p:anim calcmode="lin" valueType="num">
                                      <p:cBhvr>
                                        <p:cTn id="89" dur="400" fill="hold"/>
                                        <p:tgtEl>
                                          <p:spTgt spid="89">
                                            <p:txEl>
                                              <p:pRg st="0" end="0"/>
                                            </p:txEl>
                                          </p:spTgt>
                                        </p:tgtEl>
                                        <p:attrNameLst>
                                          <p:attrName>ppt_w</p:attrName>
                                        </p:attrNameLst>
                                      </p:cBhvr>
                                      <p:tavLst>
                                        <p:tav tm="0">
                                          <p:val>
                                            <p:fltVal val="0"/>
                                          </p:val>
                                        </p:tav>
                                        <p:tav tm="100000">
                                          <p:val>
                                            <p:strVal val="#ppt_w"/>
                                          </p:val>
                                        </p:tav>
                                      </p:tavLst>
                                    </p:anim>
                                    <p:anim calcmode="lin" valueType="num">
                                      <p:cBhvr>
                                        <p:cTn id="90" dur="400" fill="hold"/>
                                        <p:tgtEl>
                                          <p:spTgt spid="89">
                                            <p:txEl>
                                              <p:pRg st="0" end="0"/>
                                            </p:txEl>
                                          </p:spTgt>
                                        </p:tgtEl>
                                        <p:attrNameLst>
                                          <p:attrName>ppt_h</p:attrName>
                                        </p:attrNameLst>
                                      </p:cBhvr>
                                      <p:tavLst>
                                        <p:tav tm="0">
                                          <p:val>
                                            <p:fltVal val="0"/>
                                          </p:val>
                                        </p:tav>
                                        <p:tav tm="100000">
                                          <p:val>
                                            <p:strVal val="#ppt_h"/>
                                          </p:val>
                                        </p:tav>
                                      </p:tavLst>
                                    </p:anim>
                                    <p:animEffect transition="in" filter="fade">
                                      <p:cBhvr>
                                        <p:cTn id="91" dur="400"/>
                                        <p:tgtEl>
                                          <p:spTgt spid="89">
                                            <p:txEl>
                                              <p:pRg st="0" end="0"/>
                                            </p:txEl>
                                          </p:spTgt>
                                        </p:tgtEl>
                                      </p:cBhvr>
                                    </p:animEffect>
                                  </p:childTnLst>
                                </p:cTn>
                              </p:par>
                            </p:childTnLst>
                          </p:cTn>
                        </p:par>
                        <p:par>
                          <p:cTn id="92" fill="hold">
                            <p:stCondLst>
                              <p:cond delay="8000"/>
                            </p:stCondLst>
                            <p:childTnLst>
                              <p:par>
                                <p:cTn id="93" presetID="53" presetClass="entr" presetSubtype="16" fill="hold" grpId="0" nodeType="afterEffect">
                                  <p:stCondLst>
                                    <p:cond delay="0"/>
                                  </p:stCondLst>
                                  <p:childTnLst>
                                    <p:set>
                                      <p:cBhvr>
                                        <p:cTn id="94" dur="1" fill="hold">
                                          <p:stCondLst>
                                            <p:cond delay="0"/>
                                          </p:stCondLst>
                                        </p:cTn>
                                        <p:tgtEl>
                                          <p:spTgt spid="90">
                                            <p:txEl>
                                              <p:pRg st="0" end="0"/>
                                            </p:txEl>
                                          </p:spTgt>
                                        </p:tgtEl>
                                        <p:attrNameLst>
                                          <p:attrName>style.visibility</p:attrName>
                                        </p:attrNameLst>
                                      </p:cBhvr>
                                      <p:to>
                                        <p:strVal val="visible"/>
                                      </p:to>
                                    </p:set>
                                    <p:anim calcmode="lin" valueType="num">
                                      <p:cBhvr>
                                        <p:cTn id="95" dur="400" fill="hold"/>
                                        <p:tgtEl>
                                          <p:spTgt spid="90">
                                            <p:txEl>
                                              <p:pRg st="0" end="0"/>
                                            </p:txEl>
                                          </p:spTgt>
                                        </p:tgtEl>
                                        <p:attrNameLst>
                                          <p:attrName>ppt_w</p:attrName>
                                        </p:attrNameLst>
                                      </p:cBhvr>
                                      <p:tavLst>
                                        <p:tav tm="0">
                                          <p:val>
                                            <p:fltVal val="0"/>
                                          </p:val>
                                        </p:tav>
                                        <p:tav tm="100000">
                                          <p:val>
                                            <p:strVal val="#ppt_w"/>
                                          </p:val>
                                        </p:tav>
                                      </p:tavLst>
                                    </p:anim>
                                    <p:anim calcmode="lin" valueType="num">
                                      <p:cBhvr>
                                        <p:cTn id="96" dur="400" fill="hold"/>
                                        <p:tgtEl>
                                          <p:spTgt spid="90">
                                            <p:txEl>
                                              <p:pRg st="0" end="0"/>
                                            </p:txEl>
                                          </p:spTgt>
                                        </p:tgtEl>
                                        <p:attrNameLst>
                                          <p:attrName>ppt_h</p:attrName>
                                        </p:attrNameLst>
                                      </p:cBhvr>
                                      <p:tavLst>
                                        <p:tav tm="0">
                                          <p:val>
                                            <p:fltVal val="0"/>
                                          </p:val>
                                        </p:tav>
                                        <p:tav tm="100000">
                                          <p:val>
                                            <p:strVal val="#ppt_h"/>
                                          </p:val>
                                        </p:tav>
                                      </p:tavLst>
                                    </p:anim>
                                    <p:animEffect transition="in" filter="fade">
                                      <p:cBhvr>
                                        <p:cTn id="97" dur="400"/>
                                        <p:tgtEl>
                                          <p:spTgt spid="90">
                                            <p:txEl>
                                              <p:pRg st="0" end="0"/>
                                            </p:txEl>
                                          </p:spTgt>
                                        </p:tgtEl>
                                      </p:cBhvr>
                                    </p:animEffect>
                                  </p:childTnLst>
                                </p:cTn>
                              </p:par>
                            </p:childTnLst>
                          </p:cTn>
                        </p:par>
                        <p:par>
                          <p:cTn id="98" fill="hold">
                            <p:stCondLst>
                              <p:cond delay="8500"/>
                            </p:stCondLst>
                            <p:childTnLst>
                              <p:par>
                                <p:cTn id="99" presetID="53" presetClass="entr" presetSubtype="16" fill="hold" grpId="0" nodeType="afterEffect">
                                  <p:stCondLst>
                                    <p:cond delay="0"/>
                                  </p:stCondLst>
                                  <p:childTnLst>
                                    <p:set>
                                      <p:cBhvr>
                                        <p:cTn id="100" dur="1" fill="hold">
                                          <p:stCondLst>
                                            <p:cond delay="0"/>
                                          </p:stCondLst>
                                        </p:cTn>
                                        <p:tgtEl>
                                          <p:spTgt spid="91">
                                            <p:txEl>
                                              <p:pRg st="0" end="0"/>
                                            </p:txEl>
                                          </p:spTgt>
                                        </p:tgtEl>
                                        <p:attrNameLst>
                                          <p:attrName>style.visibility</p:attrName>
                                        </p:attrNameLst>
                                      </p:cBhvr>
                                      <p:to>
                                        <p:strVal val="visible"/>
                                      </p:to>
                                    </p:set>
                                    <p:anim calcmode="lin" valueType="num">
                                      <p:cBhvr>
                                        <p:cTn id="101" dur="400" fill="hold"/>
                                        <p:tgtEl>
                                          <p:spTgt spid="91">
                                            <p:txEl>
                                              <p:pRg st="0" end="0"/>
                                            </p:txEl>
                                          </p:spTgt>
                                        </p:tgtEl>
                                        <p:attrNameLst>
                                          <p:attrName>ppt_w</p:attrName>
                                        </p:attrNameLst>
                                      </p:cBhvr>
                                      <p:tavLst>
                                        <p:tav tm="0">
                                          <p:val>
                                            <p:fltVal val="0"/>
                                          </p:val>
                                        </p:tav>
                                        <p:tav tm="100000">
                                          <p:val>
                                            <p:strVal val="#ppt_w"/>
                                          </p:val>
                                        </p:tav>
                                      </p:tavLst>
                                    </p:anim>
                                    <p:anim calcmode="lin" valueType="num">
                                      <p:cBhvr>
                                        <p:cTn id="102" dur="400" fill="hold"/>
                                        <p:tgtEl>
                                          <p:spTgt spid="91">
                                            <p:txEl>
                                              <p:pRg st="0" end="0"/>
                                            </p:txEl>
                                          </p:spTgt>
                                        </p:tgtEl>
                                        <p:attrNameLst>
                                          <p:attrName>ppt_h</p:attrName>
                                        </p:attrNameLst>
                                      </p:cBhvr>
                                      <p:tavLst>
                                        <p:tav tm="0">
                                          <p:val>
                                            <p:fltVal val="0"/>
                                          </p:val>
                                        </p:tav>
                                        <p:tav tm="100000">
                                          <p:val>
                                            <p:strVal val="#ppt_h"/>
                                          </p:val>
                                        </p:tav>
                                      </p:tavLst>
                                    </p:anim>
                                    <p:animEffect transition="in" filter="fade">
                                      <p:cBhvr>
                                        <p:cTn id="103" dur="400"/>
                                        <p:tgtEl>
                                          <p:spTgt spid="91">
                                            <p:txEl>
                                              <p:pRg st="0" end="0"/>
                                            </p:txEl>
                                          </p:spTgt>
                                        </p:tgtEl>
                                      </p:cBhvr>
                                    </p:animEffect>
                                  </p:childTnLst>
                                </p:cTn>
                              </p:par>
                            </p:childTnLst>
                          </p:cTn>
                        </p:par>
                        <p:par>
                          <p:cTn id="104" fill="hold">
                            <p:stCondLst>
                              <p:cond delay="9000"/>
                            </p:stCondLst>
                            <p:childTnLst>
                              <p:par>
                                <p:cTn id="105" presetID="53" presetClass="entr" presetSubtype="16" fill="hold" grpId="0" nodeType="afterEffect">
                                  <p:stCondLst>
                                    <p:cond delay="0"/>
                                  </p:stCondLst>
                                  <p:childTnLst>
                                    <p:set>
                                      <p:cBhvr>
                                        <p:cTn id="106" dur="1" fill="hold">
                                          <p:stCondLst>
                                            <p:cond delay="0"/>
                                          </p:stCondLst>
                                        </p:cTn>
                                        <p:tgtEl>
                                          <p:spTgt spid="92">
                                            <p:txEl>
                                              <p:pRg st="0" end="0"/>
                                            </p:txEl>
                                          </p:spTgt>
                                        </p:tgtEl>
                                        <p:attrNameLst>
                                          <p:attrName>style.visibility</p:attrName>
                                        </p:attrNameLst>
                                      </p:cBhvr>
                                      <p:to>
                                        <p:strVal val="visible"/>
                                      </p:to>
                                    </p:set>
                                    <p:anim calcmode="lin" valueType="num">
                                      <p:cBhvr>
                                        <p:cTn id="107" dur="400" fill="hold"/>
                                        <p:tgtEl>
                                          <p:spTgt spid="92">
                                            <p:txEl>
                                              <p:pRg st="0" end="0"/>
                                            </p:txEl>
                                          </p:spTgt>
                                        </p:tgtEl>
                                        <p:attrNameLst>
                                          <p:attrName>ppt_w</p:attrName>
                                        </p:attrNameLst>
                                      </p:cBhvr>
                                      <p:tavLst>
                                        <p:tav tm="0">
                                          <p:val>
                                            <p:fltVal val="0"/>
                                          </p:val>
                                        </p:tav>
                                        <p:tav tm="100000">
                                          <p:val>
                                            <p:strVal val="#ppt_w"/>
                                          </p:val>
                                        </p:tav>
                                      </p:tavLst>
                                    </p:anim>
                                    <p:anim calcmode="lin" valueType="num">
                                      <p:cBhvr>
                                        <p:cTn id="108" dur="400" fill="hold"/>
                                        <p:tgtEl>
                                          <p:spTgt spid="92">
                                            <p:txEl>
                                              <p:pRg st="0" end="0"/>
                                            </p:txEl>
                                          </p:spTgt>
                                        </p:tgtEl>
                                        <p:attrNameLst>
                                          <p:attrName>ppt_h</p:attrName>
                                        </p:attrNameLst>
                                      </p:cBhvr>
                                      <p:tavLst>
                                        <p:tav tm="0">
                                          <p:val>
                                            <p:fltVal val="0"/>
                                          </p:val>
                                        </p:tav>
                                        <p:tav tm="100000">
                                          <p:val>
                                            <p:strVal val="#ppt_h"/>
                                          </p:val>
                                        </p:tav>
                                      </p:tavLst>
                                    </p:anim>
                                    <p:animEffect transition="in" filter="fade">
                                      <p:cBhvr>
                                        <p:cTn id="109" dur="400"/>
                                        <p:tgtEl>
                                          <p:spTgt spid="92">
                                            <p:txEl>
                                              <p:pRg st="0" end="0"/>
                                            </p:txEl>
                                          </p:spTgt>
                                        </p:tgtEl>
                                      </p:cBhvr>
                                    </p:animEffect>
                                  </p:childTnLst>
                                </p:cTn>
                              </p:par>
                            </p:childTnLst>
                          </p:cTn>
                        </p:par>
                        <p:par>
                          <p:cTn id="110" fill="hold">
                            <p:stCondLst>
                              <p:cond delay="9500"/>
                            </p:stCondLst>
                            <p:childTnLst>
                              <p:par>
                                <p:cTn id="111" presetID="53" presetClass="entr" presetSubtype="16" fill="hold" grpId="0" nodeType="afterEffect">
                                  <p:stCondLst>
                                    <p:cond delay="0"/>
                                  </p:stCondLst>
                                  <p:childTnLst>
                                    <p:set>
                                      <p:cBhvr>
                                        <p:cTn id="112" dur="1" fill="hold">
                                          <p:stCondLst>
                                            <p:cond delay="0"/>
                                          </p:stCondLst>
                                        </p:cTn>
                                        <p:tgtEl>
                                          <p:spTgt spid="93">
                                            <p:txEl>
                                              <p:pRg st="0" end="0"/>
                                            </p:txEl>
                                          </p:spTgt>
                                        </p:tgtEl>
                                        <p:attrNameLst>
                                          <p:attrName>style.visibility</p:attrName>
                                        </p:attrNameLst>
                                      </p:cBhvr>
                                      <p:to>
                                        <p:strVal val="visible"/>
                                      </p:to>
                                    </p:set>
                                    <p:anim calcmode="lin" valueType="num">
                                      <p:cBhvr>
                                        <p:cTn id="113" dur="400" fill="hold"/>
                                        <p:tgtEl>
                                          <p:spTgt spid="93">
                                            <p:txEl>
                                              <p:pRg st="0" end="0"/>
                                            </p:txEl>
                                          </p:spTgt>
                                        </p:tgtEl>
                                        <p:attrNameLst>
                                          <p:attrName>ppt_w</p:attrName>
                                        </p:attrNameLst>
                                      </p:cBhvr>
                                      <p:tavLst>
                                        <p:tav tm="0">
                                          <p:val>
                                            <p:fltVal val="0"/>
                                          </p:val>
                                        </p:tav>
                                        <p:tav tm="100000">
                                          <p:val>
                                            <p:strVal val="#ppt_w"/>
                                          </p:val>
                                        </p:tav>
                                      </p:tavLst>
                                    </p:anim>
                                    <p:anim calcmode="lin" valueType="num">
                                      <p:cBhvr>
                                        <p:cTn id="114" dur="400" fill="hold"/>
                                        <p:tgtEl>
                                          <p:spTgt spid="93">
                                            <p:txEl>
                                              <p:pRg st="0" end="0"/>
                                            </p:txEl>
                                          </p:spTgt>
                                        </p:tgtEl>
                                        <p:attrNameLst>
                                          <p:attrName>ppt_h</p:attrName>
                                        </p:attrNameLst>
                                      </p:cBhvr>
                                      <p:tavLst>
                                        <p:tav tm="0">
                                          <p:val>
                                            <p:fltVal val="0"/>
                                          </p:val>
                                        </p:tav>
                                        <p:tav tm="100000">
                                          <p:val>
                                            <p:strVal val="#ppt_h"/>
                                          </p:val>
                                        </p:tav>
                                      </p:tavLst>
                                    </p:anim>
                                    <p:animEffect transition="in" filter="fade">
                                      <p:cBhvr>
                                        <p:cTn id="115" dur="400"/>
                                        <p:tgtEl>
                                          <p:spTgt spid="93">
                                            <p:txEl>
                                              <p:pRg st="0" end="0"/>
                                            </p:txEl>
                                          </p:spTgt>
                                        </p:tgtEl>
                                      </p:cBhvr>
                                    </p:animEffect>
                                  </p:childTnLst>
                                </p:cTn>
                              </p:par>
                            </p:childTnLst>
                          </p:cTn>
                        </p:par>
                        <p:par>
                          <p:cTn id="116" fill="hold">
                            <p:stCondLst>
                              <p:cond delay="10000"/>
                            </p:stCondLst>
                            <p:childTnLst>
                              <p:par>
                                <p:cTn id="117" presetID="53" presetClass="entr" presetSubtype="16" fill="hold" grpId="0" nodeType="afterEffect">
                                  <p:stCondLst>
                                    <p:cond delay="0"/>
                                  </p:stCondLst>
                                  <p:childTnLst>
                                    <p:set>
                                      <p:cBhvr>
                                        <p:cTn id="118" dur="1" fill="hold">
                                          <p:stCondLst>
                                            <p:cond delay="0"/>
                                          </p:stCondLst>
                                        </p:cTn>
                                        <p:tgtEl>
                                          <p:spTgt spid="94">
                                            <p:txEl>
                                              <p:pRg st="0" end="0"/>
                                            </p:txEl>
                                          </p:spTgt>
                                        </p:tgtEl>
                                        <p:attrNameLst>
                                          <p:attrName>style.visibility</p:attrName>
                                        </p:attrNameLst>
                                      </p:cBhvr>
                                      <p:to>
                                        <p:strVal val="visible"/>
                                      </p:to>
                                    </p:set>
                                    <p:anim calcmode="lin" valueType="num">
                                      <p:cBhvr>
                                        <p:cTn id="119" dur="400" fill="hold"/>
                                        <p:tgtEl>
                                          <p:spTgt spid="94">
                                            <p:txEl>
                                              <p:pRg st="0" end="0"/>
                                            </p:txEl>
                                          </p:spTgt>
                                        </p:tgtEl>
                                        <p:attrNameLst>
                                          <p:attrName>ppt_w</p:attrName>
                                        </p:attrNameLst>
                                      </p:cBhvr>
                                      <p:tavLst>
                                        <p:tav tm="0">
                                          <p:val>
                                            <p:fltVal val="0"/>
                                          </p:val>
                                        </p:tav>
                                        <p:tav tm="100000">
                                          <p:val>
                                            <p:strVal val="#ppt_w"/>
                                          </p:val>
                                        </p:tav>
                                      </p:tavLst>
                                    </p:anim>
                                    <p:anim calcmode="lin" valueType="num">
                                      <p:cBhvr>
                                        <p:cTn id="120" dur="400" fill="hold"/>
                                        <p:tgtEl>
                                          <p:spTgt spid="94">
                                            <p:txEl>
                                              <p:pRg st="0" end="0"/>
                                            </p:txEl>
                                          </p:spTgt>
                                        </p:tgtEl>
                                        <p:attrNameLst>
                                          <p:attrName>ppt_h</p:attrName>
                                        </p:attrNameLst>
                                      </p:cBhvr>
                                      <p:tavLst>
                                        <p:tav tm="0">
                                          <p:val>
                                            <p:fltVal val="0"/>
                                          </p:val>
                                        </p:tav>
                                        <p:tav tm="100000">
                                          <p:val>
                                            <p:strVal val="#ppt_h"/>
                                          </p:val>
                                        </p:tav>
                                      </p:tavLst>
                                    </p:anim>
                                    <p:animEffect transition="in" filter="fade">
                                      <p:cBhvr>
                                        <p:cTn id="121" dur="400"/>
                                        <p:tgtEl>
                                          <p:spTgt spid="94">
                                            <p:txEl>
                                              <p:pRg st="0" end="0"/>
                                            </p:txEl>
                                          </p:spTgt>
                                        </p:tgtEl>
                                      </p:cBhvr>
                                    </p:animEffect>
                                  </p:childTnLst>
                                </p:cTn>
                              </p:par>
                            </p:childTnLst>
                          </p:cTn>
                        </p:par>
                        <p:par>
                          <p:cTn id="122" fill="hold">
                            <p:stCondLst>
                              <p:cond delay="10500"/>
                            </p:stCondLst>
                            <p:childTnLst>
                              <p:par>
                                <p:cTn id="123" presetID="53" presetClass="entr" presetSubtype="16" fill="hold" grpId="0" nodeType="afterEffect">
                                  <p:stCondLst>
                                    <p:cond delay="0"/>
                                  </p:stCondLst>
                                  <p:childTnLst>
                                    <p:set>
                                      <p:cBhvr>
                                        <p:cTn id="124" dur="1" fill="hold">
                                          <p:stCondLst>
                                            <p:cond delay="0"/>
                                          </p:stCondLst>
                                        </p:cTn>
                                        <p:tgtEl>
                                          <p:spTgt spid="95">
                                            <p:txEl>
                                              <p:pRg st="0" end="0"/>
                                            </p:txEl>
                                          </p:spTgt>
                                        </p:tgtEl>
                                        <p:attrNameLst>
                                          <p:attrName>style.visibility</p:attrName>
                                        </p:attrNameLst>
                                      </p:cBhvr>
                                      <p:to>
                                        <p:strVal val="visible"/>
                                      </p:to>
                                    </p:set>
                                    <p:anim calcmode="lin" valueType="num">
                                      <p:cBhvr>
                                        <p:cTn id="125" dur="400" fill="hold"/>
                                        <p:tgtEl>
                                          <p:spTgt spid="95">
                                            <p:txEl>
                                              <p:pRg st="0" end="0"/>
                                            </p:txEl>
                                          </p:spTgt>
                                        </p:tgtEl>
                                        <p:attrNameLst>
                                          <p:attrName>ppt_w</p:attrName>
                                        </p:attrNameLst>
                                      </p:cBhvr>
                                      <p:tavLst>
                                        <p:tav tm="0">
                                          <p:val>
                                            <p:fltVal val="0"/>
                                          </p:val>
                                        </p:tav>
                                        <p:tav tm="100000">
                                          <p:val>
                                            <p:strVal val="#ppt_w"/>
                                          </p:val>
                                        </p:tav>
                                      </p:tavLst>
                                    </p:anim>
                                    <p:anim calcmode="lin" valueType="num">
                                      <p:cBhvr>
                                        <p:cTn id="126" dur="400" fill="hold"/>
                                        <p:tgtEl>
                                          <p:spTgt spid="95">
                                            <p:txEl>
                                              <p:pRg st="0" end="0"/>
                                            </p:txEl>
                                          </p:spTgt>
                                        </p:tgtEl>
                                        <p:attrNameLst>
                                          <p:attrName>ppt_h</p:attrName>
                                        </p:attrNameLst>
                                      </p:cBhvr>
                                      <p:tavLst>
                                        <p:tav tm="0">
                                          <p:val>
                                            <p:fltVal val="0"/>
                                          </p:val>
                                        </p:tav>
                                        <p:tav tm="100000">
                                          <p:val>
                                            <p:strVal val="#ppt_h"/>
                                          </p:val>
                                        </p:tav>
                                      </p:tavLst>
                                    </p:anim>
                                    <p:animEffect transition="in" filter="fade">
                                      <p:cBhvr>
                                        <p:cTn id="127" dur="400"/>
                                        <p:tgtEl>
                                          <p:spTgt spid="9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43" grpId="0" animBg="1"/>
      <p:bldP spid="44" grpId="0" animBg="1"/>
      <p:bldP spid="45" grpId="0" animBg="1"/>
      <p:bldP spid="46" grpId="0" animBg="1"/>
      <p:bldP spid="47" grpId="0" animBg="1"/>
      <p:bldP spid="48" grpId="0" animBg="1"/>
      <p:bldP spid="84" grpId="0" build="p">
        <p:tmplLst>
          <p:tmpl lvl="1">
            <p:tnLst>
              <p:par>
                <p:cTn presetID="53" presetClass="entr" presetSubtype="16" fill="hold" nodeType="afterEffect">
                  <p:stCondLst>
                    <p:cond delay="0"/>
                  </p:stCondLst>
                  <p:childTnLst>
                    <p:set>
                      <p:cBhvr>
                        <p:cTn dur="1" fill="hold">
                          <p:stCondLst>
                            <p:cond delay="0"/>
                          </p:stCondLst>
                        </p:cTn>
                        <p:tgtEl>
                          <p:spTgt spid="84"/>
                        </p:tgtEl>
                        <p:attrNameLst>
                          <p:attrName>style.visibility</p:attrName>
                        </p:attrNameLst>
                      </p:cBhvr>
                      <p:to>
                        <p:strVal val="visible"/>
                      </p:to>
                    </p:set>
                    <p:anim calcmode="lin" valueType="num">
                      <p:cBhvr>
                        <p:cTn dur="400" fill="hold"/>
                        <p:tgtEl>
                          <p:spTgt spid="84"/>
                        </p:tgtEl>
                        <p:attrNameLst>
                          <p:attrName>ppt_w</p:attrName>
                        </p:attrNameLst>
                      </p:cBhvr>
                      <p:tavLst>
                        <p:tav tm="0">
                          <p:val>
                            <p:fltVal val="0"/>
                          </p:val>
                        </p:tav>
                        <p:tav tm="100000">
                          <p:val>
                            <p:strVal val="#ppt_w"/>
                          </p:val>
                        </p:tav>
                      </p:tavLst>
                    </p:anim>
                    <p:anim calcmode="lin" valueType="num">
                      <p:cBhvr>
                        <p:cTn dur="400" fill="hold"/>
                        <p:tgtEl>
                          <p:spTgt spid="84"/>
                        </p:tgtEl>
                        <p:attrNameLst>
                          <p:attrName>ppt_h</p:attrName>
                        </p:attrNameLst>
                      </p:cBhvr>
                      <p:tavLst>
                        <p:tav tm="0">
                          <p:val>
                            <p:fltVal val="0"/>
                          </p:val>
                        </p:tav>
                        <p:tav tm="100000">
                          <p:val>
                            <p:strVal val="#ppt_h"/>
                          </p:val>
                        </p:tav>
                      </p:tavLst>
                    </p:anim>
                    <p:animEffect transition="in" filter="fade">
                      <p:cBhvr>
                        <p:cTn dur="400"/>
                        <p:tgtEl>
                          <p:spTgt spid="84"/>
                        </p:tgtEl>
                      </p:cBhvr>
                    </p:animEffect>
                  </p:childTnLst>
                </p:cTn>
              </p:par>
            </p:tnLst>
          </p:tmpl>
        </p:tmplLst>
      </p:bldP>
      <p:bldP spid="85" grpId="0" build="p">
        <p:tmplLst>
          <p:tmpl lvl="1">
            <p:tnLst>
              <p:par>
                <p:cTn presetID="53" presetClass="entr" presetSubtype="16" fill="hold" nodeType="afterEffect">
                  <p:stCondLst>
                    <p:cond delay="0"/>
                  </p:stCondLst>
                  <p:childTnLst>
                    <p:set>
                      <p:cBhvr>
                        <p:cTn dur="1" fill="hold">
                          <p:stCondLst>
                            <p:cond delay="0"/>
                          </p:stCondLst>
                        </p:cTn>
                        <p:tgtEl>
                          <p:spTgt spid="85"/>
                        </p:tgtEl>
                        <p:attrNameLst>
                          <p:attrName>style.visibility</p:attrName>
                        </p:attrNameLst>
                      </p:cBhvr>
                      <p:to>
                        <p:strVal val="visible"/>
                      </p:to>
                    </p:set>
                    <p:anim calcmode="lin" valueType="num">
                      <p:cBhvr>
                        <p:cTn dur="400" fill="hold"/>
                        <p:tgtEl>
                          <p:spTgt spid="85"/>
                        </p:tgtEl>
                        <p:attrNameLst>
                          <p:attrName>ppt_w</p:attrName>
                        </p:attrNameLst>
                      </p:cBhvr>
                      <p:tavLst>
                        <p:tav tm="0">
                          <p:val>
                            <p:fltVal val="0"/>
                          </p:val>
                        </p:tav>
                        <p:tav tm="100000">
                          <p:val>
                            <p:strVal val="#ppt_w"/>
                          </p:val>
                        </p:tav>
                      </p:tavLst>
                    </p:anim>
                    <p:anim calcmode="lin" valueType="num">
                      <p:cBhvr>
                        <p:cTn dur="400" fill="hold"/>
                        <p:tgtEl>
                          <p:spTgt spid="85"/>
                        </p:tgtEl>
                        <p:attrNameLst>
                          <p:attrName>ppt_h</p:attrName>
                        </p:attrNameLst>
                      </p:cBhvr>
                      <p:tavLst>
                        <p:tav tm="0">
                          <p:val>
                            <p:fltVal val="0"/>
                          </p:val>
                        </p:tav>
                        <p:tav tm="100000">
                          <p:val>
                            <p:strVal val="#ppt_h"/>
                          </p:val>
                        </p:tav>
                      </p:tavLst>
                    </p:anim>
                    <p:animEffect transition="in" filter="fade">
                      <p:cBhvr>
                        <p:cTn dur="400"/>
                        <p:tgtEl>
                          <p:spTgt spid="85"/>
                        </p:tgtEl>
                      </p:cBhvr>
                    </p:animEffect>
                  </p:childTnLst>
                </p:cTn>
              </p:par>
            </p:tnLst>
          </p:tmpl>
        </p:tmplLst>
      </p:bldP>
      <p:bldP spid="86" grpId="0" build="p">
        <p:tmplLst>
          <p:tmpl lvl="1">
            <p:tnLst>
              <p:par>
                <p:cTn presetID="53" presetClass="entr" presetSubtype="16" fill="hold" nodeType="afterEffect">
                  <p:stCondLst>
                    <p:cond delay="0"/>
                  </p:stCondLst>
                  <p:childTnLst>
                    <p:set>
                      <p:cBhvr>
                        <p:cTn dur="1" fill="hold">
                          <p:stCondLst>
                            <p:cond delay="0"/>
                          </p:stCondLst>
                        </p:cTn>
                        <p:tgtEl>
                          <p:spTgt spid="86"/>
                        </p:tgtEl>
                        <p:attrNameLst>
                          <p:attrName>style.visibility</p:attrName>
                        </p:attrNameLst>
                      </p:cBhvr>
                      <p:to>
                        <p:strVal val="visible"/>
                      </p:to>
                    </p:set>
                    <p:anim calcmode="lin" valueType="num">
                      <p:cBhvr>
                        <p:cTn dur="400" fill="hold"/>
                        <p:tgtEl>
                          <p:spTgt spid="86"/>
                        </p:tgtEl>
                        <p:attrNameLst>
                          <p:attrName>ppt_w</p:attrName>
                        </p:attrNameLst>
                      </p:cBhvr>
                      <p:tavLst>
                        <p:tav tm="0">
                          <p:val>
                            <p:fltVal val="0"/>
                          </p:val>
                        </p:tav>
                        <p:tav tm="100000">
                          <p:val>
                            <p:strVal val="#ppt_w"/>
                          </p:val>
                        </p:tav>
                      </p:tavLst>
                    </p:anim>
                    <p:anim calcmode="lin" valueType="num">
                      <p:cBhvr>
                        <p:cTn dur="400" fill="hold"/>
                        <p:tgtEl>
                          <p:spTgt spid="86"/>
                        </p:tgtEl>
                        <p:attrNameLst>
                          <p:attrName>ppt_h</p:attrName>
                        </p:attrNameLst>
                      </p:cBhvr>
                      <p:tavLst>
                        <p:tav tm="0">
                          <p:val>
                            <p:fltVal val="0"/>
                          </p:val>
                        </p:tav>
                        <p:tav tm="100000">
                          <p:val>
                            <p:strVal val="#ppt_h"/>
                          </p:val>
                        </p:tav>
                      </p:tavLst>
                    </p:anim>
                    <p:animEffect transition="in" filter="fade">
                      <p:cBhvr>
                        <p:cTn dur="400"/>
                        <p:tgtEl>
                          <p:spTgt spid="86"/>
                        </p:tgtEl>
                      </p:cBhvr>
                    </p:animEffect>
                  </p:childTnLst>
                </p:cTn>
              </p:par>
            </p:tnLst>
          </p:tmpl>
        </p:tmplLst>
      </p:bldP>
      <p:bldP spid="87" grpId="0" build="p">
        <p:tmplLst>
          <p:tmpl lvl="1">
            <p:tnLst>
              <p:par>
                <p:cTn presetID="53" presetClass="entr" presetSubtype="16" fill="hold" nodeType="afterEffect">
                  <p:stCondLst>
                    <p:cond delay="0"/>
                  </p:stCondLst>
                  <p:childTnLst>
                    <p:set>
                      <p:cBhvr>
                        <p:cTn dur="1" fill="hold">
                          <p:stCondLst>
                            <p:cond delay="0"/>
                          </p:stCondLst>
                        </p:cTn>
                        <p:tgtEl>
                          <p:spTgt spid="87"/>
                        </p:tgtEl>
                        <p:attrNameLst>
                          <p:attrName>style.visibility</p:attrName>
                        </p:attrNameLst>
                      </p:cBhvr>
                      <p:to>
                        <p:strVal val="visible"/>
                      </p:to>
                    </p:set>
                    <p:anim calcmode="lin" valueType="num">
                      <p:cBhvr>
                        <p:cTn dur="400" fill="hold"/>
                        <p:tgtEl>
                          <p:spTgt spid="87"/>
                        </p:tgtEl>
                        <p:attrNameLst>
                          <p:attrName>ppt_w</p:attrName>
                        </p:attrNameLst>
                      </p:cBhvr>
                      <p:tavLst>
                        <p:tav tm="0">
                          <p:val>
                            <p:fltVal val="0"/>
                          </p:val>
                        </p:tav>
                        <p:tav tm="100000">
                          <p:val>
                            <p:strVal val="#ppt_w"/>
                          </p:val>
                        </p:tav>
                      </p:tavLst>
                    </p:anim>
                    <p:anim calcmode="lin" valueType="num">
                      <p:cBhvr>
                        <p:cTn dur="400" fill="hold"/>
                        <p:tgtEl>
                          <p:spTgt spid="87"/>
                        </p:tgtEl>
                        <p:attrNameLst>
                          <p:attrName>ppt_h</p:attrName>
                        </p:attrNameLst>
                      </p:cBhvr>
                      <p:tavLst>
                        <p:tav tm="0">
                          <p:val>
                            <p:fltVal val="0"/>
                          </p:val>
                        </p:tav>
                        <p:tav tm="100000">
                          <p:val>
                            <p:strVal val="#ppt_h"/>
                          </p:val>
                        </p:tav>
                      </p:tavLst>
                    </p:anim>
                    <p:animEffect transition="in" filter="fade">
                      <p:cBhvr>
                        <p:cTn dur="400"/>
                        <p:tgtEl>
                          <p:spTgt spid="87"/>
                        </p:tgtEl>
                      </p:cBhvr>
                    </p:animEffect>
                  </p:childTnLst>
                </p:cTn>
              </p:par>
            </p:tnLst>
          </p:tmpl>
        </p:tmplLst>
      </p:bldP>
      <p:bldP spid="88" grpId="0" build="p">
        <p:tmplLst>
          <p:tmpl lvl="1">
            <p:tnLst>
              <p:par>
                <p:cTn presetID="53" presetClass="entr" presetSubtype="16" fill="hold" nodeType="afterEffect">
                  <p:stCondLst>
                    <p:cond delay="0"/>
                  </p:stCondLst>
                  <p:childTnLst>
                    <p:set>
                      <p:cBhvr>
                        <p:cTn dur="1" fill="hold">
                          <p:stCondLst>
                            <p:cond delay="0"/>
                          </p:stCondLst>
                        </p:cTn>
                        <p:tgtEl>
                          <p:spTgt spid="88"/>
                        </p:tgtEl>
                        <p:attrNameLst>
                          <p:attrName>style.visibility</p:attrName>
                        </p:attrNameLst>
                      </p:cBhvr>
                      <p:to>
                        <p:strVal val="visible"/>
                      </p:to>
                    </p:set>
                    <p:anim calcmode="lin" valueType="num">
                      <p:cBhvr>
                        <p:cTn dur="400" fill="hold"/>
                        <p:tgtEl>
                          <p:spTgt spid="88"/>
                        </p:tgtEl>
                        <p:attrNameLst>
                          <p:attrName>ppt_w</p:attrName>
                        </p:attrNameLst>
                      </p:cBhvr>
                      <p:tavLst>
                        <p:tav tm="0">
                          <p:val>
                            <p:fltVal val="0"/>
                          </p:val>
                        </p:tav>
                        <p:tav tm="100000">
                          <p:val>
                            <p:strVal val="#ppt_w"/>
                          </p:val>
                        </p:tav>
                      </p:tavLst>
                    </p:anim>
                    <p:anim calcmode="lin" valueType="num">
                      <p:cBhvr>
                        <p:cTn dur="400" fill="hold"/>
                        <p:tgtEl>
                          <p:spTgt spid="88"/>
                        </p:tgtEl>
                        <p:attrNameLst>
                          <p:attrName>ppt_h</p:attrName>
                        </p:attrNameLst>
                      </p:cBhvr>
                      <p:tavLst>
                        <p:tav tm="0">
                          <p:val>
                            <p:fltVal val="0"/>
                          </p:val>
                        </p:tav>
                        <p:tav tm="100000">
                          <p:val>
                            <p:strVal val="#ppt_h"/>
                          </p:val>
                        </p:tav>
                      </p:tavLst>
                    </p:anim>
                    <p:animEffect transition="in" filter="fade">
                      <p:cBhvr>
                        <p:cTn dur="400"/>
                        <p:tgtEl>
                          <p:spTgt spid="88"/>
                        </p:tgtEl>
                      </p:cBhvr>
                    </p:animEffect>
                  </p:childTnLst>
                </p:cTn>
              </p:par>
            </p:tnLst>
          </p:tmpl>
        </p:tmplLst>
      </p:bldP>
      <p:bldP spid="89" grpId="0" build="p">
        <p:tmplLst>
          <p:tmpl lvl="1">
            <p:tnLst>
              <p:par>
                <p:cTn presetID="53" presetClass="entr" presetSubtype="16" fill="hold" nodeType="afterEffect">
                  <p:stCondLst>
                    <p:cond delay="0"/>
                  </p:stCondLst>
                  <p:childTnLst>
                    <p:set>
                      <p:cBhvr>
                        <p:cTn dur="1" fill="hold">
                          <p:stCondLst>
                            <p:cond delay="0"/>
                          </p:stCondLst>
                        </p:cTn>
                        <p:tgtEl>
                          <p:spTgt spid="89"/>
                        </p:tgtEl>
                        <p:attrNameLst>
                          <p:attrName>style.visibility</p:attrName>
                        </p:attrNameLst>
                      </p:cBhvr>
                      <p:to>
                        <p:strVal val="visible"/>
                      </p:to>
                    </p:set>
                    <p:anim calcmode="lin" valueType="num">
                      <p:cBhvr>
                        <p:cTn dur="400" fill="hold"/>
                        <p:tgtEl>
                          <p:spTgt spid="89"/>
                        </p:tgtEl>
                        <p:attrNameLst>
                          <p:attrName>ppt_w</p:attrName>
                        </p:attrNameLst>
                      </p:cBhvr>
                      <p:tavLst>
                        <p:tav tm="0">
                          <p:val>
                            <p:fltVal val="0"/>
                          </p:val>
                        </p:tav>
                        <p:tav tm="100000">
                          <p:val>
                            <p:strVal val="#ppt_w"/>
                          </p:val>
                        </p:tav>
                      </p:tavLst>
                    </p:anim>
                    <p:anim calcmode="lin" valueType="num">
                      <p:cBhvr>
                        <p:cTn dur="400" fill="hold"/>
                        <p:tgtEl>
                          <p:spTgt spid="89"/>
                        </p:tgtEl>
                        <p:attrNameLst>
                          <p:attrName>ppt_h</p:attrName>
                        </p:attrNameLst>
                      </p:cBhvr>
                      <p:tavLst>
                        <p:tav tm="0">
                          <p:val>
                            <p:fltVal val="0"/>
                          </p:val>
                        </p:tav>
                        <p:tav tm="100000">
                          <p:val>
                            <p:strVal val="#ppt_h"/>
                          </p:val>
                        </p:tav>
                      </p:tavLst>
                    </p:anim>
                    <p:animEffect transition="in" filter="fade">
                      <p:cBhvr>
                        <p:cTn dur="400"/>
                        <p:tgtEl>
                          <p:spTgt spid="89"/>
                        </p:tgtEl>
                      </p:cBhvr>
                    </p:animEffect>
                  </p:childTnLst>
                </p:cTn>
              </p:par>
            </p:tnLst>
          </p:tmpl>
        </p:tmplLst>
      </p:bldP>
      <p:bldP spid="90" grpId="0" build="p">
        <p:tmplLst>
          <p:tmpl lvl="1">
            <p:tnLst>
              <p:par>
                <p:cTn presetID="53" presetClass="entr" presetSubtype="16" fill="hold" nodeType="afterEffect">
                  <p:stCondLst>
                    <p:cond delay="0"/>
                  </p:stCondLst>
                  <p:childTnLst>
                    <p:set>
                      <p:cBhvr>
                        <p:cTn dur="1" fill="hold">
                          <p:stCondLst>
                            <p:cond delay="0"/>
                          </p:stCondLst>
                        </p:cTn>
                        <p:tgtEl>
                          <p:spTgt spid="90"/>
                        </p:tgtEl>
                        <p:attrNameLst>
                          <p:attrName>style.visibility</p:attrName>
                        </p:attrNameLst>
                      </p:cBhvr>
                      <p:to>
                        <p:strVal val="visible"/>
                      </p:to>
                    </p:set>
                    <p:anim calcmode="lin" valueType="num">
                      <p:cBhvr>
                        <p:cTn dur="400" fill="hold"/>
                        <p:tgtEl>
                          <p:spTgt spid="90"/>
                        </p:tgtEl>
                        <p:attrNameLst>
                          <p:attrName>ppt_w</p:attrName>
                        </p:attrNameLst>
                      </p:cBhvr>
                      <p:tavLst>
                        <p:tav tm="0">
                          <p:val>
                            <p:fltVal val="0"/>
                          </p:val>
                        </p:tav>
                        <p:tav tm="100000">
                          <p:val>
                            <p:strVal val="#ppt_w"/>
                          </p:val>
                        </p:tav>
                      </p:tavLst>
                    </p:anim>
                    <p:anim calcmode="lin" valueType="num">
                      <p:cBhvr>
                        <p:cTn dur="400" fill="hold"/>
                        <p:tgtEl>
                          <p:spTgt spid="90"/>
                        </p:tgtEl>
                        <p:attrNameLst>
                          <p:attrName>ppt_h</p:attrName>
                        </p:attrNameLst>
                      </p:cBhvr>
                      <p:tavLst>
                        <p:tav tm="0">
                          <p:val>
                            <p:fltVal val="0"/>
                          </p:val>
                        </p:tav>
                        <p:tav tm="100000">
                          <p:val>
                            <p:strVal val="#ppt_h"/>
                          </p:val>
                        </p:tav>
                      </p:tavLst>
                    </p:anim>
                    <p:animEffect transition="in" filter="fade">
                      <p:cBhvr>
                        <p:cTn dur="400"/>
                        <p:tgtEl>
                          <p:spTgt spid="90"/>
                        </p:tgtEl>
                      </p:cBhvr>
                    </p:animEffect>
                  </p:childTnLst>
                </p:cTn>
              </p:par>
            </p:tnLst>
          </p:tmpl>
        </p:tmplLst>
      </p:bldP>
      <p:bldP spid="91" grpId="0" build="p">
        <p:tmplLst>
          <p:tmpl lvl="1">
            <p:tnLst>
              <p:par>
                <p:cTn presetID="53" presetClass="entr" presetSubtype="16" fill="hold" nodeType="afterEffect">
                  <p:stCondLst>
                    <p:cond delay="0"/>
                  </p:stCondLst>
                  <p:childTnLst>
                    <p:set>
                      <p:cBhvr>
                        <p:cTn dur="1" fill="hold">
                          <p:stCondLst>
                            <p:cond delay="0"/>
                          </p:stCondLst>
                        </p:cTn>
                        <p:tgtEl>
                          <p:spTgt spid="91"/>
                        </p:tgtEl>
                        <p:attrNameLst>
                          <p:attrName>style.visibility</p:attrName>
                        </p:attrNameLst>
                      </p:cBhvr>
                      <p:to>
                        <p:strVal val="visible"/>
                      </p:to>
                    </p:set>
                    <p:anim calcmode="lin" valueType="num">
                      <p:cBhvr>
                        <p:cTn dur="400" fill="hold"/>
                        <p:tgtEl>
                          <p:spTgt spid="91"/>
                        </p:tgtEl>
                        <p:attrNameLst>
                          <p:attrName>ppt_w</p:attrName>
                        </p:attrNameLst>
                      </p:cBhvr>
                      <p:tavLst>
                        <p:tav tm="0">
                          <p:val>
                            <p:fltVal val="0"/>
                          </p:val>
                        </p:tav>
                        <p:tav tm="100000">
                          <p:val>
                            <p:strVal val="#ppt_w"/>
                          </p:val>
                        </p:tav>
                      </p:tavLst>
                    </p:anim>
                    <p:anim calcmode="lin" valueType="num">
                      <p:cBhvr>
                        <p:cTn dur="400" fill="hold"/>
                        <p:tgtEl>
                          <p:spTgt spid="91"/>
                        </p:tgtEl>
                        <p:attrNameLst>
                          <p:attrName>ppt_h</p:attrName>
                        </p:attrNameLst>
                      </p:cBhvr>
                      <p:tavLst>
                        <p:tav tm="0">
                          <p:val>
                            <p:fltVal val="0"/>
                          </p:val>
                        </p:tav>
                        <p:tav tm="100000">
                          <p:val>
                            <p:strVal val="#ppt_h"/>
                          </p:val>
                        </p:tav>
                      </p:tavLst>
                    </p:anim>
                    <p:animEffect transition="in" filter="fade">
                      <p:cBhvr>
                        <p:cTn dur="400"/>
                        <p:tgtEl>
                          <p:spTgt spid="91"/>
                        </p:tgtEl>
                      </p:cBhvr>
                    </p:animEffect>
                  </p:childTnLst>
                </p:cTn>
              </p:par>
            </p:tnLst>
          </p:tmpl>
        </p:tmplLst>
      </p:bldP>
      <p:bldP spid="92" grpId="0" build="p">
        <p:tmplLst>
          <p:tmpl lvl="1">
            <p:tnLst>
              <p:par>
                <p:cTn presetID="53" presetClass="entr" presetSubtype="16" fill="hold" nodeType="afterEffect">
                  <p:stCondLst>
                    <p:cond delay="0"/>
                  </p:stCondLst>
                  <p:childTnLst>
                    <p:set>
                      <p:cBhvr>
                        <p:cTn dur="1" fill="hold">
                          <p:stCondLst>
                            <p:cond delay="0"/>
                          </p:stCondLst>
                        </p:cTn>
                        <p:tgtEl>
                          <p:spTgt spid="92"/>
                        </p:tgtEl>
                        <p:attrNameLst>
                          <p:attrName>style.visibility</p:attrName>
                        </p:attrNameLst>
                      </p:cBhvr>
                      <p:to>
                        <p:strVal val="visible"/>
                      </p:to>
                    </p:set>
                    <p:anim calcmode="lin" valueType="num">
                      <p:cBhvr>
                        <p:cTn dur="400" fill="hold"/>
                        <p:tgtEl>
                          <p:spTgt spid="92"/>
                        </p:tgtEl>
                        <p:attrNameLst>
                          <p:attrName>ppt_w</p:attrName>
                        </p:attrNameLst>
                      </p:cBhvr>
                      <p:tavLst>
                        <p:tav tm="0">
                          <p:val>
                            <p:fltVal val="0"/>
                          </p:val>
                        </p:tav>
                        <p:tav tm="100000">
                          <p:val>
                            <p:strVal val="#ppt_w"/>
                          </p:val>
                        </p:tav>
                      </p:tavLst>
                    </p:anim>
                    <p:anim calcmode="lin" valueType="num">
                      <p:cBhvr>
                        <p:cTn dur="400" fill="hold"/>
                        <p:tgtEl>
                          <p:spTgt spid="92"/>
                        </p:tgtEl>
                        <p:attrNameLst>
                          <p:attrName>ppt_h</p:attrName>
                        </p:attrNameLst>
                      </p:cBhvr>
                      <p:tavLst>
                        <p:tav tm="0">
                          <p:val>
                            <p:fltVal val="0"/>
                          </p:val>
                        </p:tav>
                        <p:tav tm="100000">
                          <p:val>
                            <p:strVal val="#ppt_h"/>
                          </p:val>
                        </p:tav>
                      </p:tavLst>
                    </p:anim>
                    <p:animEffect transition="in" filter="fade">
                      <p:cBhvr>
                        <p:cTn dur="400"/>
                        <p:tgtEl>
                          <p:spTgt spid="92"/>
                        </p:tgtEl>
                      </p:cBhvr>
                    </p:animEffect>
                  </p:childTnLst>
                </p:cTn>
              </p:par>
            </p:tnLst>
          </p:tmpl>
        </p:tmplLst>
      </p:bldP>
      <p:bldP spid="93" grpId="0" build="p">
        <p:tmplLst>
          <p:tmpl lvl="1">
            <p:tnLst>
              <p:par>
                <p:cTn presetID="53" presetClass="entr" presetSubtype="16" fill="hold" nodeType="afterEffect">
                  <p:stCondLst>
                    <p:cond delay="0"/>
                  </p:stCondLst>
                  <p:childTnLst>
                    <p:set>
                      <p:cBhvr>
                        <p:cTn dur="1" fill="hold">
                          <p:stCondLst>
                            <p:cond delay="0"/>
                          </p:stCondLst>
                        </p:cTn>
                        <p:tgtEl>
                          <p:spTgt spid="93"/>
                        </p:tgtEl>
                        <p:attrNameLst>
                          <p:attrName>style.visibility</p:attrName>
                        </p:attrNameLst>
                      </p:cBhvr>
                      <p:to>
                        <p:strVal val="visible"/>
                      </p:to>
                    </p:set>
                    <p:anim calcmode="lin" valueType="num">
                      <p:cBhvr>
                        <p:cTn dur="400" fill="hold"/>
                        <p:tgtEl>
                          <p:spTgt spid="93"/>
                        </p:tgtEl>
                        <p:attrNameLst>
                          <p:attrName>ppt_w</p:attrName>
                        </p:attrNameLst>
                      </p:cBhvr>
                      <p:tavLst>
                        <p:tav tm="0">
                          <p:val>
                            <p:fltVal val="0"/>
                          </p:val>
                        </p:tav>
                        <p:tav tm="100000">
                          <p:val>
                            <p:strVal val="#ppt_w"/>
                          </p:val>
                        </p:tav>
                      </p:tavLst>
                    </p:anim>
                    <p:anim calcmode="lin" valueType="num">
                      <p:cBhvr>
                        <p:cTn dur="400" fill="hold"/>
                        <p:tgtEl>
                          <p:spTgt spid="93"/>
                        </p:tgtEl>
                        <p:attrNameLst>
                          <p:attrName>ppt_h</p:attrName>
                        </p:attrNameLst>
                      </p:cBhvr>
                      <p:tavLst>
                        <p:tav tm="0">
                          <p:val>
                            <p:fltVal val="0"/>
                          </p:val>
                        </p:tav>
                        <p:tav tm="100000">
                          <p:val>
                            <p:strVal val="#ppt_h"/>
                          </p:val>
                        </p:tav>
                      </p:tavLst>
                    </p:anim>
                    <p:animEffect transition="in" filter="fade">
                      <p:cBhvr>
                        <p:cTn dur="400"/>
                        <p:tgtEl>
                          <p:spTgt spid="93"/>
                        </p:tgtEl>
                      </p:cBhvr>
                    </p:animEffect>
                  </p:childTnLst>
                </p:cTn>
              </p:par>
            </p:tnLst>
          </p:tmpl>
        </p:tmplLst>
      </p:bldP>
      <p:bldP spid="94" grpId="0" build="p">
        <p:tmplLst>
          <p:tmpl lvl="1">
            <p:tnLst>
              <p:par>
                <p:cTn presetID="53" presetClass="entr" presetSubtype="16" fill="hold" nodeType="afterEffect">
                  <p:stCondLst>
                    <p:cond delay="0"/>
                  </p:stCondLst>
                  <p:childTnLst>
                    <p:set>
                      <p:cBhvr>
                        <p:cTn dur="1" fill="hold">
                          <p:stCondLst>
                            <p:cond delay="0"/>
                          </p:stCondLst>
                        </p:cTn>
                        <p:tgtEl>
                          <p:spTgt spid="94"/>
                        </p:tgtEl>
                        <p:attrNameLst>
                          <p:attrName>style.visibility</p:attrName>
                        </p:attrNameLst>
                      </p:cBhvr>
                      <p:to>
                        <p:strVal val="visible"/>
                      </p:to>
                    </p:set>
                    <p:anim calcmode="lin" valueType="num">
                      <p:cBhvr>
                        <p:cTn dur="400" fill="hold"/>
                        <p:tgtEl>
                          <p:spTgt spid="94"/>
                        </p:tgtEl>
                        <p:attrNameLst>
                          <p:attrName>ppt_w</p:attrName>
                        </p:attrNameLst>
                      </p:cBhvr>
                      <p:tavLst>
                        <p:tav tm="0">
                          <p:val>
                            <p:fltVal val="0"/>
                          </p:val>
                        </p:tav>
                        <p:tav tm="100000">
                          <p:val>
                            <p:strVal val="#ppt_w"/>
                          </p:val>
                        </p:tav>
                      </p:tavLst>
                    </p:anim>
                    <p:anim calcmode="lin" valueType="num">
                      <p:cBhvr>
                        <p:cTn dur="400" fill="hold"/>
                        <p:tgtEl>
                          <p:spTgt spid="94"/>
                        </p:tgtEl>
                        <p:attrNameLst>
                          <p:attrName>ppt_h</p:attrName>
                        </p:attrNameLst>
                      </p:cBhvr>
                      <p:tavLst>
                        <p:tav tm="0">
                          <p:val>
                            <p:fltVal val="0"/>
                          </p:val>
                        </p:tav>
                        <p:tav tm="100000">
                          <p:val>
                            <p:strVal val="#ppt_h"/>
                          </p:val>
                        </p:tav>
                      </p:tavLst>
                    </p:anim>
                    <p:animEffect transition="in" filter="fade">
                      <p:cBhvr>
                        <p:cTn dur="400"/>
                        <p:tgtEl>
                          <p:spTgt spid="94"/>
                        </p:tgtEl>
                      </p:cBhvr>
                    </p:animEffect>
                  </p:childTnLst>
                </p:cTn>
              </p:par>
            </p:tnLst>
          </p:tmpl>
        </p:tmplLst>
      </p:bldP>
      <p:bldP spid="95" grpId="0" build="p">
        <p:tmplLst>
          <p:tmpl lvl="1">
            <p:tnLst>
              <p:par>
                <p:cTn presetID="53" presetClass="entr" presetSubtype="16" fill="hold" nodeType="afterEffect">
                  <p:stCondLst>
                    <p:cond delay="0"/>
                  </p:stCondLst>
                  <p:childTnLst>
                    <p:set>
                      <p:cBhvr>
                        <p:cTn dur="1" fill="hold">
                          <p:stCondLst>
                            <p:cond delay="0"/>
                          </p:stCondLst>
                        </p:cTn>
                        <p:tgtEl>
                          <p:spTgt spid="95"/>
                        </p:tgtEl>
                        <p:attrNameLst>
                          <p:attrName>style.visibility</p:attrName>
                        </p:attrNameLst>
                      </p:cBhvr>
                      <p:to>
                        <p:strVal val="visible"/>
                      </p:to>
                    </p:set>
                    <p:anim calcmode="lin" valueType="num">
                      <p:cBhvr>
                        <p:cTn dur="400" fill="hold"/>
                        <p:tgtEl>
                          <p:spTgt spid="95"/>
                        </p:tgtEl>
                        <p:attrNameLst>
                          <p:attrName>ppt_w</p:attrName>
                        </p:attrNameLst>
                      </p:cBhvr>
                      <p:tavLst>
                        <p:tav tm="0">
                          <p:val>
                            <p:fltVal val="0"/>
                          </p:val>
                        </p:tav>
                        <p:tav tm="100000">
                          <p:val>
                            <p:strVal val="#ppt_w"/>
                          </p:val>
                        </p:tav>
                      </p:tavLst>
                    </p:anim>
                    <p:anim calcmode="lin" valueType="num">
                      <p:cBhvr>
                        <p:cTn dur="400" fill="hold"/>
                        <p:tgtEl>
                          <p:spTgt spid="95"/>
                        </p:tgtEl>
                        <p:attrNameLst>
                          <p:attrName>ppt_h</p:attrName>
                        </p:attrNameLst>
                      </p:cBhvr>
                      <p:tavLst>
                        <p:tav tm="0">
                          <p:val>
                            <p:fltVal val="0"/>
                          </p:val>
                        </p:tav>
                        <p:tav tm="100000">
                          <p:val>
                            <p:strVal val="#ppt_h"/>
                          </p:val>
                        </p:tav>
                      </p:tavLst>
                    </p:anim>
                    <p:animEffect transition="in" filter="fade">
                      <p:cBhvr>
                        <p:cTn dur="400"/>
                        <p:tgtEl>
                          <p:spTgt spid="95"/>
                        </p:tgtEl>
                      </p:cBhvr>
                    </p:animEffect>
                  </p:childTnLst>
                </p:cTn>
              </p:par>
            </p:tnLst>
          </p:tmpl>
        </p:tmplLst>
      </p:b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4"/>
          <p:cNvSpPr txBox="1"/>
          <p:nvPr/>
        </p:nvSpPr>
        <p:spPr>
          <a:xfrm>
            <a:off x="913010" y="517895"/>
            <a:ext cx="5105018" cy="406144"/>
          </a:xfrm>
          <a:prstGeom prst="rect">
            <a:avLst/>
          </a:prstGeom>
        </p:spPr>
        <p:txBody>
          <a:bodyPr vert="horz" lIns="91440" tIns="45720" rIns="91440" bIns="45720" rtlCol="0" anchor="ctr">
            <a:noAutofit/>
          </a:bodyPr>
          <a:lstStyle>
            <a:defPPr>
              <a:defRPr lang="zh-CN"/>
            </a:defPPr>
            <a:lvl1pPr defTabSz="914400">
              <a:spcBef>
                <a:spcPct val="0"/>
              </a:spcBef>
              <a:buNone/>
              <a:defRPr sz="2800" b="1">
                <a:solidFill>
                  <a:srgbClr val="2C3637"/>
                </a:solidFill>
                <a:latin typeface="微软雅黑" panose="020B0503020204020204" pitchFamily="34" charset="-122"/>
                <a:ea typeface="微软雅黑" panose="020B0503020204020204" pitchFamily="34" charset="-122"/>
                <a:cs typeface="+mj-cs"/>
              </a:defRPr>
            </a:lvl1pPr>
          </a:lstStyle>
          <a:p>
            <a:r>
              <a:rPr lang="zh-CN" altLang="en-US" dirty="0">
                <a:solidFill>
                  <a:schemeClr val="bg1">
                    <a:lumMod val="95000"/>
                  </a:schemeClr>
                </a:solidFill>
              </a:rPr>
              <a:t>项目来源  </a:t>
            </a:r>
            <a:r>
              <a:rPr lang="en-US" altLang="zh-CN" dirty="0">
                <a:solidFill>
                  <a:schemeClr val="bg1">
                    <a:lumMod val="95000"/>
                  </a:schemeClr>
                </a:solidFill>
              </a:rPr>
              <a:t>|  </a:t>
            </a:r>
            <a:r>
              <a:rPr lang="en-US" altLang="zh-CN" sz="2000" dirty="0">
                <a:solidFill>
                  <a:schemeClr val="bg1">
                    <a:lumMod val="95000"/>
                  </a:schemeClr>
                </a:solidFill>
              </a:rPr>
              <a:t>PROJECT SOURCE</a:t>
            </a:r>
            <a:endParaRPr lang="zh-CN" altLang="en-US" sz="2000" dirty="0">
              <a:solidFill>
                <a:schemeClr val="bg1">
                  <a:lumMod val="95000"/>
                </a:schemeClr>
              </a:solidFill>
            </a:endParaRPr>
          </a:p>
        </p:txBody>
      </p:sp>
      <p:grpSp>
        <p:nvGrpSpPr>
          <p:cNvPr id="3" name="组合 2"/>
          <p:cNvGrpSpPr/>
          <p:nvPr/>
        </p:nvGrpSpPr>
        <p:grpSpPr>
          <a:xfrm>
            <a:off x="562057" y="563191"/>
            <a:ext cx="288032" cy="288032"/>
            <a:chOff x="624979" y="908720"/>
            <a:chExt cx="288032" cy="288032"/>
          </a:xfrm>
        </p:grpSpPr>
        <p:cxnSp>
          <p:nvCxnSpPr>
            <p:cNvPr id="4" name="直接连接符 3"/>
            <p:cNvCxnSpPr/>
            <p:nvPr/>
          </p:nvCxnSpPr>
          <p:spPr>
            <a:xfrm>
              <a:off x="624979" y="1196752"/>
              <a:ext cx="288032" cy="0"/>
            </a:xfrm>
            <a:prstGeom prst="line">
              <a:avLst/>
            </a:prstGeom>
            <a:ln>
              <a:solidFill>
                <a:srgbClr val="F9F9F9"/>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V="1">
              <a:off x="911622" y="908720"/>
              <a:ext cx="0" cy="288032"/>
            </a:xfrm>
            <a:prstGeom prst="line">
              <a:avLst/>
            </a:prstGeom>
            <a:ln>
              <a:solidFill>
                <a:srgbClr val="F9F9F9"/>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flipV="1">
              <a:off x="696987" y="980728"/>
              <a:ext cx="216024" cy="216024"/>
            </a:xfrm>
            <a:prstGeom prst="line">
              <a:avLst/>
            </a:prstGeom>
            <a:ln>
              <a:solidFill>
                <a:srgbClr val="F9F9F9"/>
              </a:solidFill>
            </a:ln>
          </p:spPr>
          <p:style>
            <a:lnRef idx="1">
              <a:schemeClr val="accent1"/>
            </a:lnRef>
            <a:fillRef idx="0">
              <a:schemeClr val="accent1"/>
            </a:fillRef>
            <a:effectRef idx="0">
              <a:schemeClr val="accent1"/>
            </a:effectRef>
            <a:fontRef idx="minor">
              <a:schemeClr val="tx1"/>
            </a:fontRef>
          </p:style>
        </p:cxnSp>
      </p:grpSp>
      <p:grpSp>
        <p:nvGrpSpPr>
          <p:cNvPr id="12" name="Group 62"/>
          <p:cNvGrpSpPr/>
          <p:nvPr/>
        </p:nvGrpSpPr>
        <p:grpSpPr>
          <a:xfrm>
            <a:off x="6138335" y="2187328"/>
            <a:ext cx="4934479" cy="922866"/>
            <a:chOff x="6138335" y="2391833"/>
            <a:chExt cx="4934479" cy="922866"/>
          </a:xfrm>
        </p:grpSpPr>
        <p:sp>
          <p:nvSpPr>
            <p:cNvPr id="13" name="Rectangle 3"/>
            <p:cNvSpPr/>
            <p:nvPr/>
          </p:nvSpPr>
          <p:spPr>
            <a:xfrm>
              <a:off x="6138335" y="2391833"/>
              <a:ext cx="4934479" cy="922866"/>
            </a:xfrm>
            <a:prstGeom prst="rect">
              <a:avLst/>
            </a:prstGeom>
            <a:solidFill>
              <a:srgbClr val="272D2D"/>
            </a:solidFill>
            <a:ln w="9525">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4"/>
            <p:cNvSpPr/>
            <p:nvPr/>
          </p:nvSpPr>
          <p:spPr>
            <a:xfrm>
              <a:off x="6390869" y="2391833"/>
              <a:ext cx="829310" cy="922866"/>
            </a:xfrm>
            <a:prstGeom prst="rect">
              <a:avLst/>
            </a:prstGeom>
            <a:solidFill>
              <a:srgbClr val="B62B52"/>
            </a:solidFill>
            <a:ln w="9525">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 name="Group 63"/>
          <p:cNvGrpSpPr/>
          <p:nvPr/>
        </p:nvGrpSpPr>
        <p:grpSpPr>
          <a:xfrm>
            <a:off x="6138335" y="3438278"/>
            <a:ext cx="4934479" cy="922982"/>
            <a:chOff x="6138335" y="3642783"/>
            <a:chExt cx="4934479" cy="922982"/>
          </a:xfrm>
        </p:grpSpPr>
        <p:sp>
          <p:nvSpPr>
            <p:cNvPr id="16" name="Rectangle 10"/>
            <p:cNvSpPr/>
            <p:nvPr/>
          </p:nvSpPr>
          <p:spPr>
            <a:xfrm>
              <a:off x="6138335" y="3642899"/>
              <a:ext cx="4934479" cy="922866"/>
            </a:xfrm>
            <a:prstGeom prst="rect">
              <a:avLst/>
            </a:prstGeom>
            <a:solidFill>
              <a:srgbClr val="272D2D"/>
            </a:solidFill>
            <a:ln w="9525">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1"/>
            <p:cNvSpPr/>
            <p:nvPr/>
          </p:nvSpPr>
          <p:spPr>
            <a:xfrm>
              <a:off x="6390869" y="3642783"/>
              <a:ext cx="829310" cy="922866"/>
            </a:xfrm>
            <a:prstGeom prst="rect">
              <a:avLst/>
            </a:prstGeom>
            <a:solidFill>
              <a:srgbClr val="759D2A"/>
            </a:solidFill>
            <a:ln w="9525">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 name="Group 96"/>
          <p:cNvGrpSpPr/>
          <p:nvPr/>
        </p:nvGrpSpPr>
        <p:grpSpPr>
          <a:xfrm>
            <a:off x="6138335" y="4689228"/>
            <a:ext cx="4934479" cy="922866"/>
            <a:chOff x="6138335" y="4893733"/>
            <a:chExt cx="4934479" cy="922866"/>
          </a:xfrm>
        </p:grpSpPr>
        <p:sp>
          <p:nvSpPr>
            <p:cNvPr id="19" name="Rectangle 13"/>
            <p:cNvSpPr/>
            <p:nvPr/>
          </p:nvSpPr>
          <p:spPr>
            <a:xfrm>
              <a:off x="6138335" y="4893733"/>
              <a:ext cx="4934479" cy="922866"/>
            </a:xfrm>
            <a:prstGeom prst="rect">
              <a:avLst/>
            </a:prstGeom>
            <a:solidFill>
              <a:srgbClr val="272D2D"/>
            </a:solidFill>
            <a:ln w="9525">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4"/>
            <p:cNvSpPr/>
            <p:nvPr/>
          </p:nvSpPr>
          <p:spPr>
            <a:xfrm>
              <a:off x="6390869" y="4893733"/>
              <a:ext cx="829310" cy="922866"/>
            </a:xfrm>
            <a:prstGeom prst="rect">
              <a:avLst/>
            </a:prstGeom>
            <a:solidFill>
              <a:srgbClr val="01A0A6"/>
            </a:solidFill>
            <a:ln w="9525">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 name="Group 65"/>
          <p:cNvGrpSpPr/>
          <p:nvPr/>
        </p:nvGrpSpPr>
        <p:grpSpPr>
          <a:xfrm flipH="1">
            <a:off x="1084209" y="2187328"/>
            <a:ext cx="4934479" cy="922866"/>
            <a:chOff x="6138335" y="2391833"/>
            <a:chExt cx="4934479" cy="922866"/>
          </a:xfrm>
        </p:grpSpPr>
        <p:sp>
          <p:nvSpPr>
            <p:cNvPr id="22" name="Rectangle 66"/>
            <p:cNvSpPr/>
            <p:nvPr/>
          </p:nvSpPr>
          <p:spPr>
            <a:xfrm>
              <a:off x="6138335" y="2391833"/>
              <a:ext cx="4934479" cy="922866"/>
            </a:xfrm>
            <a:prstGeom prst="rect">
              <a:avLst/>
            </a:prstGeom>
            <a:solidFill>
              <a:srgbClr val="272D2D"/>
            </a:solidFill>
            <a:ln w="9525">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67"/>
            <p:cNvSpPr/>
            <p:nvPr/>
          </p:nvSpPr>
          <p:spPr>
            <a:xfrm>
              <a:off x="6390869" y="2391833"/>
              <a:ext cx="829310" cy="922866"/>
            </a:xfrm>
            <a:prstGeom prst="rect">
              <a:avLst/>
            </a:prstGeom>
            <a:solidFill>
              <a:srgbClr val="B62B52"/>
            </a:solidFill>
            <a:ln w="9525">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 name="Group 68"/>
          <p:cNvGrpSpPr/>
          <p:nvPr/>
        </p:nvGrpSpPr>
        <p:grpSpPr>
          <a:xfrm flipH="1">
            <a:off x="1084209" y="3438278"/>
            <a:ext cx="4934479" cy="922982"/>
            <a:chOff x="6138335" y="3642783"/>
            <a:chExt cx="4934479" cy="922982"/>
          </a:xfrm>
        </p:grpSpPr>
        <p:sp>
          <p:nvSpPr>
            <p:cNvPr id="25" name="Rectangle 69"/>
            <p:cNvSpPr/>
            <p:nvPr/>
          </p:nvSpPr>
          <p:spPr>
            <a:xfrm>
              <a:off x="6138335" y="3642899"/>
              <a:ext cx="4934479" cy="922866"/>
            </a:xfrm>
            <a:prstGeom prst="rect">
              <a:avLst/>
            </a:prstGeom>
            <a:solidFill>
              <a:srgbClr val="272D2D"/>
            </a:solidFill>
            <a:ln w="9525">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70"/>
            <p:cNvSpPr/>
            <p:nvPr/>
          </p:nvSpPr>
          <p:spPr>
            <a:xfrm>
              <a:off x="6390869" y="3642783"/>
              <a:ext cx="829310" cy="922866"/>
            </a:xfrm>
            <a:prstGeom prst="rect">
              <a:avLst/>
            </a:prstGeom>
            <a:solidFill>
              <a:srgbClr val="759D2A"/>
            </a:solidFill>
            <a:ln w="9525">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 name="Group 119"/>
          <p:cNvGrpSpPr/>
          <p:nvPr/>
        </p:nvGrpSpPr>
        <p:grpSpPr>
          <a:xfrm>
            <a:off x="1084209" y="4689228"/>
            <a:ext cx="4934479" cy="922866"/>
            <a:chOff x="1084209" y="4893733"/>
            <a:chExt cx="4934479" cy="922866"/>
          </a:xfrm>
        </p:grpSpPr>
        <p:sp>
          <p:nvSpPr>
            <p:cNvPr id="28" name="Rectangle 72"/>
            <p:cNvSpPr/>
            <p:nvPr/>
          </p:nvSpPr>
          <p:spPr>
            <a:xfrm flipH="1">
              <a:off x="1084209" y="4893733"/>
              <a:ext cx="4934479" cy="922866"/>
            </a:xfrm>
            <a:prstGeom prst="rect">
              <a:avLst/>
            </a:prstGeom>
            <a:solidFill>
              <a:srgbClr val="272D2D"/>
            </a:solidFill>
            <a:ln w="9525">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73"/>
            <p:cNvSpPr/>
            <p:nvPr/>
          </p:nvSpPr>
          <p:spPr>
            <a:xfrm flipH="1">
              <a:off x="4936844" y="4893733"/>
              <a:ext cx="829310" cy="922866"/>
            </a:xfrm>
            <a:prstGeom prst="rect">
              <a:avLst/>
            </a:prstGeom>
            <a:solidFill>
              <a:srgbClr val="01A0A6"/>
            </a:solidFill>
            <a:ln w="9525">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Rectangle 3"/>
          <p:cNvSpPr txBox="1">
            <a:spLocks noChangeArrowheads="1"/>
          </p:cNvSpPr>
          <p:nvPr/>
        </p:nvSpPr>
        <p:spPr bwMode="auto">
          <a:xfrm>
            <a:off x="1330063" y="2310206"/>
            <a:ext cx="3394795" cy="677108"/>
          </a:xfrm>
          <a:prstGeom prst="rect">
            <a:avLst/>
          </a:prstGeom>
        </p:spPr>
        <p:txBody>
          <a:bodyPr wrap="square" lIns="0" tIns="0" rIns="0" bIns="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lgn="r" eaLnBrk="1" hangingPunct="1">
              <a:defRPr/>
            </a:pPr>
            <a:r>
              <a:rPr lang="en-US" altLang="zh-CN" sz="1100" dirty="0">
                <a:solidFill>
                  <a:schemeClr val="bg1"/>
                </a:solidFill>
              </a:rPr>
              <a:t>The spring and autumn period and the visual studio is one of the enterprises and individuals to provide professional creativity, brand integration design consultants, more than 10 years working experience.</a:t>
            </a:r>
            <a:endParaRPr lang="en-US" sz="1100" dirty="0">
              <a:solidFill>
                <a:schemeClr val="bg1"/>
              </a:solidFill>
              <a:latin typeface="Calibri" panose="020F0502020204030204" pitchFamily="34" charset="0"/>
              <a:ea typeface="Tahoma" panose="020B0604030504040204" pitchFamily="34" charset="0"/>
              <a:cs typeface="Arial" panose="020B0604020202020204" pitchFamily="34" charset="0"/>
            </a:endParaRPr>
          </a:p>
        </p:txBody>
      </p:sp>
      <p:sp>
        <p:nvSpPr>
          <p:cNvPr id="68" name="矩形 67"/>
          <p:cNvSpPr/>
          <p:nvPr/>
        </p:nvSpPr>
        <p:spPr>
          <a:xfrm>
            <a:off x="5051310" y="2264040"/>
            <a:ext cx="604653" cy="769441"/>
          </a:xfrm>
          <a:prstGeom prst="rect">
            <a:avLst/>
          </a:prstGeom>
        </p:spPr>
        <p:txBody>
          <a:bodyPr wrap="none">
            <a:spAutoFit/>
          </a:bodyPr>
          <a:lstStyle/>
          <a:p>
            <a:r>
              <a:rPr lang="en-US" altLang="zh-CN" sz="4400" dirty="0" smtClean="0">
                <a:solidFill>
                  <a:schemeClr val="bg1">
                    <a:lumMod val="95000"/>
                  </a:schemeClr>
                </a:solidFill>
                <a:latin typeface="DINSchrift" pitchFamily="50" charset="0"/>
                <a:ea typeface="Roboto" panose="02000000000000000000" pitchFamily="2" charset="0"/>
              </a:rPr>
              <a:t>01</a:t>
            </a:r>
            <a:endParaRPr lang="en-US" altLang="zh-CN" sz="4400" dirty="0">
              <a:solidFill>
                <a:schemeClr val="bg1">
                  <a:lumMod val="95000"/>
                </a:schemeClr>
              </a:solidFill>
              <a:latin typeface="DINSchrift" pitchFamily="50" charset="0"/>
              <a:ea typeface="Roboto" panose="02000000000000000000" pitchFamily="2" charset="0"/>
            </a:endParaRPr>
          </a:p>
        </p:txBody>
      </p:sp>
      <p:sp>
        <p:nvSpPr>
          <p:cNvPr id="69" name="矩形 68"/>
          <p:cNvSpPr/>
          <p:nvPr/>
        </p:nvSpPr>
        <p:spPr>
          <a:xfrm>
            <a:off x="5051310" y="3515324"/>
            <a:ext cx="604653" cy="769441"/>
          </a:xfrm>
          <a:prstGeom prst="rect">
            <a:avLst/>
          </a:prstGeom>
        </p:spPr>
        <p:txBody>
          <a:bodyPr wrap="none">
            <a:spAutoFit/>
          </a:bodyPr>
          <a:lstStyle/>
          <a:p>
            <a:r>
              <a:rPr lang="en-US" altLang="zh-CN" sz="4400" dirty="0" smtClean="0">
                <a:solidFill>
                  <a:schemeClr val="bg1">
                    <a:lumMod val="95000"/>
                  </a:schemeClr>
                </a:solidFill>
                <a:latin typeface="DINSchrift" pitchFamily="50" charset="0"/>
                <a:ea typeface="Roboto" panose="02000000000000000000" pitchFamily="2" charset="0"/>
              </a:rPr>
              <a:t>03</a:t>
            </a:r>
            <a:endParaRPr lang="en-US" altLang="zh-CN" sz="4400" dirty="0">
              <a:solidFill>
                <a:schemeClr val="bg1">
                  <a:lumMod val="95000"/>
                </a:schemeClr>
              </a:solidFill>
              <a:latin typeface="DINSchrift" pitchFamily="50" charset="0"/>
              <a:ea typeface="Roboto" panose="02000000000000000000" pitchFamily="2" charset="0"/>
            </a:endParaRPr>
          </a:p>
        </p:txBody>
      </p:sp>
      <p:sp>
        <p:nvSpPr>
          <p:cNvPr id="70" name="矩形 69"/>
          <p:cNvSpPr/>
          <p:nvPr/>
        </p:nvSpPr>
        <p:spPr>
          <a:xfrm>
            <a:off x="5051310" y="4730514"/>
            <a:ext cx="604653" cy="769441"/>
          </a:xfrm>
          <a:prstGeom prst="rect">
            <a:avLst/>
          </a:prstGeom>
        </p:spPr>
        <p:txBody>
          <a:bodyPr wrap="none">
            <a:spAutoFit/>
          </a:bodyPr>
          <a:lstStyle/>
          <a:p>
            <a:r>
              <a:rPr lang="en-US" altLang="zh-CN" sz="4400" dirty="0" smtClean="0">
                <a:solidFill>
                  <a:schemeClr val="bg1">
                    <a:lumMod val="95000"/>
                  </a:schemeClr>
                </a:solidFill>
                <a:latin typeface="DINSchrift" pitchFamily="50" charset="0"/>
                <a:ea typeface="Roboto" panose="02000000000000000000" pitchFamily="2" charset="0"/>
              </a:rPr>
              <a:t>05</a:t>
            </a:r>
            <a:endParaRPr lang="en-US" altLang="zh-CN" sz="4400" dirty="0">
              <a:solidFill>
                <a:schemeClr val="bg1">
                  <a:lumMod val="95000"/>
                </a:schemeClr>
              </a:solidFill>
              <a:latin typeface="DINSchrift" pitchFamily="50" charset="0"/>
              <a:ea typeface="Roboto" panose="02000000000000000000" pitchFamily="2" charset="0"/>
            </a:endParaRPr>
          </a:p>
        </p:txBody>
      </p:sp>
      <p:sp>
        <p:nvSpPr>
          <p:cNvPr id="71" name="矩形 70"/>
          <p:cNvSpPr/>
          <p:nvPr/>
        </p:nvSpPr>
        <p:spPr>
          <a:xfrm>
            <a:off x="6434942" y="2264040"/>
            <a:ext cx="604653" cy="769441"/>
          </a:xfrm>
          <a:prstGeom prst="rect">
            <a:avLst/>
          </a:prstGeom>
        </p:spPr>
        <p:txBody>
          <a:bodyPr wrap="none">
            <a:spAutoFit/>
          </a:bodyPr>
          <a:lstStyle/>
          <a:p>
            <a:r>
              <a:rPr lang="en-US" altLang="zh-CN" sz="4400" dirty="0" smtClean="0">
                <a:solidFill>
                  <a:schemeClr val="bg1">
                    <a:lumMod val="95000"/>
                  </a:schemeClr>
                </a:solidFill>
                <a:latin typeface="DINSchrift" pitchFamily="50" charset="0"/>
                <a:ea typeface="Roboto" panose="02000000000000000000" pitchFamily="2" charset="0"/>
              </a:rPr>
              <a:t>02</a:t>
            </a:r>
            <a:endParaRPr lang="en-US" altLang="zh-CN" sz="4400" dirty="0">
              <a:solidFill>
                <a:schemeClr val="bg1">
                  <a:lumMod val="95000"/>
                </a:schemeClr>
              </a:solidFill>
              <a:latin typeface="DINSchrift" pitchFamily="50" charset="0"/>
              <a:ea typeface="Roboto" panose="02000000000000000000" pitchFamily="2" charset="0"/>
            </a:endParaRPr>
          </a:p>
        </p:txBody>
      </p:sp>
      <p:sp>
        <p:nvSpPr>
          <p:cNvPr id="72" name="矩形 71"/>
          <p:cNvSpPr/>
          <p:nvPr/>
        </p:nvSpPr>
        <p:spPr>
          <a:xfrm>
            <a:off x="6434942" y="3515324"/>
            <a:ext cx="604653" cy="769441"/>
          </a:xfrm>
          <a:prstGeom prst="rect">
            <a:avLst/>
          </a:prstGeom>
        </p:spPr>
        <p:txBody>
          <a:bodyPr wrap="none">
            <a:spAutoFit/>
          </a:bodyPr>
          <a:lstStyle/>
          <a:p>
            <a:r>
              <a:rPr lang="en-US" altLang="zh-CN" sz="4400" dirty="0" smtClean="0">
                <a:solidFill>
                  <a:schemeClr val="bg1">
                    <a:lumMod val="95000"/>
                  </a:schemeClr>
                </a:solidFill>
                <a:latin typeface="DINSchrift" pitchFamily="50" charset="0"/>
                <a:ea typeface="Roboto" panose="02000000000000000000" pitchFamily="2" charset="0"/>
              </a:rPr>
              <a:t>04</a:t>
            </a:r>
            <a:endParaRPr lang="en-US" altLang="zh-CN" sz="4400" dirty="0">
              <a:solidFill>
                <a:schemeClr val="bg1">
                  <a:lumMod val="95000"/>
                </a:schemeClr>
              </a:solidFill>
              <a:latin typeface="DINSchrift" pitchFamily="50" charset="0"/>
              <a:ea typeface="Roboto" panose="02000000000000000000" pitchFamily="2" charset="0"/>
            </a:endParaRPr>
          </a:p>
        </p:txBody>
      </p:sp>
      <p:sp>
        <p:nvSpPr>
          <p:cNvPr id="73" name="矩形 72"/>
          <p:cNvSpPr/>
          <p:nvPr/>
        </p:nvSpPr>
        <p:spPr>
          <a:xfrm>
            <a:off x="6434942" y="4730514"/>
            <a:ext cx="604653" cy="769441"/>
          </a:xfrm>
          <a:prstGeom prst="rect">
            <a:avLst/>
          </a:prstGeom>
        </p:spPr>
        <p:txBody>
          <a:bodyPr wrap="none">
            <a:spAutoFit/>
          </a:bodyPr>
          <a:lstStyle/>
          <a:p>
            <a:r>
              <a:rPr lang="en-US" altLang="zh-CN" sz="4400" dirty="0" smtClean="0">
                <a:solidFill>
                  <a:schemeClr val="bg1">
                    <a:lumMod val="95000"/>
                  </a:schemeClr>
                </a:solidFill>
                <a:latin typeface="DINSchrift" pitchFamily="50" charset="0"/>
                <a:ea typeface="Roboto" panose="02000000000000000000" pitchFamily="2" charset="0"/>
              </a:rPr>
              <a:t>06</a:t>
            </a:r>
            <a:endParaRPr lang="en-US" altLang="zh-CN" sz="4400" dirty="0">
              <a:solidFill>
                <a:schemeClr val="bg1">
                  <a:lumMod val="95000"/>
                </a:schemeClr>
              </a:solidFill>
              <a:latin typeface="DINSchrift" pitchFamily="50" charset="0"/>
              <a:ea typeface="Roboto" panose="02000000000000000000" pitchFamily="2" charset="0"/>
            </a:endParaRPr>
          </a:p>
        </p:txBody>
      </p:sp>
      <p:sp>
        <p:nvSpPr>
          <p:cNvPr id="74" name="Rectangle 3"/>
          <p:cNvSpPr txBox="1">
            <a:spLocks noChangeArrowheads="1"/>
          </p:cNvSpPr>
          <p:nvPr/>
        </p:nvSpPr>
        <p:spPr bwMode="auto">
          <a:xfrm>
            <a:off x="1330063" y="3573522"/>
            <a:ext cx="3394795" cy="677108"/>
          </a:xfrm>
          <a:prstGeom prst="rect">
            <a:avLst/>
          </a:prstGeom>
        </p:spPr>
        <p:txBody>
          <a:bodyPr wrap="square" lIns="0" tIns="0" rIns="0" bIns="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lgn="r" eaLnBrk="1" hangingPunct="1">
              <a:defRPr/>
            </a:pPr>
            <a:r>
              <a:rPr lang="en-US" altLang="zh-CN" sz="1100" dirty="0">
                <a:solidFill>
                  <a:schemeClr val="bg1"/>
                </a:solidFill>
              </a:rPr>
              <a:t>The spring and autumn period and the visual studio is one of the enterprises and individuals to provide professional creativity, brand integration design consultants, more than 10 years working experience.</a:t>
            </a:r>
            <a:endParaRPr lang="en-US" sz="1100" dirty="0">
              <a:solidFill>
                <a:schemeClr val="bg1"/>
              </a:solidFill>
              <a:latin typeface="Calibri" panose="020F0502020204030204" pitchFamily="34" charset="0"/>
              <a:ea typeface="Tahoma" panose="020B0604030504040204" pitchFamily="34" charset="0"/>
              <a:cs typeface="Arial" panose="020B0604020202020204" pitchFamily="34" charset="0"/>
            </a:endParaRPr>
          </a:p>
        </p:txBody>
      </p:sp>
      <p:sp>
        <p:nvSpPr>
          <p:cNvPr id="75" name="Rectangle 3"/>
          <p:cNvSpPr txBox="1">
            <a:spLocks noChangeArrowheads="1"/>
          </p:cNvSpPr>
          <p:nvPr/>
        </p:nvSpPr>
        <p:spPr bwMode="auto">
          <a:xfrm>
            <a:off x="1330063" y="4812774"/>
            <a:ext cx="3394795" cy="677108"/>
          </a:xfrm>
          <a:prstGeom prst="rect">
            <a:avLst/>
          </a:prstGeom>
        </p:spPr>
        <p:txBody>
          <a:bodyPr wrap="square" lIns="0" tIns="0" rIns="0" bIns="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lgn="r" eaLnBrk="1" hangingPunct="1">
              <a:defRPr/>
            </a:pPr>
            <a:r>
              <a:rPr lang="en-US" altLang="zh-CN" sz="1100" dirty="0">
                <a:solidFill>
                  <a:schemeClr val="bg1"/>
                </a:solidFill>
              </a:rPr>
              <a:t>The spring and autumn period and the visual studio is one of the enterprises and individuals to provide professional creativity, brand integration design consultants, more than 10 years working experience.</a:t>
            </a:r>
            <a:endParaRPr lang="en-US" sz="1100" dirty="0">
              <a:solidFill>
                <a:schemeClr val="bg1"/>
              </a:solidFill>
              <a:latin typeface="Calibri" panose="020F0502020204030204" pitchFamily="34" charset="0"/>
              <a:ea typeface="Tahoma" panose="020B0604030504040204" pitchFamily="34" charset="0"/>
              <a:cs typeface="Arial" panose="020B0604020202020204" pitchFamily="34" charset="0"/>
            </a:endParaRPr>
          </a:p>
        </p:txBody>
      </p:sp>
      <p:sp>
        <p:nvSpPr>
          <p:cNvPr id="76" name="Rectangle 3"/>
          <p:cNvSpPr txBox="1">
            <a:spLocks noChangeArrowheads="1"/>
          </p:cNvSpPr>
          <p:nvPr/>
        </p:nvSpPr>
        <p:spPr bwMode="auto">
          <a:xfrm>
            <a:off x="7478200" y="2310206"/>
            <a:ext cx="3394795" cy="677108"/>
          </a:xfrm>
          <a:prstGeom prst="rect">
            <a:avLst/>
          </a:prstGeom>
        </p:spPr>
        <p:txBody>
          <a:bodyPr wrap="square" lIns="0" tIns="0" rIns="0" bIns="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eaLnBrk="1" hangingPunct="1">
              <a:defRPr/>
            </a:pPr>
            <a:r>
              <a:rPr lang="en-US" altLang="zh-CN" sz="1100" dirty="0">
                <a:solidFill>
                  <a:schemeClr val="bg1"/>
                </a:solidFill>
              </a:rPr>
              <a:t>The spring and autumn period and the visual studio is one of the enterprises and individuals to provide professional creativity, brand integration design consultants, more than 10 years working experience.</a:t>
            </a:r>
            <a:endParaRPr lang="en-US" sz="1100" dirty="0">
              <a:solidFill>
                <a:schemeClr val="bg1"/>
              </a:solidFill>
              <a:latin typeface="Calibri" panose="020F0502020204030204" pitchFamily="34" charset="0"/>
              <a:ea typeface="Tahoma" panose="020B0604030504040204" pitchFamily="34" charset="0"/>
              <a:cs typeface="Arial" panose="020B0604020202020204" pitchFamily="34" charset="0"/>
            </a:endParaRPr>
          </a:p>
        </p:txBody>
      </p:sp>
      <p:sp>
        <p:nvSpPr>
          <p:cNvPr id="77" name="Rectangle 3"/>
          <p:cNvSpPr txBox="1">
            <a:spLocks noChangeArrowheads="1"/>
          </p:cNvSpPr>
          <p:nvPr/>
        </p:nvSpPr>
        <p:spPr bwMode="auto">
          <a:xfrm>
            <a:off x="7478200" y="3573522"/>
            <a:ext cx="3394795" cy="677108"/>
          </a:xfrm>
          <a:prstGeom prst="rect">
            <a:avLst/>
          </a:prstGeom>
        </p:spPr>
        <p:txBody>
          <a:bodyPr wrap="square" lIns="0" tIns="0" rIns="0" bIns="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eaLnBrk="1" hangingPunct="1">
              <a:defRPr/>
            </a:pPr>
            <a:r>
              <a:rPr lang="en-US" altLang="zh-CN" sz="1100" dirty="0">
                <a:solidFill>
                  <a:schemeClr val="bg1"/>
                </a:solidFill>
              </a:rPr>
              <a:t>The spring and autumn period and the visual studio is one of the enterprises and individuals to provide professional creativity, brand integration design consultants, more than 10 years working experience.</a:t>
            </a:r>
            <a:endParaRPr lang="en-US" sz="1100" dirty="0">
              <a:solidFill>
                <a:schemeClr val="bg1"/>
              </a:solidFill>
              <a:latin typeface="Calibri" panose="020F0502020204030204" pitchFamily="34" charset="0"/>
              <a:ea typeface="Tahoma" panose="020B0604030504040204" pitchFamily="34" charset="0"/>
              <a:cs typeface="Arial" panose="020B0604020202020204" pitchFamily="34" charset="0"/>
            </a:endParaRPr>
          </a:p>
        </p:txBody>
      </p:sp>
      <p:sp>
        <p:nvSpPr>
          <p:cNvPr id="78" name="Rectangle 3"/>
          <p:cNvSpPr txBox="1">
            <a:spLocks noChangeArrowheads="1"/>
          </p:cNvSpPr>
          <p:nvPr/>
        </p:nvSpPr>
        <p:spPr bwMode="auto">
          <a:xfrm>
            <a:off x="7478200" y="4812774"/>
            <a:ext cx="3394795" cy="677108"/>
          </a:xfrm>
          <a:prstGeom prst="rect">
            <a:avLst/>
          </a:prstGeom>
        </p:spPr>
        <p:txBody>
          <a:bodyPr wrap="square" lIns="0" tIns="0" rIns="0" bIns="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eaLnBrk="1" hangingPunct="1">
              <a:defRPr/>
            </a:pPr>
            <a:r>
              <a:rPr lang="en-US" altLang="zh-CN" sz="1100" dirty="0">
                <a:solidFill>
                  <a:schemeClr val="bg1"/>
                </a:solidFill>
              </a:rPr>
              <a:t>The spring and autumn period and the visual studio is one of the enterprises and individuals to provide professional creativity, brand integration design consultants, more than 10 years working experience.</a:t>
            </a:r>
            <a:endParaRPr lang="en-US" sz="1100" dirty="0">
              <a:solidFill>
                <a:schemeClr val="bg1"/>
              </a:solidFill>
              <a:latin typeface="Calibri" panose="020F0502020204030204" pitchFamily="34" charset="0"/>
              <a:ea typeface="Tahoma" panose="020B0604030504040204" pitchFamily="34"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20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0-#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40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500" fill="hold"/>
                                        <p:tgtEl>
                                          <p:spTgt spid="27"/>
                                        </p:tgtEl>
                                        <p:attrNameLst>
                                          <p:attrName>ppt_x</p:attrName>
                                        </p:attrNameLst>
                                      </p:cBhvr>
                                      <p:tavLst>
                                        <p:tav tm="0">
                                          <p:val>
                                            <p:strVal val="0-#ppt_w/2"/>
                                          </p:val>
                                        </p:tav>
                                        <p:tav tm="100000">
                                          <p:val>
                                            <p:strVal val="#ppt_x"/>
                                          </p:val>
                                        </p:tav>
                                      </p:tavLst>
                                    </p:anim>
                                    <p:anim calcmode="lin" valueType="num">
                                      <p:cBhvr additive="base">
                                        <p:cTn id="16" dur="500" fill="hold"/>
                                        <p:tgtEl>
                                          <p:spTgt spid="27"/>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10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1+#ppt_w/2"/>
                                          </p:val>
                                        </p:tav>
                                        <p:tav tm="100000">
                                          <p:val>
                                            <p:strVal val="#ppt_x"/>
                                          </p:val>
                                        </p:tav>
                                      </p:tavLst>
                                    </p:anim>
                                    <p:anim calcmode="lin" valueType="num">
                                      <p:cBhvr additive="base">
                                        <p:cTn id="20" dur="500" fill="hold"/>
                                        <p:tgtEl>
                                          <p:spTgt spid="12"/>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30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500" fill="hold"/>
                                        <p:tgtEl>
                                          <p:spTgt spid="15"/>
                                        </p:tgtEl>
                                        <p:attrNameLst>
                                          <p:attrName>ppt_x</p:attrName>
                                        </p:attrNameLst>
                                      </p:cBhvr>
                                      <p:tavLst>
                                        <p:tav tm="0">
                                          <p:val>
                                            <p:strVal val="1+#ppt_w/2"/>
                                          </p:val>
                                        </p:tav>
                                        <p:tav tm="100000">
                                          <p:val>
                                            <p:strVal val="#ppt_x"/>
                                          </p:val>
                                        </p:tav>
                                      </p:tavLst>
                                    </p:anim>
                                    <p:anim calcmode="lin" valueType="num">
                                      <p:cBhvr additive="base">
                                        <p:cTn id="24" dur="500" fill="hold"/>
                                        <p:tgtEl>
                                          <p:spTgt spid="15"/>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50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500" fill="hold"/>
                                        <p:tgtEl>
                                          <p:spTgt spid="18"/>
                                        </p:tgtEl>
                                        <p:attrNameLst>
                                          <p:attrName>ppt_x</p:attrName>
                                        </p:attrNameLst>
                                      </p:cBhvr>
                                      <p:tavLst>
                                        <p:tav tm="0">
                                          <p:val>
                                            <p:strVal val="1+#ppt_w/2"/>
                                          </p:val>
                                        </p:tav>
                                        <p:tav tm="100000">
                                          <p:val>
                                            <p:strVal val="#ppt_x"/>
                                          </p:val>
                                        </p:tav>
                                      </p:tavLst>
                                    </p:anim>
                                    <p:anim calcmode="lin" valueType="num">
                                      <p:cBhvr additive="base">
                                        <p:cTn id="28" dur="500" fill="hold"/>
                                        <p:tgtEl>
                                          <p:spTgt spid="18"/>
                                        </p:tgtEl>
                                        <p:attrNameLst>
                                          <p:attrName>ppt_y</p:attrName>
                                        </p:attrNameLst>
                                      </p:cBhvr>
                                      <p:tavLst>
                                        <p:tav tm="0">
                                          <p:val>
                                            <p:strVal val="#ppt_y"/>
                                          </p:val>
                                        </p:tav>
                                        <p:tav tm="100000">
                                          <p:val>
                                            <p:strVal val="#ppt_y"/>
                                          </p:val>
                                        </p:tav>
                                      </p:tavLst>
                                    </p:anim>
                                  </p:childTnLst>
                                </p:cTn>
                              </p:par>
                            </p:childTnLst>
                          </p:cTn>
                        </p:par>
                        <p:par>
                          <p:cTn id="29" fill="hold">
                            <p:stCondLst>
                              <p:cond delay="500"/>
                            </p:stCondLst>
                            <p:childTnLst>
                              <p:par>
                                <p:cTn id="30" presetID="53" presetClass="entr" presetSubtype="16" fill="hold" grpId="0" nodeType="afterEffect">
                                  <p:stCondLst>
                                    <p:cond delay="0"/>
                                  </p:stCondLst>
                                  <p:childTnLst>
                                    <p:set>
                                      <p:cBhvr>
                                        <p:cTn id="31" dur="1" fill="hold">
                                          <p:stCondLst>
                                            <p:cond delay="0"/>
                                          </p:stCondLst>
                                        </p:cTn>
                                        <p:tgtEl>
                                          <p:spTgt spid="68"/>
                                        </p:tgtEl>
                                        <p:attrNameLst>
                                          <p:attrName>style.visibility</p:attrName>
                                        </p:attrNameLst>
                                      </p:cBhvr>
                                      <p:to>
                                        <p:strVal val="visible"/>
                                      </p:to>
                                    </p:set>
                                    <p:anim calcmode="lin" valueType="num">
                                      <p:cBhvr>
                                        <p:cTn id="32" dur="500" fill="hold"/>
                                        <p:tgtEl>
                                          <p:spTgt spid="68"/>
                                        </p:tgtEl>
                                        <p:attrNameLst>
                                          <p:attrName>ppt_w</p:attrName>
                                        </p:attrNameLst>
                                      </p:cBhvr>
                                      <p:tavLst>
                                        <p:tav tm="0">
                                          <p:val>
                                            <p:fltVal val="0"/>
                                          </p:val>
                                        </p:tav>
                                        <p:tav tm="100000">
                                          <p:val>
                                            <p:strVal val="#ppt_w"/>
                                          </p:val>
                                        </p:tav>
                                      </p:tavLst>
                                    </p:anim>
                                    <p:anim calcmode="lin" valueType="num">
                                      <p:cBhvr>
                                        <p:cTn id="33" dur="500" fill="hold"/>
                                        <p:tgtEl>
                                          <p:spTgt spid="68"/>
                                        </p:tgtEl>
                                        <p:attrNameLst>
                                          <p:attrName>ppt_h</p:attrName>
                                        </p:attrNameLst>
                                      </p:cBhvr>
                                      <p:tavLst>
                                        <p:tav tm="0">
                                          <p:val>
                                            <p:fltVal val="0"/>
                                          </p:val>
                                        </p:tav>
                                        <p:tav tm="100000">
                                          <p:val>
                                            <p:strVal val="#ppt_h"/>
                                          </p:val>
                                        </p:tav>
                                      </p:tavLst>
                                    </p:anim>
                                    <p:animEffect transition="in" filter="fade">
                                      <p:cBhvr>
                                        <p:cTn id="34" dur="500"/>
                                        <p:tgtEl>
                                          <p:spTgt spid="6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69"/>
                                        </p:tgtEl>
                                        <p:attrNameLst>
                                          <p:attrName>style.visibility</p:attrName>
                                        </p:attrNameLst>
                                      </p:cBhvr>
                                      <p:to>
                                        <p:strVal val="visible"/>
                                      </p:to>
                                    </p:set>
                                    <p:anim calcmode="lin" valueType="num">
                                      <p:cBhvr>
                                        <p:cTn id="37" dur="500" fill="hold"/>
                                        <p:tgtEl>
                                          <p:spTgt spid="69"/>
                                        </p:tgtEl>
                                        <p:attrNameLst>
                                          <p:attrName>ppt_w</p:attrName>
                                        </p:attrNameLst>
                                      </p:cBhvr>
                                      <p:tavLst>
                                        <p:tav tm="0">
                                          <p:val>
                                            <p:fltVal val="0"/>
                                          </p:val>
                                        </p:tav>
                                        <p:tav tm="100000">
                                          <p:val>
                                            <p:strVal val="#ppt_w"/>
                                          </p:val>
                                        </p:tav>
                                      </p:tavLst>
                                    </p:anim>
                                    <p:anim calcmode="lin" valueType="num">
                                      <p:cBhvr>
                                        <p:cTn id="38" dur="500" fill="hold"/>
                                        <p:tgtEl>
                                          <p:spTgt spid="69"/>
                                        </p:tgtEl>
                                        <p:attrNameLst>
                                          <p:attrName>ppt_h</p:attrName>
                                        </p:attrNameLst>
                                      </p:cBhvr>
                                      <p:tavLst>
                                        <p:tav tm="0">
                                          <p:val>
                                            <p:fltVal val="0"/>
                                          </p:val>
                                        </p:tav>
                                        <p:tav tm="100000">
                                          <p:val>
                                            <p:strVal val="#ppt_h"/>
                                          </p:val>
                                        </p:tav>
                                      </p:tavLst>
                                    </p:anim>
                                    <p:animEffect transition="in" filter="fade">
                                      <p:cBhvr>
                                        <p:cTn id="39" dur="500"/>
                                        <p:tgtEl>
                                          <p:spTgt spid="69"/>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70"/>
                                        </p:tgtEl>
                                        <p:attrNameLst>
                                          <p:attrName>style.visibility</p:attrName>
                                        </p:attrNameLst>
                                      </p:cBhvr>
                                      <p:to>
                                        <p:strVal val="visible"/>
                                      </p:to>
                                    </p:set>
                                    <p:anim calcmode="lin" valueType="num">
                                      <p:cBhvr>
                                        <p:cTn id="42" dur="500" fill="hold"/>
                                        <p:tgtEl>
                                          <p:spTgt spid="70"/>
                                        </p:tgtEl>
                                        <p:attrNameLst>
                                          <p:attrName>ppt_w</p:attrName>
                                        </p:attrNameLst>
                                      </p:cBhvr>
                                      <p:tavLst>
                                        <p:tav tm="0">
                                          <p:val>
                                            <p:fltVal val="0"/>
                                          </p:val>
                                        </p:tav>
                                        <p:tav tm="100000">
                                          <p:val>
                                            <p:strVal val="#ppt_w"/>
                                          </p:val>
                                        </p:tav>
                                      </p:tavLst>
                                    </p:anim>
                                    <p:anim calcmode="lin" valueType="num">
                                      <p:cBhvr>
                                        <p:cTn id="43" dur="500" fill="hold"/>
                                        <p:tgtEl>
                                          <p:spTgt spid="70"/>
                                        </p:tgtEl>
                                        <p:attrNameLst>
                                          <p:attrName>ppt_h</p:attrName>
                                        </p:attrNameLst>
                                      </p:cBhvr>
                                      <p:tavLst>
                                        <p:tav tm="0">
                                          <p:val>
                                            <p:fltVal val="0"/>
                                          </p:val>
                                        </p:tav>
                                        <p:tav tm="100000">
                                          <p:val>
                                            <p:strVal val="#ppt_h"/>
                                          </p:val>
                                        </p:tav>
                                      </p:tavLst>
                                    </p:anim>
                                    <p:animEffect transition="in" filter="fade">
                                      <p:cBhvr>
                                        <p:cTn id="44" dur="500"/>
                                        <p:tgtEl>
                                          <p:spTgt spid="70"/>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71"/>
                                        </p:tgtEl>
                                        <p:attrNameLst>
                                          <p:attrName>style.visibility</p:attrName>
                                        </p:attrNameLst>
                                      </p:cBhvr>
                                      <p:to>
                                        <p:strVal val="visible"/>
                                      </p:to>
                                    </p:set>
                                    <p:anim calcmode="lin" valueType="num">
                                      <p:cBhvr>
                                        <p:cTn id="47" dur="500" fill="hold"/>
                                        <p:tgtEl>
                                          <p:spTgt spid="71"/>
                                        </p:tgtEl>
                                        <p:attrNameLst>
                                          <p:attrName>ppt_w</p:attrName>
                                        </p:attrNameLst>
                                      </p:cBhvr>
                                      <p:tavLst>
                                        <p:tav tm="0">
                                          <p:val>
                                            <p:fltVal val="0"/>
                                          </p:val>
                                        </p:tav>
                                        <p:tav tm="100000">
                                          <p:val>
                                            <p:strVal val="#ppt_w"/>
                                          </p:val>
                                        </p:tav>
                                      </p:tavLst>
                                    </p:anim>
                                    <p:anim calcmode="lin" valueType="num">
                                      <p:cBhvr>
                                        <p:cTn id="48" dur="500" fill="hold"/>
                                        <p:tgtEl>
                                          <p:spTgt spid="71"/>
                                        </p:tgtEl>
                                        <p:attrNameLst>
                                          <p:attrName>ppt_h</p:attrName>
                                        </p:attrNameLst>
                                      </p:cBhvr>
                                      <p:tavLst>
                                        <p:tav tm="0">
                                          <p:val>
                                            <p:fltVal val="0"/>
                                          </p:val>
                                        </p:tav>
                                        <p:tav tm="100000">
                                          <p:val>
                                            <p:strVal val="#ppt_h"/>
                                          </p:val>
                                        </p:tav>
                                      </p:tavLst>
                                    </p:anim>
                                    <p:animEffect transition="in" filter="fade">
                                      <p:cBhvr>
                                        <p:cTn id="49" dur="500"/>
                                        <p:tgtEl>
                                          <p:spTgt spid="71"/>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72"/>
                                        </p:tgtEl>
                                        <p:attrNameLst>
                                          <p:attrName>style.visibility</p:attrName>
                                        </p:attrNameLst>
                                      </p:cBhvr>
                                      <p:to>
                                        <p:strVal val="visible"/>
                                      </p:to>
                                    </p:set>
                                    <p:anim calcmode="lin" valueType="num">
                                      <p:cBhvr>
                                        <p:cTn id="52" dur="500" fill="hold"/>
                                        <p:tgtEl>
                                          <p:spTgt spid="72"/>
                                        </p:tgtEl>
                                        <p:attrNameLst>
                                          <p:attrName>ppt_w</p:attrName>
                                        </p:attrNameLst>
                                      </p:cBhvr>
                                      <p:tavLst>
                                        <p:tav tm="0">
                                          <p:val>
                                            <p:fltVal val="0"/>
                                          </p:val>
                                        </p:tav>
                                        <p:tav tm="100000">
                                          <p:val>
                                            <p:strVal val="#ppt_w"/>
                                          </p:val>
                                        </p:tav>
                                      </p:tavLst>
                                    </p:anim>
                                    <p:anim calcmode="lin" valueType="num">
                                      <p:cBhvr>
                                        <p:cTn id="53" dur="500" fill="hold"/>
                                        <p:tgtEl>
                                          <p:spTgt spid="72"/>
                                        </p:tgtEl>
                                        <p:attrNameLst>
                                          <p:attrName>ppt_h</p:attrName>
                                        </p:attrNameLst>
                                      </p:cBhvr>
                                      <p:tavLst>
                                        <p:tav tm="0">
                                          <p:val>
                                            <p:fltVal val="0"/>
                                          </p:val>
                                        </p:tav>
                                        <p:tav tm="100000">
                                          <p:val>
                                            <p:strVal val="#ppt_h"/>
                                          </p:val>
                                        </p:tav>
                                      </p:tavLst>
                                    </p:anim>
                                    <p:animEffect transition="in" filter="fade">
                                      <p:cBhvr>
                                        <p:cTn id="54" dur="500"/>
                                        <p:tgtEl>
                                          <p:spTgt spid="72"/>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73"/>
                                        </p:tgtEl>
                                        <p:attrNameLst>
                                          <p:attrName>style.visibility</p:attrName>
                                        </p:attrNameLst>
                                      </p:cBhvr>
                                      <p:to>
                                        <p:strVal val="visible"/>
                                      </p:to>
                                    </p:set>
                                    <p:anim calcmode="lin" valueType="num">
                                      <p:cBhvr>
                                        <p:cTn id="57" dur="500" fill="hold"/>
                                        <p:tgtEl>
                                          <p:spTgt spid="73"/>
                                        </p:tgtEl>
                                        <p:attrNameLst>
                                          <p:attrName>ppt_w</p:attrName>
                                        </p:attrNameLst>
                                      </p:cBhvr>
                                      <p:tavLst>
                                        <p:tav tm="0">
                                          <p:val>
                                            <p:fltVal val="0"/>
                                          </p:val>
                                        </p:tav>
                                        <p:tav tm="100000">
                                          <p:val>
                                            <p:strVal val="#ppt_w"/>
                                          </p:val>
                                        </p:tav>
                                      </p:tavLst>
                                    </p:anim>
                                    <p:anim calcmode="lin" valueType="num">
                                      <p:cBhvr>
                                        <p:cTn id="58" dur="500" fill="hold"/>
                                        <p:tgtEl>
                                          <p:spTgt spid="73"/>
                                        </p:tgtEl>
                                        <p:attrNameLst>
                                          <p:attrName>ppt_h</p:attrName>
                                        </p:attrNameLst>
                                      </p:cBhvr>
                                      <p:tavLst>
                                        <p:tav tm="0">
                                          <p:val>
                                            <p:fltVal val="0"/>
                                          </p:val>
                                        </p:tav>
                                        <p:tav tm="100000">
                                          <p:val>
                                            <p:strVal val="#ppt_h"/>
                                          </p:val>
                                        </p:tav>
                                      </p:tavLst>
                                    </p:anim>
                                    <p:animEffect transition="in" filter="fade">
                                      <p:cBhvr>
                                        <p:cTn id="59" dur="500"/>
                                        <p:tgtEl>
                                          <p:spTgt spid="73"/>
                                        </p:tgtEl>
                                      </p:cBhvr>
                                    </p:animEffect>
                                  </p:childTnLst>
                                </p:cTn>
                              </p:par>
                            </p:childTnLst>
                          </p:cTn>
                        </p:par>
                        <p:par>
                          <p:cTn id="60" fill="hold">
                            <p:stCondLst>
                              <p:cond delay="1000"/>
                            </p:stCondLst>
                            <p:childTnLst>
                              <p:par>
                                <p:cTn id="61" presetID="18" presetClass="entr" presetSubtype="12" fill="hold" grpId="0" nodeType="afterEffect">
                                  <p:stCondLst>
                                    <p:cond delay="0"/>
                                  </p:stCondLst>
                                  <p:childTnLst>
                                    <p:set>
                                      <p:cBhvr>
                                        <p:cTn id="62" dur="1" fill="hold">
                                          <p:stCondLst>
                                            <p:cond delay="0"/>
                                          </p:stCondLst>
                                        </p:cTn>
                                        <p:tgtEl>
                                          <p:spTgt spid="31"/>
                                        </p:tgtEl>
                                        <p:attrNameLst>
                                          <p:attrName>style.visibility</p:attrName>
                                        </p:attrNameLst>
                                      </p:cBhvr>
                                      <p:to>
                                        <p:strVal val="visible"/>
                                      </p:to>
                                    </p:set>
                                    <p:animEffect transition="in" filter="strips(downLeft)">
                                      <p:cBhvr>
                                        <p:cTn id="63" dur="500"/>
                                        <p:tgtEl>
                                          <p:spTgt spid="31"/>
                                        </p:tgtEl>
                                      </p:cBhvr>
                                    </p:animEffect>
                                  </p:childTnLst>
                                </p:cTn>
                              </p:par>
                              <p:par>
                                <p:cTn id="64" presetID="18" presetClass="entr" presetSubtype="6" fill="hold" grpId="0" nodeType="withEffect">
                                  <p:stCondLst>
                                    <p:cond delay="0"/>
                                  </p:stCondLst>
                                  <p:childTnLst>
                                    <p:set>
                                      <p:cBhvr>
                                        <p:cTn id="65" dur="1" fill="hold">
                                          <p:stCondLst>
                                            <p:cond delay="0"/>
                                          </p:stCondLst>
                                        </p:cTn>
                                        <p:tgtEl>
                                          <p:spTgt spid="76"/>
                                        </p:tgtEl>
                                        <p:attrNameLst>
                                          <p:attrName>style.visibility</p:attrName>
                                        </p:attrNameLst>
                                      </p:cBhvr>
                                      <p:to>
                                        <p:strVal val="visible"/>
                                      </p:to>
                                    </p:set>
                                    <p:animEffect transition="in" filter="strips(downRight)">
                                      <p:cBhvr>
                                        <p:cTn id="66" dur="500"/>
                                        <p:tgtEl>
                                          <p:spTgt spid="76"/>
                                        </p:tgtEl>
                                      </p:cBhvr>
                                    </p:animEffect>
                                  </p:childTnLst>
                                </p:cTn>
                              </p:par>
                              <p:par>
                                <p:cTn id="67" presetID="18" presetClass="entr" presetSubtype="12" fill="hold" grpId="0" nodeType="withEffect">
                                  <p:stCondLst>
                                    <p:cond delay="0"/>
                                  </p:stCondLst>
                                  <p:childTnLst>
                                    <p:set>
                                      <p:cBhvr>
                                        <p:cTn id="68" dur="1" fill="hold">
                                          <p:stCondLst>
                                            <p:cond delay="0"/>
                                          </p:stCondLst>
                                        </p:cTn>
                                        <p:tgtEl>
                                          <p:spTgt spid="74"/>
                                        </p:tgtEl>
                                        <p:attrNameLst>
                                          <p:attrName>style.visibility</p:attrName>
                                        </p:attrNameLst>
                                      </p:cBhvr>
                                      <p:to>
                                        <p:strVal val="visible"/>
                                      </p:to>
                                    </p:set>
                                    <p:animEffect transition="in" filter="strips(downLeft)">
                                      <p:cBhvr>
                                        <p:cTn id="69" dur="500"/>
                                        <p:tgtEl>
                                          <p:spTgt spid="74"/>
                                        </p:tgtEl>
                                      </p:cBhvr>
                                    </p:animEffect>
                                  </p:childTnLst>
                                </p:cTn>
                              </p:par>
                              <p:par>
                                <p:cTn id="70" presetID="18" presetClass="entr" presetSubtype="6" fill="hold" grpId="0" nodeType="withEffect">
                                  <p:stCondLst>
                                    <p:cond delay="0"/>
                                  </p:stCondLst>
                                  <p:childTnLst>
                                    <p:set>
                                      <p:cBhvr>
                                        <p:cTn id="71" dur="1" fill="hold">
                                          <p:stCondLst>
                                            <p:cond delay="0"/>
                                          </p:stCondLst>
                                        </p:cTn>
                                        <p:tgtEl>
                                          <p:spTgt spid="77"/>
                                        </p:tgtEl>
                                        <p:attrNameLst>
                                          <p:attrName>style.visibility</p:attrName>
                                        </p:attrNameLst>
                                      </p:cBhvr>
                                      <p:to>
                                        <p:strVal val="visible"/>
                                      </p:to>
                                    </p:set>
                                    <p:animEffect transition="in" filter="strips(downRight)">
                                      <p:cBhvr>
                                        <p:cTn id="72" dur="500"/>
                                        <p:tgtEl>
                                          <p:spTgt spid="77"/>
                                        </p:tgtEl>
                                      </p:cBhvr>
                                    </p:animEffect>
                                  </p:childTnLst>
                                </p:cTn>
                              </p:par>
                              <p:par>
                                <p:cTn id="73" presetID="18" presetClass="entr" presetSubtype="12" fill="hold" grpId="0" nodeType="withEffect">
                                  <p:stCondLst>
                                    <p:cond delay="0"/>
                                  </p:stCondLst>
                                  <p:childTnLst>
                                    <p:set>
                                      <p:cBhvr>
                                        <p:cTn id="74" dur="1" fill="hold">
                                          <p:stCondLst>
                                            <p:cond delay="0"/>
                                          </p:stCondLst>
                                        </p:cTn>
                                        <p:tgtEl>
                                          <p:spTgt spid="75"/>
                                        </p:tgtEl>
                                        <p:attrNameLst>
                                          <p:attrName>style.visibility</p:attrName>
                                        </p:attrNameLst>
                                      </p:cBhvr>
                                      <p:to>
                                        <p:strVal val="visible"/>
                                      </p:to>
                                    </p:set>
                                    <p:animEffect transition="in" filter="strips(downLeft)">
                                      <p:cBhvr>
                                        <p:cTn id="75" dur="500"/>
                                        <p:tgtEl>
                                          <p:spTgt spid="75"/>
                                        </p:tgtEl>
                                      </p:cBhvr>
                                    </p:animEffect>
                                  </p:childTnLst>
                                </p:cTn>
                              </p:par>
                              <p:par>
                                <p:cTn id="76" presetID="18" presetClass="entr" presetSubtype="6" fill="hold" grpId="0" nodeType="withEffect">
                                  <p:stCondLst>
                                    <p:cond delay="0"/>
                                  </p:stCondLst>
                                  <p:childTnLst>
                                    <p:set>
                                      <p:cBhvr>
                                        <p:cTn id="77" dur="1" fill="hold">
                                          <p:stCondLst>
                                            <p:cond delay="0"/>
                                          </p:stCondLst>
                                        </p:cTn>
                                        <p:tgtEl>
                                          <p:spTgt spid="78"/>
                                        </p:tgtEl>
                                        <p:attrNameLst>
                                          <p:attrName>style.visibility</p:attrName>
                                        </p:attrNameLst>
                                      </p:cBhvr>
                                      <p:to>
                                        <p:strVal val="visible"/>
                                      </p:to>
                                    </p:set>
                                    <p:animEffect transition="in" filter="strips(downRight)">
                                      <p:cBhvr>
                                        <p:cTn id="78"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68" grpId="0"/>
      <p:bldP spid="69" grpId="0"/>
      <p:bldP spid="70" grpId="0"/>
      <p:bldP spid="71" grpId="0"/>
      <p:bldP spid="72" grpId="0"/>
      <p:bldP spid="73" grpId="0"/>
      <p:bldP spid="74" grpId="0"/>
      <p:bldP spid="75" grpId="0"/>
      <p:bldP spid="76" grpId="0"/>
      <p:bldP spid="77" grpId="0"/>
      <p:bldP spid="7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4"/>
          <p:cNvSpPr txBox="1"/>
          <p:nvPr/>
        </p:nvSpPr>
        <p:spPr>
          <a:xfrm>
            <a:off x="913009" y="517895"/>
            <a:ext cx="6412824" cy="406144"/>
          </a:xfrm>
          <a:prstGeom prst="rect">
            <a:avLst/>
          </a:prstGeom>
        </p:spPr>
        <p:txBody>
          <a:bodyPr vert="horz" lIns="91440" tIns="45720" rIns="91440" bIns="45720" rtlCol="0" anchor="ctr">
            <a:noAutofit/>
          </a:bodyPr>
          <a:lstStyle>
            <a:defPPr>
              <a:defRPr lang="zh-CN"/>
            </a:defPPr>
            <a:lvl1pPr defTabSz="914400">
              <a:spcBef>
                <a:spcPct val="0"/>
              </a:spcBef>
              <a:buNone/>
              <a:defRPr sz="2800" b="1">
                <a:solidFill>
                  <a:srgbClr val="2C3637"/>
                </a:solidFill>
                <a:latin typeface="微软雅黑" panose="020B0503020204020204" pitchFamily="34" charset="-122"/>
                <a:ea typeface="微软雅黑" panose="020B0503020204020204" pitchFamily="34" charset="-122"/>
                <a:cs typeface="+mj-cs"/>
              </a:defRPr>
            </a:lvl1pPr>
          </a:lstStyle>
          <a:p>
            <a:r>
              <a:rPr lang="zh-CN" altLang="en-US" dirty="0">
                <a:solidFill>
                  <a:schemeClr val="bg1">
                    <a:lumMod val="95000"/>
                  </a:schemeClr>
                </a:solidFill>
              </a:rPr>
              <a:t>可行性分析  </a:t>
            </a:r>
            <a:r>
              <a:rPr lang="en-US" altLang="zh-CN" dirty="0">
                <a:solidFill>
                  <a:schemeClr val="bg1">
                    <a:lumMod val="95000"/>
                  </a:schemeClr>
                </a:solidFill>
              </a:rPr>
              <a:t>|  </a:t>
            </a:r>
            <a:r>
              <a:rPr lang="en-US" altLang="zh-CN" sz="2000" dirty="0">
                <a:solidFill>
                  <a:schemeClr val="bg1">
                    <a:lumMod val="95000"/>
                  </a:schemeClr>
                </a:solidFill>
              </a:rPr>
              <a:t>THE FEASIBILITY ANALYSIS</a:t>
            </a:r>
            <a:endParaRPr lang="zh-CN" altLang="en-US" sz="2000" dirty="0">
              <a:solidFill>
                <a:schemeClr val="bg1">
                  <a:lumMod val="95000"/>
                </a:schemeClr>
              </a:solidFill>
            </a:endParaRPr>
          </a:p>
        </p:txBody>
      </p:sp>
      <p:grpSp>
        <p:nvGrpSpPr>
          <p:cNvPr id="3" name="组合 2"/>
          <p:cNvGrpSpPr/>
          <p:nvPr/>
        </p:nvGrpSpPr>
        <p:grpSpPr>
          <a:xfrm>
            <a:off x="562057" y="563191"/>
            <a:ext cx="288032" cy="288032"/>
            <a:chOff x="624979" y="908720"/>
            <a:chExt cx="288032" cy="288032"/>
          </a:xfrm>
        </p:grpSpPr>
        <p:cxnSp>
          <p:nvCxnSpPr>
            <p:cNvPr id="4" name="直接连接符 3"/>
            <p:cNvCxnSpPr/>
            <p:nvPr/>
          </p:nvCxnSpPr>
          <p:spPr>
            <a:xfrm>
              <a:off x="624979" y="1196752"/>
              <a:ext cx="288032" cy="0"/>
            </a:xfrm>
            <a:prstGeom prst="line">
              <a:avLst/>
            </a:prstGeom>
            <a:ln>
              <a:solidFill>
                <a:srgbClr val="F9F9F9"/>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V="1">
              <a:off x="911622" y="908720"/>
              <a:ext cx="0" cy="288032"/>
            </a:xfrm>
            <a:prstGeom prst="line">
              <a:avLst/>
            </a:prstGeom>
            <a:ln>
              <a:solidFill>
                <a:srgbClr val="F9F9F9"/>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flipV="1">
              <a:off x="696987" y="980728"/>
              <a:ext cx="216024" cy="216024"/>
            </a:xfrm>
            <a:prstGeom prst="line">
              <a:avLst/>
            </a:prstGeom>
            <a:ln>
              <a:solidFill>
                <a:srgbClr val="F9F9F9"/>
              </a:solidFill>
            </a:ln>
          </p:spPr>
          <p:style>
            <a:lnRef idx="1">
              <a:schemeClr val="accent1"/>
            </a:lnRef>
            <a:fillRef idx="0">
              <a:schemeClr val="accent1"/>
            </a:fillRef>
            <a:effectRef idx="0">
              <a:schemeClr val="accent1"/>
            </a:effectRef>
            <a:fontRef idx="minor">
              <a:schemeClr val="tx1"/>
            </a:fontRef>
          </p:style>
        </p:cxnSp>
      </p:grpSp>
      <p:cxnSp>
        <p:nvCxnSpPr>
          <p:cNvPr id="7" name="直线连接符 22"/>
          <p:cNvCxnSpPr/>
          <p:nvPr/>
        </p:nvCxnSpPr>
        <p:spPr>
          <a:xfrm>
            <a:off x="2544367" y="2629333"/>
            <a:ext cx="286969" cy="627502"/>
          </a:xfrm>
          <a:prstGeom prst="line">
            <a:avLst/>
          </a:prstGeom>
          <a:solidFill>
            <a:srgbClr val="C00000"/>
          </a:solidFill>
          <a:ln>
            <a:solidFill>
              <a:schemeClr val="bg1">
                <a:lumMod val="95000"/>
              </a:schemeClr>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8" name="直线连接符 25"/>
          <p:cNvCxnSpPr/>
          <p:nvPr/>
        </p:nvCxnSpPr>
        <p:spPr>
          <a:xfrm flipH="1">
            <a:off x="3476508" y="2510085"/>
            <a:ext cx="323078" cy="914364"/>
          </a:xfrm>
          <a:prstGeom prst="line">
            <a:avLst/>
          </a:prstGeom>
          <a:solidFill>
            <a:srgbClr val="C00000"/>
          </a:solidFill>
          <a:ln>
            <a:solidFill>
              <a:schemeClr val="bg1">
                <a:lumMod val="95000"/>
              </a:schemeClr>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9" name="直线连接符 28"/>
          <p:cNvCxnSpPr/>
          <p:nvPr/>
        </p:nvCxnSpPr>
        <p:spPr>
          <a:xfrm>
            <a:off x="1478797" y="3870885"/>
            <a:ext cx="842834" cy="0"/>
          </a:xfrm>
          <a:prstGeom prst="line">
            <a:avLst/>
          </a:prstGeom>
          <a:solidFill>
            <a:srgbClr val="C00000"/>
          </a:solidFill>
          <a:ln>
            <a:solidFill>
              <a:schemeClr val="bg1">
                <a:lumMod val="95000"/>
              </a:schemeClr>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10" name="直线连接符 31"/>
          <p:cNvCxnSpPr/>
          <p:nvPr/>
        </p:nvCxnSpPr>
        <p:spPr>
          <a:xfrm>
            <a:off x="3893735" y="3857861"/>
            <a:ext cx="842834" cy="0"/>
          </a:xfrm>
          <a:prstGeom prst="line">
            <a:avLst/>
          </a:prstGeom>
          <a:solidFill>
            <a:srgbClr val="C00000"/>
          </a:solidFill>
          <a:ln>
            <a:solidFill>
              <a:schemeClr val="bg1">
                <a:lumMod val="95000"/>
              </a:schemeClr>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11" name="直线连接符 32"/>
          <p:cNvCxnSpPr/>
          <p:nvPr/>
        </p:nvCxnSpPr>
        <p:spPr>
          <a:xfrm flipV="1">
            <a:off x="2365776" y="4187958"/>
            <a:ext cx="309048" cy="971474"/>
          </a:xfrm>
          <a:prstGeom prst="line">
            <a:avLst/>
          </a:prstGeom>
          <a:solidFill>
            <a:srgbClr val="C00000"/>
          </a:solidFill>
          <a:ln>
            <a:solidFill>
              <a:schemeClr val="bg1">
                <a:lumMod val="95000"/>
              </a:schemeClr>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12" name="直线连接符 36"/>
          <p:cNvCxnSpPr/>
          <p:nvPr/>
        </p:nvCxnSpPr>
        <p:spPr>
          <a:xfrm flipH="1" flipV="1">
            <a:off x="3476508" y="4038498"/>
            <a:ext cx="417227" cy="1036636"/>
          </a:xfrm>
          <a:prstGeom prst="line">
            <a:avLst/>
          </a:prstGeom>
          <a:solidFill>
            <a:srgbClr val="C00000"/>
          </a:solidFill>
          <a:ln>
            <a:solidFill>
              <a:schemeClr val="bg1">
                <a:lumMod val="95000"/>
              </a:schemeClr>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13" name="椭圆 12"/>
          <p:cNvSpPr/>
          <p:nvPr/>
        </p:nvSpPr>
        <p:spPr>
          <a:xfrm>
            <a:off x="1900214" y="1806592"/>
            <a:ext cx="931123" cy="931123"/>
          </a:xfrm>
          <a:prstGeom prst="ellipse">
            <a:avLst/>
          </a:prstGeom>
          <a:solidFill>
            <a:srgbClr val="759D2A"/>
          </a:solidFill>
          <a:ln>
            <a:solidFill>
              <a:schemeClr val="bg1">
                <a:lumMod val="95000"/>
              </a:schemeClr>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mj-ea"/>
                <a:ea typeface="+mj-ea"/>
              </a:rPr>
              <a:t>1</a:t>
            </a:r>
            <a:endParaRPr lang="zh-CN" altLang="en-US" sz="2400" dirty="0">
              <a:latin typeface="+mj-ea"/>
              <a:ea typeface="+mj-ea"/>
            </a:endParaRPr>
          </a:p>
        </p:txBody>
      </p:sp>
      <p:sp>
        <p:nvSpPr>
          <p:cNvPr id="14" name="椭圆 13"/>
          <p:cNvSpPr/>
          <p:nvPr/>
        </p:nvSpPr>
        <p:spPr>
          <a:xfrm>
            <a:off x="3476508" y="1806592"/>
            <a:ext cx="931123" cy="931123"/>
          </a:xfrm>
          <a:prstGeom prst="ellipse">
            <a:avLst/>
          </a:prstGeom>
          <a:solidFill>
            <a:srgbClr val="01A0A6"/>
          </a:solidFill>
          <a:ln>
            <a:solidFill>
              <a:schemeClr val="bg1">
                <a:lumMod val="95000"/>
              </a:schemeClr>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mj-ea"/>
                <a:ea typeface="+mj-ea"/>
              </a:rPr>
              <a:t>2</a:t>
            </a:r>
            <a:endParaRPr lang="zh-CN" altLang="en-US" sz="2400" dirty="0">
              <a:latin typeface="+mj-ea"/>
              <a:ea typeface="+mj-ea"/>
            </a:endParaRPr>
          </a:p>
        </p:txBody>
      </p:sp>
      <p:sp>
        <p:nvSpPr>
          <p:cNvPr id="15" name="椭圆 14"/>
          <p:cNvSpPr/>
          <p:nvPr/>
        </p:nvSpPr>
        <p:spPr>
          <a:xfrm>
            <a:off x="780597" y="3256835"/>
            <a:ext cx="931123" cy="931123"/>
          </a:xfrm>
          <a:prstGeom prst="ellipse">
            <a:avLst/>
          </a:prstGeom>
          <a:solidFill>
            <a:srgbClr val="759D2A"/>
          </a:solidFill>
          <a:ln>
            <a:solidFill>
              <a:schemeClr val="bg1">
                <a:lumMod val="95000"/>
              </a:schemeClr>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mj-ea"/>
                <a:ea typeface="+mj-ea"/>
              </a:rPr>
              <a:t>6</a:t>
            </a:r>
            <a:endParaRPr lang="zh-CN" altLang="en-US" sz="2400" dirty="0">
              <a:latin typeface="+mj-ea"/>
              <a:ea typeface="+mj-ea"/>
            </a:endParaRPr>
          </a:p>
        </p:txBody>
      </p:sp>
      <p:sp>
        <p:nvSpPr>
          <p:cNvPr id="16" name="椭圆 15"/>
          <p:cNvSpPr/>
          <p:nvPr/>
        </p:nvSpPr>
        <p:spPr>
          <a:xfrm>
            <a:off x="1900214" y="4817214"/>
            <a:ext cx="931123" cy="931123"/>
          </a:xfrm>
          <a:prstGeom prst="ellipse">
            <a:avLst/>
          </a:prstGeom>
          <a:solidFill>
            <a:srgbClr val="759D2A"/>
          </a:solidFill>
          <a:ln>
            <a:solidFill>
              <a:schemeClr val="bg1">
                <a:lumMod val="95000"/>
              </a:schemeClr>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mj-ea"/>
                <a:ea typeface="+mj-ea"/>
              </a:rPr>
              <a:t>5</a:t>
            </a:r>
            <a:endParaRPr lang="zh-CN" altLang="en-US" sz="2400" dirty="0">
              <a:latin typeface="+mj-ea"/>
              <a:ea typeface="+mj-ea"/>
            </a:endParaRPr>
          </a:p>
        </p:txBody>
      </p:sp>
      <p:sp>
        <p:nvSpPr>
          <p:cNvPr id="17" name="椭圆 16"/>
          <p:cNvSpPr/>
          <p:nvPr/>
        </p:nvSpPr>
        <p:spPr>
          <a:xfrm>
            <a:off x="3476508" y="4817214"/>
            <a:ext cx="931123" cy="931123"/>
          </a:xfrm>
          <a:prstGeom prst="ellipse">
            <a:avLst/>
          </a:prstGeom>
          <a:solidFill>
            <a:srgbClr val="01A0A6"/>
          </a:solidFill>
          <a:ln>
            <a:solidFill>
              <a:schemeClr val="bg1">
                <a:lumMod val="95000"/>
              </a:schemeClr>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mj-ea"/>
                <a:ea typeface="+mj-ea"/>
              </a:rPr>
              <a:t>4</a:t>
            </a:r>
            <a:endParaRPr lang="zh-CN" altLang="en-US" sz="2400" dirty="0">
              <a:latin typeface="+mj-ea"/>
              <a:ea typeface="+mj-ea"/>
            </a:endParaRPr>
          </a:p>
        </p:txBody>
      </p:sp>
      <p:sp>
        <p:nvSpPr>
          <p:cNvPr id="18" name="椭圆 17"/>
          <p:cNvSpPr/>
          <p:nvPr/>
        </p:nvSpPr>
        <p:spPr>
          <a:xfrm>
            <a:off x="4572251" y="3256835"/>
            <a:ext cx="931123" cy="931123"/>
          </a:xfrm>
          <a:prstGeom prst="ellipse">
            <a:avLst/>
          </a:prstGeom>
          <a:solidFill>
            <a:srgbClr val="759D2A"/>
          </a:solidFill>
          <a:ln>
            <a:solidFill>
              <a:schemeClr val="bg1">
                <a:lumMod val="95000"/>
              </a:schemeClr>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mj-ea"/>
                <a:ea typeface="+mj-ea"/>
              </a:rPr>
              <a:t>3</a:t>
            </a:r>
            <a:endParaRPr lang="zh-CN" altLang="en-US" sz="2400" dirty="0">
              <a:latin typeface="+mj-ea"/>
              <a:ea typeface="+mj-ea"/>
            </a:endParaRPr>
          </a:p>
        </p:txBody>
      </p:sp>
      <p:sp>
        <p:nvSpPr>
          <p:cNvPr id="19" name="椭圆 18"/>
          <p:cNvSpPr/>
          <p:nvPr/>
        </p:nvSpPr>
        <p:spPr>
          <a:xfrm>
            <a:off x="1661280" y="2875346"/>
            <a:ext cx="548239" cy="548239"/>
          </a:xfrm>
          <a:prstGeom prst="ellipse">
            <a:avLst/>
          </a:prstGeom>
          <a:solidFill>
            <a:srgbClr val="01A0A6"/>
          </a:solidFill>
          <a:ln>
            <a:solidFill>
              <a:schemeClr val="bg1">
                <a:lumMod val="95000"/>
              </a:schemeClr>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0" name="椭圆 19"/>
          <p:cNvSpPr/>
          <p:nvPr/>
        </p:nvSpPr>
        <p:spPr>
          <a:xfrm>
            <a:off x="2831338" y="2530915"/>
            <a:ext cx="413600" cy="413600"/>
          </a:xfrm>
          <a:prstGeom prst="ellipse">
            <a:avLst/>
          </a:prstGeom>
          <a:solidFill>
            <a:srgbClr val="B20044"/>
          </a:solidFill>
          <a:ln>
            <a:solidFill>
              <a:schemeClr val="bg1">
                <a:lumMod val="95000"/>
              </a:schemeClr>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1" name="椭圆 20"/>
          <p:cNvSpPr/>
          <p:nvPr/>
        </p:nvSpPr>
        <p:spPr>
          <a:xfrm>
            <a:off x="2652403" y="4676126"/>
            <a:ext cx="282175" cy="282175"/>
          </a:xfrm>
          <a:prstGeom prst="ellipse">
            <a:avLst/>
          </a:prstGeom>
          <a:solidFill>
            <a:srgbClr val="B20044"/>
          </a:solidFill>
          <a:ln>
            <a:solidFill>
              <a:schemeClr val="bg1">
                <a:lumMod val="95000"/>
              </a:schemeClr>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2" name="椭圆 21"/>
          <p:cNvSpPr/>
          <p:nvPr/>
        </p:nvSpPr>
        <p:spPr>
          <a:xfrm>
            <a:off x="4125455" y="4125424"/>
            <a:ext cx="282175" cy="282175"/>
          </a:xfrm>
          <a:prstGeom prst="ellipse">
            <a:avLst/>
          </a:prstGeom>
          <a:solidFill>
            <a:srgbClr val="01A0A6"/>
          </a:solidFill>
          <a:ln>
            <a:solidFill>
              <a:schemeClr val="bg1">
                <a:lumMod val="95000"/>
              </a:schemeClr>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3" name="椭圆 22"/>
          <p:cNvSpPr/>
          <p:nvPr/>
        </p:nvSpPr>
        <p:spPr>
          <a:xfrm>
            <a:off x="1848758" y="3984764"/>
            <a:ext cx="282175" cy="282175"/>
          </a:xfrm>
          <a:prstGeom prst="ellipse">
            <a:avLst/>
          </a:prstGeom>
          <a:solidFill>
            <a:srgbClr val="B20044"/>
          </a:solidFill>
          <a:ln>
            <a:solidFill>
              <a:schemeClr val="bg1">
                <a:lumMod val="95000"/>
              </a:schemeClr>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4" name="椭圆 23"/>
          <p:cNvSpPr/>
          <p:nvPr/>
        </p:nvSpPr>
        <p:spPr>
          <a:xfrm>
            <a:off x="3744742" y="2899547"/>
            <a:ext cx="570410" cy="570410"/>
          </a:xfrm>
          <a:prstGeom prst="ellipse">
            <a:avLst/>
          </a:prstGeom>
          <a:solidFill>
            <a:srgbClr val="759D2A"/>
          </a:solidFill>
          <a:ln>
            <a:solidFill>
              <a:schemeClr val="bg1">
                <a:lumMod val="95000"/>
              </a:schemeClr>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5" name="椭圆 24"/>
          <p:cNvSpPr/>
          <p:nvPr/>
        </p:nvSpPr>
        <p:spPr>
          <a:xfrm>
            <a:off x="2009881" y="4365413"/>
            <a:ext cx="167400" cy="167400"/>
          </a:xfrm>
          <a:prstGeom prst="ellipse">
            <a:avLst/>
          </a:prstGeom>
          <a:solidFill>
            <a:srgbClr val="759D2A"/>
          </a:solidFill>
          <a:ln>
            <a:solidFill>
              <a:schemeClr val="bg1">
                <a:lumMod val="95000"/>
              </a:schemeClr>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6" name="椭圆 25"/>
          <p:cNvSpPr/>
          <p:nvPr/>
        </p:nvSpPr>
        <p:spPr>
          <a:xfrm>
            <a:off x="1649011" y="2530915"/>
            <a:ext cx="206800" cy="206800"/>
          </a:xfrm>
          <a:prstGeom prst="ellipse">
            <a:avLst/>
          </a:prstGeom>
          <a:solidFill>
            <a:srgbClr val="C00000"/>
          </a:solidFill>
          <a:ln w="9525">
            <a:solidFill>
              <a:schemeClr val="bg1">
                <a:lumMod val="95000"/>
              </a:schemeClr>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7" name="椭圆 26"/>
          <p:cNvSpPr/>
          <p:nvPr/>
        </p:nvSpPr>
        <p:spPr>
          <a:xfrm>
            <a:off x="3278500" y="1759501"/>
            <a:ext cx="94182" cy="94182"/>
          </a:xfrm>
          <a:prstGeom prst="ellipse">
            <a:avLst/>
          </a:prstGeom>
          <a:solidFill>
            <a:srgbClr val="C00000"/>
          </a:solidFill>
          <a:ln>
            <a:solidFill>
              <a:schemeClr val="bg1">
                <a:lumMod val="95000"/>
              </a:schemeClr>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8" name="椭圆 27"/>
          <p:cNvSpPr/>
          <p:nvPr/>
        </p:nvSpPr>
        <p:spPr>
          <a:xfrm>
            <a:off x="4360539" y="2828254"/>
            <a:ext cx="94182" cy="94182"/>
          </a:xfrm>
          <a:prstGeom prst="ellipse">
            <a:avLst/>
          </a:prstGeom>
          <a:solidFill>
            <a:srgbClr val="B20044"/>
          </a:solidFill>
          <a:ln>
            <a:solidFill>
              <a:schemeClr val="bg1">
                <a:lumMod val="95000"/>
              </a:schemeClr>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9" name="椭圆 28"/>
          <p:cNvSpPr/>
          <p:nvPr/>
        </p:nvSpPr>
        <p:spPr>
          <a:xfrm>
            <a:off x="686415" y="3130764"/>
            <a:ext cx="94182" cy="94182"/>
          </a:xfrm>
          <a:prstGeom prst="ellipse">
            <a:avLst/>
          </a:prstGeom>
          <a:solidFill>
            <a:srgbClr val="759D2A"/>
          </a:solidFill>
          <a:ln>
            <a:solidFill>
              <a:schemeClr val="bg1">
                <a:lumMod val="95000"/>
              </a:schemeClr>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30" name="椭圆 29"/>
          <p:cNvSpPr/>
          <p:nvPr/>
        </p:nvSpPr>
        <p:spPr>
          <a:xfrm>
            <a:off x="5307199" y="4318321"/>
            <a:ext cx="94182" cy="94182"/>
          </a:xfrm>
          <a:prstGeom prst="ellipse">
            <a:avLst/>
          </a:prstGeom>
          <a:solidFill>
            <a:srgbClr val="B20044"/>
          </a:solidFill>
          <a:ln>
            <a:solidFill>
              <a:schemeClr val="bg1">
                <a:lumMod val="95000"/>
              </a:schemeClr>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31" name="椭圆 30"/>
          <p:cNvSpPr/>
          <p:nvPr/>
        </p:nvSpPr>
        <p:spPr>
          <a:xfrm>
            <a:off x="3049110" y="4821815"/>
            <a:ext cx="94182" cy="94182"/>
          </a:xfrm>
          <a:prstGeom prst="ellipse">
            <a:avLst/>
          </a:prstGeom>
          <a:solidFill>
            <a:srgbClr val="C00000"/>
          </a:solidFill>
          <a:ln>
            <a:solidFill>
              <a:schemeClr val="bg1">
                <a:lumMod val="95000"/>
              </a:schemeClr>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32" name="椭圆 31"/>
          <p:cNvSpPr/>
          <p:nvPr/>
        </p:nvSpPr>
        <p:spPr>
          <a:xfrm>
            <a:off x="3182333" y="5159432"/>
            <a:ext cx="174532" cy="174532"/>
          </a:xfrm>
          <a:prstGeom prst="ellipse">
            <a:avLst/>
          </a:prstGeom>
          <a:solidFill>
            <a:srgbClr val="B20044"/>
          </a:solidFill>
          <a:ln>
            <a:solidFill>
              <a:schemeClr val="bg1">
                <a:lumMod val="95000"/>
              </a:schemeClr>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33" name="椭圆 32"/>
          <p:cNvSpPr/>
          <p:nvPr/>
        </p:nvSpPr>
        <p:spPr>
          <a:xfrm>
            <a:off x="1601919" y="4689774"/>
            <a:ext cx="94182" cy="94182"/>
          </a:xfrm>
          <a:prstGeom prst="ellipse">
            <a:avLst/>
          </a:prstGeom>
          <a:solidFill>
            <a:srgbClr val="C00000"/>
          </a:solidFill>
          <a:ln>
            <a:solidFill>
              <a:schemeClr val="bg1">
                <a:lumMod val="95000"/>
              </a:schemeClr>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34" name="文本框 33"/>
          <p:cNvSpPr txBox="1"/>
          <p:nvPr/>
        </p:nvSpPr>
        <p:spPr>
          <a:xfrm>
            <a:off x="6664215" y="2233717"/>
            <a:ext cx="4752827" cy="892360"/>
          </a:xfrm>
          <a:prstGeom prst="rect">
            <a:avLst/>
          </a:prstGeom>
          <a:noFill/>
        </p:spPr>
        <p:txBody>
          <a:bodyPr wrap="square" rtlCol="0">
            <a:spAutoFit/>
          </a:bodyPr>
          <a:lstStyle/>
          <a:p>
            <a:pPr>
              <a:lnSpc>
                <a:spcPct val="130000"/>
              </a:lnSpc>
            </a:pPr>
            <a:r>
              <a:rPr lang="zh-CN" altLang="en-US" sz="1335" dirty="0">
                <a:solidFill>
                  <a:schemeClr val="tx1">
                    <a:lumMod val="95000"/>
                    <a:lumOff val="5000"/>
                  </a:schemeClr>
                </a:solidFill>
              </a:rPr>
              <a:t>点击此处添加文本信息。标题数字等都可以通过点击和重新输入进行更改，顶部“开始”面板中可以对字体、字号、颜色、行距等进行修改。建议正文</a:t>
            </a:r>
            <a:r>
              <a:rPr lang="en-US" altLang="zh-CN" sz="1335" dirty="0">
                <a:solidFill>
                  <a:schemeClr val="tx1">
                    <a:lumMod val="95000"/>
                    <a:lumOff val="5000"/>
                  </a:schemeClr>
                </a:solidFill>
              </a:rPr>
              <a:t>10</a:t>
            </a:r>
            <a:r>
              <a:rPr lang="zh-CN" altLang="en-US" sz="1335" dirty="0">
                <a:solidFill>
                  <a:schemeClr val="tx1">
                    <a:lumMod val="95000"/>
                    <a:lumOff val="5000"/>
                  </a:schemeClr>
                </a:solidFill>
              </a:rPr>
              <a:t>号字，</a:t>
            </a:r>
            <a:r>
              <a:rPr lang="en-US" altLang="zh-CN" sz="1335" dirty="0">
                <a:solidFill>
                  <a:schemeClr val="tx1">
                    <a:lumMod val="95000"/>
                    <a:lumOff val="5000"/>
                  </a:schemeClr>
                </a:solidFill>
              </a:rPr>
              <a:t>1.3</a:t>
            </a:r>
            <a:r>
              <a:rPr lang="zh-CN" altLang="en-US" sz="1335" dirty="0">
                <a:solidFill>
                  <a:schemeClr val="tx1">
                    <a:lumMod val="95000"/>
                    <a:lumOff val="5000"/>
                  </a:schemeClr>
                </a:solidFill>
              </a:rPr>
              <a:t>倍字间距。</a:t>
            </a:r>
            <a:endParaRPr kumimoji="1" lang="zh-CN" altLang="en-US" sz="1335" dirty="0">
              <a:solidFill>
                <a:schemeClr val="tx1">
                  <a:lumMod val="95000"/>
                  <a:lumOff val="5000"/>
                </a:schemeClr>
              </a:solidFill>
            </a:endParaRPr>
          </a:p>
        </p:txBody>
      </p:sp>
      <p:grpSp>
        <p:nvGrpSpPr>
          <p:cNvPr id="35" name="组 61"/>
          <p:cNvGrpSpPr/>
          <p:nvPr/>
        </p:nvGrpSpPr>
        <p:grpSpPr>
          <a:xfrm>
            <a:off x="6264003" y="2290101"/>
            <a:ext cx="322547" cy="322547"/>
            <a:chOff x="4698002" y="1679252"/>
            <a:chExt cx="241910" cy="241910"/>
          </a:xfrm>
          <a:solidFill>
            <a:srgbClr val="FF0000"/>
          </a:solidFill>
        </p:grpSpPr>
        <p:sp>
          <p:nvSpPr>
            <p:cNvPr id="36" name="椭圆 35"/>
            <p:cNvSpPr/>
            <p:nvPr/>
          </p:nvSpPr>
          <p:spPr>
            <a:xfrm>
              <a:off x="4698002" y="1679252"/>
              <a:ext cx="241910" cy="241910"/>
            </a:xfrm>
            <a:prstGeom prst="ellipse">
              <a:avLst/>
            </a:prstGeom>
            <a:solidFill>
              <a:srgbClr val="01A0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dirty="0">
                <a:solidFill>
                  <a:schemeClr val="tx1">
                    <a:lumMod val="95000"/>
                    <a:lumOff val="5000"/>
                  </a:schemeClr>
                </a:solidFill>
              </a:endParaRPr>
            </a:p>
          </p:txBody>
        </p:sp>
        <p:grpSp>
          <p:nvGrpSpPr>
            <p:cNvPr id="37" name="组 60"/>
            <p:cNvGrpSpPr/>
            <p:nvPr/>
          </p:nvGrpSpPr>
          <p:grpSpPr>
            <a:xfrm>
              <a:off x="4774154" y="1756188"/>
              <a:ext cx="67211" cy="118600"/>
              <a:chOff x="4874449" y="957803"/>
              <a:chExt cx="339247" cy="598633"/>
            </a:xfrm>
            <a:grpFill/>
          </p:grpSpPr>
          <p:sp>
            <p:nvSpPr>
              <p:cNvPr id="38" name="矩形 37"/>
              <p:cNvSpPr/>
              <p:nvPr/>
            </p:nvSpPr>
            <p:spPr>
              <a:xfrm rot="2704067">
                <a:off x="4750337" y="1329531"/>
                <a:ext cx="293944" cy="45719"/>
              </a:xfrm>
              <a:prstGeom prst="rect">
                <a:avLst/>
              </a:prstGeom>
              <a:grpFill/>
              <a:ln w="19050" cmpd="sng">
                <a:solidFill>
                  <a:schemeClr val="bg1">
                    <a:lumMod val="9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chemeClr val="tx1">
                      <a:lumMod val="95000"/>
                      <a:lumOff val="5000"/>
                    </a:schemeClr>
                  </a:solidFill>
                </a:endParaRPr>
              </a:p>
            </p:txBody>
          </p:sp>
          <p:sp>
            <p:nvSpPr>
              <p:cNvPr id="39" name="矩形 38"/>
              <p:cNvSpPr/>
              <p:nvPr/>
            </p:nvSpPr>
            <p:spPr>
              <a:xfrm rot="18895933" flipH="1" flipV="1">
                <a:off x="4891520" y="1234260"/>
                <a:ext cx="598633" cy="45719"/>
              </a:xfrm>
              <a:prstGeom prst="rect">
                <a:avLst/>
              </a:prstGeom>
              <a:grpFill/>
              <a:ln w="19050" cmpd="sng">
                <a:solidFill>
                  <a:schemeClr val="bg1">
                    <a:lumMod val="9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chemeClr val="tx1">
                      <a:lumMod val="95000"/>
                      <a:lumOff val="5000"/>
                    </a:schemeClr>
                  </a:solidFill>
                </a:endParaRPr>
              </a:p>
            </p:txBody>
          </p:sp>
        </p:grpSp>
      </p:grpSp>
      <p:grpSp>
        <p:nvGrpSpPr>
          <p:cNvPr id="40" name="组 62"/>
          <p:cNvGrpSpPr/>
          <p:nvPr/>
        </p:nvGrpSpPr>
        <p:grpSpPr>
          <a:xfrm>
            <a:off x="6264003" y="3337482"/>
            <a:ext cx="322547" cy="322547"/>
            <a:chOff x="4698002" y="1679252"/>
            <a:chExt cx="241910" cy="241910"/>
          </a:xfrm>
          <a:solidFill>
            <a:srgbClr val="FF0000"/>
          </a:solidFill>
        </p:grpSpPr>
        <p:sp>
          <p:nvSpPr>
            <p:cNvPr id="41" name="椭圆 40"/>
            <p:cNvSpPr/>
            <p:nvPr/>
          </p:nvSpPr>
          <p:spPr>
            <a:xfrm>
              <a:off x="4698002" y="1679252"/>
              <a:ext cx="241910" cy="241910"/>
            </a:xfrm>
            <a:prstGeom prst="ellipse">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dirty="0">
                <a:solidFill>
                  <a:schemeClr val="tx1">
                    <a:lumMod val="95000"/>
                    <a:lumOff val="5000"/>
                  </a:schemeClr>
                </a:solidFill>
              </a:endParaRPr>
            </a:p>
          </p:txBody>
        </p:sp>
        <p:grpSp>
          <p:nvGrpSpPr>
            <p:cNvPr id="42" name="组 64"/>
            <p:cNvGrpSpPr/>
            <p:nvPr/>
          </p:nvGrpSpPr>
          <p:grpSpPr>
            <a:xfrm>
              <a:off x="4774151" y="1756188"/>
              <a:ext cx="67207" cy="118600"/>
              <a:chOff x="4874449" y="957803"/>
              <a:chExt cx="339228" cy="598633"/>
            </a:xfrm>
            <a:grpFill/>
          </p:grpSpPr>
          <p:sp>
            <p:nvSpPr>
              <p:cNvPr id="43" name="矩形 42"/>
              <p:cNvSpPr/>
              <p:nvPr/>
            </p:nvSpPr>
            <p:spPr>
              <a:xfrm rot="2704067">
                <a:off x="4750337" y="1329531"/>
                <a:ext cx="293944" cy="45719"/>
              </a:xfrm>
              <a:prstGeom prst="rect">
                <a:avLst/>
              </a:prstGeom>
              <a:grpFill/>
              <a:ln w="19050" cmpd="sng">
                <a:solidFill>
                  <a:schemeClr val="bg1">
                    <a:lumMod val="9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chemeClr val="tx1">
                      <a:lumMod val="95000"/>
                      <a:lumOff val="5000"/>
                    </a:schemeClr>
                  </a:solidFill>
                </a:endParaRPr>
              </a:p>
            </p:txBody>
          </p:sp>
          <p:sp>
            <p:nvSpPr>
              <p:cNvPr id="44" name="矩形 43"/>
              <p:cNvSpPr/>
              <p:nvPr/>
            </p:nvSpPr>
            <p:spPr>
              <a:xfrm rot="18895933" flipH="1" flipV="1">
                <a:off x="4891501" y="1234260"/>
                <a:ext cx="598633" cy="45719"/>
              </a:xfrm>
              <a:prstGeom prst="rect">
                <a:avLst/>
              </a:prstGeom>
              <a:grpFill/>
              <a:ln w="19050" cmpd="sng">
                <a:solidFill>
                  <a:schemeClr val="bg1">
                    <a:lumMod val="9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chemeClr val="tx1">
                      <a:lumMod val="95000"/>
                      <a:lumOff val="5000"/>
                    </a:schemeClr>
                  </a:solidFill>
                </a:endParaRPr>
              </a:p>
            </p:txBody>
          </p:sp>
        </p:grpSp>
      </p:grpSp>
      <p:grpSp>
        <p:nvGrpSpPr>
          <p:cNvPr id="45" name="组 67"/>
          <p:cNvGrpSpPr/>
          <p:nvPr/>
        </p:nvGrpSpPr>
        <p:grpSpPr>
          <a:xfrm>
            <a:off x="6264003" y="4384865"/>
            <a:ext cx="322547" cy="322547"/>
            <a:chOff x="4698002" y="1679252"/>
            <a:chExt cx="241910" cy="241910"/>
          </a:xfrm>
          <a:solidFill>
            <a:srgbClr val="FF0000"/>
          </a:solidFill>
        </p:grpSpPr>
        <p:sp>
          <p:nvSpPr>
            <p:cNvPr id="46" name="椭圆 45"/>
            <p:cNvSpPr/>
            <p:nvPr/>
          </p:nvSpPr>
          <p:spPr>
            <a:xfrm>
              <a:off x="4698002" y="1679252"/>
              <a:ext cx="241910" cy="241910"/>
            </a:xfrm>
            <a:prstGeom prst="ellipse">
              <a:avLst/>
            </a:prstGeom>
            <a:solidFill>
              <a:srgbClr val="759D2A"/>
            </a:solidFill>
            <a:ln>
              <a:solidFill>
                <a:schemeClr val="bg1">
                  <a:lumMod val="9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dirty="0">
                <a:solidFill>
                  <a:schemeClr val="tx1">
                    <a:lumMod val="95000"/>
                    <a:lumOff val="5000"/>
                  </a:schemeClr>
                </a:solidFill>
              </a:endParaRPr>
            </a:p>
          </p:txBody>
        </p:sp>
        <p:grpSp>
          <p:nvGrpSpPr>
            <p:cNvPr id="47" name="组 69"/>
            <p:cNvGrpSpPr/>
            <p:nvPr/>
          </p:nvGrpSpPr>
          <p:grpSpPr>
            <a:xfrm>
              <a:off x="4774151" y="1756188"/>
              <a:ext cx="67207" cy="118600"/>
              <a:chOff x="4874449" y="957803"/>
              <a:chExt cx="339228" cy="598633"/>
            </a:xfrm>
            <a:grpFill/>
          </p:grpSpPr>
          <p:sp>
            <p:nvSpPr>
              <p:cNvPr id="48" name="矩形 47"/>
              <p:cNvSpPr/>
              <p:nvPr/>
            </p:nvSpPr>
            <p:spPr>
              <a:xfrm rot="2704067">
                <a:off x="4750337" y="1329531"/>
                <a:ext cx="293944" cy="45719"/>
              </a:xfrm>
              <a:prstGeom prst="rect">
                <a:avLst/>
              </a:prstGeom>
              <a:grpFill/>
              <a:ln w="19050" cmpd="sng">
                <a:solidFill>
                  <a:schemeClr val="bg1">
                    <a:lumMod val="9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chemeClr val="tx1">
                      <a:lumMod val="95000"/>
                      <a:lumOff val="5000"/>
                    </a:schemeClr>
                  </a:solidFill>
                </a:endParaRPr>
              </a:p>
            </p:txBody>
          </p:sp>
          <p:sp>
            <p:nvSpPr>
              <p:cNvPr id="49" name="矩形 48"/>
              <p:cNvSpPr/>
              <p:nvPr/>
            </p:nvSpPr>
            <p:spPr>
              <a:xfrm rot="18895933" flipH="1" flipV="1">
                <a:off x="4891501" y="1234260"/>
                <a:ext cx="598633" cy="45719"/>
              </a:xfrm>
              <a:prstGeom prst="rect">
                <a:avLst/>
              </a:prstGeom>
              <a:grpFill/>
              <a:ln w="19050" cmpd="sng">
                <a:solidFill>
                  <a:schemeClr val="bg1">
                    <a:lumMod val="9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chemeClr val="tx1">
                      <a:lumMod val="95000"/>
                      <a:lumOff val="5000"/>
                    </a:schemeClr>
                  </a:solidFill>
                </a:endParaRPr>
              </a:p>
            </p:txBody>
          </p:sp>
        </p:grpSp>
      </p:grpSp>
      <p:sp>
        <p:nvSpPr>
          <p:cNvPr id="50" name="文本框 49"/>
          <p:cNvSpPr txBox="1"/>
          <p:nvPr/>
        </p:nvSpPr>
        <p:spPr>
          <a:xfrm>
            <a:off x="6664215" y="3228016"/>
            <a:ext cx="4752827" cy="892360"/>
          </a:xfrm>
          <a:prstGeom prst="rect">
            <a:avLst/>
          </a:prstGeom>
          <a:noFill/>
        </p:spPr>
        <p:txBody>
          <a:bodyPr wrap="square" rtlCol="0">
            <a:spAutoFit/>
          </a:bodyPr>
          <a:lstStyle/>
          <a:p>
            <a:pPr>
              <a:lnSpc>
                <a:spcPct val="130000"/>
              </a:lnSpc>
            </a:pPr>
            <a:r>
              <a:rPr lang="zh-CN" altLang="en-US" sz="1335" dirty="0">
                <a:solidFill>
                  <a:schemeClr val="tx1">
                    <a:lumMod val="95000"/>
                    <a:lumOff val="5000"/>
                  </a:schemeClr>
                </a:solidFill>
              </a:rPr>
              <a:t>点击此处添加文本信息。标题数字等都可以通过点击和重新输入进行更改，顶部“开始”面板中可以对字体、字号、颜色、行距等进行修改。建议正文</a:t>
            </a:r>
            <a:r>
              <a:rPr lang="en-US" altLang="zh-CN" sz="1335" dirty="0">
                <a:solidFill>
                  <a:schemeClr val="tx1">
                    <a:lumMod val="95000"/>
                    <a:lumOff val="5000"/>
                  </a:schemeClr>
                </a:solidFill>
              </a:rPr>
              <a:t>10</a:t>
            </a:r>
            <a:r>
              <a:rPr lang="zh-CN" altLang="en-US" sz="1335" dirty="0">
                <a:solidFill>
                  <a:schemeClr val="tx1">
                    <a:lumMod val="95000"/>
                    <a:lumOff val="5000"/>
                  </a:schemeClr>
                </a:solidFill>
              </a:rPr>
              <a:t>号字，</a:t>
            </a:r>
            <a:r>
              <a:rPr lang="en-US" altLang="zh-CN" sz="1335" dirty="0">
                <a:solidFill>
                  <a:schemeClr val="tx1">
                    <a:lumMod val="95000"/>
                    <a:lumOff val="5000"/>
                  </a:schemeClr>
                </a:solidFill>
              </a:rPr>
              <a:t>1.3</a:t>
            </a:r>
            <a:r>
              <a:rPr lang="zh-CN" altLang="en-US" sz="1335" dirty="0">
                <a:solidFill>
                  <a:schemeClr val="tx1">
                    <a:lumMod val="95000"/>
                    <a:lumOff val="5000"/>
                  </a:schemeClr>
                </a:solidFill>
              </a:rPr>
              <a:t>倍字间距。</a:t>
            </a:r>
            <a:endParaRPr kumimoji="1" lang="zh-CN" altLang="en-US" sz="1335" dirty="0">
              <a:solidFill>
                <a:schemeClr val="tx1">
                  <a:lumMod val="95000"/>
                  <a:lumOff val="5000"/>
                </a:schemeClr>
              </a:solidFill>
            </a:endParaRPr>
          </a:p>
        </p:txBody>
      </p:sp>
      <p:sp>
        <p:nvSpPr>
          <p:cNvPr id="51" name="文本框 50"/>
          <p:cNvSpPr txBox="1"/>
          <p:nvPr/>
        </p:nvSpPr>
        <p:spPr>
          <a:xfrm>
            <a:off x="6664215" y="4257825"/>
            <a:ext cx="4752827" cy="892360"/>
          </a:xfrm>
          <a:prstGeom prst="rect">
            <a:avLst/>
          </a:prstGeom>
          <a:noFill/>
        </p:spPr>
        <p:txBody>
          <a:bodyPr wrap="square" rtlCol="0">
            <a:spAutoFit/>
          </a:bodyPr>
          <a:lstStyle/>
          <a:p>
            <a:pPr>
              <a:lnSpc>
                <a:spcPct val="130000"/>
              </a:lnSpc>
            </a:pPr>
            <a:r>
              <a:rPr lang="zh-CN" altLang="en-US" sz="1335" dirty="0">
                <a:solidFill>
                  <a:schemeClr val="tx1">
                    <a:lumMod val="95000"/>
                    <a:lumOff val="5000"/>
                  </a:schemeClr>
                </a:solidFill>
              </a:rPr>
              <a:t>点击此处添加文本信息。标题数字等都可以通过点击和重新输入进行更改，顶部“开始”面板中可以对字体、字号、颜色、行距等进行修改。建议正文</a:t>
            </a:r>
            <a:r>
              <a:rPr lang="en-US" altLang="zh-CN" sz="1335" dirty="0">
                <a:solidFill>
                  <a:schemeClr val="tx1">
                    <a:lumMod val="95000"/>
                    <a:lumOff val="5000"/>
                  </a:schemeClr>
                </a:solidFill>
              </a:rPr>
              <a:t>10</a:t>
            </a:r>
            <a:r>
              <a:rPr lang="zh-CN" altLang="en-US" sz="1335" dirty="0">
                <a:solidFill>
                  <a:schemeClr val="tx1">
                    <a:lumMod val="95000"/>
                    <a:lumOff val="5000"/>
                  </a:schemeClr>
                </a:solidFill>
              </a:rPr>
              <a:t>号字，</a:t>
            </a:r>
            <a:r>
              <a:rPr lang="en-US" altLang="zh-CN" sz="1335" dirty="0">
                <a:solidFill>
                  <a:schemeClr val="tx1">
                    <a:lumMod val="95000"/>
                    <a:lumOff val="5000"/>
                  </a:schemeClr>
                </a:solidFill>
              </a:rPr>
              <a:t>1.3</a:t>
            </a:r>
            <a:r>
              <a:rPr lang="zh-CN" altLang="en-US" sz="1335" dirty="0">
                <a:solidFill>
                  <a:schemeClr val="tx1">
                    <a:lumMod val="95000"/>
                    <a:lumOff val="5000"/>
                  </a:schemeClr>
                </a:solidFill>
              </a:rPr>
              <a:t>倍字间距。</a:t>
            </a:r>
            <a:endParaRPr kumimoji="1" lang="zh-CN" altLang="en-US" sz="1335" dirty="0">
              <a:solidFill>
                <a:schemeClr val="tx1">
                  <a:lumMod val="95000"/>
                  <a:lumOff val="5000"/>
                </a:schemeClr>
              </a:solidFill>
            </a:endParaRPr>
          </a:p>
        </p:txBody>
      </p:sp>
      <p:sp>
        <p:nvSpPr>
          <p:cNvPr id="52" name="椭圆 51"/>
          <p:cNvSpPr/>
          <p:nvPr/>
        </p:nvSpPr>
        <p:spPr>
          <a:xfrm>
            <a:off x="2351924" y="3107208"/>
            <a:ext cx="1370514" cy="1370512"/>
          </a:xfrm>
          <a:prstGeom prst="ellipse">
            <a:avLst/>
          </a:prstGeom>
          <a:solidFill>
            <a:srgbClr val="3E464C"/>
          </a:solidFill>
          <a:ln>
            <a:solidFill>
              <a:schemeClr val="bg1">
                <a:lumMod val="95000"/>
              </a:schemeClr>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latin typeface="+mj-ea"/>
                <a:ea typeface="+mj-ea"/>
              </a:rPr>
              <a:t>特性</a:t>
            </a:r>
            <a:endParaRPr lang="zh-CN" altLang="en-US" sz="2400" dirty="0">
              <a:latin typeface="+mj-ea"/>
              <a:ea typeface="+mj-ea"/>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500" fill="hold"/>
                                        <p:tgtEl>
                                          <p:spTgt spid="52"/>
                                        </p:tgtEl>
                                        <p:attrNameLst>
                                          <p:attrName>ppt_w</p:attrName>
                                        </p:attrNameLst>
                                      </p:cBhvr>
                                      <p:tavLst>
                                        <p:tav tm="0">
                                          <p:val>
                                            <p:fltVal val="0"/>
                                          </p:val>
                                        </p:tav>
                                        <p:tav tm="100000">
                                          <p:val>
                                            <p:strVal val="#ppt_w"/>
                                          </p:val>
                                        </p:tav>
                                      </p:tavLst>
                                    </p:anim>
                                    <p:anim calcmode="lin" valueType="num">
                                      <p:cBhvr>
                                        <p:cTn id="8" dur="500" fill="hold"/>
                                        <p:tgtEl>
                                          <p:spTgt spid="52"/>
                                        </p:tgtEl>
                                        <p:attrNameLst>
                                          <p:attrName>ppt_h</p:attrName>
                                        </p:attrNameLst>
                                      </p:cBhvr>
                                      <p:tavLst>
                                        <p:tav tm="0">
                                          <p:val>
                                            <p:fltVal val="0"/>
                                          </p:val>
                                        </p:tav>
                                        <p:tav tm="100000">
                                          <p:val>
                                            <p:strVal val="#ppt_h"/>
                                          </p:val>
                                        </p:tav>
                                      </p:tavLst>
                                    </p:anim>
                                    <p:animEffect transition="in" filter="fade">
                                      <p:cBhvr>
                                        <p:cTn id="9" dur="500"/>
                                        <p:tgtEl>
                                          <p:spTgt spid="5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p:cTn id="13" dur="500" fill="hold"/>
                                        <p:tgtEl>
                                          <p:spTgt spid="13"/>
                                        </p:tgtEl>
                                        <p:attrNameLst>
                                          <p:attrName>ppt_w</p:attrName>
                                        </p:attrNameLst>
                                      </p:cBhvr>
                                      <p:tavLst>
                                        <p:tav tm="0">
                                          <p:val>
                                            <p:fltVal val="0"/>
                                          </p:val>
                                        </p:tav>
                                        <p:tav tm="100000">
                                          <p:val>
                                            <p:strVal val="#ppt_w"/>
                                          </p:val>
                                        </p:tav>
                                      </p:tavLst>
                                    </p:anim>
                                    <p:anim calcmode="lin" valueType="num">
                                      <p:cBhvr>
                                        <p:cTn id="14" dur="500" fill="hold"/>
                                        <p:tgtEl>
                                          <p:spTgt spid="13"/>
                                        </p:tgtEl>
                                        <p:attrNameLst>
                                          <p:attrName>ppt_h</p:attrName>
                                        </p:attrNameLst>
                                      </p:cBhvr>
                                      <p:tavLst>
                                        <p:tav tm="0">
                                          <p:val>
                                            <p:fltVal val="0"/>
                                          </p:val>
                                        </p:tav>
                                        <p:tav tm="100000">
                                          <p:val>
                                            <p:strVal val="#ppt_h"/>
                                          </p:val>
                                        </p:tav>
                                      </p:tavLst>
                                    </p:anim>
                                    <p:animEffect transition="in" filter="fade">
                                      <p:cBhvr>
                                        <p:cTn id="15" dur="500"/>
                                        <p:tgtEl>
                                          <p:spTgt spid="13"/>
                                        </p:tgtEl>
                                      </p:cBhvr>
                                    </p:animEffect>
                                  </p:childTnLst>
                                </p:cTn>
                              </p:par>
                              <p:par>
                                <p:cTn id="16" presetID="53" presetClass="entr" presetSubtype="16" fill="hold" grpId="0" nodeType="withEffect">
                                  <p:stCondLst>
                                    <p:cond delay="150"/>
                                  </p:stCondLst>
                                  <p:childTnLst>
                                    <p:set>
                                      <p:cBhvr>
                                        <p:cTn id="17" dur="1" fill="hold">
                                          <p:stCondLst>
                                            <p:cond delay="0"/>
                                          </p:stCondLst>
                                        </p:cTn>
                                        <p:tgtEl>
                                          <p:spTgt spid="14"/>
                                        </p:tgtEl>
                                        <p:attrNameLst>
                                          <p:attrName>style.visibility</p:attrName>
                                        </p:attrNameLst>
                                      </p:cBhvr>
                                      <p:to>
                                        <p:strVal val="visible"/>
                                      </p:to>
                                    </p:set>
                                    <p:anim calcmode="lin" valueType="num">
                                      <p:cBhvr>
                                        <p:cTn id="18" dur="500" fill="hold"/>
                                        <p:tgtEl>
                                          <p:spTgt spid="14"/>
                                        </p:tgtEl>
                                        <p:attrNameLst>
                                          <p:attrName>ppt_w</p:attrName>
                                        </p:attrNameLst>
                                      </p:cBhvr>
                                      <p:tavLst>
                                        <p:tav tm="0">
                                          <p:val>
                                            <p:fltVal val="0"/>
                                          </p:val>
                                        </p:tav>
                                        <p:tav tm="100000">
                                          <p:val>
                                            <p:strVal val="#ppt_w"/>
                                          </p:val>
                                        </p:tav>
                                      </p:tavLst>
                                    </p:anim>
                                    <p:anim calcmode="lin" valueType="num">
                                      <p:cBhvr>
                                        <p:cTn id="19" dur="500" fill="hold"/>
                                        <p:tgtEl>
                                          <p:spTgt spid="14"/>
                                        </p:tgtEl>
                                        <p:attrNameLst>
                                          <p:attrName>ppt_h</p:attrName>
                                        </p:attrNameLst>
                                      </p:cBhvr>
                                      <p:tavLst>
                                        <p:tav tm="0">
                                          <p:val>
                                            <p:fltVal val="0"/>
                                          </p:val>
                                        </p:tav>
                                        <p:tav tm="100000">
                                          <p:val>
                                            <p:strVal val="#ppt_h"/>
                                          </p:val>
                                        </p:tav>
                                      </p:tavLst>
                                    </p:anim>
                                    <p:animEffect transition="in" filter="fade">
                                      <p:cBhvr>
                                        <p:cTn id="20" dur="500"/>
                                        <p:tgtEl>
                                          <p:spTgt spid="14"/>
                                        </p:tgtEl>
                                      </p:cBhvr>
                                    </p:animEffect>
                                  </p:childTnLst>
                                </p:cTn>
                              </p:par>
                              <p:par>
                                <p:cTn id="21" presetID="53" presetClass="entr" presetSubtype="16" fill="hold" grpId="0" nodeType="withEffect">
                                  <p:stCondLst>
                                    <p:cond delay="300"/>
                                  </p:stCondLst>
                                  <p:childTnLst>
                                    <p:set>
                                      <p:cBhvr>
                                        <p:cTn id="22" dur="1" fill="hold">
                                          <p:stCondLst>
                                            <p:cond delay="0"/>
                                          </p:stCondLst>
                                        </p:cTn>
                                        <p:tgtEl>
                                          <p:spTgt spid="18"/>
                                        </p:tgtEl>
                                        <p:attrNameLst>
                                          <p:attrName>style.visibility</p:attrName>
                                        </p:attrNameLst>
                                      </p:cBhvr>
                                      <p:to>
                                        <p:strVal val="visible"/>
                                      </p:to>
                                    </p:set>
                                    <p:anim calcmode="lin" valueType="num">
                                      <p:cBhvr>
                                        <p:cTn id="23" dur="500" fill="hold"/>
                                        <p:tgtEl>
                                          <p:spTgt spid="18"/>
                                        </p:tgtEl>
                                        <p:attrNameLst>
                                          <p:attrName>ppt_w</p:attrName>
                                        </p:attrNameLst>
                                      </p:cBhvr>
                                      <p:tavLst>
                                        <p:tav tm="0">
                                          <p:val>
                                            <p:fltVal val="0"/>
                                          </p:val>
                                        </p:tav>
                                        <p:tav tm="100000">
                                          <p:val>
                                            <p:strVal val="#ppt_w"/>
                                          </p:val>
                                        </p:tav>
                                      </p:tavLst>
                                    </p:anim>
                                    <p:anim calcmode="lin" valueType="num">
                                      <p:cBhvr>
                                        <p:cTn id="24" dur="500" fill="hold"/>
                                        <p:tgtEl>
                                          <p:spTgt spid="18"/>
                                        </p:tgtEl>
                                        <p:attrNameLst>
                                          <p:attrName>ppt_h</p:attrName>
                                        </p:attrNameLst>
                                      </p:cBhvr>
                                      <p:tavLst>
                                        <p:tav tm="0">
                                          <p:val>
                                            <p:fltVal val="0"/>
                                          </p:val>
                                        </p:tav>
                                        <p:tav tm="100000">
                                          <p:val>
                                            <p:strVal val="#ppt_h"/>
                                          </p:val>
                                        </p:tav>
                                      </p:tavLst>
                                    </p:anim>
                                    <p:animEffect transition="in" filter="fade">
                                      <p:cBhvr>
                                        <p:cTn id="25" dur="500"/>
                                        <p:tgtEl>
                                          <p:spTgt spid="18"/>
                                        </p:tgtEl>
                                      </p:cBhvr>
                                    </p:animEffect>
                                  </p:childTnLst>
                                </p:cTn>
                              </p:par>
                              <p:par>
                                <p:cTn id="26" presetID="53" presetClass="entr" presetSubtype="16" fill="hold" grpId="0" nodeType="withEffect">
                                  <p:stCondLst>
                                    <p:cond delay="450"/>
                                  </p:stCondLst>
                                  <p:childTnLst>
                                    <p:set>
                                      <p:cBhvr>
                                        <p:cTn id="27" dur="1" fill="hold">
                                          <p:stCondLst>
                                            <p:cond delay="0"/>
                                          </p:stCondLst>
                                        </p:cTn>
                                        <p:tgtEl>
                                          <p:spTgt spid="17"/>
                                        </p:tgtEl>
                                        <p:attrNameLst>
                                          <p:attrName>style.visibility</p:attrName>
                                        </p:attrNameLst>
                                      </p:cBhvr>
                                      <p:to>
                                        <p:strVal val="visible"/>
                                      </p:to>
                                    </p:set>
                                    <p:anim calcmode="lin" valueType="num">
                                      <p:cBhvr>
                                        <p:cTn id="28" dur="500" fill="hold"/>
                                        <p:tgtEl>
                                          <p:spTgt spid="17"/>
                                        </p:tgtEl>
                                        <p:attrNameLst>
                                          <p:attrName>ppt_w</p:attrName>
                                        </p:attrNameLst>
                                      </p:cBhvr>
                                      <p:tavLst>
                                        <p:tav tm="0">
                                          <p:val>
                                            <p:fltVal val="0"/>
                                          </p:val>
                                        </p:tav>
                                        <p:tav tm="100000">
                                          <p:val>
                                            <p:strVal val="#ppt_w"/>
                                          </p:val>
                                        </p:tav>
                                      </p:tavLst>
                                    </p:anim>
                                    <p:anim calcmode="lin" valueType="num">
                                      <p:cBhvr>
                                        <p:cTn id="29" dur="500" fill="hold"/>
                                        <p:tgtEl>
                                          <p:spTgt spid="17"/>
                                        </p:tgtEl>
                                        <p:attrNameLst>
                                          <p:attrName>ppt_h</p:attrName>
                                        </p:attrNameLst>
                                      </p:cBhvr>
                                      <p:tavLst>
                                        <p:tav tm="0">
                                          <p:val>
                                            <p:fltVal val="0"/>
                                          </p:val>
                                        </p:tav>
                                        <p:tav tm="100000">
                                          <p:val>
                                            <p:strVal val="#ppt_h"/>
                                          </p:val>
                                        </p:tav>
                                      </p:tavLst>
                                    </p:anim>
                                    <p:animEffect transition="in" filter="fade">
                                      <p:cBhvr>
                                        <p:cTn id="30" dur="500"/>
                                        <p:tgtEl>
                                          <p:spTgt spid="17"/>
                                        </p:tgtEl>
                                      </p:cBhvr>
                                    </p:animEffect>
                                  </p:childTnLst>
                                </p:cTn>
                              </p:par>
                              <p:par>
                                <p:cTn id="31" presetID="53" presetClass="entr" presetSubtype="16" fill="hold" grpId="0" nodeType="withEffect">
                                  <p:stCondLst>
                                    <p:cond delay="600"/>
                                  </p:stCondLst>
                                  <p:childTnLst>
                                    <p:set>
                                      <p:cBhvr>
                                        <p:cTn id="32" dur="1" fill="hold">
                                          <p:stCondLst>
                                            <p:cond delay="0"/>
                                          </p:stCondLst>
                                        </p:cTn>
                                        <p:tgtEl>
                                          <p:spTgt spid="16"/>
                                        </p:tgtEl>
                                        <p:attrNameLst>
                                          <p:attrName>style.visibility</p:attrName>
                                        </p:attrNameLst>
                                      </p:cBhvr>
                                      <p:to>
                                        <p:strVal val="visible"/>
                                      </p:to>
                                    </p:set>
                                    <p:anim calcmode="lin" valueType="num">
                                      <p:cBhvr>
                                        <p:cTn id="33" dur="500" fill="hold"/>
                                        <p:tgtEl>
                                          <p:spTgt spid="16"/>
                                        </p:tgtEl>
                                        <p:attrNameLst>
                                          <p:attrName>ppt_w</p:attrName>
                                        </p:attrNameLst>
                                      </p:cBhvr>
                                      <p:tavLst>
                                        <p:tav tm="0">
                                          <p:val>
                                            <p:fltVal val="0"/>
                                          </p:val>
                                        </p:tav>
                                        <p:tav tm="100000">
                                          <p:val>
                                            <p:strVal val="#ppt_w"/>
                                          </p:val>
                                        </p:tav>
                                      </p:tavLst>
                                    </p:anim>
                                    <p:anim calcmode="lin" valueType="num">
                                      <p:cBhvr>
                                        <p:cTn id="34" dur="500" fill="hold"/>
                                        <p:tgtEl>
                                          <p:spTgt spid="16"/>
                                        </p:tgtEl>
                                        <p:attrNameLst>
                                          <p:attrName>ppt_h</p:attrName>
                                        </p:attrNameLst>
                                      </p:cBhvr>
                                      <p:tavLst>
                                        <p:tav tm="0">
                                          <p:val>
                                            <p:fltVal val="0"/>
                                          </p:val>
                                        </p:tav>
                                        <p:tav tm="100000">
                                          <p:val>
                                            <p:strVal val="#ppt_h"/>
                                          </p:val>
                                        </p:tav>
                                      </p:tavLst>
                                    </p:anim>
                                    <p:animEffect transition="in" filter="fade">
                                      <p:cBhvr>
                                        <p:cTn id="35" dur="500"/>
                                        <p:tgtEl>
                                          <p:spTgt spid="16"/>
                                        </p:tgtEl>
                                      </p:cBhvr>
                                    </p:animEffect>
                                  </p:childTnLst>
                                </p:cTn>
                              </p:par>
                              <p:par>
                                <p:cTn id="36" presetID="53" presetClass="entr" presetSubtype="16" fill="hold" grpId="0" nodeType="withEffect">
                                  <p:stCondLst>
                                    <p:cond delay="650"/>
                                  </p:stCondLst>
                                  <p:childTnLst>
                                    <p:set>
                                      <p:cBhvr>
                                        <p:cTn id="37" dur="1" fill="hold">
                                          <p:stCondLst>
                                            <p:cond delay="0"/>
                                          </p:stCondLst>
                                        </p:cTn>
                                        <p:tgtEl>
                                          <p:spTgt spid="15"/>
                                        </p:tgtEl>
                                        <p:attrNameLst>
                                          <p:attrName>style.visibility</p:attrName>
                                        </p:attrNameLst>
                                      </p:cBhvr>
                                      <p:to>
                                        <p:strVal val="visible"/>
                                      </p:to>
                                    </p:set>
                                    <p:anim calcmode="lin" valueType="num">
                                      <p:cBhvr>
                                        <p:cTn id="38" dur="500" fill="hold"/>
                                        <p:tgtEl>
                                          <p:spTgt spid="15"/>
                                        </p:tgtEl>
                                        <p:attrNameLst>
                                          <p:attrName>ppt_w</p:attrName>
                                        </p:attrNameLst>
                                      </p:cBhvr>
                                      <p:tavLst>
                                        <p:tav tm="0">
                                          <p:val>
                                            <p:fltVal val="0"/>
                                          </p:val>
                                        </p:tav>
                                        <p:tav tm="100000">
                                          <p:val>
                                            <p:strVal val="#ppt_w"/>
                                          </p:val>
                                        </p:tav>
                                      </p:tavLst>
                                    </p:anim>
                                    <p:anim calcmode="lin" valueType="num">
                                      <p:cBhvr>
                                        <p:cTn id="39" dur="500" fill="hold"/>
                                        <p:tgtEl>
                                          <p:spTgt spid="15"/>
                                        </p:tgtEl>
                                        <p:attrNameLst>
                                          <p:attrName>ppt_h</p:attrName>
                                        </p:attrNameLst>
                                      </p:cBhvr>
                                      <p:tavLst>
                                        <p:tav tm="0">
                                          <p:val>
                                            <p:fltVal val="0"/>
                                          </p:val>
                                        </p:tav>
                                        <p:tav tm="100000">
                                          <p:val>
                                            <p:strVal val="#ppt_h"/>
                                          </p:val>
                                        </p:tav>
                                      </p:tavLst>
                                    </p:anim>
                                    <p:animEffect transition="in" filter="fade">
                                      <p:cBhvr>
                                        <p:cTn id="40" dur="500"/>
                                        <p:tgtEl>
                                          <p:spTgt spid="15"/>
                                        </p:tgtEl>
                                      </p:cBhvr>
                                    </p:animEffect>
                                  </p:childTnLst>
                                </p:cTn>
                              </p:par>
                            </p:childTnLst>
                          </p:cTn>
                        </p:par>
                        <p:par>
                          <p:cTn id="41" fill="hold">
                            <p:stCondLst>
                              <p:cond delay="1000"/>
                            </p:stCondLst>
                            <p:childTnLst>
                              <p:par>
                                <p:cTn id="42" presetID="53" presetClass="entr" presetSubtype="16" fill="hold" grpId="0" nodeType="afterEffect">
                                  <p:stCondLst>
                                    <p:cond delay="0"/>
                                  </p:stCondLst>
                                  <p:childTnLst>
                                    <p:set>
                                      <p:cBhvr>
                                        <p:cTn id="43" dur="1" fill="hold">
                                          <p:stCondLst>
                                            <p:cond delay="0"/>
                                          </p:stCondLst>
                                        </p:cTn>
                                        <p:tgtEl>
                                          <p:spTgt spid="19"/>
                                        </p:tgtEl>
                                        <p:attrNameLst>
                                          <p:attrName>style.visibility</p:attrName>
                                        </p:attrNameLst>
                                      </p:cBhvr>
                                      <p:to>
                                        <p:strVal val="visible"/>
                                      </p:to>
                                    </p:set>
                                    <p:anim calcmode="lin" valueType="num">
                                      <p:cBhvr>
                                        <p:cTn id="44" dur="500" fill="hold"/>
                                        <p:tgtEl>
                                          <p:spTgt spid="19"/>
                                        </p:tgtEl>
                                        <p:attrNameLst>
                                          <p:attrName>ppt_w</p:attrName>
                                        </p:attrNameLst>
                                      </p:cBhvr>
                                      <p:tavLst>
                                        <p:tav tm="0">
                                          <p:val>
                                            <p:fltVal val="0"/>
                                          </p:val>
                                        </p:tav>
                                        <p:tav tm="100000">
                                          <p:val>
                                            <p:strVal val="#ppt_w"/>
                                          </p:val>
                                        </p:tav>
                                      </p:tavLst>
                                    </p:anim>
                                    <p:anim calcmode="lin" valueType="num">
                                      <p:cBhvr>
                                        <p:cTn id="45" dur="500" fill="hold"/>
                                        <p:tgtEl>
                                          <p:spTgt spid="19"/>
                                        </p:tgtEl>
                                        <p:attrNameLst>
                                          <p:attrName>ppt_h</p:attrName>
                                        </p:attrNameLst>
                                      </p:cBhvr>
                                      <p:tavLst>
                                        <p:tav tm="0">
                                          <p:val>
                                            <p:fltVal val="0"/>
                                          </p:val>
                                        </p:tav>
                                        <p:tav tm="100000">
                                          <p:val>
                                            <p:strVal val="#ppt_h"/>
                                          </p:val>
                                        </p:tav>
                                      </p:tavLst>
                                    </p:anim>
                                    <p:animEffect transition="in" filter="fade">
                                      <p:cBhvr>
                                        <p:cTn id="46" dur="500"/>
                                        <p:tgtEl>
                                          <p:spTgt spid="19"/>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p:cTn id="49" dur="500" fill="hold"/>
                                        <p:tgtEl>
                                          <p:spTgt spid="20"/>
                                        </p:tgtEl>
                                        <p:attrNameLst>
                                          <p:attrName>ppt_w</p:attrName>
                                        </p:attrNameLst>
                                      </p:cBhvr>
                                      <p:tavLst>
                                        <p:tav tm="0">
                                          <p:val>
                                            <p:fltVal val="0"/>
                                          </p:val>
                                        </p:tav>
                                        <p:tav tm="100000">
                                          <p:val>
                                            <p:strVal val="#ppt_w"/>
                                          </p:val>
                                        </p:tav>
                                      </p:tavLst>
                                    </p:anim>
                                    <p:anim calcmode="lin" valueType="num">
                                      <p:cBhvr>
                                        <p:cTn id="50" dur="500" fill="hold"/>
                                        <p:tgtEl>
                                          <p:spTgt spid="20"/>
                                        </p:tgtEl>
                                        <p:attrNameLst>
                                          <p:attrName>ppt_h</p:attrName>
                                        </p:attrNameLst>
                                      </p:cBhvr>
                                      <p:tavLst>
                                        <p:tav tm="0">
                                          <p:val>
                                            <p:fltVal val="0"/>
                                          </p:val>
                                        </p:tav>
                                        <p:tav tm="100000">
                                          <p:val>
                                            <p:strVal val="#ppt_h"/>
                                          </p:val>
                                        </p:tav>
                                      </p:tavLst>
                                    </p:anim>
                                    <p:animEffect transition="in" filter="fade">
                                      <p:cBhvr>
                                        <p:cTn id="51" dur="500"/>
                                        <p:tgtEl>
                                          <p:spTgt spid="20"/>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24"/>
                                        </p:tgtEl>
                                        <p:attrNameLst>
                                          <p:attrName>style.visibility</p:attrName>
                                        </p:attrNameLst>
                                      </p:cBhvr>
                                      <p:to>
                                        <p:strVal val="visible"/>
                                      </p:to>
                                    </p:set>
                                    <p:anim calcmode="lin" valueType="num">
                                      <p:cBhvr>
                                        <p:cTn id="54" dur="500" fill="hold"/>
                                        <p:tgtEl>
                                          <p:spTgt spid="24"/>
                                        </p:tgtEl>
                                        <p:attrNameLst>
                                          <p:attrName>ppt_w</p:attrName>
                                        </p:attrNameLst>
                                      </p:cBhvr>
                                      <p:tavLst>
                                        <p:tav tm="0">
                                          <p:val>
                                            <p:fltVal val="0"/>
                                          </p:val>
                                        </p:tav>
                                        <p:tav tm="100000">
                                          <p:val>
                                            <p:strVal val="#ppt_w"/>
                                          </p:val>
                                        </p:tav>
                                      </p:tavLst>
                                    </p:anim>
                                    <p:anim calcmode="lin" valueType="num">
                                      <p:cBhvr>
                                        <p:cTn id="55" dur="500" fill="hold"/>
                                        <p:tgtEl>
                                          <p:spTgt spid="24"/>
                                        </p:tgtEl>
                                        <p:attrNameLst>
                                          <p:attrName>ppt_h</p:attrName>
                                        </p:attrNameLst>
                                      </p:cBhvr>
                                      <p:tavLst>
                                        <p:tav tm="0">
                                          <p:val>
                                            <p:fltVal val="0"/>
                                          </p:val>
                                        </p:tav>
                                        <p:tav tm="100000">
                                          <p:val>
                                            <p:strVal val="#ppt_h"/>
                                          </p:val>
                                        </p:tav>
                                      </p:tavLst>
                                    </p:anim>
                                    <p:animEffect transition="in" filter="fade">
                                      <p:cBhvr>
                                        <p:cTn id="56" dur="500"/>
                                        <p:tgtEl>
                                          <p:spTgt spid="24"/>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p:cTn id="59" dur="500" fill="hold"/>
                                        <p:tgtEl>
                                          <p:spTgt spid="22"/>
                                        </p:tgtEl>
                                        <p:attrNameLst>
                                          <p:attrName>ppt_w</p:attrName>
                                        </p:attrNameLst>
                                      </p:cBhvr>
                                      <p:tavLst>
                                        <p:tav tm="0">
                                          <p:val>
                                            <p:fltVal val="0"/>
                                          </p:val>
                                        </p:tav>
                                        <p:tav tm="100000">
                                          <p:val>
                                            <p:strVal val="#ppt_w"/>
                                          </p:val>
                                        </p:tav>
                                      </p:tavLst>
                                    </p:anim>
                                    <p:anim calcmode="lin" valueType="num">
                                      <p:cBhvr>
                                        <p:cTn id="60" dur="500" fill="hold"/>
                                        <p:tgtEl>
                                          <p:spTgt spid="22"/>
                                        </p:tgtEl>
                                        <p:attrNameLst>
                                          <p:attrName>ppt_h</p:attrName>
                                        </p:attrNameLst>
                                      </p:cBhvr>
                                      <p:tavLst>
                                        <p:tav tm="0">
                                          <p:val>
                                            <p:fltVal val="0"/>
                                          </p:val>
                                        </p:tav>
                                        <p:tav tm="100000">
                                          <p:val>
                                            <p:strVal val="#ppt_h"/>
                                          </p:val>
                                        </p:tav>
                                      </p:tavLst>
                                    </p:anim>
                                    <p:animEffect transition="in" filter="fade">
                                      <p:cBhvr>
                                        <p:cTn id="61" dur="500"/>
                                        <p:tgtEl>
                                          <p:spTgt spid="22"/>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21"/>
                                        </p:tgtEl>
                                        <p:attrNameLst>
                                          <p:attrName>style.visibility</p:attrName>
                                        </p:attrNameLst>
                                      </p:cBhvr>
                                      <p:to>
                                        <p:strVal val="visible"/>
                                      </p:to>
                                    </p:set>
                                    <p:anim calcmode="lin" valueType="num">
                                      <p:cBhvr>
                                        <p:cTn id="64" dur="500" fill="hold"/>
                                        <p:tgtEl>
                                          <p:spTgt spid="21"/>
                                        </p:tgtEl>
                                        <p:attrNameLst>
                                          <p:attrName>ppt_w</p:attrName>
                                        </p:attrNameLst>
                                      </p:cBhvr>
                                      <p:tavLst>
                                        <p:tav tm="0">
                                          <p:val>
                                            <p:fltVal val="0"/>
                                          </p:val>
                                        </p:tav>
                                        <p:tav tm="100000">
                                          <p:val>
                                            <p:strVal val="#ppt_w"/>
                                          </p:val>
                                        </p:tav>
                                      </p:tavLst>
                                    </p:anim>
                                    <p:anim calcmode="lin" valueType="num">
                                      <p:cBhvr>
                                        <p:cTn id="65" dur="500" fill="hold"/>
                                        <p:tgtEl>
                                          <p:spTgt spid="21"/>
                                        </p:tgtEl>
                                        <p:attrNameLst>
                                          <p:attrName>ppt_h</p:attrName>
                                        </p:attrNameLst>
                                      </p:cBhvr>
                                      <p:tavLst>
                                        <p:tav tm="0">
                                          <p:val>
                                            <p:fltVal val="0"/>
                                          </p:val>
                                        </p:tav>
                                        <p:tav tm="100000">
                                          <p:val>
                                            <p:strVal val="#ppt_h"/>
                                          </p:val>
                                        </p:tav>
                                      </p:tavLst>
                                    </p:anim>
                                    <p:animEffect transition="in" filter="fade">
                                      <p:cBhvr>
                                        <p:cTn id="66" dur="500"/>
                                        <p:tgtEl>
                                          <p:spTgt spid="21"/>
                                        </p:tgtEl>
                                      </p:cBhvr>
                                    </p:animEffect>
                                  </p:childTnLst>
                                </p:cTn>
                              </p:par>
                              <p:par>
                                <p:cTn id="67" presetID="53" presetClass="entr" presetSubtype="16" fill="hold" grpId="0" nodeType="withEffect">
                                  <p:stCondLst>
                                    <p:cond delay="0"/>
                                  </p:stCondLst>
                                  <p:childTnLst>
                                    <p:set>
                                      <p:cBhvr>
                                        <p:cTn id="68" dur="1" fill="hold">
                                          <p:stCondLst>
                                            <p:cond delay="0"/>
                                          </p:stCondLst>
                                        </p:cTn>
                                        <p:tgtEl>
                                          <p:spTgt spid="23"/>
                                        </p:tgtEl>
                                        <p:attrNameLst>
                                          <p:attrName>style.visibility</p:attrName>
                                        </p:attrNameLst>
                                      </p:cBhvr>
                                      <p:to>
                                        <p:strVal val="visible"/>
                                      </p:to>
                                    </p:set>
                                    <p:anim calcmode="lin" valueType="num">
                                      <p:cBhvr>
                                        <p:cTn id="69" dur="500" fill="hold"/>
                                        <p:tgtEl>
                                          <p:spTgt spid="23"/>
                                        </p:tgtEl>
                                        <p:attrNameLst>
                                          <p:attrName>ppt_w</p:attrName>
                                        </p:attrNameLst>
                                      </p:cBhvr>
                                      <p:tavLst>
                                        <p:tav tm="0">
                                          <p:val>
                                            <p:fltVal val="0"/>
                                          </p:val>
                                        </p:tav>
                                        <p:tav tm="100000">
                                          <p:val>
                                            <p:strVal val="#ppt_w"/>
                                          </p:val>
                                        </p:tav>
                                      </p:tavLst>
                                    </p:anim>
                                    <p:anim calcmode="lin" valueType="num">
                                      <p:cBhvr>
                                        <p:cTn id="70" dur="500" fill="hold"/>
                                        <p:tgtEl>
                                          <p:spTgt spid="23"/>
                                        </p:tgtEl>
                                        <p:attrNameLst>
                                          <p:attrName>ppt_h</p:attrName>
                                        </p:attrNameLst>
                                      </p:cBhvr>
                                      <p:tavLst>
                                        <p:tav tm="0">
                                          <p:val>
                                            <p:fltVal val="0"/>
                                          </p:val>
                                        </p:tav>
                                        <p:tav tm="100000">
                                          <p:val>
                                            <p:strVal val="#ppt_h"/>
                                          </p:val>
                                        </p:tav>
                                      </p:tavLst>
                                    </p:anim>
                                    <p:animEffect transition="in" filter="fade">
                                      <p:cBhvr>
                                        <p:cTn id="71" dur="500"/>
                                        <p:tgtEl>
                                          <p:spTgt spid="23"/>
                                        </p:tgtEl>
                                      </p:cBhvr>
                                    </p:animEffect>
                                  </p:childTnLst>
                                </p:cTn>
                              </p:par>
                              <p:par>
                                <p:cTn id="72" presetID="53" presetClass="entr" presetSubtype="16" fill="hold" grpId="0" nodeType="withEffect">
                                  <p:stCondLst>
                                    <p:cond delay="0"/>
                                  </p:stCondLst>
                                  <p:childTnLst>
                                    <p:set>
                                      <p:cBhvr>
                                        <p:cTn id="73" dur="1" fill="hold">
                                          <p:stCondLst>
                                            <p:cond delay="0"/>
                                          </p:stCondLst>
                                        </p:cTn>
                                        <p:tgtEl>
                                          <p:spTgt spid="26"/>
                                        </p:tgtEl>
                                        <p:attrNameLst>
                                          <p:attrName>style.visibility</p:attrName>
                                        </p:attrNameLst>
                                      </p:cBhvr>
                                      <p:to>
                                        <p:strVal val="visible"/>
                                      </p:to>
                                    </p:set>
                                    <p:anim calcmode="lin" valueType="num">
                                      <p:cBhvr>
                                        <p:cTn id="74" dur="500" fill="hold"/>
                                        <p:tgtEl>
                                          <p:spTgt spid="26"/>
                                        </p:tgtEl>
                                        <p:attrNameLst>
                                          <p:attrName>ppt_w</p:attrName>
                                        </p:attrNameLst>
                                      </p:cBhvr>
                                      <p:tavLst>
                                        <p:tav tm="0">
                                          <p:val>
                                            <p:fltVal val="0"/>
                                          </p:val>
                                        </p:tav>
                                        <p:tav tm="100000">
                                          <p:val>
                                            <p:strVal val="#ppt_w"/>
                                          </p:val>
                                        </p:tav>
                                      </p:tavLst>
                                    </p:anim>
                                    <p:anim calcmode="lin" valueType="num">
                                      <p:cBhvr>
                                        <p:cTn id="75" dur="500" fill="hold"/>
                                        <p:tgtEl>
                                          <p:spTgt spid="26"/>
                                        </p:tgtEl>
                                        <p:attrNameLst>
                                          <p:attrName>ppt_h</p:attrName>
                                        </p:attrNameLst>
                                      </p:cBhvr>
                                      <p:tavLst>
                                        <p:tav tm="0">
                                          <p:val>
                                            <p:fltVal val="0"/>
                                          </p:val>
                                        </p:tav>
                                        <p:tav tm="100000">
                                          <p:val>
                                            <p:strVal val="#ppt_h"/>
                                          </p:val>
                                        </p:tav>
                                      </p:tavLst>
                                    </p:anim>
                                    <p:animEffect transition="in" filter="fade">
                                      <p:cBhvr>
                                        <p:cTn id="76" dur="500"/>
                                        <p:tgtEl>
                                          <p:spTgt spid="26"/>
                                        </p:tgtEl>
                                      </p:cBhvr>
                                    </p:animEffect>
                                  </p:childTnLst>
                                </p:cTn>
                              </p:par>
                              <p:par>
                                <p:cTn id="77" presetID="53" presetClass="entr" presetSubtype="16" fill="hold" grpId="0" nodeType="withEffect">
                                  <p:stCondLst>
                                    <p:cond delay="0"/>
                                  </p:stCondLst>
                                  <p:childTnLst>
                                    <p:set>
                                      <p:cBhvr>
                                        <p:cTn id="78" dur="1" fill="hold">
                                          <p:stCondLst>
                                            <p:cond delay="0"/>
                                          </p:stCondLst>
                                        </p:cTn>
                                        <p:tgtEl>
                                          <p:spTgt spid="27"/>
                                        </p:tgtEl>
                                        <p:attrNameLst>
                                          <p:attrName>style.visibility</p:attrName>
                                        </p:attrNameLst>
                                      </p:cBhvr>
                                      <p:to>
                                        <p:strVal val="visible"/>
                                      </p:to>
                                    </p:set>
                                    <p:anim calcmode="lin" valueType="num">
                                      <p:cBhvr>
                                        <p:cTn id="79" dur="500" fill="hold"/>
                                        <p:tgtEl>
                                          <p:spTgt spid="27"/>
                                        </p:tgtEl>
                                        <p:attrNameLst>
                                          <p:attrName>ppt_w</p:attrName>
                                        </p:attrNameLst>
                                      </p:cBhvr>
                                      <p:tavLst>
                                        <p:tav tm="0">
                                          <p:val>
                                            <p:fltVal val="0"/>
                                          </p:val>
                                        </p:tav>
                                        <p:tav tm="100000">
                                          <p:val>
                                            <p:strVal val="#ppt_w"/>
                                          </p:val>
                                        </p:tav>
                                      </p:tavLst>
                                    </p:anim>
                                    <p:anim calcmode="lin" valueType="num">
                                      <p:cBhvr>
                                        <p:cTn id="80" dur="500" fill="hold"/>
                                        <p:tgtEl>
                                          <p:spTgt spid="27"/>
                                        </p:tgtEl>
                                        <p:attrNameLst>
                                          <p:attrName>ppt_h</p:attrName>
                                        </p:attrNameLst>
                                      </p:cBhvr>
                                      <p:tavLst>
                                        <p:tav tm="0">
                                          <p:val>
                                            <p:fltVal val="0"/>
                                          </p:val>
                                        </p:tav>
                                        <p:tav tm="100000">
                                          <p:val>
                                            <p:strVal val="#ppt_h"/>
                                          </p:val>
                                        </p:tav>
                                      </p:tavLst>
                                    </p:anim>
                                    <p:animEffect transition="in" filter="fade">
                                      <p:cBhvr>
                                        <p:cTn id="81" dur="500"/>
                                        <p:tgtEl>
                                          <p:spTgt spid="27"/>
                                        </p:tgtEl>
                                      </p:cBhvr>
                                    </p:animEffect>
                                  </p:childTnLst>
                                </p:cTn>
                              </p:par>
                              <p:par>
                                <p:cTn id="82" presetID="53" presetClass="entr" presetSubtype="16" fill="hold" grpId="0" nodeType="withEffect">
                                  <p:stCondLst>
                                    <p:cond delay="0"/>
                                  </p:stCondLst>
                                  <p:childTnLst>
                                    <p:set>
                                      <p:cBhvr>
                                        <p:cTn id="83" dur="1" fill="hold">
                                          <p:stCondLst>
                                            <p:cond delay="0"/>
                                          </p:stCondLst>
                                        </p:cTn>
                                        <p:tgtEl>
                                          <p:spTgt spid="28"/>
                                        </p:tgtEl>
                                        <p:attrNameLst>
                                          <p:attrName>style.visibility</p:attrName>
                                        </p:attrNameLst>
                                      </p:cBhvr>
                                      <p:to>
                                        <p:strVal val="visible"/>
                                      </p:to>
                                    </p:set>
                                    <p:anim calcmode="lin" valueType="num">
                                      <p:cBhvr>
                                        <p:cTn id="84" dur="500" fill="hold"/>
                                        <p:tgtEl>
                                          <p:spTgt spid="28"/>
                                        </p:tgtEl>
                                        <p:attrNameLst>
                                          <p:attrName>ppt_w</p:attrName>
                                        </p:attrNameLst>
                                      </p:cBhvr>
                                      <p:tavLst>
                                        <p:tav tm="0">
                                          <p:val>
                                            <p:fltVal val="0"/>
                                          </p:val>
                                        </p:tav>
                                        <p:tav tm="100000">
                                          <p:val>
                                            <p:strVal val="#ppt_w"/>
                                          </p:val>
                                        </p:tav>
                                      </p:tavLst>
                                    </p:anim>
                                    <p:anim calcmode="lin" valueType="num">
                                      <p:cBhvr>
                                        <p:cTn id="85" dur="500" fill="hold"/>
                                        <p:tgtEl>
                                          <p:spTgt spid="28"/>
                                        </p:tgtEl>
                                        <p:attrNameLst>
                                          <p:attrName>ppt_h</p:attrName>
                                        </p:attrNameLst>
                                      </p:cBhvr>
                                      <p:tavLst>
                                        <p:tav tm="0">
                                          <p:val>
                                            <p:fltVal val="0"/>
                                          </p:val>
                                        </p:tav>
                                        <p:tav tm="100000">
                                          <p:val>
                                            <p:strVal val="#ppt_h"/>
                                          </p:val>
                                        </p:tav>
                                      </p:tavLst>
                                    </p:anim>
                                    <p:animEffect transition="in" filter="fade">
                                      <p:cBhvr>
                                        <p:cTn id="86" dur="500"/>
                                        <p:tgtEl>
                                          <p:spTgt spid="28"/>
                                        </p:tgtEl>
                                      </p:cBhvr>
                                    </p:animEffect>
                                  </p:childTnLst>
                                </p:cTn>
                              </p:par>
                              <p:par>
                                <p:cTn id="87" presetID="53" presetClass="entr" presetSubtype="16" fill="hold" grpId="0" nodeType="withEffect">
                                  <p:stCondLst>
                                    <p:cond delay="0"/>
                                  </p:stCondLst>
                                  <p:childTnLst>
                                    <p:set>
                                      <p:cBhvr>
                                        <p:cTn id="88" dur="1" fill="hold">
                                          <p:stCondLst>
                                            <p:cond delay="0"/>
                                          </p:stCondLst>
                                        </p:cTn>
                                        <p:tgtEl>
                                          <p:spTgt spid="30"/>
                                        </p:tgtEl>
                                        <p:attrNameLst>
                                          <p:attrName>style.visibility</p:attrName>
                                        </p:attrNameLst>
                                      </p:cBhvr>
                                      <p:to>
                                        <p:strVal val="visible"/>
                                      </p:to>
                                    </p:set>
                                    <p:anim calcmode="lin" valueType="num">
                                      <p:cBhvr>
                                        <p:cTn id="89" dur="500" fill="hold"/>
                                        <p:tgtEl>
                                          <p:spTgt spid="30"/>
                                        </p:tgtEl>
                                        <p:attrNameLst>
                                          <p:attrName>ppt_w</p:attrName>
                                        </p:attrNameLst>
                                      </p:cBhvr>
                                      <p:tavLst>
                                        <p:tav tm="0">
                                          <p:val>
                                            <p:fltVal val="0"/>
                                          </p:val>
                                        </p:tav>
                                        <p:tav tm="100000">
                                          <p:val>
                                            <p:strVal val="#ppt_w"/>
                                          </p:val>
                                        </p:tav>
                                      </p:tavLst>
                                    </p:anim>
                                    <p:anim calcmode="lin" valueType="num">
                                      <p:cBhvr>
                                        <p:cTn id="90" dur="500" fill="hold"/>
                                        <p:tgtEl>
                                          <p:spTgt spid="30"/>
                                        </p:tgtEl>
                                        <p:attrNameLst>
                                          <p:attrName>ppt_h</p:attrName>
                                        </p:attrNameLst>
                                      </p:cBhvr>
                                      <p:tavLst>
                                        <p:tav tm="0">
                                          <p:val>
                                            <p:fltVal val="0"/>
                                          </p:val>
                                        </p:tav>
                                        <p:tav tm="100000">
                                          <p:val>
                                            <p:strVal val="#ppt_h"/>
                                          </p:val>
                                        </p:tav>
                                      </p:tavLst>
                                    </p:anim>
                                    <p:animEffect transition="in" filter="fade">
                                      <p:cBhvr>
                                        <p:cTn id="91" dur="500"/>
                                        <p:tgtEl>
                                          <p:spTgt spid="30"/>
                                        </p:tgtEl>
                                      </p:cBhvr>
                                    </p:animEffect>
                                  </p:childTnLst>
                                </p:cTn>
                              </p:par>
                              <p:par>
                                <p:cTn id="92" presetID="53" presetClass="entr" presetSubtype="16" fill="hold" grpId="0" nodeType="withEffect">
                                  <p:stCondLst>
                                    <p:cond delay="0"/>
                                  </p:stCondLst>
                                  <p:childTnLst>
                                    <p:set>
                                      <p:cBhvr>
                                        <p:cTn id="93" dur="1" fill="hold">
                                          <p:stCondLst>
                                            <p:cond delay="0"/>
                                          </p:stCondLst>
                                        </p:cTn>
                                        <p:tgtEl>
                                          <p:spTgt spid="32"/>
                                        </p:tgtEl>
                                        <p:attrNameLst>
                                          <p:attrName>style.visibility</p:attrName>
                                        </p:attrNameLst>
                                      </p:cBhvr>
                                      <p:to>
                                        <p:strVal val="visible"/>
                                      </p:to>
                                    </p:set>
                                    <p:anim calcmode="lin" valueType="num">
                                      <p:cBhvr>
                                        <p:cTn id="94" dur="500" fill="hold"/>
                                        <p:tgtEl>
                                          <p:spTgt spid="32"/>
                                        </p:tgtEl>
                                        <p:attrNameLst>
                                          <p:attrName>ppt_w</p:attrName>
                                        </p:attrNameLst>
                                      </p:cBhvr>
                                      <p:tavLst>
                                        <p:tav tm="0">
                                          <p:val>
                                            <p:fltVal val="0"/>
                                          </p:val>
                                        </p:tav>
                                        <p:tav tm="100000">
                                          <p:val>
                                            <p:strVal val="#ppt_w"/>
                                          </p:val>
                                        </p:tav>
                                      </p:tavLst>
                                    </p:anim>
                                    <p:anim calcmode="lin" valueType="num">
                                      <p:cBhvr>
                                        <p:cTn id="95" dur="500" fill="hold"/>
                                        <p:tgtEl>
                                          <p:spTgt spid="32"/>
                                        </p:tgtEl>
                                        <p:attrNameLst>
                                          <p:attrName>ppt_h</p:attrName>
                                        </p:attrNameLst>
                                      </p:cBhvr>
                                      <p:tavLst>
                                        <p:tav tm="0">
                                          <p:val>
                                            <p:fltVal val="0"/>
                                          </p:val>
                                        </p:tav>
                                        <p:tav tm="100000">
                                          <p:val>
                                            <p:strVal val="#ppt_h"/>
                                          </p:val>
                                        </p:tav>
                                      </p:tavLst>
                                    </p:anim>
                                    <p:animEffect transition="in" filter="fade">
                                      <p:cBhvr>
                                        <p:cTn id="96" dur="500"/>
                                        <p:tgtEl>
                                          <p:spTgt spid="32"/>
                                        </p:tgtEl>
                                      </p:cBhvr>
                                    </p:animEffect>
                                  </p:childTnLst>
                                </p:cTn>
                              </p:par>
                              <p:par>
                                <p:cTn id="97" presetID="53" presetClass="entr" presetSubtype="16" fill="hold" grpId="0" nodeType="withEffect">
                                  <p:stCondLst>
                                    <p:cond delay="0"/>
                                  </p:stCondLst>
                                  <p:childTnLst>
                                    <p:set>
                                      <p:cBhvr>
                                        <p:cTn id="98" dur="1" fill="hold">
                                          <p:stCondLst>
                                            <p:cond delay="0"/>
                                          </p:stCondLst>
                                        </p:cTn>
                                        <p:tgtEl>
                                          <p:spTgt spid="33"/>
                                        </p:tgtEl>
                                        <p:attrNameLst>
                                          <p:attrName>style.visibility</p:attrName>
                                        </p:attrNameLst>
                                      </p:cBhvr>
                                      <p:to>
                                        <p:strVal val="visible"/>
                                      </p:to>
                                    </p:set>
                                    <p:anim calcmode="lin" valueType="num">
                                      <p:cBhvr>
                                        <p:cTn id="99" dur="500" fill="hold"/>
                                        <p:tgtEl>
                                          <p:spTgt spid="33"/>
                                        </p:tgtEl>
                                        <p:attrNameLst>
                                          <p:attrName>ppt_w</p:attrName>
                                        </p:attrNameLst>
                                      </p:cBhvr>
                                      <p:tavLst>
                                        <p:tav tm="0">
                                          <p:val>
                                            <p:fltVal val="0"/>
                                          </p:val>
                                        </p:tav>
                                        <p:tav tm="100000">
                                          <p:val>
                                            <p:strVal val="#ppt_w"/>
                                          </p:val>
                                        </p:tav>
                                      </p:tavLst>
                                    </p:anim>
                                    <p:anim calcmode="lin" valueType="num">
                                      <p:cBhvr>
                                        <p:cTn id="100" dur="500" fill="hold"/>
                                        <p:tgtEl>
                                          <p:spTgt spid="33"/>
                                        </p:tgtEl>
                                        <p:attrNameLst>
                                          <p:attrName>ppt_h</p:attrName>
                                        </p:attrNameLst>
                                      </p:cBhvr>
                                      <p:tavLst>
                                        <p:tav tm="0">
                                          <p:val>
                                            <p:fltVal val="0"/>
                                          </p:val>
                                        </p:tav>
                                        <p:tav tm="100000">
                                          <p:val>
                                            <p:strVal val="#ppt_h"/>
                                          </p:val>
                                        </p:tav>
                                      </p:tavLst>
                                    </p:anim>
                                    <p:animEffect transition="in" filter="fade">
                                      <p:cBhvr>
                                        <p:cTn id="101" dur="500"/>
                                        <p:tgtEl>
                                          <p:spTgt spid="33"/>
                                        </p:tgtEl>
                                      </p:cBhvr>
                                    </p:animEffect>
                                  </p:childTnLst>
                                </p:cTn>
                              </p:par>
                              <p:par>
                                <p:cTn id="102" presetID="53" presetClass="entr" presetSubtype="16" fill="hold" grpId="0" nodeType="withEffect">
                                  <p:stCondLst>
                                    <p:cond delay="0"/>
                                  </p:stCondLst>
                                  <p:childTnLst>
                                    <p:set>
                                      <p:cBhvr>
                                        <p:cTn id="103" dur="1" fill="hold">
                                          <p:stCondLst>
                                            <p:cond delay="0"/>
                                          </p:stCondLst>
                                        </p:cTn>
                                        <p:tgtEl>
                                          <p:spTgt spid="25"/>
                                        </p:tgtEl>
                                        <p:attrNameLst>
                                          <p:attrName>style.visibility</p:attrName>
                                        </p:attrNameLst>
                                      </p:cBhvr>
                                      <p:to>
                                        <p:strVal val="visible"/>
                                      </p:to>
                                    </p:set>
                                    <p:anim calcmode="lin" valueType="num">
                                      <p:cBhvr>
                                        <p:cTn id="104" dur="500" fill="hold"/>
                                        <p:tgtEl>
                                          <p:spTgt spid="25"/>
                                        </p:tgtEl>
                                        <p:attrNameLst>
                                          <p:attrName>ppt_w</p:attrName>
                                        </p:attrNameLst>
                                      </p:cBhvr>
                                      <p:tavLst>
                                        <p:tav tm="0">
                                          <p:val>
                                            <p:fltVal val="0"/>
                                          </p:val>
                                        </p:tav>
                                        <p:tav tm="100000">
                                          <p:val>
                                            <p:strVal val="#ppt_w"/>
                                          </p:val>
                                        </p:tav>
                                      </p:tavLst>
                                    </p:anim>
                                    <p:anim calcmode="lin" valueType="num">
                                      <p:cBhvr>
                                        <p:cTn id="105" dur="500" fill="hold"/>
                                        <p:tgtEl>
                                          <p:spTgt spid="25"/>
                                        </p:tgtEl>
                                        <p:attrNameLst>
                                          <p:attrName>ppt_h</p:attrName>
                                        </p:attrNameLst>
                                      </p:cBhvr>
                                      <p:tavLst>
                                        <p:tav tm="0">
                                          <p:val>
                                            <p:fltVal val="0"/>
                                          </p:val>
                                        </p:tav>
                                        <p:tav tm="100000">
                                          <p:val>
                                            <p:strVal val="#ppt_h"/>
                                          </p:val>
                                        </p:tav>
                                      </p:tavLst>
                                    </p:anim>
                                    <p:animEffect transition="in" filter="fade">
                                      <p:cBhvr>
                                        <p:cTn id="106" dur="500"/>
                                        <p:tgtEl>
                                          <p:spTgt spid="25"/>
                                        </p:tgtEl>
                                      </p:cBhvr>
                                    </p:animEffect>
                                  </p:childTnLst>
                                </p:cTn>
                              </p:par>
                              <p:par>
                                <p:cTn id="107" presetID="53" presetClass="entr" presetSubtype="16" fill="hold" grpId="0" nodeType="withEffect">
                                  <p:stCondLst>
                                    <p:cond delay="0"/>
                                  </p:stCondLst>
                                  <p:childTnLst>
                                    <p:set>
                                      <p:cBhvr>
                                        <p:cTn id="108" dur="1" fill="hold">
                                          <p:stCondLst>
                                            <p:cond delay="0"/>
                                          </p:stCondLst>
                                        </p:cTn>
                                        <p:tgtEl>
                                          <p:spTgt spid="29"/>
                                        </p:tgtEl>
                                        <p:attrNameLst>
                                          <p:attrName>style.visibility</p:attrName>
                                        </p:attrNameLst>
                                      </p:cBhvr>
                                      <p:to>
                                        <p:strVal val="visible"/>
                                      </p:to>
                                    </p:set>
                                    <p:anim calcmode="lin" valueType="num">
                                      <p:cBhvr>
                                        <p:cTn id="109" dur="500" fill="hold"/>
                                        <p:tgtEl>
                                          <p:spTgt spid="29"/>
                                        </p:tgtEl>
                                        <p:attrNameLst>
                                          <p:attrName>ppt_w</p:attrName>
                                        </p:attrNameLst>
                                      </p:cBhvr>
                                      <p:tavLst>
                                        <p:tav tm="0">
                                          <p:val>
                                            <p:fltVal val="0"/>
                                          </p:val>
                                        </p:tav>
                                        <p:tav tm="100000">
                                          <p:val>
                                            <p:strVal val="#ppt_w"/>
                                          </p:val>
                                        </p:tav>
                                      </p:tavLst>
                                    </p:anim>
                                    <p:anim calcmode="lin" valueType="num">
                                      <p:cBhvr>
                                        <p:cTn id="110" dur="500" fill="hold"/>
                                        <p:tgtEl>
                                          <p:spTgt spid="29"/>
                                        </p:tgtEl>
                                        <p:attrNameLst>
                                          <p:attrName>ppt_h</p:attrName>
                                        </p:attrNameLst>
                                      </p:cBhvr>
                                      <p:tavLst>
                                        <p:tav tm="0">
                                          <p:val>
                                            <p:fltVal val="0"/>
                                          </p:val>
                                        </p:tav>
                                        <p:tav tm="100000">
                                          <p:val>
                                            <p:strVal val="#ppt_h"/>
                                          </p:val>
                                        </p:tav>
                                      </p:tavLst>
                                    </p:anim>
                                    <p:animEffect transition="in" filter="fade">
                                      <p:cBhvr>
                                        <p:cTn id="111" dur="500"/>
                                        <p:tgtEl>
                                          <p:spTgt spid="29"/>
                                        </p:tgtEl>
                                      </p:cBhvr>
                                    </p:animEffect>
                                  </p:childTnLst>
                                </p:cTn>
                              </p:par>
                              <p:par>
                                <p:cTn id="112" presetID="53" presetClass="entr" presetSubtype="16" fill="hold" grpId="0" nodeType="withEffect">
                                  <p:stCondLst>
                                    <p:cond delay="0"/>
                                  </p:stCondLst>
                                  <p:childTnLst>
                                    <p:set>
                                      <p:cBhvr>
                                        <p:cTn id="113" dur="1" fill="hold">
                                          <p:stCondLst>
                                            <p:cond delay="0"/>
                                          </p:stCondLst>
                                        </p:cTn>
                                        <p:tgtEl>
                                          <p:spTgt spid="31"/>
                                        </p:tgtEl>
                                        <p:attrNameLst>
                                          <p:attrName>style.visibility</p:attrName>
                                        </p:attrNameLst>
                                      </p:cBhvr>
                                      <p:to>
                                        <p:strVal val="visible"/>
                                      </p:to>
                                    </p:set>
                                    <p:anim calcmode="lin" valueType="num">
                                      <p:cBhvr>
                                        <p:cTn id="114" dur="500" fill="hold"/>
                                        <p:tgtEl>
                                          <p:spTgt spid="31"/>
                                        </p:tgtEl>
                                        <p:attrNameLst>
                                          <p:attrName>ppt_w</p:attrName>
                                        </p:attrNameLst>
                                      </p:cBhvr>
                                      <p:tavLst>
                                        <p:tav tm="0">
                                          <p:val>
                                            <p:fltVal val="0"/>
                                          </p:val>
                                        </p:tav>
                                        <p:tav tm="100000">
                                          <p:val>
                                            <p:strVal val="#ppt_w"/>
                                          </p:val>
                                        </p:tav>
                                      </p:tavLst>
                                    </p:anim>
                                    <p:anim calcmode="lin" valueType="num">
                                      <p:cBhvr>
                                        <p:cTn id="115" dur="500" fill="hold"/>
                                        <p:tgtEl>
                                          <p:spTgt spid="31"/>
                                        </p:tgtEl>
                                        <p:attrNameLst>
                                          <p:attrName>ppt_h</p:attrName>
                                        </p:attrNameLst>
                                      </p:cBhvr>
                                      <p:tavLst>
                                        <p:tav tm="0">
                                          <p:val>
                                            <p:fltVal val="0"/>
                                          </p:val>
                                        </p:tav>
                                        <p:tav tm="100000">
                                          <p:val>
                                            <p:strVal val="#ppt_h"/>
                                          </p:val>
                                        </p:tav>
                                      </p:tavLst>
                                    </p:anim>
                                    <p:animEffect transition="in" filter="fade">
                                      <p:cBhvr>
                                        <p:cTn id="116" dur="500"/>
                                        <p:tgtEl>
                                          <p:spTgt spid="31"/>
                                        </p:tgtEl>
                                      </p:cBhvr>
                                    </p:animEffect>
                                  </p:childTnLst>
                                </p:cTn>
                              </p:par>
                            </p:childTnLst>
                          </p:cTn>
                        </p:par>
                        <p:par>
                          <p:cTn id="117" fill="hold">
                            <p:stCondLst>
                              <p:cond delay="1500"/>
                            </p:stCondLst>
                            <p:childTnLst>
                              <p:par>
                                <p:cTn id="118" presetID="2" presetClass="entr" presetSubtype="4" fill="hold" nodeType="afterEffect">
                                  <p:stCondLst>
                                    <p:cond delay="0"/>
                                  </p:stCondLst>
                                  <p:childTnLst>
                                    <p:set>
                                      <p:cBhvr>
                                        <p:cTn id="119" dur="1" fill="hold">
                                          <p:stCondLst>
                                            <p:cond delay="0"/>
                                          </p:stCondLst>
                                        </p:cTn>
                                        <p:tgtEl>
                                          <p:spTgt spid="35"/>
                                        </p:tgtEl>
                                        <p:attrNameLst>
                                          <p:attrName>style.visibility</p:attrName>
                                        </p:attrNameLst>
                                      </p:cBhvr>
                                      <p:to>
                                        <p:strVal val="visible"/>
                                      </p:to>
                                    </p:set>
                                    <p:anim calcmode="lin" valueType="num">
                                      <p:cBhvr additive="base">
                                        <p:cTn id="120" dur="500" fill="hold"/>
                                        <p:tgtEl>
                                          <p:spTgt spid="35"/>
                                        </p:tgtEl>
                                        <p:attrNameLst>
                                          <p:attrName>ppt_x</p:attrName>
                                        </p:attrNameLst>
                                      </p:cBhvr>
                                      <p:tavLst>
                                        <p:tav tm="0">
                                          <p:val>
                                            <p:strVal val="#ppt_x"/>
                                          </p:val>
                                        </p:tav>
                                        <p:tav tm="100000">
                                          <p:val>
                                            <p:strVal val="#ppt_x"/>
                                          </p:val>
                                        </p:tav>
                                      </p:tavLst>
                                    </p:anim>
                                    <p:anim calcmode="lin" valueType="num">
                                      <p:cBhvr additive="base">
                                        <p:cTn id="121" dur="500" fill="hold"/>
                                        <p:tgtEl>
                                          <p:spTgt spid="35"/>
                                        </p:tgtEl>
                                        <p:attrNameLst>
                                          <p:attrName>ppt_y</p:attrName>
                                        </p:attrNameLst>
                                      </p:cBhvr>
                                      <p:tavLst>
                                        <p:tav tm="0">
                                          <p:val>
                                            <p:strVal val="1+#ppt_h/2"/>
                                          </p:val>
                                        </p:tav>
                                        <p:tav tm="100000">
                                          <p:val>
                                            <p:strVal val="#ppt_y"/>
                                          </p:val>
                                        </p:tav>
                                      </p:tavLst>
                                    </p:anim>
                                  </p:childTnLst>
                                </p:cTn>
                              </p:par>
                              <p:par>
                                <p:cTn id="122" presetID="2" presetClass="entr" presetSubtype="4" fill="hold" nodeType="withEffect">
                                  <p:stCondLst>
                                    <p:cond delay="0"/>
                                  </p:stCondLst>
                                  <p:childTnLst>
                                    <p:set>
                                      <p:cBhvr>
                                        <p:cTn id="123" dur="1" fill="hold">
                                          <p:stCondLst>
                                            <p:cond delay="0"/>
                                          </p:stCondLst>
                                        </p:cTn>
                                        <p:tgtEl>
                                          <p:spTgt spid="40"/>
                                        </p:tgtEl>
                                        <p:attrNameLst>
                                          <p:attrName>style.visibility</p:attrName>
                                        </p:attrNameLst>
                                      </p:cBhvr>
                                      <p:to>
                                        <p:strVal val="visible"/>
                                      </p:to>
                                    </p:set>
                                    <p:anim calcmode="lin" valueType="num">
                                      <p:cBhvr additive="base">
                                        <p:cTn id="124" dur="500" fill="hold"/>
                                        <p:tgtEl>
                                          <p:spTgt spid="40"/>
                                        </p:tgtEl>
                                        <p:attrNameLst>
                                          <p:attrName>ppt_x</p:attrName>
                                        </p:attrNameLst>
                                      </p:cBhvr>
                                      <p:tavLst>
                                        <p:tav tm="0">
                                          <p:val>
                                            <p:strVal val="#ppt_x"/>
                                          </p:val>
                                        </p:tav>
                                        <p:tav tm="100000">
                                          <p:val>
                                            <p:strVal val="#ppt_x"/>
                                          </p:val>
                                        </p:tav>
                                      </p:tavLst>
                                    </p:anim>
                                    <p:anim calcmode="lin" valueType="num">
                                      <p:cBhvr additive="base">
                                        <p:cTn id="125" dur="500" fill="hold"/>
                                        <p:tgtEl>
                                          <p:spTgt spid="40"/>
                                        </p:tgtEl>
                                        <p:attrNameLst>
                                          <p:attrName>ppt_y</p:attrName>
                                        </p:attrNameLst>
                                      </p:cBhvr>
                                      <p:tavLst>
                                        <p:tav tm="0">
                                          <p:val>
                                            <p:strVal val="1+#ppt_h/2"/>
                                          </p:val>
                                        </p:tav>
                                        <p:tav tm="100000">
                                          <p:val>
                                            <p:strVal val="#ppt_y"/>
                                          </p:val>
                                        </p:tav>
                                      </p:tavLst>
                                    </p:anim>
                                  </p:childTnLst>
                                </p:cTn>
                              </p:par>
                              <p:par>
                                <p:cTn id="126" presetID="2" presetClass="entr" presetSubtype="4" fill="hold" nodeType="withEffect">
                                  <p:stCondLst>
                                    <p:cond delay="0"/>
                                  </p:stCondLst>
                                  <p:childTnLst>
                                    <p:set>
                                      <p:cBhvr>
                                        <p:cTn id="127" dur="1" fill="hold">
                                          <p:stCondLst>
                                            <p:cond delay="0"/>
                                          </p:stCondLst>
                                        </p:cTn>
                                        <p:tgtEl>
                                          <p:spTgt spid="45"/>
                                        </p:tgtEl>
                                        <p:attrNameLst>
                                          <p:attrName>style.visibility</p:attrName>
                                        </p:attrNameLst>
                                      </p:cBhvr>
                                      <p:to>
                                        <p:strVal val="visible"/>
                                      </p:to>
                                    </p:set>
                                    <p:anim calcmode="lin" valueType="num">
                                      <p:cBhvr additive="base">
                                        <p:cTn id="128" dur="500" fill="hold"/>
                                        <p:tgtEl>
                                          <p:spTgt spid="45"/>
                                        </p:tgtEl>
                                        <p:attrNameLst>
                                          <p:attrName>ppt_x</p:attrName>
                                        </p:attrNameLst>
                                      </p:cBhvr>
                                      <p:tavLst>
                                        <p:tav tm="0">
                                          <p:val>
                                            <p:strVal val="#ppt_x"/>
                                          </p:val>
                                        </p:tav>
                                        <p:tav tm="100000">
                                          <p:val>
                                            <p:strVal val="#ppt_x"/>
                                          </p:val>
                                        </p:tav>
                                      </p:tavLst>
                                    </p:anim>
                                    <p:anim calcmode="lin" valueType="num">
                                      <p:cBhvr additive="base">
                                        <p:cTn id="129" dur="500" fill="hold"/>
                                        <p:tgtEl>
                                          <p:spTgt spid="45"/>
                                        </p:tgtEl>
                                        <p:attrNameLst>
                                          <p:attrName>ppt_y</p:attrName>
                                        </p:attrNameLst>
                                      </p:cBhvr>
                                      <p:tavLst>
                                        <p:tav tm="0">
                                          <p:val>
                                            <p:strVal val="1+#ppt_h/2"/>
                                          </p:val>
                                        </p:tav>
                                        <p:tav tm="100000">
                                          <p:val>
                                            <p:strVal val="#ppt_y"/>
                                          </p:val>
                                        </p:tav>
                                      </p:tavLst>
                                    </p:anim>
                                  </p:childTnLst>
                                </p:cTn>
                              </p:par>
                            </p:childTnLst>
                          </p:cTn>
                        </p:par>
                        <p:par>
                          <p:cTn id="130" fill="hold">
                            <p:stCondLst>
                              <p:cond delay="2000"/>
                            </p:stCondLst>
                            <p:childTnLst>
                              <p:par>
                                <p:cTn id="131" presetID="2" presetClass="entr" presetSubtype="2" fill="hold" grpId="0" nodeType="afterEffect">
                                  <p:stCondLst>
                                    <p:cond delay="0"/>
                                  </p:stCondLst>
                                  <p:childTnLst>
                                    <p:set>
                                      <p:cBhvr>
                                        <p:cTn id="132" dur="1" fill="hold">
                                          <p:stCondLst>
                                            <p:cond delay="0"/>
                                          </p:stCondLst>
                                        </p:cTn>
                                        <p:tgtEl>
                                          <p:spTgt spid="34"/>
                                        </p:tgtEl>
                                        <p:attrNameLst>
                                          <p:attrName>style.visibility</p:attrName>
                                        </p:attrNameLst>
                                      </p:cBhvr>
                                      <p:to>
                                        <p:strVal val="visible"/>
                                      </p:to>
                                    </p:set>
                                    <p:anim calcmode="lin" valueType="num">
                                      <p:cBhvr additive="base">
                                        <p:cTn id="133" dur="500" fill="hold"/>
                                        <p:tgtEl>
                                          <p:spTgt spid="34"/>
                                        </p:tgtEl>
                                        <p:attrNameLst>
                                          <p:attrName>ppt_x</p:attrName>
                                        </p:attrNameLst>
                                      </p:cBhvr>
                                      <p:tavLst>
                                        <p:tav tm="0">
                                          <p:val>
                                            <p:strVal val="1+#ppt_w/2"/>
                                          </p:val>
                                        </p:tav>
                                        <p:tav tm="100000">
                                          <p:val>
                                            <p:strVal val="#ppt_x"/>
                                          </p:val>
                                        </p:tav>
                                      </p:tavLst>
                                    </p:anim>
                                    <p:anim calcmode="lin" valueType="num">
                                      <p:cBhvr additive="base">
                                        <p:cTn id="134" dur="500" fill="hold"/>
                                        <p:tgtEl>
                                          <p:spTgt spid="34"/>
                                        </p:tgtEl>
                                        <p:attrNameLst>
                                          <p:attrName>ppt_y</p:attrName>
                                        </p:attrNameLst>
                                      </p:cBhvr>
                                      <p:tavLst>
                                        <p:tav tm="0">
                                          <p:val>
                                            <p:strVal val="#ppt_y"/>
                                          </p:val>
                                        </p:tav>
                                        <p:tav tm="100000">
                                          <p:val>
                                            <p:strVal val="#ppt_y"/>
                                          </p:val>
                                        </p:tav>
                                      </p:tavLst>
                                    </p:anim>
                                  </p:childTnLst>
                                </p:cTn>
                              </p:par>
                              <p:par>
                                <p:cTn id="135" presetID="2" presetClass="entr" presetSubtype="2" fill="hold" grpId="0" nodeType="withEffect">
                                  <p:stCondLst>
                                    <p:cond delay="250"/>
                                  </p:stCondLst>
                                  <p:childTnLst>
                                    <p:set>
                                      <p:cBhvr>
                                        <p:cTn id="136" dur="1" fill="hold">
                                          <p:stCondLst>
                                            <p:cond delay="0"/>
                                          </p:stCondLst>
                                        </p:cTn>
                                        <p:tgtEl>
                                          <p:spTgt spid="50"/>
                                        </p:tgtEl>
                                        <p:attrNameLst>
                                          <p:attrName>style.visibility</p:attrName>
                                        </p:attrNameLst>
                                      </p:cBhvr>
                                      <p:to>
                                        <p:strVal val="visible"/>
                                      </p:to>
                                    </p:set>
                                    <p:anim calcmode="lin" valueType="num">
                                      <p:cBhvr additive="base">
                                        <p:cTn id="137" dur="500" fill="hold"/>
                                        <p:tgtEl>
                                          <p:spTgt spid="50"/>
                                        </p:tgtEl>
                                        <p:attrNameLst>
                                          <p:attrName>ppt_x</p:attrName>
                                        </p:attrNameLst>
                                      </p:cBhvr>
                                      <p:tavLst>
                                        <p:tav tm="0">
                                          <p:val>
                                            <p:strVal val="1+#ppt_w/2"/>
                                          </p:val>
                                        </p:tav>
                                        <p:tav tm="100000">
                                          <p:val>
                                            <p:strVal val="#ppt_x"/>
                                          </p:val>
                                        </p:tav>
                                      </p:tavLst>
                                    </p:anim>
                                    <p:anim calcmode="lin" valueType="num">
                                      <p:cBhvr additive="base">
                                        <p:cTn id="138" dur="500" fill="hold"/>
                                        <p:tgtEl>
                                          <p:spTgt spid="50"/>
                                        </p:tgtEl>
                                        <p:attrNameLst>
                                          <p:attrName>ppt_y</p:attrName>
                                        </p:attrNameLst>
                                      </p:cBhvr>
                                      <p:tavLst>
                                        <p:tav tm="0">
                                          <p:val>
                                            <p:strVal val="#ppt_y"/>
                                          </p:val>
                                        </p:tav>
                                        <p:tav tm="100000">
                                          <p:val>
                                            <p:strVal val="#ppt_y"/>
                                          </p:val>
                                        </p:tav>
                                      </p:tavLst>
                                    </p:anim>
                                  </p:childTnLst>
                                </p:cTn>
                              </p:par>
                              <p:par>
                                <p:cTn id="139" presetID="2" presetClass="entr" presetSubtype="2" fill="hold" grpId="0" nodeType="withEffect">
                                  <p:stCondLst>
                                    <p:cond delay="500"/>
                                  </p:stCondLst>
                                  <p:childTnLst>
                                    <p:set>
                                      <p:cBhvr>
                                        <p:cTn id="140" dur="1" fill="hold">
                                          <p:stCondLst>
                                            <p:cond delay="0"/>
                                          </p:stCondLst>
                                        </p:cTn>
                                        <p:tgtEl>
                                          <p:spTgt spid="51"/>
                                        </p:tgtEl>
                                        <p:attrNameLst>
                                          <p:attrName>style.visibility</p:attrName>
                                        </p:attrNameLst>
                                      </p:cBhvr>
                                      <p:to>
                                        <p:strVal val="visible"/>
                                      </p:to>
                                    </p:set>
                                    <p:anim calcmode="lin" valueType="num">
                                      <p:cBhvr additive="base">
                                        <p:cTn id="141" dur="500" fill="hold"/>
                                        <p:tgtEl>
                                          <p:spTgt spid="51"/>
                                        </p:tgtEl>
                                        <p:attrNameLst>
                                          <p:attrName>ppt_x</p:attrName>
                                        </p:attrNameLst>
                                      </p:cBhvr>
                                      <p:tavLst>
                                        <p:tav tm="0">
                                          <p:val>
                                            <p:strVal val="1+#ppt_w/2"/>
                                          </p:val>
                                        </p:tav>
                                        <p:tav tm="100000">
                                          <p:val>
                                            <p:strVal val="#ppt_x"/>
                                          </p:val>
                                        </p:tav>
                                      </p:tavLst>
                                    </p:anim>
                                    <p:anim calcmode="lin" valueType="num">
                                      <p:cBhvr additive="base">
                                        <p:cTn id="142" dur="500" fill="hold"/>
                                        <p:tgtEl>
                                          <p:spTgt spid="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p:bldP spid="50" grpId="0"/>
      <p:bldP spid="51" grpId="0"/>
      <p:bldP spid="5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4"/>
          <p:cNvSpPr txBox="1"/>
          <p:nvPr/>
        </p:nvSpPr>
        <p:spPr>
          <a:xfrm>
            <a:off x="913009" y="517895"/>
            <a:ext cx="6572312" cy="406144"/>
          </a:xfrm>
          <a:prstGeom prst="rect">
            <a:avLst/>
          </a:prstGeom>
        </p:spPr>
        <p:txBody>
          <a:bodyPr vert="horz" lIns="91440" tIns="45720" rIns="91440" bIns="45720" rtlCol="0" anchor="ctr">
            <a:noAutofit/>
          </a:bodyPr>
          <a:lstStyle>
            <a:defPPr>
              <a:defRPr lang="zh-CN"/>
            </a:defPPr>
            <a:lvl1pPr defTabSz="914400">
              <a:spcBef>
                <a:spcPct val="0"/>
              </a:spcBef>
              <a:buNone/>
              <a:defRPr sz="2800" b="1">
                <a:solidFill>
                  <a:srgbClr val="2C3637"/>
                </a:solidFill>
                <a:latin typeface="微软雅黑" panose="020B0503020204020204" pitchFamily="34" charset="-122"/>
                <a:ea typeface="微软雅黑" panose="020B0503020204020204" pitchFamily="34" charset="-122"/>
                <a:cs typeface="+mj-cs"/>
              </a:defRPr>
            </a:lvl1pPr>
          </a:lstStyle>
          <a:p>
            <a:r>
              <a:rPr lang="zh-CN" altLang="en-US" dirty="0">
                <a:solidFill>
                  <a:schemeClr val="bg1">
                    <a:lumMod val="95000"/>
                  </a:schemeClr>
                </a:solidFill>
              </a:rPr>
              <a:t>网络营销  </a:t>
            </a:r>
            <a:r>
              <a:rPr lang="en-US" altLang="zh-CN" dirty="0">
                <a:solidFill>
                  <a:schemeClr val="bg1">
                    <a:lumMod val="95000"/>
                  </a:schemeClr>
                </a:solidFill>
              </a:rPr>
              <a:t>|  </a:t>
            </a:r>
            <a:r>
              <a:rPr lang="en-US" altLang="zh-CN" sz="2000" dirty="0">
                <a:solidFill>
                  <a:schemeClr val="bg1">
                    <a:lumMod val="95000"/>
                  </a:schemeClr>
                </a:solidFill>
              </a:rPr>
              <a:t>THE NETWORK MARKETING</a:t>
            </a:r>
            <a:endParaRPr lang="zh-CN" altLang="en-US" sz="2000" dirty="0">
              <a:solidFill>
                <a:schemeClr val="bg1">
                  <a:lumMod val="95000"/>
                </a:schemeClr>
              </a:solidFill>
            </a:endParaRPr>
          </a:p>
        </p:txBody>
      </p:sp>
      <p:grpSp>
        <p:nvGrpSpPr>
          <p:cNvPr id="3" name="组合 2"/>
          <p:cNvGrpSpPr/>
          <p:nvPr/>
        </p:nvGrpSpPr>
        <p:grpSpPr>
          <a:xfrm>
            <a:off x="562057" y="563191"/>
            <a:ext cx="288032" cy="288032"/>
            <a:chOff x="624979" y="908720"/>
            <a:chExt cx="288032" cy="288032"/>
          </a:xfrm>
        </p:grpSpPr>
        <p:cxnSp>
          <p:nvCxnSpPr>
            <p:cNvPr id="4" name="直接连接符 3"/>
            <p:cNvCxnSpPr/>
            <p:nvPr/>
          </p:nvCxnSpPr>
          <p:spPr>
            <a:xfrm>
              <a:off x="624979" y="1196752"/>
              <a:ext cx="288032" cy="0"/>
            </a:xfrm>
            <a:prstGeom prst="line">
              <a:avLst/>
            </a:prstGeom>
            <a:ln>
              <a:solidFill>
                <a:srgbClr val="F9F9F9"/>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V="1">
              <a:off x="911622" y="908720"/>
              <a:ext cx="0" cy="288032"/>
            </a:xfrm>
            <a:prstGeom prst="line">
              <a:avLst/>
            </a:prstGeom>
            <a:ln>
              <a:solidFill>
                <a:srgbClr val="F9F9F9"/>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flipV="1">
              <a:off x="696987" y="980728"/>
              <a:ext cx="216024" cy="216024"/>
            </a:xfrm>
            <a:prstGeom prst="line">
              <a:avLst/>
            </a:prstGeom>
            <a:ln>
              <a:solidFill>
                <a:srgbClr val="F9F9F9"/>
              </a:solidFill>
            </a:ln>
          </p:spPr>
          <p:style>
            <a:lnRef idx="1">
              <a:schemeClr val="accent1"/>
            </a:lnRef>
            <a:fillRef idx="0">
              <a:schemeClr val="accent1"/>
            </a:fillRef>
            <a:effectRef idx="0">
              <a:schemeClr val="accent1"/>
            </a:effectRef>
            <a:fontRef idx="minor">
              <a:schemeClr val="tx1"/>
            </a:fontRef>
          </p:style>
        </p:cxnSp>
      </p:grpSp>
      <p:grpSp>
        <p:nvGrpSpPr>
          <p:cNvPr id="88" name="组合 87"/>
          <p:cNvGrpSpPr/>
          <p:nvPr/>
        </p:nvGrpSpPr>
        <p:grpSpPr>
          <a:xfrm>
            <a:off x="6167214" y="3789041"/>
            <a:ext cx="1327038" cy="1332213"/>
            <a:chOff x="7265977" y="3743332"/>
            <a:chExt cx="1151945" cy="1156437"/>
          </a:xfrm>
          <a:solidFill>
            <a:schemeClr val="bg1">
              <a:lumMod val="95000"/>
            </a:schemeClr>
          </a:solidFill>
        </p:grpSpPr>
        <p:grpSp>
          <p:nvGrpSpPr>
            <p:cNvPr id="89" name="组合 88"/>
            <p:cNvGrpSpPr/>
            <p:nvPr/>
          </p:nvGrpSpPr>
          <p:grpSpPr>
            <a:xfrm>
              <a:off x="7265977" y="3743332"/>
              <a:ext cx="1151945" cy="1156437"/>
              <a:chOff x="304800" y="673100"/>
              <a:chExt cx="4000500" cy="4016101"/>
            </a:xfrm>
            <a:grpFill/>
            <a:effectLst>
              <a:outerShdw blurRad="444500" dist="254000" dir="8100000" algn="tr" rotWithShape="0">
                <a:prstClr val="black">
                  <a:alpha val="50000"/>
                </a:prstClr>
              </a:outerShdw>
            </a:effectLst>
          </p:grpSpPr>
          <p:sp>
            <p:nvSpPr>
              <p:cNvPr id="91" name="同心圆 90"/>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rgbClr val="C00000"/>
                  </a:solidFill>
                  <a:latin typeface="+mj-ea"/>
                  <a:ea typeface="+mj-ea"/>
                </a:endParaRPr>
              </a:p>
            </p:txBody>
          </p:sp>
          <p:sp>
            <p:nvSpPr>
              <p:cNvPr id="92" name="椭圆 91"/>
              <p:cNvSpPr/>
              <p:nvPr/>
            </p:nvSpPr>
            <p:spPr>
              <a:xfrm>
                <a:off x="325468" y="724403"/>
                <a:ext cx="3964798" cy="3964798"/>
              </a:xfrm>
              <a:prstGeom prst="ellipse">
                <a:avLst/>
              </a:prstGeom>
              <a:solidFill>
                <a:srgbClr val="C85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rgbClr val="C00000"/>
                  </a:solidFill>
                  <a:latin typeface="+mj-ea"/>
                  <a:ea typeface="+mj-ea"/>
                </a:endParaRPr>
              </a:p>
            </p:txBody>
          </p:sp>
        </p:grpSp>
        <p:sp>
          <p:nvSpPr>
            <p:cNvPr id="90" name="Freeform 18"/>
            <p:cNvSpPr>
              <a:spLocks noEditPoints="1"/>
            </p:cNvSpPr>
            <p:nvPr/>
          </p:nvSpPr>
          <p:spPr bwMode="auto">
            <a:xfrm>
              <a:off x="7505246" y="4032957"/>
              <a:ext cx="588312" cy="515424"/>
            </a:xfrm>
            <a:custGeom>
              <a:avLst/>
              <a:gdLst>
                <a:gd name="T0" fmla="*/ 417 w 785"/>
                <a:gd name="T1" fmla="*/ 0 h 690"/>
                <a:gd name="T2" fmla="*/ 417 w 785"/>
                <a:gd name="T3" fmla="*/ 593 h 690"/>
                <a:gd name="T4" fmla="*/ 646 w 785"/>
                <a:gd name="T5" fmla="*/ 690 h 690"/>
                <a:gd name="T6" fmla="*/ 626 w 785"/>
                <a:gd name="T7" fmla="*/ 540 h 690"/>
                <a:gd name="T8" fmla="*/ 30 w 785"/>
                <a:gd name="T9" fmla="*/ 315 h 690"/>
                <a:gd name="T10" fmla="*/ 0 w 785"/>
                <a:gd name="T11" fmla="*/ 396 h 690"/>
                <a:gd name="T12" fmla="*/ 122 w 785"/>
                <a:gd name="T13" fmla="*/ 600 h 690"/>
                <a:gd name="T14" fmla="*/ 214 w 785"/>
                <a:gd name="T15" fmla="*/ 613 h 690"/>
                <a:gd name="T16" fmla="*/ 355 w 785"/>
                <a:gd name="T17" fmla="*/ 609 h 690"/>
                <a:gd name="T18" fmla="*/ 189 w 785"/>
                <a:gd name="T19" fmla="*/ 400 h 690"/>
                <a:gd name="T20" fmla="*/ 257 w 785"/>
                <a:gd name="T21" fmla="*/ 219 h 690"/>
                <a:gd name="T22" fmla="*/ 310 w 785"/>
                <a:gd name="T23" fmla="*/ 241 h 690"/>
                <a:gd name="T24" fmla="*/ 311 w 785"/>
                <a:gd name="T25" fmla="*/ 287 h 690"/>
                <a:gd name="T26" fmla="*/ 317 w 785"/>
                <a:gd name="T27" fmla="*/ 320 h 690"/>
                <a:gd name="T28" fmla="*/ 320 w 785"/>
                <a:gd name="T29" fmla="*/ 371 h 690"/>
                <a:gd name="T30" fmla="*/ 287 w 785"/>
                <a:gd name="T31" fmla="*/ 397 h 690"/>
                <a:gd name="T32" fmla="*/ 189 w 785"/>
                <a:gd name="T33" fmla="*/ 400 h 690"/>
                <a:gd name="T34" fmla="*/ 252 w 785"/>
                <a:gd name="T35" fmla="*/ 295 h 690"/>
                <a:gd name="T36" fmla="*/ 289 w 785"/>
                <a:gd name="T37" fmla="*/ 284 h 690"/>
                <a:gd name="T38" fmla="*/ 289 w 785"/>
                <a:gd name="T39" fmla="*/ 252 h 690"/>
                <a:gd name="T40" fmla="*/ 249 w 785"/>
                <a:gd name="T41" fmla="*/ 240 h 690"/>
                <a:gd name="T42" fmla="*/ 213 w 785"/>
                <a:gd name="T43" fmla="*/ 295 h 690"/>
                <a:gd name="T44" fmla="*/ 258 w 785"/>
                <a:gd name="T45" fmla="*/ 379 h 690"/>
                <a:gd name="T46" fmla="*/ 288 w 785"/>
                <a:gd name="T47" fmla="*/ 373 h 690"/>
                <a:gd name="T48" fmla="*/ 301 w 785"/>
                <a:gd name="T49" fmla="*/ 348 h 690"/>
                <a:gd name="T50" fmla="*/ 281 w 785"/>
                <a:gd name="T51" fmla="*/ 320 h 690"/>
                <a:gd name="T52" fmla="*/ 213 w 785"/>
                <a:gd name="T53" fmla="*/ 317 h 690"/>
                <a:gd name="T54" fmla="*/ 372 w 785"/>
                <a:gd name="T55" fmla="*/ 400 h 690"/>
                <a:gd name="T56" fmla="*/ 440 w 785"/>
                <a:gd name="T57" fmla="*/ 219 h 690"/>
                <a:gd name="T58" fmla="*/ 493 w 785"/>
                <a:gd name="T59" fmla="*/ 241 h 690"/>
                <a:gd name="T60" fmla="*/ 494 w 785"/>
                <a:gd name="T61" fmla="*/ 287 h 690"/>
                <a:gd name="T62" fmla="*/ 500 w 785"/>
                <a:gd name="T63" fmla="*/ 320 h 690"/>
                <a:gd name="T64" fmla="*/ 503 w 785"/>
                <a:gd name="T65" fmla="*/ 371 h 690"/>
                <a:gd name="T66" fmla="*/ 470 w 785"/>
                <a:gd name="T67" fmla="*/ 397 h 690"/>
                <a:gd name="T68" fmla="*/ 372 w 785"/>
                <a:gd name="T69" fmla="*/ 400 h 690"/>
                <a:gd name="T70" fmla="*/ 435 w 785"/>
                <a:gd name="T71" fmla="*/ 295 h 690"/>
                <a:gd name="T72" fmla="*/ 472 w 785"/>
                <a:gd name="T73" fmla="*/ 284 h 690"/>
                <a:gd name="T74" fmla="*/ 472 w 785"/>
                <a:gd name="T75" fmla="*/ 252 h 690"/>
                <a:gd name="T76" fmla="*/ 432 w 785"/>
                <a:gd name="T77" fmla="*/ 240 h 690"/>
                <a:gd name="T78" fmla="*/ 396 w 785"/>
                <a:gd name="T79" fmla="*/ 295 h 690"/>
                <a:gd name="T80" fmla="*/ 441 w 785"/>
                <a:gd name="T81" fmla="*/ 379 h 690"/>
                <a:gd name="T82" fmla="*/ 471 w 785"/>
                <a:gd name="T83" fmla="*/ 373 h 690"/>
                <a:gd name="T84" fmla="*/ 484 w 785"/>
                <a:gd name="T85" fmla="*/ 348 h 690"/>
                <a:gd name="T86" fmla="*/ 464 w 785"/>
                <a:gd name="T87" fmla="*/ 320 h 690"/>
                <a:gd name="T88" fmla="*/ 396 w 785"/>
                <a:gd name="T89" fmla="*/ 317 h 690"/>
                <a:gd name="T90" fmla="*/ 548 w 785"/>
                <a:gd name="T91" fmla="*/ 342 h 690"/>
                <a:gd name="T92" fmla="*/ 578 w 785"/>
                <a:gd name="T93" fmla="*/ 362 h 690"/>
                <a:gd name="T94" fmla="*/ 624 w 785"/>
                <a:gd name="T95" fmla="*/ 382 h 690"/>
                <a:gd name="T96" fmla="*/ 664 w 785"/>
                <a:gd name="T97" fmla="*/ 367 h 690"/>
                <a:gd name="T98" fmla="*/ 664 w 785"/>
                <a:gd name="T99" fmla="*/ 336 h 690"/>
                <a:gd name="T100" fmla="*/ 615 w 785"/>
                <a:gd name="T101" fmla="*/ 317 h 690"/>
                <a:gd name="T102" fmla="*/ 561 w 785"/>
                <a:gd name="T103" fmla="*/ 288 h 690"/>
                <a:gd name="T104" fmla="*/ 562 w 785"/>
                <a:gd name="T105" fmla="*/ 240 h 690"/>
                <a:gd name="T106" fmla="*/ 618 w 785"/>
                <a:gd name="T107" fmla="*/ 216 h 690"/>
                <a:gd name="T108" fmla="*/ 678 w 785"/>
                <a:gd name="T109" fmla="*/ 241 h 690"/>
                <a:gd name="T110" fmla="*/ 664 w 785"/>
                <a:gd name="T111" fmla="*/ 272 h 690"/>
                <a:gd name="T112" fmla="*/ 619 w 785"/>
                <a:gd name="T113" fmla="*/ 237 h 690"/>
                <a:gd name="T114" fmla="*/ 578 w 785"/>
                <a:gd name="T115" fmla="*/ 264 h 690"/>
                <a:gd name="T116" fmla="*/ 621 w 785"/>
                <a:gd name="T117" fmla="*/ 293 h 690"/>
                <a:gd name="T118" fmla="*/ 685 w 785"/>
                <a:gd name="T119" fmla="*/ 323 h 690"/>
                <a:gd name="T120" fmla="*/ 684 w 785"/>
                <a:gd name="T121" fmla="*/ 376 h 690"/>
                <a:gd name="T122" fmla="*/ 625 w 785"/>
                <a:gd name="T123" fmla="*/ 403 h 690"/>
                <a:gd name="T124" fmla="*/ 558 w 785"/>
                <a:gd name="T125" fmla="*/ 375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5" h="690">
                  <a:moveTo>
                    <a:pt x="785" y="297"/>
                  </a:moveTo>
                  <a:cubicBezTo>
                    <a:pt x="785" y="133"/>
                    <a:pt x="620" y="0"/>
                    <a:pt x="417" y="0"/>
                  </a:cubicBezTo>
                  <a:cubicBezTo>
                    <a:pt x="213" y="0"/>
                    <a:pt x="49" y="133"/>
                    <a:pt x="49" y="297"/>
                  </a:cubicBezTo>
                  <a:cubicBezTo>
                    <a:pt x="49" y="460"/>
                    <a:pt x="213" y="593"/>
                    <a:pt x="417" y="593"/>
                  </a:cubicBezTo>
                  <a:cubicBezTo>
                    <a:pt x="436" y="593"/>
                    <a:pt x="455" y="592"/>
                    <a:pt x="473" y="589"/>
                  </a:cubicBezTo>
                  <a:cubicBezTo>
                    <a:pt x="507" y="646"/>
                    <a:pt x="571" y="685"/>
                    <a:pt x="646" y="690"/>
                  </a:cubicBezTo>
                  <a:cubicBezTo>
                    <a:pt x="626" y="664"/>
                    <a:pt x="615" y="632"/>
                    <a:pt x="615" y="598"/>
                  </a:cubicBezTo>
                  <a:cubicBezTo>
                    <a:pt x="615" y="577"/>
                    <a:pt x="619" y="559"/>
                    <a:pt x="626" y="540"/>
                  </a:cubicBezTo>
                  <a:cubicBezTo>
                    <a:pt x="722" y="487"/>
                    <a:pt x="785" y="398"/>
                    <a:pt x="785" y="297"/>
                  </a:cubicBezTo>
                  <a:close/>
                  <a:moveTo>
                    <a:pt x="30" y="315"/>
                  </a:moveTo>
                  <a:cubicBezTo>
                    <a:pt x="30" y="307"/>
                    <a:pt x="31" y="300"/>
                    <a:pt x="32" y="293"/>
                  </a:cubicBezTo>
                  <a:cubicBezTo>
                    <a:pt x="11" y="324"/>
                    <a:pt x="0" y="359"/>
                    <a:pt x="0" y="396"/>
                  </a:cubicBezTo>
                  <a:cubicBezTo>
                    <a:pt x="0" y="473"/>
                    <a:pt x="48" y="541"/>
                    <a:pt x="121" y="581"/>
                  </a:cubicBezTo>
                  <a:cubicBezTo>
                    <a:pt x="122" y="587"/>
                    <a:pt x="122" y="593"/>
                    <a:pt x="122" y="600"/>
                  </a:cubicBezTo>
                  <a:cubicBezTo>
                    <a:pt x="122" y="625"/>
                    <a:pt x="114" y="649"/>
                    <a:pt x="99" y="669"/>
                  </a:cubicBezTo>
                  <a:cubicBezTo>
                    <a:pt x="146" y="666"/>
                    <a:pt x="187" y="645"/>
                    <a:pt x="214" y="613"/>
                  </a:cubicBezTo>
                  <a:cubicBezTo>
                    <a:pt x="234" y="617"/>
                    <a:pt x="255" y="619"/>
                    <a:pt x="276" y="619"/>
                  </a:cubicBezTo>
                  <a:cubicBezTo>
                    <a:pt x="303" y="619"/>
                    <a:pt x="330" y="616"/>
                    <a:pt x="355" y="609"/>
                  </a:cubicBezTo>
                  <a:cubicBezTo>
                    <a:pt x="172" y="592"/>
                    <a:pt x="30" y="467"/>
                    <a:pt x="30" y="315"/>
                  </a:cubicBezTo>
                  <a:close/>
                  <a:moveTo>
                    <a:pt x="189" y="400"/>
                  </a:moveTo>
                  <a:lnTo>
                    <a:pt x="189" y="219"/>
                  </a:lnTo>
                  <a:lnTo>
                    <a:pt x="257" y="219"/>
                  </a:lnTo>
                  <a:cubicBezTo>
                    <a:pt x="271" y="219"/>
                    <a:pt x="282" y="221"/>
                    <a:pt x="290" y="224"/>
                  </a:cubicBezTo>
                  <a:cubicBezTo>
                    <a:pt x="299" y="228"/>
                    <a:pt x="305" y="234"/>
                    <a:pt x="310" y="241"/>
                  </a:cubicBezTo>
                  <a:cubicBezTo>
                    <a:pt x="315" y="249"/>
                    <a:pt x="317" y="257"/>
                    <a:pt x="317" y="265"/>
                  </a:cubicBezTo>
                  <a:cubicBezTo>
                    <a:pt x="317" y="273"/>
                    <a:pt x="315" y="280"/>
                    <a:pt x="311" y="287"/>
                  </a:cubicBezTo>
                  <a:cubicBezTo>
                    <a:pt x="306" y="294"/>
                    <a:pt x="300" y="300"/>
                    <a:pt x="292" y="304"/>
                  </a:cubicBezTo>
                  <a:cubicBezTo>
                    <a:pt x="303" y="307"/>
                    <a:pt x="311" y="312"/>
                    <a:pt x="317" y="320"/>
                  </a:cubicBezTo>
                  <a:cubicBezTo>
                    <a:pt x="323" y="328"/>
                    <a:pt x="326" y="337"/>
                    <a:pt x="326" y="348"/>
                  </a:cubicBezTo>
                  <a:cubicBezTo>
                    <a:pt x="326" y="356"/>
                    <a:pt x="324" y="364"/>
                    <a:pt x="320" y="371"/>
                  </a:cubicBezTo>
                  <a:cubicBezTo>
                    <a:pt x="317" y="379"/>
                    <a:pt x="312" y="384"/>
                    <a:pt x="307" y="388"/>
                  </a:cubicBezTo>
                  <a:cubicBezTo>
                    <a:pt x="302" y="392"/>
                    <a:pt x="295" y="395"/>
                    <a:pt x="287" y="397"/>
                  </a:cubicBezTo>
                  <a:cubicBezTo>
                    <a:pt x="279" y="399"/>
                    <a:pt x="270" y="400"/>
                    <a:pt x="258" y="400"/>
                  </a:cubicBezTo>
                  <a:lnTo>
                    <a:pt x="189" y="400"/>
                  </a:lnTo>
                  <a:close/>
                  <a:moveTo>
                    <a:pt x="213" y="295"/>
                  </a:moveTo>
                  <a:lnTo>
                    <a:pt x="252" y="295"/>
                  </a:lnTo>
                  <a:cubicBezTo>
                    <a:pt x="263" y="295"/>
                    <a:pt x="270" y="294"/>
                    <a:pt x="275" y="293"/>
                  </a:cubicBezTo>
                  <a:cubicBezTo>
                    <a:pt x="281" y="291"/>
                    <a:pt x="286" y="288"/>
                    <a:pt x="289" y="284"/>
                  </a:cubicBezTo>
                  <a:cubicBezTo>
                    <a:pt x="292" y="280"/>
                    <a:pt x="293" y="274"/>
                    <a:pt x="293" y="268"/>
                  </a:cubicBezTo>
                  <a:cubicBezTo>
                    <a:pt x="293" y="262"/>
                    <a:pt x="292" y="257"/>
                    <a:pt x="289" y="252"/>
                  </a:cubicBezTo>
                  <a:cubicBezTo>
                    <a:pt x="286" y="248"/>
                    <a:pt x="282" y="245"/>
                    <a:pt x="277" y="243"/>
                  </a:cubicBezTo>
                  <a:cubicBezTo>
                    <a:pt x="271" y="241"/>
                    <a:pt x="262" y="240"/>
                    <a:pt x="249" y="240"/>
                  </a:cubicBezTo>
                  <a:lnTo>
                    <a:pt x="213" y="240"/>
                  </a:lnTo>
                  <a:lnTo>
                    <a:pt x="213" y="295"/>
                  </a:lnTo>
                  <a:close/>
                  <a:moveTo>
                    <a:pt x="213" y="379"/>
                  </a:moveTo>
                  <a:lnTo>
                    <a:pt x="258" y="379"/>
                  </a:lnTo>
                  <a:cubicBezTo>
                    <a:pt x="266" y="379"/>
                    <a:pt x="271" y="379"/>
                    <a:pt x="274" y="378"/>
                  </a:cubicBezTo>
                  <a:cubicBezTo>
                    <a:pt x="280" y="377"/>
                    <a:pt x="284" y="375"/>
                    <a:pt x="288" y="373"/>
                  </a:cubicBezTo>
                  <a:cubicBezTo>
                    <a:pt x="292" y="371"/>
                    <a:pt x="295" y="367"/>
                    <a:pt x="297" y="363"/>
                  </a:cubicBezTo>
                  <a:cubicBezTo>
                    <a:pt x="300" y="359"/>
                    <a:pt x="301" y="353"/>
                    <a:pt x="301" y="348"/>
                  </a:cubicBezTo>
                  <a:cubicBezTo>
                    <a:pt x="301" y="341"/>
                    <a:pt x="299" y="335"/>
                    <a:pt x="296" y="330"/>
                  </a:cubicBezTo>
                  <a:cubicBezTo>
                    <a:pt x="292" y="325"/>
                    <a:pt x="287" y="322"/>
                    <a:pt x="281" y="320"/>
                  </a:cubicBezTo>
                  <a:cubicBezTo>
                    <a:pt x="275" y="318"/>
                    <a:pt x="266" y="317"/>
                    <a:pt x="255" y="317"/>
                  </a:cubicBezTo>
                  <a:lnTo>
                    <a:pt x="213" y="317"/>
                  </a:lnTo>
                  <a:lnTo>
                    <a:pt x="213" y="379"/>
                  </a:lnTo>
                  <a:close/>
                  <a:moveTo>
                    <a:pt x="372" y="400"/>
                  </a:moveTo>
                  <a:lnTo>
                    <a:pt x="372" y="219"/>
                  </a:lnTo>
                  <a:lnTo>
                    <a:pt x="440" y="219"/>
                  </a:lnTo>
                  <a:cubicBezTo>
                    <a:pt x="454" y="219"/>
                    <a:pt x="465" y="221"/>
                    <a:pt x="473" y="224"/>
                  </a:cubicBezTo>
                  <a:cubicBezTo>
                    <a:pt x="482" y="228"/>
                    <a:pt x="488" y="234"/>
                    <a:pt x="493" y="241"/>
                  </a:cubicBezTo>
                  <a:cubicBezTo>
                    <a:pt x="498" y="249"/>
                    <a:pt x="500" y="257"/>
                    <a:pt x="500" y="265"/>
                  </a:cubicBezTo>
                  <a:cubicBezTo>
                    <a:pt x="500" y="273"/>
                    <a:pt x="498" y="280"/>
                    <a:pt x="494" y="287"/>
                  </a:cubicBezTo>
                  <a:cubicBezTo>
                    <a:pt x="489" y="294"/>
                    <a:pt x="483" y="300"/>
                    <a:pt x="475" y="304"/>
                  </a:cubicBezTo>
                  <a:cubicBezTo>
                    <a:pt x="486" y="307"/>
                    <a:pt x="494" y="312"/>
                    <a:pt x="500" y="320"/>
                  </a:cubicBezTo>
                  <a:cubicBezTo>
                    <a:pt x="506" y="328"/>
                    <a:pt x="509" y="337"/>
                    <a:pt x="509" y="348"/>
                  </a:cubicBezTo>
                  <a:cubicBezTo>
                    <a:pt x="509" y="356"/>
                    <a:pt x="507" y="364"/>
                    <a:pt x="503" y="371"/>
                  </a:cubicBezTo>
                  <a:cubicBezTo>
                    <a:pt x="500" y="379"/>
                    <a:pt x="495" y="384"/>
                    <a:pt x="490" y="388"/>
                  </a:cubicBezTo>
                  <a:cubicBezTo>
                    <a:pt x="485" y="392"/>
                    <a:pt x="478" y="395"/>
                    <a:pt x="470" y="397"/>
                  </a:cubicBezTo>
                  <a:cubicBezTo>
                    <a:pt x="462" y="399"/>
                    <a:pt x="453" y="400"/>
                    <a:pt x="441" y="400"/>
                  </a:cubicBezTo>
                  <a:lnTo>
                    <a:pt x="372" y="400"/>
                  </a:lnTo>
                  <a:close/>
                  <a:moveTo>
                    <a:pt x="396" y="295"/>
                  </a:moveTo>
                  <a:lnTo>
                    <a:pt x="435" y="295"/>
                  </a:lnTo>
                  <a:cubicBezTo>
                    <a:pt x="446" y="295"/>
                    <a:pt x="453" y="294"/>
                    <a:pt x="458" y="293"/>
                  </a:cubicBezTo>
                  <a:cubicBezTo>
                    <a:pt x="464" y="291"/>
                    <a:pt x="469" y="288"/>
                    <a:pt x="472" y="284"/>
                  </a:cubicBezTo>
                  <a:cubicBezTo>
                    <a:pt x="475" y="280"/>
                    <a:pt x="476" y="274"/>
                    <a:pt x="476" y="268"/>
                  </a:cubicBezTo>
                  <a:cubicBezTo>
                    <a:pt x="476" y="262"/>
                    <a:pt x="475" y="257"/>
                    <a:pt x="472" y="252"/>
                  </a:cubicBezTo>
                  <a:cubicBezTo>
                    <a:pt x="469" y="248"/>
                    <a:pt x="465" y="245"/>
                    <a:pt x="460" y="243"/>
                  </a:cubicBezTo>
                  <a:cubicBezTo>
                    <a:pt x="454" y="241"/>
                    <a:pt x="445" y="240"/>
                    <a:pt x="432" y="240"/>
                  </a:cubicBezTo>
                  <a:lnTo>
                    <a:pt x="396" y="240"/>
                  </a:lnTo>
                  <a:lnTo>
                    <a:pt x="396" y="295"/>
                  </a:lnTo>
                  <a:close/>
                  <a:moveTo>
                    <a:pt x="396" y="379"/>
                  </a:moveTo>
                  <a:lnTo>
                    <a:pt x="441" y="379"/>
                  </a:lnTo>
                  <a:cubicBezTo>
                    <a:pt x="449" y="379"/>
                    <a:pt x="454" y="379"/>
                    <a:pt x="457" y="378"/>
                  </a:cubicBezTo>
                  <a:cubicBezTo>
                    <a:pt x="463" y="377"/>
                    <a:pt x="467" y="375"/>
                    <a:pt x="471" y="373"/>
                  </a:cubicBezTo>
                  <a:cubicBezTo>
                    <a:pt x="475" y="371"/>
                    <a:pt x="478" y="367"/>
                    <a:pt x="480" y="363"/>
                  </a:cubicBezTo>
                  <a:cubicBezTo>
                    <a:pt x="483" y="359"/>
                    <a:pt x="484" y="353"/>
                    <a:pt x="484" y="348"/>
                  </a:cubicBezTo>
                  <a:cubicBezTo>
                    <a:pt x="484" y="341"/>
                    <a:pt x="482" y="335"/>
                    <a:pt x="479" y="330"/>
                  </a:cubicBezTo>
                  <a:cubicBezTo>
                    <a:pt x="475" y="325"/>
                    <a:pt x="470" y="322"/>
                    <a:pt x="464" y="320"/>
                  </a:cubicBezTo>
                  <a:cubicBezTo>
                    <a:pt x="458" y="318"/>
                    <a:pt x="449" y="317"/>
                    <a:pt x="438" y="317"/>
                  </a:cubicBezTo>
                  <a:lnTo>
                    <a:pt x="396" y="317"/>
                  </a:lnTo>
                  <a:lnTo>
                    <a:pt x="396" y="379"/>
                  </a:lnTo>
                  <a:close/>
                  <a:moveTo>
                    <a:pt x="548" y="342"/>
                  </a:moveTo>
                  <a:lnTo>
                    <a:pt x="570" y="340"/>
                  </a:lnTo>
                  <a:cubicBezTo>
                    <a:pt x="571" y="349"/>
                    <a:pt x="574" y="357"/>
                    <a:pt x="578" y="362"/>
                  </a:cubicBezTo>
                  <a:cubicBezTo>
                    <a:pt x="582" y="368"/>
                    <a:pt x="588" y="373"/>
                    <a:pt x="596" y="376"/>
                  </a:cubicBezTo>
                  <a:cubicBezTo>
                    <a:pt x="604" y="380"/>
                    <a:pt x="614" y="382"/>
                    <a:pt x="624" y="382"/>
                  </a:cubicBezTo>
                  <a:cubicBezTo>
                    <a:pt x="633" y="382"/>
                    <a:pt x="641" y="380"/>
                    <a:pt x="648" y="378"/>
                  </a:cubicBezTo>
                  <a:cubicBezTo>
                    <a:pt x="655" y="375"/>
                    <a:pt x="660" y="371"/>
                    <a:pt x="664" y="367"/>
                  </a:cubicBezTo>
                  <a:cubicBezTo>
                    <a:pt x="667" y="362"/>
                    <a:pt x="669" y="357"/>
                    <a:pt x="669" y="351"/>
                  </a:cubicBezTo>
                  <a:cubicBezTo>
                    <a:pt x="669" y="345"/>
                    <a:pt x="667" y="340"/>
                    <a:pt x="664" y="336"/>
                  </a:cubicBezTo>
                  <a:cubicBezTo>
                    <a:pt x="661" y="332"/>
                    <a:pt x="655" y="328"/>
                    <a:pt x="648" y="325"/>
                  </a:cubicBezTo>
                  <a:cubicBezTo>
                    <a:pt x="643" y="324"/>
                    <a:pt x="632" y="321"/>
                    <a:pt x="615" y="317"/>
                  </a:cubicBezTo>
                  <a:cubicBezTo>
                    <a:pt x="599" y="313"/>
                    <a:pt x="587" y="309"/>
                    <a:pt x="580" y="305"/>
                  </a:cubicBezTo>
                  <a:cubicBezTo>
                    <a:pt x="572" y="301"/>
                    <a:pt x="565" y="295"/>
                    <a:pt x="561" y="288"/>
                  </a:cubicBezTo>
                  <a:cubicBezTo>
                    <a:pt x="557" y="282"/>
                    <a:pt x="555" y="274"/>
                    <a:pt x="555" y="266"/>
                  </a:cubicBezTo>
                  <a:cubicBezTo>
                    <a:pt x="555" y="257"/>
                    <a:pt x="557" y="248"/>
                    <a:pt x="562" y="240"/>
                  </a:cubicBezTo>
                  <a:cubicBezTo>
                    <a:pt x="568" y="232"/>
                    <a:pt x="575" y="226"/>
                    <a:pt x="585" y="222"/>
                  </a:cubicBezTo>
                  <a:cubicBezTo>
                    <a:pt x="595" y="218"/>
                    <a:pt x="606" y="216"/>
                    <a:pt x="618" y="216"/>
                  </a:cubicBezTo>
                  <a:cubicBezTo>
                    <a:pt x="632" y="216"/>
                    <a:pt x="644" y="218"/>
                    <a:pt x="654" y="222"/>
                  </a:cubicBezTo>
                  <a:cubicBezTo>
                    <a:pt x="664" y="227"/>
                    <a:pt x="672" y="233"/>
                    <a:pt x="678" y="241"/>
                  </a:cubicBezTo>
                  <a:cubicBezTo>
                    <a:pt x="683" y="250"/>
                    <a:pt x="686" y="259"/>
                    <a:pt x="687" y="270"/>
                  </a:cubicBezTo>
                  <a:lnTo>
                    <a:pt x="664" y="272"/>
                  </a:lnTo>
                  <a:cubicBezTo>
                    <a:pt x="662" y="260"/>
                    <a:pt x="658" y="252"/>
                    <a:pt x="651" y="246"/>
                  </a:cubicBezTo>
                  <a:cubicBezTo>
                    <a:pt x="644" y="240"/>
                    <a:pt x="633" y="237"/>
                    <a:pt x="619" y="237"/>
                  </a:cubicBezTo>
                  <a:cubicBezTo>
                    <a:pt x="605" y="237"/>
                    <a:pt x="594" y="240"/>
                    <a:pt x="588" y="245"/>
                  </a:cubicBezTo>
                  <a:cubicBezTo>
                    <a:pt x="581" y="250"/>
                    <a:pt x="578" y="257"/>
                    <a:pt x="578" y="264"/>
                  </a:cubicBezTo>
                  <a:cubicBezTo>
                    <a:pt x="578" y="271"/>
                    <a:pt x="580" y="276"/>
                    <a:pt x="585" y="280"/>
                  </a:cubicBezTo>
                  <a:cubicBezTo>
                    <a:pt x="589" y="284"/>
                    <a:pt x="601" y="289"/>
                    <a:pt x="621" y="293"/>
                  </a:cubicBezTo>
                  <a:cubicBezTo>
                    <a:pt x="640" y="298"/>
                    <a:pt x="654" y="301"/>
                    <a:pt x="661" y="305"/>
                  </a:cubicBezTo>
                  <a:cubicBezTo>
                    <a:pt x="672" y="310"/>
                    <a:pt x="679" y="316"/>
                    <a:pt x="685" y="323"/>
                  </a:cubicBezTo>
                  <a:cubicBezTo>
                    <a:pt x="690" y="331"/>
                    <a:pt x="692" y="339"/>
                    <a:pt x="692" y="349"/>
                  </a:cubicBezTo>
                  <a:cubicBezTo>
                    <a:pt x="692" y="359"/>
                    <a:pt x="689" y="368"/>
                    <a:pt x="684" y="376"/>
                  </a:cubicBezTo>
                  <a:cubicBezTo>
                    <a:pt x="678" y="385"/>
                    <a:pt x="670" y="391"/>
                    <a:pt x="660" y="396"/>
                  </a:cubicBezTo>
                  <a:cubicBezTo>
                    <a:pt x="650" y="401"/>
                    <a:pt x="638" y="403"/>
                    <a:pt x="625" y="403"/>
                  </a:cubicBezTo>
                  <a:cubicBezTo>
                    <a:pt x="609" y="403"/>
                    <a:pt x="595" y="401"/>
                    <a:pt x="584" y="396"/>
                  </a:cubicBezTo>
                  <a:cubicBezTo>
                    <a:pt x="573" y="391"/>
                    <a:pt x="564" y="384"/>
                    <a:pt x="558" y="375"/>
                  </a:cubicBezTo>
                  <a:cubicBezTo>
                    <a:pt x="551" y="365"/>
                    <a:pt x="548" y="354"/>
                    <a:pt x="548" y="342"/>
                  </a:cubicBezTo>
                  <a:close/>
                </a:path>
              </a:pathLst>
            </a:custGeom>
            <a:grpFill/>
            <a:ln>
              <a:noFill/>
            </a:ln>
          </p:spPr>
          <p:txBody>
            <a:bodyPr vert="horz" wrap="square" lIns="121920" tIns="60960" rIns="121920" bIns="60960" numCol="1" anchor="t" anchorCtr="0" compatLnSpc="1"/>
            <a:lstStyle/>
            <a:p>
              <a:endParaRPr lang="zh-CN" altLang="en-US">
                <a:latin typeface="+mj-ea"/>
                <a:ea typeface="+mj-ea"/>
              </a:endParaRPr>
            </a:p>
          </p:txBody>
        </p:sp>
      </p:grpSp>
      <p:grpSp>
        <p:nvGrpSpPr>
          <p:cNvPr id="93" name="组合 92"/>
          <p:cNvGrpSpPr/>
          <p:nvPr/>
        </p:nvGrpSpPr>
        <p:grpSpPr>
          <a:xfrm>
            <a:off x="4642306" y="3783867"/>
            <a:ext cx="1337390" cy="1337388"/>
            <a:chOff x="5741751" y="3738840"/>
            <a:chExt cx="1160931" cy="1160929"/>
          </a:xfrm>
          <a:solidFill>
            <a:schemeClr val="bg1">
              <a:lumMod val="95000"/>
            </a:schemeClr>
          </a:solidFill>
        </p:grpSpPr>
        <p:grpSp>
          <p:nvGrpSpPr>
            <p:cNvPr id="94" name="组合 93"/>
            <p:cNvGrpSpPr/>
            <p:nvPr/>
          </p:nvGrpSpPr>
          <p:grpSpPr>
            <a:xfrm>
              <a:off x="5741751" y="3738840"/>
              <a:ext cx="1160931" cy="1160929"/>
              <a:chOff x="289196" y="657499"/>
              <a:chExt cx="4031707" cy="4031701"/>
            </a:xfrm>
            <a:grpFill/>
            <a:effectLst>
              <a:outerShdw blurRad="444500" dist="254000" dir="8100000" algn="tr" rotWithShape="0">
                <a:prstClr val="black">
                  <a:alpha val="50000"/>
                </a:prstClr>
              </a:outerShdw>
            </a:effectLst>
          </p:grpSpPr>
          <p:sp>
            <p:nvSpPr>
              <p:cNvPr id="100" name="同心圆 99"/>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rgbClr val="C00000"/>
                  </a:solidFill>
                  <a:latin typeface="+mj-ea"/>
                  <a:ea typeface="+mj-ea"/>
                </a:endParaRPr>
              </a:p>
            </p:txBody>
          </p:sp>
          <p:sp>
            <p:nvSpPr>
              <p:cNvPr id="101" name="椭圆 100"/>
              <p:cNvSpPr/>
              <p:nvPr/>
            </p:nvSpPr>
            <p:spPr>
              <a:xfrm>
                <a:off x="289196" y="657499"/>
                <a:ext cx="4031707" cy="4031701"/>
              </a:xfrm>
              <a:prstGeom prst="ellipse">
                <a:avLst/>
              </a:prstGeom>
              <a:solidFill>
                <a:srgbClr val="01A0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rgbClr val="C00000"/>
                  </a:solidFill>
                  <a:latin typeface="+mj-ea"/>
                  <a:ea typeface="+mj-ea"/>
                </a:endParaRPr>
              </a:p>
            </p:txBody>
          </p:sp>
        </p:grpSp>
        <p:grpSp>
          <p:nvGrpSpPr>
            <p:cNvPr id="95" name="组合 94"/>
            <p:cNvGrpSpPr/>
            <p:nvPr/>
          </p:nvGrpSpPr>
          <p:grpSpPr>
            <a:xfrm>
              <a:off x="6035001" y="4019566"/>
              <a:ext cx="574429" cy="494599"/>
              <a:chOff x="3379788" y="4325938"/>
              <a:chExt cx="525462" cy="452437"/>
            </a:xfrm>
            <a:grpFill/>
          </p:grpSpPr>
          <p:sp>
            <p:nvSpPr>
              <p:cNvPr id="96" name="Freeform 14"/>
              <p:cNvSpPr>
                <a:spLocks noEditPoints="1"/>
              </p:cNvSpPr>
              <p:nvPr/>
            </p:nvSpPr>
            <p:spPr bwMode="auto">
              <a:xfrm>
                <a:off x="3379788" y="4394200"/>
                <a:ext cx="482600" cy="384175"/>
              </a:xfrm>
              <a:custGeom>
                <a:avLst/>
                <a:gdLst>
                  <a:gd name="T0" fmla="*/ 580 w 704"/>
                  <a:gd name="T1" fmla="*/ 236 h 561"/>
                  <a:gd name="T2" fmla="*/ 564 w 704"/>
                  <a:gd name="T3" fmla="*/ 214 h 561"/>
                  <a:gd name="T4" fmla="*/ 558 w 704"/>
                  <a:gd name="T5" fmla="*/ 130 h 561"/>
                  <a:gd name="T6" fmla="*/ 409 w 704"/>
                  <a:gd name="T7" fmla="*/ 136 h 561"/>
                  <a:gd name="T8" fmla="*/ 385 w 704"/>
                  <a:gd name="T9" fmla="*/ 99 h 561"/>
                  <a:gd name="T10" fmla="*/ 264 w 704"/>
                  <a:gd name="T11" fmla="*/ 37 h 561"/>
                  <a:gd name="T12" fmla="*/ 64 w 704"/>
                  <a:gd name="T13" fmla="*/ 203 h 561"/>
                  <a:gd name="T14" fmla="*/ 8 w 704"/>
                  <a:gd name="T15" fmla="*/ 355 h 561"/>
                  <a:gd name="T16" fmla="*/ 301 w 704"/>
                  <a:gd name="T17" fmla="*/ 551 h 561"/>
                  <a:gd name="T18" fmla="*/ 652 w 704"/>
                  <a:gd name="T19" fmla="*/ 396 h 561"/>
                  <a:gd name="T20" fmla="*/ 580 w 704"/>
                  <a:gd name="T21" fmla="*/ 236 h 561"/>
                  <a:gd name="T22" fmla="*/ 310 w 704"/>
                  <a:gd name="T23" fmla="*/ 510 h 561"/>
                  <a:gd name="T24" fmla="*/ 310 w 704"/>
                  <a:gd name="T25" fmla="*/ 510 h 561"/>
                  <a:gd name="T26" fmla="*/ 82 w 704"/>
                  <a:gd name="T27" fmla="*/ 368 h 561"/>
                  <a:gd name="T28" fmla="*/ 310 w 704"/>
                  <a:gd name="T29" fmla="*/ 210 h 561"/>
                  <a:gd name="T30" fmla="*/ 539 w 704"/>
                  <a:gd name="T31" fmla="*/ 340 h 561"/>
                  <a:gd name="T32" fmla="*/ 310 w 704"/>
                  <a:gd name="T33" fmla="*/ 51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4" h="561">
                    <a:moveTo>
                      <a:pt x="580" y="236"/>
                    </a:moveTo>
                    <a:cubicBezTo>
                      <a:pt x="550" y="230"/>
                      <a:pt x="564" y="214"/>
                      <a:pt x="564" y="214"/>
                    </a:cubicBezTo>
                    <a:cubicBezTo>
                      <a:pt x="564" y="214"/>
                      <a:pt x="594" y="165"/>
                      <a:pt x="558" y="130"/>
                    </a:cubicBezTo>
                    <a:cubicBezTo>
                      <a:pt x="515" y="86"/>
                      <a:pt x="409" y="136"/>
                      <a:pt x="409" y="136"/>
                    </a:cubicBezTo>
                    <a:cubicBezTo>
                      <a:pt x="368" y="148"/>
                      <a:pt x="379" y="130"/>
                      <a:pt x="385" y="99"/>
                    </a:cubicBezTo>
                    <a:cubicBezTo>
                      <a:pt x="385" y="62"/>
                      <a:pt x="372" y="0"/>
                      <a:pt x="264" y="37"/>
                    </a:cubicBezTo>
                    <a:cubicBezTo>
                      <a:pt x="157" y="74"/>
                      <a:pt x="64" y="203"/>
                      <a:pt x="64" y="203"/>
                    </a:cubicBezTo>
                    <a:cubicBezTo>
                      <a:pt x="0" y="289"/>
                      <a:pt x="8" y="355"/>
                      <a:pt x="8" y="355"/>
                    </a:cubicBezTo>
                    <a:cubicBezTo>
                      <a:pt x="24" y="501"/>
                      <a:pt x="180" y="542"/>
                      <a:pt x="301" y="551"/>
                    </a:cubicBezTo>
                    <a:cubicBezTo>
                      <a:pt x="428" y="561"/>
                      <a:pt x="600" y="507"/>
                      <a:pt x="652" y="396"/>
                    </a:cubicBezTo>
                    <a:cubicBezTo>
                      <a:pt x="704" y="286"/>
                      <a:pt x="610" y="242"/>
                      <a:pt x="580" y="236"/>
                    </a:cubicBezTo>
                    <a:close/>
                    <a:moveTo>
                      <a:pt x="310" y="510"/>
                    </a:moveTo>
                    <a:lnTo>
                      <a:pt x="310" y="510"/>
                    </a:lnTo>
                    <a:cubicBezTo>
                      <a:pt x="184" y="516"/>
                      <a:pt x="82" y="452"/>
                      <a:pt x="82" y="368"/>
                    </a:cubicBezTo>
                    <a:cubicBezTo>
                      <a:pt x="82" y="283"/>
                      <a:pt x="184" y="216"/>
                      <a:pt x="310" y="210"/>
                    </a:cubicBezTo>
                    <a:cubicBezTo>
                      <a:pt x="437" y="204"/>
                      <a:pt x="539" y="256"/>
                      <a:pt x="539" y="340"/>
                    </a:cubicBezTo>
                    <a:cubicBezTo>
                      <a:pt x="539" y="425"/>
                      <a:pt x="437" y="504"/>
                      <a:pt x="310" y="5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a:latin typeface="+mj-ea"/>
                  <a:ea typeface="+mj-ea"/>
                </a:endParaRPr>
              </a:p>
            </p:txBody>
          </p:sp>
          <p:sp>
            <p:nvSpPr>
              <p:cNvPr id="97" name="Freeform 15"/>
              <p:cNvSpPr>
                <a:spLocks noEditPoints="1"/>
              </p:cNvSpPr>
              <p:nvPr/>
            </p:nvSpPr>
            <p:spPr bwMode="auto">
              <a:xfrm>
                <a:off x="3487738" y="4565650"/>
                <a:ext cx="190500" cy="169862"/>
              </a:xfrm>
              <a:custGeom>
                <a:avLst/>
                <a:gdLst>
                  <a:gd name="T0" fmla="*/ 127 w 277"/>
                  <a:gd name="T1" fmla="*/ 15 h 246"/>
                  <a:gd name="T2" fmla="*/ 15 w 277"/>
                  <a:gd name="T3" fmla="*/ 148 h 246"/>
                  <a:gd name="T4" fmla="*/ 49 w 277"/>
                  <a:gd name="T5" fmla="*/ 205 h 246"/>
                  <a:gd name="T6" fmla="*/ 239 w 277"/>
                  <a:gd name="T7" fmla="*/ 171 h 246"/>
                  <a:gd name="T8" fmla="*/ 127 w 277"/>
                  <a:gd name="T9" fmla="*/ 15 h 246"/>
                  <a:gd name="T10" fmla="*/ 95 w 277"/>
                  <a:gd name="T11" fmla="*/ 182 h 246"/>
                  <a:gd name="T12" fmla="*/ 95 w 277"/>
                  <a:gd name="T13" fmla="*/ 182 h 246"/>
                  <a:gd name="T14" fmla="*/ 52 w 277"/>
                  <a:gd name="T15" fmla="*/ 151 h 246"/>
                  <a:gd name="T16" fmla="*/ 93 w 277"/>
                  <a:gd name="T17" fmla="*/ 108 h 246"/>
                  <a:gd name="T18" fmla="*/ 138 w 277"/>
                  <a:gd name="T19" fmla="*/ 141 h 246"/>
                  <a:gd name="T20" fmla="*/ 95 w 277"/>
                  <a:gd name="T21" fmla="*/ 182 h 246"/>
                  <a:gd name="T22" fmla="*/ 170 w 277"/>
                  <a:gd name="T23" fmla="*/ 118 h 246"/>
                  <a:gd name="T24" fmla="*/ 170 w 277"/>
                  <a:gd name="T25" fmla="*/ 118 h 246"/>
                  <a:gd name="T26" fmla="*/ 148 w 277"/>
                  <a:gd name="T27" fmla="*/ 116 h 246"/>
                  <a:gd name="T28" fmla="*/ 153 w 277"/>
                  <a:gd name="T29" fmla="*/ 92 h 246"/>
                  <a:gd name="T30" fmla="*/ 177 w 277"/>
                  <a:gd name="T31" fmla="*/ 94 h 246"/>
                  <a:gd name="T32" fmla="*/ 170 w 277"/>
                  <a:gd name="T33" fmla="*/ 118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7" h="246">
                    <a:moveTo>
                      <a:pt x="127" y="15"/>
                    </a:moveTo>
                    <a:cubicBezTo>
                      <a:pt x="0" y="29"/>
                      <a:pt x="15" y="148"/>
                      <a:pt x="15" y="148"/>
                    </a:cubicBezTo>
                    <a:cubicBezTo>
                      <a:pt x="15" y="148"/>
                      <a:pt x="13" y="186"/>
                      <a:pt x="49" y="205"/>
                    </a:cubicBezTo>
                    <a:cubicBezTo>
                      <a:pt x="123" y="246"/>
                      <a:pt x="200" y="221"/>
                      <a:pt x="239" y="171"/>
                    </a:cubicBezTo>
                    <a:cubicBezTo>
                      <a:pt x="277" y="121"/>
                      <a:pt x="255" y="0"/>
                      <a:pt x="127" y="15"/>
                    </a:cubicBezTo>
                    <a:close/>
                    <a:moveTo>
                      <a:pt x="95" y="182"/>
                    </a:moveTo>
                    <a:lnTo>
                      <a:pt x="95" y="182"/>
                    </a:lnTo>
                    <a:cubicBezTo>
                      <a:pt x="71" y="184"/>
                      <a:pt x="52" y="171"/>
                      <a:pt x="52" y="151"/>
                    </a:cubicBezTo>
                    <a:cubicBezTo>
                      <a:pt x="52" y="131"/>
                      <a:pt x="69" y="110"/>
                      <a:pt x="93" y="108"/>
                    </a:cubicBezTo>
                    <a:cubicBezTo>
                      <a:pt x="120" y="105"/>
                      <a:pt x="138" y="121"/>
                      <a:pt x="138" y="141"/>
                    </a:cubicBezTo>
                    <a:cubicBezTo>
                      <a:pt x="138" y="161"/>
                      <a:pt x="119" y="179"/>
                      <a:pt x="95" y="182"/>
                    </a:cubicBezTo>
                    <a:close/>
                    <a:moveTo>
                      <a:pt x="170" y="118"/>
                    </a:moveTo>
                    <a:lnTo>
                      <a:pt x="170" y="118"/>
                    </a:lnTo>
                    <a:cubicBezTo>
                      <a:pt x="162" y="124"/>
                      <a:pt x="152" y="123"/>
                      <a:pt x="148" y="116"/>
                    </a:cubicBezTo>
                    <a:cubicBezTo>
                      <a:pt x="143" y="109"/>
                      <a:pt x="145" y="98"/>
                      <a:pt x="153" y="92"/>
                    </a:cubicBezTo>
                    <a:cubicBezTo>
                      <a:pt x="163" y="85"/>
                      <a:pt x="173" y="87"/>
                      <a:pt x="177" y="94"/>
                    </a:cubicBezTo>
                    <a:cubicBezTo>
                      <a:pt x="181" y="101"/>
                      <a:pt x="178" y="112"/>
                      <a:pt x="170" y="1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a:latin typeface="+mj-ea"/>
                  <a:ea typeface="+mj-ea"/>
                </a:endParaRPr>
              </a:p>
            </p:txBody>
          </p:sp>
          <p:sp>
            <p:nvSpPr>
              <p:cNvPr id="98" name="Freeform 16"/>
              <p:cNvSpPr/>
              <p:nvPr/>
            </p:nvSpPr>
            <p:spPr bwMode="auto">
              <a:xfrm>
                <a:off x="3727450" y="4325938"/>
                <a:ext cx="177800" cy="200025"/>
              </a:xfrm>
              <a:custGeom>
                <a:avLst/>
                <a:gdLst>
                  <a:gd name="T0" fmla="*/ 256 w 259"/>
                  <a:gd name="T1" fmla="*/ 269 h 293"/>
                  <a:gd name="T2" fmla="*/ 257 w 259"/>
                  <a:gd name="T3" fmla="*/ 262 h 293"/>
                  <a:gd name="T4" fmla="*/ 259 w 259"/>
                  <a:gd name="T5" fmla="*/ 228 h 293"/>
                  <a:gd name="T6" fmla="*/ 32 w 259"/>
                  <a:gd name="T7" fmla="*/ 0 h 293"/>
                  <a:gd name="T8" fmla="*/ 0 w 259"/>
                  <a:gd name="T9" fmla="*/ 31 h 293"/>
                  <a:gd name="T10" fmla="*/ 32 w 259"/>
                  <a:gd name="T11" fmla="*/ 63 h 293"/>
                  <a:gd name="T12" fmla="*/ 196 w 259"/>
                  <a:gd name="T13" fmla="*/ 228 h 293"/>
                  <a:gd name="T14" fmla="*/ 194 w 259"/>
                  <a:gd name="T15" fmla="*/ 258 h 293"/>
                  <a:gd name="T16" fmla="*/ 194 w 259"/>
                  <a:gd name="T17" fmla="*/ 258 h 293"/>
                  <a:gd name="T18" fmla="*/ 194 w 259"/>
                  <a:gd name="T19" fmla="*/ 261 h 293"/>
                  <a:gd name="T20" fmla="*/ 225 w 259"/>
                  <a:gd name="T21" fmla="*/ 293 h 293"/>
                  <a:gd name="T22" fmla="*/ 256 w 259"/>
                  <a:gd name="T23" fmla="*/ 269 h 293"/>
                  <a:gd name="T24" fmla="*/ 256 w 259"/>
                  <a:gd name="T25" fmla="*/ 269 h 293"/>
                  <a:gd name="T26" fmla="*/ 256 w 259"/>
                  <a:gd name="T27" fmla="*/ 269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93">
                    <a:moveTo>
                      <a:pt x="256" y="269"/>
                    </a:moveTo>
                    <a:cubicBezTo>
                      <a:pt x="256" y="267"/>
                      <a:pt x="257" y="264"/>
                      <a:pt x="257" y="262"/>
                    </a:cubicBezTo>
                    <a:cubicBezTo>
                      <a:pt x="258" y="250"/>
                      <a:pt x="259" y="239"/>
                      <a:pt x="259" y="228"/>
                    </a:cubicBezTo>
                    <a:cubicBezTo>
                      <a:pt x="259" y="102"/>
                      <a:pt x="157" y="0"/>
                      <a:pt x="32" y="0"/>
                    </a:cubicBezTo>
                    <a:cubicBezTo>
                      <a:pt x="14" y="0"/>
                      <a:pt x="0" y="14"/>
                      <a:pt x="0" y="31"/>
                    </a:cubicBezTo>
                    <a:cubicBezTo>
                      <a:pt x="0" y="49"/>
                      <a:pt x="14" y="63"/>
                      <a:pt x="32" y="63"/>
                    </a:cubicBezTo>
                    <a:cubicBezTo>
                      <a:pt x="123" y="63"/>
                      <a:pt x="196" y="137"/>
                      <a:pt x="196" y="228"/>
                    </a:cubicBezTo>
                    <a:cubicBezTo>
                      <a:pt x="196" y="238"/>
                      <a:pt x="196" y="248"/>
                      <a:pt x="194" y="258"/>
                    </a:cubicBezTo>
                    <a:lnTo>
                      <a:pt x="194" y="258"/>
                    </a:lnTo>
                    <a:cubicBezTo>
                      <a:pt x="194" y="259"/>
                      <a:pt x="194" y="260"/>
                      <a:pt x="194" y="261"/>
                    </a:cubicBezTo>
                    <a:cubicBezTo>
                      <a:pt x="194" y="279"/>
                      <a:pt x="208" y="293"/>
                      <a:pt x="225" y="293"/>
                    </a:cubicBezTo>
                    <a:cubicBezTo>
                      <a:pt x="240" y="293"/>
                      <a:pt x="252" y="283"/>
                      <a:pt x="256" y="269"/>
                    </a:cubicBezTo>
                    <a:lnTo>
                      <a:pt x="256" y="269"/>
                    </a:lnTo>
                    <a:cubicBezTo>
                      <a:pt x="256" y="269"/>
                      <a:pt x="256" y="269"/>
                      <a:pt x="256" y="2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a:latin typeface="+mj-ea"/>
                  <a:ea typeface="+mj-ea"/>
                </a:endParaRPr>
              </a:p>
            </p:txBody>
          </p:sp>
          <p:sp>
            <p:nvSpPr>
              <p:cNvPr id="99" name="Freeform 17"/>
              <p:cNvSpPr/>
              <p:nvPr/>
            </p:nvSpPr>
            <p:spPr bwMode="auto">
              <a:xfrm>
                <a:off x="3732213" y="4395788"/>
                <a:ext cx="103187" cy="112712"/>
              </a:xfrm>
              <a:custGeom>
                <a:avLst/>
                <a:gdLst>
                  <a:gd name="T0" fmla="*/ 151 w 152"/>
                  <a:gd name="T1" fmla="*/ 137 h 164"/>
                  <a:gd name="T2" fmla="*/ 152 w 152"/>
                  <a:gd name="T3" fmla="*/ 126 h 164"/>
                  <a:gd name="T4" fmla="*/ 26 w 152"/>
                  <a:gd name="T5" fmla="*/ 0 h 164"/>
                  <a:gd name="T6" fmla="*/ 0 w 152"/>
                  <a:gd name="T7" fmla="*/ 26 h 164"/>
                  <a:gd name="T8" fmla="*/ 26 w 152"/>
                  <a:gd name="T9" fmla="*/ 52 h 164"/>
                  <a:gd name="T10" fmla="*/ 99 w 152"/>
                  <a:gd name="T11" fmla="*/ 126 h 164"/>
                  <a:gd name="T12" fmla="*/ 99 w 152"/>
                  <a:gd name="T13" fmla="*/ 135 h 164"/>
                  <a:gd name="T14" fmla="*/ 99 w 152"/>
                  <a:gd name="T15" fmla="*/ 135 h 164"/>
                  <a:gd name="T16" fmla="*/ 99 w 152"/>
                  <a:gd name="T17" fmla="*/ 138 h 164"/>
                  <a:gd name="T18" fmla="*/ 125 w 152"/>
                  <a:gd name="T19" fmla="*/ 164 h 164"/>
                  <a:gd name="T20" fmla="*/ 151 w 152"/>
                  <a:gd name="T21" fmla="*/ 142 h 164"/>
                  <a:gd name="T22" fmla="*/ 151 w 152"/>
                  <a:gd name="T23" fmla="*/ 142 h 164"/>
                  <a:gd name="T24" fmla="*/ 151 w 152"/>
                  <a:gd name="T25" fmla="*/ 140 h 164"/>
                  <a:gd name="T26" fmla="*/ 151 w 152"/>
                  <a:gd name="T27" fmla="*/ 138 h 164"/>
                  <a:gd name="T28" fmla="*/ 151 w 152"/>
                  <a:gd name="T29" fmla="*/ 13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 h="164">
                    <a:moveTo>
                      <a:pt x="151" y="137"/>
                    </a:moveTo>
                    <a:cubicBezTo>
                      <a:pt x="152" y="133"/>
                      <a:pt x="152" y="130"/>
                      <a:pt x="152" y="126"/>
                    </a:cubicBezTo>
                    <a:cubicBezTo>
                      <a:pt x="152" y="56"/>
                      <a:pt x="95" y="0"/>
                      <a:pt x="26" y="0"/>
                    </a:cubicBezTo>
                    <a:cubicBezTo>
                      <a:pt x="11" y="0"/>
                      <a:pt x="0" y="11"/>
                      <a:pt x="0" y="26"/>
                    </a:cubicBezTo>
                    <a:cubicBezTo>
                      <a:pt x="0" y="40"/>
                      <a:pt x="11" y="52"/>
                      <a:pt x="26" y="52"/>
                    </a:cubicBezTo>
                    <a:cubicBezTo>
                      <a:pt x="66" y="52"/>
                      <a:pt x="99" y="85"/>
                      <a:pt x="99" y="126"/>
                    </a:cubicBezTo>
                    <a:cubicBezTo>
                      <a:pt x="99" y="129"/>
                      <a:pt x="99" y="132"/>
                      <a:pt x="99" y="135"/>
                    </a:cubicBezTo>
                    <a:lnTo>
                      <a:pt x="99" y="135"/>
                    </a:lnTo>
                    <a:cubicBezTo>
                      <a:pt x="99" y="136"/>
                      <a:pt x="99" y="137"/>
                      <a:pt x="99" y="138"/>
                    </a:cubicBezTo>
                    <a:cubicBezTo>
                      <a:pt x="99" y="153"/>
                      <a:pt x="111" y="164"/>
                      <a:pt x="125" y="164"/>
                    </a:cubicBezTo>
                    <a:cubicBezTo>
                      <a:pt x="138" y="164"/>
                      <a:pt x="149" y="154"/>
                      <a:pt x="151" y="142"/>
                    </a:cubicBezTo>
                    <a:lnTo>
                      <a:pt x="151" y="142"/>
                    </a:lnTo>
                    <a:cubicBezTo>
                      <a:pt x="151" y="141"/>
                      <a:pt x="151" y="140"/>
                      <a:pt x="151" y="140"/>
                    </a:cubicBezTo>
                    <a:cubicBezTo>
                      <a:pt x="151" y="139"/>
                      <a:pt x="151" y="139"/>
                      <a:pt x="151" y="138"/>
                    </a:cubicBezTo>
                    <a:cubicBezTo>
                      <a:pt x="151" y="138"/>
                      <a:pt x="151" y="138"/>
                      <a:pt x="151" y="1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a:latin typeface="+mj-ea"/>
                  <a:ea typeface="+mj-ea"/>
                </a:endParaRPr>
              </a:p>
            </p:txBody>
          </p:sp>
        </p:grpSp>
      </p:grpSp>
      <p:grpSp>
        <p:nvGrpSpPr>
          <p:cNvPr id="102" name="组合 101"/>
          <p:cNvGrpSpPr/>
          <p:nvPr/>
        </p:nvGrpSpPr>
        <p:grpSpPr>
          <a:xfrm>
            <a:off x="4647481" y="2259567"/>
            <a:ext cx="1327038" cy="1327038"/>
            <a:chOff x="5746244" y="2213859"/>
            <a:chExt cx="1151945" cy="1151945"/>
          </a:xfrm>
          <a:solidFill>
            <a:schemeClr val="bg1">
              <a:lumMod val="95000"/>
            </a:schemeClr>
          </a:solidFill>
        </p:grpSpPr>
        <p:grpSp>
          <p:nvGrpSpPr>
            <p:cNvPr id="103" name="组合 102"/>
            <p:cNvGrpSpPr/>
            <p:nvPr/>
          </p:nvGrpSpPr>
          <p:grpSpPr>
            <a:xfrm>
              <a:off x="5746244" y="2213859"/>
              <a:ext cx="1151945" cy="1151945"/>
              <a:chOff x="304800" y="673100"/>
              <a:chExt cx="4000500" cy="4000500"/>
            </a:xfrm>
            <a:grpFill/>
            <a:effectLst>
              <a:outerShdw blurRad="444500" dist="254000" dir="8100000" algn="tr" rotWithShape="0">
                <a:prstClr val="black">
                  <a:alpha val="50000"/>
                </a:prstClr>
              </a:outerShdw>
            </a:effectLst>
          </p:grpSpPr>
          <p:sp>
            <p:nvSpPr>
              <p:cNvPr id="107" name="同心圆 106"/>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rgbClr val="C00000"/>
                  </a:solidFill>
                  <a:latin typeface="+mj-ea"/>
                  <a:ea typeface="+mj-ea"/>
                </a:endParaRPr>
              </a:p>
            </p:txBody>
          </p:sp>
          <p:sp>
            <p:nvSpPr>
              <p:cNvPr id="108" name="椭圆 107"/>
              <p:cNvSpPr/>
              <p:nvPr/>
            </p:nvSpPr>
            <p:spPr>
              <a:xfrm>
                <a:off x="304803" y="730034"/>
                <a:ext cx="3943563" cy="3943557"/>
              </a:xfrm>
              <a:prstGeom prst="ellipse">
                <a:avLst/>
              </a:prstGeom>
              <a:solidFill>
                <a:srgbClr val="B200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rgbClr val="C00000"/>
                  </a:solidFill>
                  <a:latin typeface="+mj-ea"/>
                  <a:ea typeface="+mj-ea"/>
                </a:endParaRPr>
              </a:p>
            </p:txBody>
          </p:sp>
        </p:grpSp>
        <p:grpSp>
          <p:nvGrpSpPr>
            <p:cNvPr id="104" name="组合 103"/>
            <p:cNvGrpSpPr/>
            <p:nvPr/>
          </p:nvGrpSpPr>
          <p:grpSpPr>
            <a:xfrm>
              <a:off x="6013981" y="2515838"/>
              <a:ext cx="610874" cy="503276"/>
              <a:chOff x="3376613" y="2879725"/>
              <a:chExt cx="558800" cy="460375"/>
            </a:xfrm>
            <a:grpFill/>
          </p:grpSpPr>
          <p:sp>
            <p:nvSpPr>
              <p:cNvPr id="105" name="Freeform 10"/>
              <p:cNvSpPr>
                <a:spLocks noEditPoints="1"/>
              </p:cNvSpPr>
              <p:nvPr/>
            </p:nvSpPr>
            <p:spPr bwMode="auto">
              <a:xfrm>
                <a:off x="3376613" y="2879725"/>
                <a:ext cx="396875" cy="361950"/>
              </a:xfrm>
              <a:custGeom>
                <a:avLst/>
                <a:gdLst>
                  <a:gd name="T0" fmla="*/ 568 w 580"/>
                  <a:gd name="T1" fmla="*/ 207 h 528"/>
                  <a:gd name="T2" fmla="*/ 580 w 580"/>
                  <a:gd name="T3" fmla="*/ 207 h 528"/>
                  <a:gd name="T4" fmla="*/ 292 w 580"/>
                  <a:gd name="T5" fmla="*/ 0 h 528"/>
                  <a:gd name="T6" fmla="*/ 0 w 580"/>
                  <a:gd name="T7" fmla="*/ 244 h 528"/>
                  <a:gd name="T8" fmla="*/ 114 w 580"/>
                  <a:gd name="T9" fmla="*/ 438 h 528"/>
                  <a:gd name="T10" fmla="*/ 117 w 580"/>
                  <a:gd name="T11" fmla="*/ 440 h 528"/>
                  <a:gd name="T12" fmla="*/ 89 w 580"/>
                  <a:gd name="T13" fmla="*/ 528 h 528"/>
                  <a:gd name="T14" fmla="*/ 194 w 580"/>
                  <a:gd name="T15" fmla="*/ 475 h 528"/>
                  <a:gd name="T16" fmla="*/ 199 w 580"/>
                  <a:gd name="T17" fmla="*/ 476 h 528"/>
                  <a:gd name="T18" fmla="*/ 292 w 580"/>
                  <a:gd name="T19" fmla="*/ 488 h 528"/>
                  <a:gd name="T20" fmla="*/ 311 w 580"/>
                  <a:gd name="T21" fmla="*/ 488 h 528"/>
                  <a:gd name="T22" fmla="*/ 302 w 580"/>
                  <a:gd name="T23" fmla="*/ 430 h 528"/>
                  <a:gd name="T24" fmla="*/ 568 w 580"/>
                  <a:gd name="T25" fmla="*/ 207 h 528"/>
                  <a:gd name="T26" fmla="*/ 393 w 580"/>
                  <a:gd name="T27" fmla="*/ 121 h 528"/>
                  <a:gd name="T28" fmla="*/ 393 w 580"/>
                  <a:gd name="T29" fmla="*/ 121 h 528"/>
                  <a:gd name="T30" fmla="*/ 434 w 580"/>
                  <a:gd name="T31" fmla="*/ 160 h 528"/>
                  <a:gd name="T32" fmla="*/ 393 w 580"/>
                  <a:gd name="T33" fmla="*/ 200 h 528"/>
                  <a:gd name="T34" fmla="*/ 352 w 580"/>
                  <a:gd name="T35" fmla="*/ 160 h 528"/>
                  <a:gd name="T36" fmla="*/ 393 w 580"/>
                  <a:gd name="T37" fmla="*/ 121 h 528"/>
                  <a:gd name="T38" fmla="*/ 190 w 580"/>
                  <a:gd name="T39" fmla="*/ 200 h 528"/>
                  <a:gd name="T40" fmla="*/ 190 w 580"/>
                  <a:gd name="T41" fmla="*/ 200 h 528"/>
                  <a:gd name="T42" fmla="*/ 149 w 580"/>
                  <a:gd name="T43" fmla="*/ 160 h 528"/>
                  <a:gd name="T44" fmla="*/ 190 w 580"/>
                  <a:gd name="T45" fmla="*/ 121 h 528"/>
                  <a:gd name="T46" fmla="*/ 231 w 580"/>
                  <a:gd name="T47" fmla="*/ 160 h 528"/>
                  <a:gd name="T48" fmla="*/ 190 w 580"/>
                  <a:gd name="T49" fmla="*/ 20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0" h="528">
                    <a:moveTo>
                      <a:pt x="568" y="207"/>
                    </a:moveTo>
                    <a:cubicBezTo>
                      <a:pt x="572" y="207"/>
                      <a:pt x="576" y="207"/>
                      <a:pt x="580" y="207"/>
                    </a:cubicBezTo>
                    <a:cubicBezTo>
                      <a:pt x="559" y="90"/>
                      <a:pt x="438" y="0"/>
                      <a:pt x="292" y="0"/>
                    </a:cubicBezTo>
                    <a:cubicBezTo>
                      <a:pt x="130" y="0"/>
                      <a:pt x="0" y="110"/>
                      <a:pt x="0" y="244"/>
                    </a:cubicBezTo>
                    <a:cubicBezTo>
                      <a:pt x="0" y="323"/>
                      <a:pt x="45" y="394"/>
                      <a:pt x="114" y="438"/>
                    </a:cubicBezTo>
                    <a:cubicBezTo>
                      <a:pt x="115" y="439"/>
                      <a:pt x="117" y="440"/>
                      <a:pt x="117" y="440"/>
                    </a:cubicBezTo>
                    <a:lnTo>
                      <a:pt x="89" y="528"/>
                    </a:lnTo>
                    <a:lnTo>
                      <a:pt x="194" y="475"/>
                    </a:lnTo>
                    <a:cubicBezTo>
                      <a:pt x="194" y="475"/>
                      <a:pt x="198" y="476"/>
                      <a:pt x="199" y="476"/>
                    </a:cubicBezTo>
                    <a:cubicBezTo>
                      <a:pt x="228" y="484"/>
                      <a:pt x="259" y="488"/>
                      <a:pt x="292" y="488"/>
                    </a:cubicBezTo>
                    <a:cubicBezTo>
                      <a:pt x="298" y="488"/>
                      <a:pt x="305" y="488"/>
                      <a:pt x="311" y="488"/>
                    </a:cubicBezTo>
                    <a:cubicBezTo>
                      <a:pt x="305" y="469"/>
                      <a:pt x="302" y="450"/>
                      <a:pt x="302" y="430"/>
                    </a:cubicBezTo>
                    <a:cubicBezTo>
                      <a:pt x="302" y="307"/>
                      <a:pt x="421" y="207"/>
                      <a:pt x="568" y="207"/>
                    </a:cubicBezTo>
                    <a:close/>
                    <a:moveTo>
                      <a:pt x="393" y="121"/>
                    </a:moveTo>
                    <a:lnTo>
                      <a:pt x="393" y="121"/>
                    </a:lnTo>
                    <a:cubicBezTo>
                      <a:pt x="416" y="121"/>
                      <a:pt x="434" y="138"/>
                      <a:pt x="434" y="160"/>
                    </a:cubicBezTo>
                    <a:cubicBezTo>
                      <a:pt x="434" y="182"/>
                      <a:pt x="416" y="200"/>
                      <a:pt x="393" y="200"/>
                    </a:cubicBezTo>
                    <a:cubicBezTo>
                      <a:pt x="370" y="200"/>
                      <a:pt x="352" y="182"/>
                      <a:pt x="352" y="160"/>
                    </a:cubicBezTo>
                    <a:cubicBezTo>
                      <a:pt x="352" y="138"/>
                      <a:pt x="370" y="121"/>
                      <a:pt x="393" y="121"/>
                    </a:cubicBezTo>
                    <a:close/>
                    <a:moveTo>
                      <a:pt x="190" y="200"/>
                    </a:moveTo>
                    <a:lnTo>
                      <a:pt x="190" y="200"/>
                    </a:lnTo>
                    <a:cubicBezTo>
                      <a:pt x="167" y="200"/>
                      <a:pt x="149" y="182"/>
                      <a:pt x="149" y="160"/>
                    </a:cubicBezTo>
                    <a:cubicBezTo>
                      <a:pt x="149" y="138"/>
                      <a:pt x="167" y="121"/>
                      <a:pt x="190" y="121"/>
                    </a:cubicBezTo>
                    <a:cubicBezTo>
                      <a:pt x="213" y="121"/>
                      <a:pt x="231" y="138"/>
                      <a:pt x="231" y="160"/>
                    </a:cubicBezTo>
                    <a:cubicBezTo>
                      <a:pt x="231" y="182"/>
                      <a:pt x="213" y="200"/>
                      <a:pt x="190" y="2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a:latin typeface="+mj-ea"/>
                  <a:ea typeface="+mj-ea"/>
                </a:endParaRPr>
              </a:p>
            </p:txBody>
          </p:sp>
          <p:sp>
            <p:nvSpPr>
              <p:cNvPr id="106" name="Freeform 11"/>
              <p:cNvSpPr>
                <a:spLocks noEditPoints="1"/>
              </p:cNvSpPr>
              <p:nvPr/>
            </p:nvSpPr>
            <p:spPr bwMode="auto">
              <a:xfrm>
                <a:off x="3598863" y="3033713"/>
                <a:ext cx="336550" cy="306387"/>
              </a:xfrm>
              <a:custGeom>
                <a:avLst/>
                <a:gdLst>
                  <a:gd name="T0" fmla="*/ 0 w 493"/>
                  <a:gd name="T1" fmla="*/ 206 h 446"/>
                  <a:gd name="T2" fmla="*/ 247 w 493"/>
                  <a:gd name="T3" fmla="*/ 412 h 446"/>
                  <a:gd name="T4" fmla="*/ 325 w 493"/>
                  <a:gd name="T5" fmla="*/ 402 h 446"/>
                  <a:gd name="T6" fmla="*/ 329 w 493"/>
                  <a:gd name="T7" fmla="*/ 401 h 446"/>
                  <a:gd name="T8" fmla="*/ 418 w 493"/>
                  <a:gd name="T9" fmla="*/ 446 h 446"/>
                  <a:gd name="T10" fmla="*/ 394 w 493"/>
                  <a:gd name="T11" fmla="*/ 371 h 446"/>
                  <a:gd name="T12" fmla="*/ 397 w 493"/>
                  <a:gd name="T13" fmla="*/ 370 h 446"/>
                  <a:gd name="T14" fmla="*/ 493 w 493"/>
                  <a:gd name="T15" fmla="*/ 206 h 446"/>
                  <a:gd name="T16" fmla="*/ 247 w 493"/>
                  <a:gd name="T17" fmla="*/ 0 h 446"/>
                  <a:gd name="T18" fmla="*/ 0 w 493"/>
                  <a:gd name="T19" fmla="*/ 206 h 446"/>
                  <a:gd name="T20" fmla="*/ 298 w 493"/>
                  <a:gd name="T21" fmla="*/ 135 h 446"/>
                  <a:gd name="T22" fmla="*/ 298 w 493"/>
                  <a:gd name="T23" fmla="*/ 135 h 446"/>
                  <a:gd name="T24" fmla="*/ 333 w 493"/>
                  <a:gd name="T25" fmla="*/ 102 h 446"/>
                  <a:gd name="T26" fmla="*/ 367 w 493"/>
                  <a:gd name="T27" fmla="*/ 135 h 446"/>
                  <a:gd name="T28" fmla="*/ 333 w 493"/>
                  <a:gd name="T29" fmla="*/ 169 h 446"/>
                  <a:gd name="T30" fmla="*/ 298 w 493"/>
                  <a:gd name="T31" fmla="*/ 135 h 446"/>
                  <a:gd name="T32" fmla="*/ 127 w 493"/>
                  <a:gd name="T33" fmla="*/ 135 h 446"/>
                  <a:gd name="T34" fmla="*/ 127 w 493"/>
                  <a:gd name="T35" fmla="*/ 135 h 446"/>
                  <a:gd name="T36" fmla="*/ 161 w 493"/>
                  <a:gd name="T37" fmla="*/ 102 h 446"/>
                  <a:gd name="T38" fmla="*/ 196 w 493"/>
                  <a:gd name="T39" fmla="*/ 135 h 446"/>
                  <a:gd name="T40" fmla="*/ 161 w 493"/>
                  <a:gd name="T41" fmla="*/ 169 h 446"/>
                  <a:gd name="T42" fmla="*/ 127 w 493"/>
                  <a:gd name="T43" fmla="*/ 135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3" h="446">
                    <a:moveTo>
                      <a:pt x="0" y="206"/>
                    </a:moveTo>
                    <a:cubicBezTo>
                      <a:pt x="0" y="320"/>
                      <a:pt x="111" y="412"/>
                      <a:pt x="247" y="412"/>
                    </a:cubicBezTo>
                    <a:cubicBezTo>
                      <a:pt x="274" y="412"/>
                      <a:pt x="300" y="409"/>
                      <a:pt x="325" y="402"/>
                    </a:cubicBezTo>
                    <a:cubicBezTo>
                      <a:pt x="326" y="401"/>
                      <a:pt x="329" y="401"/>
                      <a:pt x="329" y="401"/>
                    </a:cubicBezTo>
                    <a:lnTo>
                      <a:pt x="418" y="446"/>
                    </a:lnTo>
                    <a:lnTo>
                      <a:pt x="394" y="371"/>
                    </a:lnTo>
                    <a:cubicBezTo>
                      <a:pt x="394" y="371"/>
                      <a:pt x="396" y="370"/>
                      <a:pt x="397" y="370"/>
                    </a:cubicBezTo>
                    <a:cubicBezTo>
                      <a:pt x="455" y="332"/>
                      <a:pt x="493" y="273"/>
                      <a:pt x="493" y="206"/>
                    </a:cubicBezTo>
                    <a:cubicBezTo>
                      <a:pt x="493" y="92"/>
                      <a:pt x="383" y="0"/>
                      <a:pt x="247" y="0"/>
                    </a:cubicBezTo>
                    <a:cubicBezTo>
                      <a:pt x="111" y="0"/>
                      <a:pt x="0" y="92"/>
                      <a:pt x="0" y="206"/>
                    </a:cubicBezTo>
                    <a:close/>
                    <a:moveTo>
                      <a:pt x="298" y="135"/>
                    </a:moveTo>
                    <a:lnTo>
                      <a:pt x="298" y="135"/>
                    </a:lnTo>
                    <a:cubicBezTo>
                      <a:pt x="298" y="117"/>
                      <a:pt x="314" y="102"/>
                      <a:pt x="333" y="102"/>
                    </a:cubicBezTo>
                    <a:cubicBezTo>
                      <a:pt x="352" y="102"/>
                      <a:pt x="367" y="117"/>
                      <a:pt x="367" y="135"/>
                    </a:cubicBezTo>
                    <a:cubicBezTo>
                      <a:pt x="367" y="154"/>
                      <a:pt x="352" y="169"/>
                      <a:pt x="333" y="169"/>
                    </a:cubicBezTo>
                    <a:cubicBezTo>
                      <a:pt x="314" y="169"/>
                      <a:pt x="298" y="154"/>
                      <a:pt x="298" y="135"/>
                    </a:cubicBezTo>
                    <a:close/>
                    <a:moveTo>
                      <a:pt x="127" y="135"/>
                    </a:moveTo>
                    <a:lnTo>
                      <a:pt x="127" y="135"/>
                    </a:lnTo>
                    <a:cubicBezTo>
                      <a:pt x="127" y="117"/>
                      <a:pt x="142" y="102"/>
                      <a:pt x="161" y="102"/>
                    </a:cubicBezTo>
                    <a:cubicBezTo>
                      <a:pt x="180" y="102"/>
                      <a:pt x="196" y="117"/>
                      <a:pt x="196" y="135"/>
                    </a:cubicBezTo>
                    <a:cubicBezTo>
                      <a:pt x="196" y="154"/>
                      <a:pt x="180" y="169"/>
                      <a:pt x="161" y="169"/>
                    </a:cubicBezTo>
                    <a:cubicBezTo>
                      <a:pt x="142" y="169"/>
                      <a:pt x="127" y="154"/>
                      <a:pt x="127" y="1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a:latin typeface="+mj-ea"/>
                  <a:ea typeface="+mj-ea"/>
                </a:endParaRPr>
              </a:p>
            </p:txBody>
          </p:sp>
        </p:grpSp>
      </p:grpSp>
      <p:grpSp>
        <p:nvGrpSpPr>
          <p:cNvPr id="109" name="组合 108"/>
          <p:cNvGrpSpPr/>
          <p:nvPr/>
        </p:nvGrpSpPr>
        <p:grpSpPr>
          <a:xfrm>
            <a:off x="6167213" y="2259566"/>
            <a:ext cx="1332025" cy="1344056"/>
            <a:chOff x="7265976" y="2213859"/>
            <a:chExt cx="1156274" cy="1166718"/>
          </a:xfrm>
          <a:solidFill>
            <a:schemeClr val="bg1">
              <a:lumMod val="95000"/>
            </a:schemeClr>
          </a:solidFill>
        </p:grpSpPr>
        <p:grpSp>
          <p:nvGrpSpPr>
            <p:cNvPr id="110" name="组合 109"/>
            <p:cNvGrpSpPr/>
            <p:nvPr/>
          </p:nvGrpSpPr>
          <p:grpSpPr>
            <a:xfrm>
              <a:off x="7265976" y="2213859"/>
              <a:ext cx="1156274" cy="1166718"/>
              <a:chOff x="304797" y="673100"/>
              <a:chExt cx="4015534" cy="4051803"/>
            </a:xfrm>
            <a:grpFill/>
            <a:effectLst>
              <a:outerShdw blurRad="444500" dist="254000" dir="8100000" algn="tr" rotWithShape="0">
                <a:prstClr val="black">
                  <a:alpha val="50000"/>
                </a:prstClr>
              </a:outerShdw>
            </a:effectLst>
          </p:grpSpPr>
          <p:sp>
            <p:nvSpPr>
              <p:cNvPr id="112" name="同心圆 111"/>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rgbClr val="C00000"/>
                  </a:solidFill>
                  <a:latin typeface="+mj-ea"/>
                  <a:ea typeface="+mj-ea"/>
                </a:endParaRPr>
              </a:p>
            </p:txBody>
          </p:sp>
          <p:sp>
            <p:nvSpPr>
              <p:cNvPr id="113" name="椭圆 112"/>
              <p:cNvSpPr/>
              <p:nvPr/>
            </p:nvSpPr>
            <p:spPr>
              <a:xfrm>
                <a:off x="304797" y="709369"/>
                <a:ext cx="4015534" cy="4015534"/>
              </a:xfrm>
              <a:prstGeom prst="ellipse">
                <a:avLst/>
              </a:prstGeom>
              <a:solidFill>
                <a:srgbClr val="759D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rgbClr val="C00000"/>
                  </a:solidFill>
                  <a:latin typeface="+mj-ea"/>
                  <a:ea typeface="+mj-ea"/>
                </a:endParaRPr>
              </a:p>
            </p:txBody>
          </p:sp>
        </p:grpSp>
        <p:sp>
          <p:nvSpPr>
            <p:cNvPr id="111" name="Freeform 12"/>
            <p:cNvSpPr/>
            <p:nvPr/>
          </p:nvSpPr>
          <p:spPr bwMode="auto">
            <a:xfrm>
              <a:off x="7518516" y="2437036"/>
              <a:ext cx="626492" cy="595254"/>
            </a:xfrm>
            <a:custGeom>
              <a:avLst/>
              <a:gdLst>
                <a:gd name="T0" fmla="*/ 244 w 836"/>
                <a:gd name="T1" fmla="*/ 537 h 795"/>
                <a:gd name="T2" fmla="*/ 510 w 836"/>
                <a:gd name="T3" fmla="*/ 376 h 795"/>
                <a:gd name="T4" fmla="*/ 187 w 836"/>
                <a:gd name="T5" fmla="*/ 332 h 795"/>
                <a:gd name="T6" fmla="*/ 619 w 836"/>
                <a:gd name="T7" fmla="*/ 327 h 795"/>
                <a:gd name="T8" fmla="*/ 619 w 836"/>
                <a:gd name="T9" fmla="*/ 358 h 795"/>
                <a:gd name="T10" fmla="*/ 374 w 836"/>
                <a:gd name="T11" fmla="*/ 533 h 795"/>
                <a:gd name="T12" fmla="*/ 635 w 836"/>
                <a:gd name="T13" fmla="*/ 554 h 795"/>
                <a:gd name="T14" fmla="*/ 627 w 836"/>
                <a:gd name="T15" fmla="*/ 508 h 795"/>
                <a:gd name="T16" fmla="*/ 836 w 836"/>
                <a:gd name="T17" fmla="*/ 304 h 795"/>
                <a:gd name="T18" fmla="*/ 547 w 836"/>
                <a:gd name="T19" fmla="*/ 262 h 795"/>
                <a:gd name="T20" fmla="*/ 418 w 836"/>
                <a:gd name="T21" fmla="*/ 0 h 795"/>
                <a:gd name="T22" fmla="*/ 289 w 836"/>
                <a:gd name="T23" fmla="*/ 262 h 795"/>
                <a:gd name="T24" fmla="*/ 0 w 836"/>
                <a:gd name="T25" fmla="*/ 304 h 795"/>
                <a:gd name="T26" fmla="*/ 209 w 836"/>
                <a:gd name="T27" fmla="*/ 508 h 795"/>
                <a:gd name="T28" fmla="*/ 159 w 836"/>
                <a:gd name="T29" fmla="*/ 795 h 795"/>
                <a:gd name="T30" fmla="*/ 418 w 836"/>
                <a:gd name="T31" fmla="*/ 660 h 795"/>
                <a:gd name="T32" fmla="*/ 676 w 836"/>
                <a:gd name="T33" fmla="*/ 795 h 795"/>
                <a:gd name="T34" fmla="*/ 636 w 836"/>
                <a:gd name="T35" fmla="*/ 559 h 795"/>
                <a:gd name="T36" fmla="*/ 244 w 836"/>
                <a:gd name="T37" fmla="*/ 576 h 795"/>
                <a:gd name="T38" fmla="*/ 244 w 836"/>
                <a:gd name="T39" fmla="*/ 537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6" h="795">
                  <a:moveTo>
                    <a:pt x="244" y="537"/>
                  </a:moveTo>
                  <a:cubicBezTo>
                    <a:pt x="263" y="515"/>
                    <a:pt x="510" y="376"/>
                    <a:pt x="510" y="376"/>
                  </a:cubicBezTo>
                  <a:lnTo>
                    <a:pt x="187" y="332"/>
                  </a:lnTo>
                  <a:lnTo>
                    <a:pt x="619" y="327"/>
                  </a:lnTo>
                  <a:cubicBezTo>
                    <a:pt x="619" y="327"/>
                    <a:pt x="634" y="340"/>
                    <a:pt x="619" y="358"/>
                  </a:cubicBezTo>
                  <a:cubicBezTo>
                    <a:pt x="603" y="376"/>
                    <a:pt x="374" y="533"/>
                    <a:pt x="374" y="533"/>
                  </a:cubicBezTo>
                  <a:lnTo>
                    <a:pt x="635" y="554"/>
                  </a:lnTo>
                  <a:lnTo>
                    <a:pt x="627" y="508"/>
                  </a:lnTo>
                  <a:lnTo>
                    <a:pt x="836" y="304"/>
                  </a:lnTo>
                  <a:lnTo>
                    <a:pt x="547" y="262"/>
                  </a:lnTo>
                  <a:lnTo>
                    <a:pt x="418" y="0"/>
                  </a:lnTo>
                  <a:lnTo>
                    <a:pt x="289" y="262"/>
                  </a:lnTo>
                  <a:lnTo>
                    <a:pt x="0" y="304"/>
                  </a:lnTo>
                  <a:lnTo>
                    <a:pt x="209" y="508"/>
                  </a:lnTo>
                  <a:lnTo>
                    <a:pt x="159" y="795"/>
                  </a:lnTo>
                  <a:lnTo>
                    <a:pt x="418" y="660"/>
                  </a:lnTo>
                  <a:lnTo>
                    <a:pt x="676" y="795"/>
                  </a:lnTo>
                  <a:lnTo>
                    <a:pt x="636" y="559"/>
                  </a:lnTo>
                  <a:lnTo>
                    <a:pt x="244" y="576"/>
                  </a:lnTo>
                  <a:cubicBezTo>
                    <a:pt x="244" y="576"/>
                    <a:pt x="225" y="559"/>
                    <a:pt x="244" y="537"/>
                  </a:cubicBezTo>
                  <a:close/>
                </a:path>
              </a:pathLst>
            </a:custGeom>
            <a:grpFill/>
            <a:ln>
              <a:noFill/>
            </a:ln>
          </p:spPr>
          <p:txBody>
            <a:bodyPr vert="horz" wrap="square" lIns="121920" tIns="60960" rIns="121920" bIns="60960" numCol="1" anchor="t" anchorCtr="0" compatLnSpc="1"/>
            <a:lstStyle/>
            <a:p>
              <a:endParaRPr lang="zh-CN" altLang="en-US">
                <a:latin typeface="+mj-ea"/>
                <a:ea typeface="+mj-ea"/>
              </a:endParaRPr>
            </a:p>
          </p:txBody>
        </p:sp>
      </p:grpSp>
      <p:sp>
        <p:nvSpPr>
          <p:cNvPr id="114" name="TextBox 48"/>
          <p:cNvSpPr txBox="1"/>
          <p:nvPr/>
        </p:nvSpPr>
        <p:spPr>
          <a:xfrm>
            <a:off x="7897761" y="2746331"/>
            <a:ext cx="3104400" cy="436017"/>
          </a:xfrm>
          <a:prstGeom prst="rect">
            <a:avLst/>
          </a:prstGeom>
          <a:noFill/>
        </p:spPr>
        <p:txBody>
          <a:bodyPr wrap="square" lIns="0" tIns="0" rIns="0" bIns="0" rtlCol="0">
            <a:spAutoFit/>
          </a:bodyPr>
          <a:lstStyle/>
          <a:p>
            <a:pPr algn="just">
              <a:lnSpc>
                <a:spcPts val="1735"/>
              </a:lnSpc>
            </a:pPr>
            <a:r>
              <a:rPr lang="zh-CN" altLang="en-US" sz="1335" dirty="0">
                <a:solidFill>
                  <a:schemeClr val="tx1">
                    <a:lumMod val="65000"/>
                    <a:lumOff val="35000"/>
                  </a:schemeClr>
                </a:solidFill>
                <a:latin typeface="+mj-ea"/>
                <a:ea typeface="+mj-ea"/>
              </a:rPr>
              <a:t>点击输入简要文字内容，文字内容需概括精炼，言简意赅的说明分项内容</a:t>
            </a:r>
            <a:r>
              <a:rPr lang="en-US" altLang="zh-CN" sz="1335" dirty="0">
                <a:solidFill>
                  <a:schemeClr val="tx1">
                    <a:lumMod val="65000"/>
                    <a:lumOff val="35000"/>
                  </a:schemeClr>
                </a:solidFill>
                <a:latin typeface="+mj-ea"/>
                <a:ea typeface="+mj-ea"/>
              </a:rPr>
              <a:t>……</a:t>
            </a:r>
          </a:p>
        </p:txBody>
      </p:sp>
      <p:sp>
        <p:nvSpPr>
          <p:cNvPr id="115" name="TextBox 49"/>
          <p:cNvSpPr txBox="1"/>
          <p:nvPr/>
        </p:nvSpPr>
        <p:spPr>
          <a:xfrm>
            <a:off x="7897761" y="2325069"/>
            <a:ext cx="3075091" cy="287323"/>
          </a:xfrm>
          <a:prstGeom prst="rect">
            <a:avLst/>
          </a:prstGeom>
          <a:noFill/>
        </p:spPr>
        <p:txBody>
          <a:bodyPr wrap="square" lIns="0" tIns="0" rIns="0" bIns="0" rtlCol="0">
            <a:spAutoFit/>
          </a:bodyPr>
          <a:lstStyle/>
          <a:p>
            <a:r>
              <a:rPr lang="en-US" altLang="zh-CN" b="1" dirty="0" smtClean="0">
                <a:solidFill>
                  <a:schemeClr val="tx1">
                    <a:lumMod val="65000"/>
                    <a:lumOff val="35000"/>
                  </a:schemeClr>
                </a:solidFill>
                <a:latin typeface="+mj-ea"/>
                <a:ea typeface="+mj-ea"/>
              </a:rPr>
              <a:t>QQ</a:t>
            </a:r>
            <a:r>
              <a:rPr lang="zh-CN" altLang="en-US" b="1" dirty="0" smtClean="0">
                <a:solidFill>
                  <a:schemeClr val="tx1">
                    <a:lumMod val="65000"/>
                    <a:lumOff val="35000"/>
                  </a:schemeClr>
                </a:solidFill>
                <a:latin typeface="+mj-ea"/>
                <a:ea typeface="+mj-ea"/>
              </a:rPr>
              <a:t>宣传</a:t>
            </a:r>
            <a:endParaRPr lang="zh-CN" altLang="en-US" b="1" dirty="0">
              <a:solidFill>
                <a:schemeClr val="tx1">
                  <a:lumMod val="65000"/>
                  <a:lumOff val="35000"/>
                </a:schemeClr>
              </a:solidFill>
              <a:latin typeface="+mj-ea"/>
              <a:ea typeface="+mj-ea"/>
            </a:endParaRPr>
          </a:p>
        </p:txBody>
      </p:sp>
      <p:sp>
        <p:nvSpPr>
          <p:cNvPr id="116" name="TextBox 50"/>
          <p:cNvSpPr txBox="1"/>
          <p:nvPr/>
        </p:nvSpPr>
        <p:spPr>
          <a:xfrm>
            <a:off x="7912518" y="4608574"/>
            <a:ext cx="3104400" cy="436017"/>
          </a:xfrm>
          <a:prstGeom prst="rect">
            <a:avLst/>
          </a:prstGeom>
          <a:noFill/>
        </p:spPr>
        <p:txBody>
          <a:bodyPr wrap="square" lIns="0" tIns="0" rIns="0" bIns="0" rtlCol="0">
            <a:spAutoFit/>
          </a:bodyPr>
          <a:lstStyle/>
          <a:p>
            <a:pPr algn="just">
              <a:lnSpc>
                <a:spcPts val="1735"/>
              </a:lnSpc>
            </a:pPr>
            <a:r>
              <a:rPr lang="zh-CN" altLang="en-US" sz="1335" dirty="0">
                <a:solidFill>
                  <a:schemeClr val="tx1">
                    <a:lumMod val="65000"/>
                    <a:lumOff val="35000"/>
                  </a:schemeClr>
                </a:solidFill>
                <a:latin typeface="+mj-ea"/>
                <a:ea typeface="+mj-ea"/>
              </a:rPr>
              <a:t>点击输入简要文字内容，文字内容需概括精炼，言简意赅的说明分项内容</a:t>
            </a:r>
            <a:r>
              <a:rPr lang="en-US" altLang="zh-CN" sz="1335" dirty="0">
                <a:solidFill>
                  <a:schemeClr val="tx1">
                    <a:lumMod val="65000"/>
                    <a:lumOff val="35000"/>
                  </a:schemeClr>
                </a:solidFill>
                <a:latin typeface="+mj-ea"/>
                <a:ea typeface="+mj-ea"/>
              </a:rPr>
              <a:t>……</a:t>
            </a:r>
          </a:p>
        </p:txBody>
      </p:sp>
      <p:sp>
        <p:nvSpPr>
          <p:cNvPr id="117" name="TextBox 51"/>
          <p:cNvSpPr txBox="1"/>
          <p:nvPr/>
        </p:nvSpPr>
        <p:spPr>
          <a:xfrm>
            <a:off x="7912519" y="4187312"/>
            <a:ext cx="3075091" cy="287323"/>
          </a:xfrm>
          <a:prstGeom prst="rect">
            <a:avLst/>
          </a:prstGeom>
          <a:noFill/>
        </p:spPr>
        <p:txBody>
          <a:bodyPr wrap="square" lIns="0" tIns="0" rIns="0" bIns="0" rtlCol="0">
            <a:spAutoFit/>
          </a:bodyPr>
          <a:lstStyle/>
          <a:p>
            <a:r>
              <a:rPr lang="zh-CN" altLang="en-US" b="1" dirty="0">
                <a:solidFill>
                  <a:schemeClr val="tx1">
                    <a:lumMod val="65000"/>
                    <a:lumOff val="35000"/>
                  </a:schemeClr>
                </a:solidFill>
                <a:latin typeface="+mj-ea"/>
                <a:ea typeface="+mj-ea"/>
              </a:rPr>
              <a:t>本地</a:t>
            </a:r>
            <a:r>
              <a:rPr lang="zh-CN" altLang="en-US" b="1" dirty="0" smtClean="0">
                <a:solidFill>
                  <a:schemeClr val="tx1">
                    <a:lumMod val="65000"/>
                    <a:lumOff val="35000"/>
                  </a:schemeClr>
                </a:solidFill>
                <a:latin typeface="+mj-ea"/>
                <a:ea typeface="+mj-ea"/>
              </a:rPr>
              <a:t>论坛</a:t>
            </a:r>
            <a:r>
              <a:rPr lang="zh-CN" altLang="en-US" b="1" dirty="0">
                <a:solidFill>
                  <a:schemeClr val="tx1">
                    <a:lumMod val="65000"/>
                    <a:lumOff val="35000"/>
                  </a:schemeClr>
                </a:solidFill>
                <a:latin typeface="+mj-ea"/>
                <a:ea typeface="+mj-ea"/>
              </a:rPr>
              <a:t>宣传</a:t>
            </a:r>
          </a:p>
        </p:txBody>
      </p:sp>
      <p:sp>
        <p:nvSpPr>
          <p:cNvPr id="118" name="TextBox 52"/>
          <p:cNvSpPr txBox="1"/>
          <p:nvPr/>
        </p:nvSpPr>
        <p:spPr>
          <a:xfrm>
            <a:off x="959879" y="4412473"/>
            <a:ext cx="3104400" cy="436017"/>
          </a:xfrm>
          <a:prstGeom prst="rect">
            <a:avLst/>
          </a:prstGeom>
          <a:noFill/>
        </p:spPr>
        <p:txBody>
          <a:bodyPr wrap="square" lIns="0" tIns="0" rIns="0" bIns="0" rtlCol="0">
            <a:spAutoFit/>
          </a:bodyPr>
          <a:lstStyle/>
          <a:p>
            <a:pPr algn="r">
              <a:lnSpc>
                <a:spcPts val="1735"/>
              </a:lnSpc>
            </a:pPr>
            <a:r>
              <a:rPr lang="zh-CN" altLang="en-US" sz="1335" dirty="0">
                <a:solidFill>
                  <a:schemeClr val="tx1">
                    <a:lumMod val="65000"/>
                    <a:lumOff val="35000"/>
                  </a:schemeClr>
                </a:solidFill>
                <a:latin typeface="+mj-ea"/>
                <a:ea typeface="+mj-ea"/>
              </a:rPr>
              <a:t>点击输入简要文字内容，文字内容需概括精炼，言简意赅的说明分项内容</a:t>
            </a:r>
            <a:r>
              <a:rPr lang="en-US" altLang="zh-CN" sz="1335" dirty="0">
                <a:solidFill>
                  <a:schemeClr val="tx1">
                    <a:lumMod val="65000"/>
                    <a:lumOff val="35000"/>
                  </a:schemeClr>
                </a:solidFill>
                <a:latin typeface="+mj-ea"/>
                <a:ea typeface="+mj-ea"/>
              </a:rPr>
              <a:t>……</a:t>
            </a:r>
          </a:p>
        </p:txBody>
      </p:sp>
      <p:sp>
        <p:nvSpPr>
          <p:cNvPr id="119" name="TextBox 53"/>
          <p:cNvSpPr txBox="1"/>
          <p:nvPr/>
        </p:nvSpPr>
        <p:spPr>
          <a:xfrm>
            <a:off x="959879" y="3991211"/>
            <a:ext cx="3075091" cy="287323"/>
          </a:xfrm>
          <a:prstGeom prst="rect">
            <a:avLst/>
          </a:prstGeom>
          <a:noFill/>
        </p:spPr>
        <p:txBody>
          <a:bodyPr wrap="square" lIns="0" tIns="0" rIns="0" bIns="0" rtlCol="0">
            <a:spAutoFit/>
          </a:bodyPr>
          <a:lstStyle/>
          <a:p>
            <a:pPr algn="r"/>
            <a:r>
              <a:rPr lang="zh-CN" altLang="en-US" b="1" dirty="0">
                <a:solidFill>
                  <a:schemeClr val="tx1">
                    <a:lumMod val="65000"/>
                    <a:lumOff val="35000"/>
                  </a:schemeClr>
                </a:solidFill>
                <a:latin typeface="+mj-ea"/>
                <a:ea typeface="+mj-ea"/>
              </a:rPr>
              <a:t>微</a:t>
            </a:r>
            <a:r>
              <a:rPr lang="zh-CN" altLang="en-US" b="1" dirty="0" smtClean="0">
                <a:solidFill>
                  <a:schemeClr val="tx1">
                    <a:lumMod val="65000"/>
                    <a:lumOff val="35000"/>
                  </a:schemeClr>
                </a:solidFill>
                <a:latin typeface="+mj-ea"/>
                <a:ea typeface="+mj-ea"/>
              </a:rPr>
              <a:t>博</a:t>
            </a:r>
            <a:r>
              <a:rPr lang="zh-CN" altLang="en-US" b="1" dirty="0">
                <a:solidFill>
                  <a:schemeClr val="tx1">
                    <a:lumMod val="65000"/>
                    <a:lumOff val="35000"/>
                  </a:schemeClr>
                </a:solidFill>
                <a:latin typeface="+mj-ea"/>
                <a:ea typeface="+mj-ea"/>
              </a:rPr>
              <a:t>宣传</a:t>
            </a:r>
          </a:p>
        </p:txBody>
      </p:sp>
      <p:sp>
        <p:nvSpPr>
          <p:cNvPr id="120" name="TextBox 54"/>
          <p:cNvSpPr txBox="1"/>
          <p:nvPr/>
        </p:nvSpPr>
        <p:spPr>
          <a:xfrm>
            <a:off x="1210113" y="2781183"/>
            <a:ext cx="2801341" cy="654025"/>
          </a:xfrm>
          <a:prstGeom prst="rect">
            <a:avLst/>
          </a:prstGeom>
          <a:noFill/>
        </p:spPr>
        <p:txBody>
          <a:bodyPr wrap="square" lIns="0" tIns="0" rIns="0" bIns="0" rtlCol="0">
            <a:spAutoFit/>
          </a:bodyPr>
          <a:lstStyle/>
          <a:p>
            <a:pPr algn="r">
              <a:lnSpc>
                <a:spcPts val="1735"/>
              </a:lnSpc>
            </a:pPr>
            <a:r>
              <a:rPr lang="zh-CN" altLang="en-US" sz="1335" dirty="0">
                <a:solidFill>
                  <a:schemeClr val="tx1">
                    <a:lumMod val="65000"/>
                    <a:lumOff val="35000"/>
                  </a:schemeClr>
                </a:solidFill>
                <a:latin typeface="+mj-ea"/>
                <a:ea typeface="+mj-ea"/>
              </a:rPr>
              <a:t>点击输入简要文字内容，文字内容需概括精炼，言简意赅的说明分项内容</a:t>
            </a:r>
            <a:r>
              <a:rPr lang="en-US" altLang="zh-CN" sz="1335" dirty="0">
                <a:solidFill>
                  <a:schemeClr val="tx1">
                    <a:lumMod val="65000"/>
                    <a:lumOff val="35000"/>
                  </a:schemeClr>
                </a:solidFill>
                <a:latin typeface="+mj-ea"/>
                <a:ea typeface="+mj-ea"/>
              </a:rPr>
              <a:t>……</a:t>
            </a:r>
          </a:p>
        </p:txBody>
      </p:sp>
      <p:sp>
        <p:nvSpPr>
          <p:cNvPr id="121" name="TextBox 55"/>
          <p:cNvSpPr txBox="1"/>
          <p:nvPr/>
        </p:nvSpPr>
        <p:spPr>
          <a:xfrm>
            <a:off x="1044905" y="2347674"/>
            <a:ext cx="3075091" cy="287323"/>
          </a:xfrm>
          <a:prstGeom prst="rect">
            <a:avLst/>
          </a:prstGeom>
          <a:noFill/>
        </p:spPr>
        <p:txBody>
          <a:bodyPr wrap="square" lIns="0" tIns="0" rIns="0" bIns="0" rtlCol="0">
            <a:spAutoFit/>
          </a:bodyPr>
          <a:lstStyle/>
          <a:p>
            <a:pPr algn="r"/>
            <a:r>
              <a:rPr lang="zh-CN" altLang="en-US" b="1" dirty="0">
                <a:solidFill>
                  <a:schemeClr val="tx1">
                    <a:lumMod val="65000"/>
                    <a:lumOff val="35000"/>
                  </a:schemeClr>
                </a:solidFill>
                <a:latin typeface="+mj-ea"/>
                <a:ea typeface="+mj-ea"/>
              </a:rPr>
              <a:t>微</a:t>
            </a:r>
            <a:r>
              <a:rPr lang="zh-CN" altLang="en-US" b="1" dirty="0" smtClean="0">
                <a:solidFill>
                  <a:schemeClr val="tx1">
                    <a:lumMod val="65000"/>
                    <a:lumOff val="35000"/>
                  </a:schemeClr>
                </a:solidFill>
                <a:latin typeface="+mj-ea"/>
                <a:ea typeface="+mj-ea"/>
              </a:rPr>
              <a:t>信</a:t>
            </a:r>
            <a:r>
              <a:rPr lang="zh-CN" altLang="en-US" b="1" dirty="0">
                <a:solidFill>
                  <a:schemeClr val="tx1">
                    <a:lumMod val="65000"/>
                    <a:lumOff val="35000"/>
                  </a:schemeClr>
                </a:solidFill>
                <a:latin typeface="+mj-ea"/>
                <a:ea typeface="+mj-ea"/>
              </a:rPr>
              <a:t>宣传</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9"/>
                                        </p:tgtEl>
                                        <p:attrNameLst>
                                          <p:attrName>style.visibility</p:attrName>
                                        </p:attrNameLst>
                                      </p:cBhvr>
                                      <p:to>
                                        <p:strVal val="visible"/>
                                      </p:to>
                                    </p:set>
                                    <p:anim calcmode="lin" valueType="num">
                                      <p:cBhvr>
                                        <p:cTn id="7" dur="500" fill="hold"/>
                                        <p:tgtEl>
                                          <p:spTgt spid="109"/>
                                        </p:tgtEl>
                                        <p:attrNameLst>
                                          <p:attrName>ppt_w</p:attrName>
                                        </p:attrNameLst>
                                      </p:cBhvr>
                                      <p:tavLst>
                                        <p:tav tm="0">
                                          <p:val>
                                            <p:fltVal val="0"/>
                                          </p:val>
                                        </p:tav>
                                        <p:tav tm="100000">
                                          <p:val>
                                            <p:strVal val="#ppt_w"/>
                                          </p:val>
                                        </p:tav>
                                      </p:tavLst>
                                    </p:anim>
                                    <p:anim calcmode="lin" valueType="num">
                                      <p:cBhvr>
                                        <p:cTn id="8" dur="500" fill="hold"/>
                                        <p:tgtEl>
                                          <p:spTgt spid="109"/>
                                        </p:tgtEl>
                                        <p:attrNameLst>
                                          <p:attrName>ppt_h</p:attrName>
                                        </p:attrNameLst>
                                      </p:cBhvr>
                                      <p:tavLst>
                                        <p:tav tm="0">
                                          <p:val>
                                            <p:fltVal val="0"/>
                                          </p:val>
                                        </p:tav>
                                        <p:tav tm="100000">
                                          <p:val>
                                            <p:strVal val="#ppt_h"/>
                                          </p:val>
                                        </p:tav>
                                      </p:tavLst>
                                    </p:anim>
                                    <p:animEffect transition="in" filter="fade">
                                      <p:cBhvr>
                                        <p:cTn id="9" dur="500"/>
                                        <p:tgtEl>
                                          <p:spTgt spid="109"/>
                                        </p:tgtEl>
                                      </p:cBhvr>
                                    </p:animEffect>
                                  </p:childTnLst>
                                </p:cTn>
                              </p:par>
                              <p:par>
                                <p:cTn id="10" presetID="53" presetClass="entr" presetSubtype="16" fill="hold" nodeType="withEffect">
                                  <p:stCondLst>
                                    <p:cond delay="150"/>
                                  </p:stCondLst>
                                  <p:childTnLst>
                                    <p:set>
                                      <p:cBhvr>
                                        <p:cTn id="11" dur="1" fill="hold">
                                          <p:stCondLst>
                                            <p:cond delay="0"/>
                                          </p:stCondLst>
                                        </p:cTn>
                                        <p:tgtEl>
                                          <p:spTgt spid="88"/>
                                        </p:tgtEl>
                                        <p:attrNameLst>
                                          <p:attrName>style.visibility</p:attrName>
                                        </p:attrNameLst>
                                      </p:cBhvr>
                                      <p:to>
                                        <p:strVal val="visible"/>
                                      </p:to>
                                    </p:set>
                                    <p:anim calcmode="lin" valueType="num">
                                      <p:cBhvr>
                                        <p:cTn id="12" dur="500" fill="hold"/>
                                        <p:tgtEl>
                                          <p:spTgt spid="88"/>
                                        </p:tgtEl>
                                        <p:attrNameLst>
                                          <p:attrName>ppt_w</p:attrName>
                                        </p:attrNameLst>
                                      </p:cBhvr>
                                      <p:tavLst>
                                        <p:tav tm="0">
                                          <p:val>
                                            <p:fltVal val="0"/>
                                          </p:val>
                                        </p:tav>
                                        <p:tav tm="100000">
                                          <p:val>
                                            <p:strVal val="#ppt_w"/>
                                          </p:val>
                                        </p:tav>
                                      </p:tavLst>
                                    </p:anim>
                                    <p:anim calcmode="lin" valueType="num">
                                      <p:cBhvr>
                                        <p:cTn id="13" dur="500" fill="hold"/>
                                        <p:tgtEl>
                                          <p:spTgt spid="88"/>
                                        </p:tgtEl>
                                        <p:attrNameLst>
                                          <p:attrName>ppt_h</p:attrName>
                                        </p:attrNameLst>
                                      </p:cBhvr>
                                      <p:tavLst>
                                        <p:tav tm="0">
                                          <p:val>
                                            <p:fltVal val="0"/>
                                          </p:val>
                                        </p:tav>
                                        <p:tav tm="100000">
                                          <p:val>
                                            <p:strVal val="#ppt_h"/>
                                          </p:val>
                                        </p:tav>
                                      </p:tavLst>
                                    </p:anim>
                                    <p:animEffect transition="in" filter="fade">
                                      <p:cBhvr>
                                        <p:cTn id="14" dur="500"/>
                                        <p:tgtEl>
                                          <p:spTgt spid="88"/>
                                        </p:tgtEl>
                                      </p:cBhvr>
                                    </p:animEffect>
                                  </p:childTnLst>
                                </p:cTn>
                              </p:par>
                              <p:par>
                                <p:cTn id="15" presetID="53" presetClass="entr" presetSubtype="16" fill="hold" nodeType="withEffect">
                                  <p:stCondLst>
                                    <p:cond delay="300"/>
                                  </p:stCondLst>
                                  <p:childTnLst>
                                    <p:set>
                                      <p:cBhvr>
                                        <p:cTn id="16" dur="1" fill="hold">
                                          <p:stCondLst>
                                            <p:cond delay="0"/>
                                          </p:stCondLst>
                                        </p:cTn>
                                        <p:tgtEl>
                                          <p:spTgt spid="93"/>
                                        </p:tgtEl>
                                        <p:attrNameLst>
                                          <p:attrName>style.visibility</p:attrName>
                                        </p:attrNameLst>
                                      </p:cBhvr>
                                      <p:to>
                                        <p:strVal val="visible"/>
                                      </p:to>
                                    </p:set>
                                    <p:anim calcmode="lin" valueType="num">
                                      <p:cBhvr>
                                        <p:cTn id="17" dur="500" fill="hold"/>
                                        <p:tgtEl>
                                          <p:spTgt spid="93"/>
                                        </p:tgtEl>
                                        <p:attrNameLst>
                                          <p:attrName>ppt_w</p:attrName>
                                        </p:attrNameLst>
                                      </p:cBhvr>
                                      <p:tavLst>
                                        <p:tav tm="0">
                                          <p:val>
                                            <p:fltVal val="0"/>
                                          </p:val>
                                        </p:tav>
                                        <p:tav tm="100000">
                                          <p:val>
                                            <p:strVal val="#ppt_w"/>
                                          </p:val>
                                        </p:tav>
                                      </p:tavLst>
                                    </p:anim>
                                    <p:anim calcmode="lin" valueType="num">
                                      <p:cBhvr>
                                        <p:cTn id="18" dur="500" fill="hold"/>
                                        <p:tgtEl>
                                          <p:spTgt spid="93"/>
                                        </p:tgtEl>
                                        <p:attrNameLst>
                                          <p:attrName>ppt_h</p:attrName>
                                        </p:attrNameLst>
                                      </p:cBhvr>
                                      <p:tavLst>
                                        <p:tav tm="0">
                                          <p:val>
                                            <p:fltVal val="0"/>
                                          </p:val>
                                        </p:tav>
                                        <p:tav tm="100000">
                                          <p:val>
                                            <p:strVal val="#ppt_h"/>
                                          </p:val>
                                        </p:tav>
                                      </p:tavLst>
                                    </p:anim>
                                    <p:animEffect transition="in" filter="fade">
                                      <p:cBhvr>
                                        <p:cTn id="19" dur="500"/>
                                        <p:tgtEl>
                                          <p:spTgt spid="93"/>
                                        </p:tgtEl>
                                      </p:cBhvr>
                                    </p:animEffect>
                                  </p:childTnLst>
                                </p:cTn>
                              </p:par>
                              <p:par>
                                <p:cTn id="20" presetID="53" presetClass="entr" presetSubtype="16" fill="hold" nodeType="withEffect">
                                  <p:stCondLst>
                                    <p:cond delay="450"/>
                                  </p:stCondLst>
                                  <p:childTnLst>
                                    <p:set>
                                      <p:cBhvr>
                                        <p:cTn id="21" dur="1" fill="hold">
                                          <p:stCondLst>
                                            <p:cond delay="0"/>
                                          </p:stCondLst>
                                        </p:cTn>
                                        <p:tgtEl>
                                          <p:spTgt spid="102"/>
                                        </p:tgtEl>
                                        <p:attrNameLst>
                                          <p:attrName>style.visibility</p:attrName>
                                        </p:attrNameLst>
                                      </p:cBhvr>
                                      <p:to>
                                        <p:strVal val="visible"/>
                                      </p:to>
                                    </p:set>
                                    <p:anim calcmode="lin" valueType="num">
                                      <p:cBhvr>
                                        <p:cTn id="22" dur="500" fill="hold"/>
                                        <p:tgtEl>
                                          <p:spTgt spid="102"/>
                                        </p:tgtEl>
                                        <p:attrNameLst>
                                          <p:attrName>ppt_w</p:attrName>
                                        </p:attrNameLst>
                                      </p:cBhvr>
                                      <p:tavLst>
                                        <p:tav tm="0">
                                          <p:val>
                                            <p:fltVal val="0"/>
                                          </p:val>
                                        </p:tav>
                                        <p:tav tm="100000">
                                          <p:val>
                                            <p:strVal val="#ppt_w"/>
                                          </p:val>
                                        </p:tav>
                                      </p:tavLst>
                                    </p:anim>
                                    <p:anim calcmode="lin" valueType="num">
                                      <p:cBhvr>
                                        <p:cTn id="23" dur="500" fill="hold"/>
                                        <p:tgtEl>
                                          <p:spTgt spid="102"/>
                                        </p:tgtEl>
                                        <p:attrNameLst>
                                          <p:attrName>ppt_h</p:attrName>
                                        </p:attrNameLst>
                                      </p:cBhvr>
                                      <p:tavLst>
                                        <p:tav tm="0">
                                          <p:val>
                                            <p:fltVal val="0"/>
                                          </p:val>
                                        </p:tav>
                                        <p:tav tm="100000">
                                          <p:val>
                                            <p:strVal val="#ppt_h"/>
                                          </p:val>
                                        </p:tav>
                                      </p:tavLst>
                                    </p:anim>
                                    <p:animEffect transition="in" filter="fade">
                                      <p:cBhvr>
                                        <p:cTn id="24" dur="500"/>
                                        <p:tgtEl>
                                          <p:spTgt spid="102"/>
                                        </p:tgtEl>
                                      </p:cBhvr>
                                    </p:animEffect>
                                  </p:childTnLst>
                                </p:cTn>
                              </p:par>
                            </p:childTnLst>
                          </p:cTn>
                        </p:par>
                        <p:par>
                          <p:cTn id="25" fill="hold">
                            <p:stCondLst>
                              <p:cond delay="500"/>
                            </p:stCondLst>
                            <p:childTnLst>
                              <p:par>
                                <p:cTn id="26" presetID="22" presetClass="entr" presetSubtype="8" fill="hold" grpId="0" nodeType="afterEffect">
                                  <p:stCondLst>
                                    <p:cond delay="0"/>
                                  </p:stCondLst>
                                  <p:childTnLst>
                                    <p:set>
                                      <p:cBhvr>
                                        <p:cTn id="27" dur="1" fill="hold">
                                          <p:stCondLst>
                                            <p:cond delay="0"/>
                                          </p:stCondLst>
                                        </p:cTn>
                                        <p:tgtEl>
                                          <p:spTgt spid="115"/>
                                        </p:tgtEl>
                                        <p:attrNameLst>
                                          <p:attrName>style.visibility</p:attrName>
                                        </p:attrNameLst>
                                      </p:cBhvr>
                                      <p:to>
                                        <p:strVal val="visible"/>
                                      </p:to>
                                    </p:set>
                                    <p:animEffect transition="in" filter="wipe(left)">
                                      <p:cBhvr>
                                        <p:cTn id="28" dur="500"/>
                                        <p:tgtEl>
                                          <p:spTgt spid="115"/>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114"/>
                                        </p:tgtEl>
                                        <p:attrNameLst>
                                          <p:attrName>style.visibility</p:attrName>
                                        </p:attrNameLst>
                                      </p:cBhvr>
                                      <p:to>
                                        <p:strVal val="visible"/>
                                      </p:to>
                                    </p:set>
                                    <p:animEffect transition="in" filter="wipe(left)">
                                      <p:cBhvr>
                                        <p:cTn id="31" dur="500"/>
                                        <p:tgtEl>
                                          <p:spTgt spid="114"/>
                                        </p:tgtEl>
                                      </p:cBhvr>
                                    </p:animEffect>
                                  </p:childTnLst>
                                </p:cTn>
                              </p:par>
                            </p:childTnLst>
                          </p:cTn>
                        </p:par>
                        <p:par>
                          <p:cTn id="32" fill="hold">
                            <p:stCondLst>
                              <p:cond delay="1000"/>
                            </p:stCondLst>
                            <p:childTnLst>
                              <p:par>
                                <p:cTn id="33" presetID="22" presetClass="entr" presetSubtype="8" fill="hold" grpId="0" nodeType="afterEffect">
                                  <p:stCondLst>
                                    <p:cond delay="0"/>
                                  </p:stCondLst>
                                  <p:childTnLst>
                                    <p:set>
                                      <p:cBhvr>
                                        <p:cTn id="34" dur="1" fill="hold">
                                          <p:stCondLst>
                                            <p:cond delay="0"/>
                                          </p:stCondLst>
                                        </p:cTn>
                                        <p:tgtEl>
                                          <p:spTgt spid="117"/>
                                        </p:tgtEl>
                                        <p:attrNameLst>
                                          <p:attrName>style.visibility</p:attrName>
                                        </p:attrNameLst>
                                      </p:cBhvr>
                                      <p:to>
                                        <p:strVal val="visible"/>
                                      </p:to>
                                    </p:set>
                                    <p:animEffect transition="in" filter="wipe(left)">
                                      <p:cBhvr>
                                        <p:cTn id="35" dur="500"/>
                                        <p:tgtEl>
                                          <p:spTgt spid="117"/>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116"/>
                                        </p:tgtEl>
                                        <p:attrNameLst>
                                          <p:attrName>style.visibility</p:attrName>
                                        </p:attrNameLst>
                                      </p:cBhvr>
                                      <p:to>
                                        <p:strVal val="visible"/>
                                      </p:to>
                                    </p:set>
                                    <p:animEffect transition="in" filter="wipe(left)">
                                      <p:cBhvr>
                                        <p:cTn id="38" dur="500"/>
                                        <p:tgtEl>
                                          <p:spTgt spid="116"/>
                                        </p:tgtEl>
                                      </p:cBhvr>
                                    </p:animEffect>
                                  </p:childTnLst>
                                </p:cTn>
                              </p:par>
                            </p:childTnLst>
                          </p:cTn>
                        </p:par>
                        <p:par>
                          <p:cTn id="39" fill="hold">
                            <p:stCondLst>
                              <p:cond delay="1500"/>
                            </p:stCondLst>
                            <p:childTnLst>
                              <p:par>
                                <p:cTn id="40" presetID="22" presetClass="entr" presetSubtype="8" fill="hold" grpId="0" nodeType="afterEffect">
                                  <p:stCondLst>
                                    <p:cond delay="0"/>
                                  </p:stCondLst>
                                  <p:childTnLst>
                                    <p:set>
                                      <p:cBhvr>
                                        <p:cTn id="41" dur="1" fill="hold">
                                          <p:stCondLst>
                                            <p:cond delay="0"/>
                                          </p:stCondLst>
                                        </p:cTn>
                                        <p:tgtEl>
                                          <p:spTgt spid="121"/>
                                        </p:tgtEl>
                                        <p:attrNameLst>
                                          <p:attrName>style.visibility</p:attrName>
                                        </p:attrNameLst>
                                      </p:cBhvr>
                                      <p:to>
                                        <p:strVal val="visible"/>
                                      </p:to>
                                    </p:set>
                                    <p:animEffect transition="in" filter="wipe(left)">
                                      <p:cBhvr>
                                        <p:cTn id="42" dur="500"/>
                                        <p:tgtEl>
                                          <p:spTgt spid="121"/>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120"/>
                                        </p:tgtEl>
                                        <p:attrNameLst>
                                          <p:attrName>style.visibility</p:attrName>
                                        </p:attrNameLst>
                                      </p:cBhvr>
                                      <p:to>
                                        <p:strVal val="visible"/>
                                      </p:to>
                                    </p:set>
                                    <p:animEffect transition="in" filter="wipe(left)">
                                      <p:cBhvr>
                                        <p:cTn id="45" dur="500"/>
                                        <p:tgtEl>
                                          <p:spTgt spid="120"/>
                                        </p:tgtEl>
                                      </p:cBhvr>
                                    </p:animEffect>
                                  </p:childTnLst>
                                </p:cTn>
                              </p:par>
                            </p:childTnLst>
                          </p:cTn>
                        </p:par>
                        <p:par>
                          <p:cTn id="46" fill="hold">
                            <p:stCondLst>
                              <p:cond delay="2000"/>
                            </p:stCondLst>
                            <p:childTnLst>
                              <p:par>
                                <p:cTn id="47" presetID="22" presetClass="entr" presetSubtype="8" fill="hold" grpId="0" nodeType="afterEffect">
                                  <p:stCondLst>
                                    <p:cond delay="0"/>
                                  </p:stCondLst>
                                  <p:childTnLst>
                                    <p:set>
                                      <p:cBhvr>
                                        <p:cTn id="48" dur="1" fill="hold">
                                          <p:stCondLst>
                                            <p:cond delay="0"/>
                                          </p:stCondLst>
                                        </p:cTn>
                                        <p:tgtEl>
                                          <p:spTgt spid="119"/>
                                        </p:tgtEl>
                                        <p:attrNameLst>
                                          <p:attrName>style.visibility</p:attrName>
                                        </p:attrNameLst>
                                      </p:cBhvr>
                                      <p:to>
                                        <p:strVal val="visible"/>
                                      </p:to>
                                    </p:set>
                                    <p:animEffect transition="in" filter="wipe(left)">
                                      <p:cBhvr>
                                        <p:cTn id="49" dur="500"/>
                                        <p:tgtEl>
                                          <p:spTgt spid="119"/>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118"/>
                                        </p:tgtEl>
                                        <p:attrNameLst>
                                          <p:attrName>style.visibility</p:attrName>
                                        </p:attrNameLst>
                                      </p:cBhvr>
                                      <p:to>
                                        <p:strVal val="visible"/>
                                      </p:to>
                                    </p:set>
                                    <p:animEffect transition="in" filter="wipe(left)">
                                      <p:cBhvr>
                                        <p:cTn id="52" dur="500"/>
                                        <p:tgtEl>
                                          <p:spTgt spid="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 grpId="0"/>
      <p:bldP spid="115" grpId="0"/>
      <p:bldP spid="116" grpId="0"/>
      <p:bldP spid="117" grpId="0"/>
      <p:bldP spid="118" grpId="0"/>
      <p:bldP spid="119" grpId="0"/>
      <p:bldP spid="120" grpId="0"/>
      <p:bldP spid="12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4"/>
          <p:cNvSpPr txBox="1"/>
          <p:nvPr/>
        </p:nvSpPr>
        <p:spPr>
          <a:xfrm>
            <a:off x="913009" y="517895"/>
            <a:ext cx="6572312" cy="406144"/>
          </a:xfrm>
          <a:prstGeom prst="rect">
            <a:avLst/>
          </a:prstGeom>
        </p:spPr>
        <p:txBody>
          <a:bodyPr vert="horz" lIns="91440" tIns="45720" rIns="91440" bIns="45720" rtlCol="0" anchor="ctr">
            <a:noAutofit/>
          </a:bodyPr>
          <a:lstStyle>
            <a:defPPr>
              <a:defRPr lang="zh-CN"/>
            </a:defPPr>
            <a:lvl1pPr defTabSz="914400">
              <a:spcBef>
                <a:spcPct val="0"/>
              </a:spcBef>
              <a:buNone/>
              <a:defRPr sz="2800" b="1">
                <a:solidFill>
                  <a:srgbClr val="2C3637"/>
                </a:solidFill>
                <a:latin typeface="微软雅黑" panose="020B0503020204020204" pitchFamily="34" charset="-122"/>
                <a:ea typeface="微软雅黑" panose="020B0503020204020204" pitchFamily="34" charset="-122"/>
                <a:cs typeface="+mj-cs"/>
              </a:defRPr>
            </a:lvl1pPr>
          </a:lstStyle>
          <a:p>
            <a:r>
              <a:rPr lang="zh-CN" altLang="en-US" dirty="0">
                <a:solidFill>
                  <a:schemeClr val="bg1">
                    <a:lumMod val="95000"/>
                  </a:schemeClr>
                </a:solidFill>
              </a:rPr>
              <a:t>推广方案  </a:t>
            </a:r>
            <a:r>
              <a:rPr lang="en-US" altLang="zh-CN" dirty="0">
                <a:solidFill>
                  <a:schemeClr val="bg1">
                    <a:lumMod val="95000"/>
                  </a:schemeClr>
                </a:solidFill>
              </a:rPr>
              <a:t>|  </a:t>
            </a:r>
            <a:r>
              <a:rPr lang="en-US" altLang="zh-CN" sz="2000" dirty="0">
                <a:solidFill>
                  <a:schemeClr val="bg1">
                    <a:lumMod val="95000"/>
                  </a:schemeClr>
                </a:solidFill>
              </a:rPr>
              <a:t>PROMOTION PLAN</a:t>
            </a:r>
            <a:endParaRPr lang="zh-CN" altLang="en-US" sz="2000" dirty="0">
              <a:solidFill>
                <a:schemeClr val="bg1">
                  <a:lumMod val="95000"/>
                </a:schemeClr>
              </a:solidFill>
            </a:endParaRPr>
          </a:p>
        </p:txBody>
      </p:sp>
      <p:grpSp>
        <p:nvGrpSpPr>
          <p:cNvPr id="3" name="组合 2"/>
          <p:cNvGrpSpPr/>
          <p:nvPr/>
        </p:nvGrpSpPr>
        <p:grpSpPr>
          <a:xfrm>
            <a:off x="562057" y="563191"/>
            <a:ext cx="288032" cy="288032"/>
            <a:chOff x="624979" y="908720"/>
            <a:chExt cx="288032" cy="288032"/>
          </a:xfrm>
        </p:grpSpPr>
        <p:cxnSp>
          <p:nvCxnSpPr>
            <p:cNvPr id="4" name="直接连接符 3"/>
            <p:cNvCxnSpPr/>
            <p:nvPr/>
          </p:nvCxnSpPr>
          <p:spPr>
            <a:xfrm>
              <a:off x="624979" y="1196752"/>
              <a:ext cx="288032" cy="0"/>
            </a:xfrm>
            <a:prstGeom prst="line">
              <a:avLst/>
            </a:prstGeom>
            <a:ln>
              <a:solidFill>
                <a:srgbClr val="F9F9F9"/>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V="1">
              <a:off x="911622" y="908720"/>
              <a:ext cx="0" cy="288032"/>
            </a:xfrm>
            <a:prstGeom prst="line">
              <a:avLst/>
            </a:prstGeom>
            <a:ln>
              <a:solidFill>
                <a:srgbClr val="F9F9F9"/>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flipV="1">
              <a:off x="696987" y="980728"/>
              <a:ext cx="216024" cy="216024"/>
            </a:xfrm>
            <a:prstGeom prst="line">
              <a:avLst/>
            </a:prstGeom>
            <a:ln>
              <a:solidFill>
                <a:srgbClr val="F9F9F9"/>
              </a:solidFill>
            </a:ln>
          </p:spPr>
          <p:style>
            <a:lnRef idx="1">
              <a:schemeClr val="accent1"/>
            </a:lnRef>
            <a:fillRef idx="0">
              <a:schemeClr val="accent1"/>
            </a:fillRef>
            <a:effectRef idx="0">
              <a:schemeClr val="accent1"/>
            </a:effectRef>
            <a:fontRef idx="minor">
              <a:schemeClr val="tx1"/>
            </a:fontRef>
          </p:style>
        </p:cxnSp>
      </p:grpSp>
      <p:sp>
        <p:nvSpPr>
          <p:cNvPr id="7" name="椭圆 6"/>
          <p:cNvSpPr/>
          <p:nvPr/>
        </p:nvSpPr>
        <p:spPr>
          <a:xfrm>
            <a:off x="1371600" y="3212147"/>
            <a:ext cx="1498909" cy="1498907"/>
          </a:xfrm>
          <a:prstGeom prst="ellipse">
            <a:avLst/>
          </a:prstGeom>
          <a:solidFill>
            <a:srgbClr val="B20044"/>
          </a:solidFill>
          <a:ln>
            <a:solidFill>
              <a:schemeClr val="bg1">
                <a:lumMod val="95000"/>
              </a:schemeClr>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j-ea"/>
              <a:ea typeface="+mj-ea"/>
            </a:endParaRPr>
          </a:p>
        </p:txBody>
      </p:sp>
      <p:grpSp>
        <p:nvGrpSpPr>
          <p:cNvPr id="8" name="组合 7"/>
          <p:cNvGrpSpPr/>
          <p:nvPr/>
        </p:nvGrpSpPr>
        <p:grpSpPr>
          <a:xfrm>
            <a:off x="4572000" y="1509547"/>
            <a:ext cx="1118448" cy="1118448"/>
            <a:chOff x="2328252" y="879467"/>
            <a:chExt cx="1177515" cy="1177515"/>
          </a:xfrm>
        </p:grpSpPr>
        <p:grpSp>
          <p:nvGrpSpPr>
            <p:cNvPr id="9" name="组合 8"/>
            <p:cNvGrpSpPr/>
            <p:nvPr/>
          </p:nvGrpSpPr>
          <p:grpSpPr>
            <a:xfrm>
              <a:off x="2328252" y="879467"/>
              <a:ext cx="1177515" cy="1177515"/>
              <a:chOff x="256478" y="624778"/>
              <a:chExt cx="4097144" cy="4097144"/>
            </a:xfrm>
            <a:effectLst>
              <a:outerShdw blurRad="444500" dist="254000" dir="8100000" algn="tr" rotWithShape="0">
                <a:prstClr val="black">
                  <a:alpha val="50000"/>
                </a:prstClr>
              </a:outerShdw>
            </a:effectLst>
          </p:grpSpPr>
          <p:sp>
            <p:nvSpPr>
              <p:cNvPr id="11" name="同心圆 1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12" name="椭圆 11"/>
              <p:cNvSpPr/>
              <p:nvPr/>
            </p:nvSpPr>
            <p:spPr>
              <a:xfrm>
                <a:off x="256478" y="624778"/>
                <a:ext cx="4097144" cy="4097144"/>
              </a:xfrm>
              <a:prstGeom prst="ellipse">
                <a:avLst/>
              </a:prstGeom>
              <a:solidFill>
                <a:srgbClr val="01A0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10" name="KSO_Shape"/>
            <p:cNvSpPr/>
            <p:nvPr/>
          </p:nvSpPr>
          <p:spPr bwMode="auto">
            <a:xfrm>
              <a:off x="2678413" y="1165965"/>
              <a:ext cx="489748" cy="569476"/>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chemeClr val="bg1">
                <a:lumMod val="95000"/>
              </a:schemeClr>
            </a:solidFill>
            <a:ln>
              <a:noFill/>
            </a:ln>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latin typeface="+mj-ea"/>
                <a:ea typeface="+mj-ea"/>
              </a:endParaRPr>
            </a:p>
          </p:txBody>
        </p:sp>
      </p:grpSp>
      <p:grpSp>
        <p:nvGrpSpPr>
          <p:cNvPr id="13" name="组合 12"/>
          <p:cNvGrpSpPr/>
          <p:nvPr/>
        </p:nvGrpSpPr>
        <p:grpSpPr>
          <a:xfrm>
            <a:off x="4559968" y="3326275"/>
            <a:ext cx="1094842" cy="1094842"/>
            <a:chOff x="1834235" y="2210249"/>
            <a:chExt cx="1152663" cy="1152663"/>
          </a:xfrm>
        </p:grpSpPr>
        <p:grpSp>
          <p:nvGrpSpPr>
            <p:cNvPr id="14" name="组合 13"/>
            <p:cNvGrpSpPr/>
            <p:nvPr/>
          </p:nvGrpSpPr>
          <p:grpSpPr>
            <a:xfrm>
              <a:off x="1834235" y="2210249"/>
              <a:ext cx="1152663" cy="1152663"/>
              <a:chOff x="299715" y="668015"/>
              <a:chExt cx="4010669" cy="4010669"/>
            </a:xfrm>
            <a:effectLst>
              <a:outerShdw blurRad="444500" dist="2540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17" name="椭圆 16"/>
              <p:cNvSpPr/>
              <p:nvPr/>
            </p:nvSpPr>
            <p:spPr>
              <a:xfrm>
                <a:off x="299715" y="668015"/>
                <a:ext cx="4010669" cy="4010669"/>
              </a:xfrm>
              <a:prstGeom prst="ellipse">
                <a:avLst/>
              </a:prstGeom>
              <a:solidFill>
                <a:srgbClr val="C85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15" name="KSO_Shape"/>
            <p:cNvSpPr/>
            <p:nvPr/>
          </p:nvSpPr>
          <p:spPr bwMode="auto">
            <a:xfrm>
              <a:off x="2089100" y="2562390"/>
              <a:ext cx="649486" cy="486031"/>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lumMod val="95000"/>
              </a:schemeClr>
            </a:solidFill>
            <a:ln>
              <a:noFill/>
            </a:ln>
          </p:spPr>
          <p:txBody>
            <a:bodyPr bIns="480000" anchor="ctr">
              <a:scene3d>
                <a:camera prst="orthographicFront"/>
                <a:lightRig rig="threePt" dir="t"/>
              </a:scene3d>
              <a:sp3d>
                <a:contourClr>
                  <a:srgbClr val="FFFFFF"/>
                </a:contourClr>
              </a:sp3d>
            </a:bodyPr>
            <a:lstStyle/>
            <a:p>
              <a:pPr algn="ctr">
                <a:defRPr/>
              </a:pPr>
              <a:endParaRPr lang="zh-CN" altLang="en-US" dirty="0">
                <a:solidFill>
                  <a:srgbClr val="FFFFFF"/>
                </a:solidFill>
                <a:latin typeface="+mj-ea"/>
                <a:ea typeface="+mj-ea"/>
              </a:endParaRPr>
            </a:p>
          </p:txBody>
        </p:sp>
      </p:grpSp>
      <p:grpSp>
        <p:nvGrpSpPr>
          <p:cNvPr id="18" name="组合 17"/>
          <p:cNvGrpSpPr/>
          <p:nvPr/>
        </p:nvGrpSpPr>
        <p:grpSpPr>
          <a:xfrm>
            <a:off x="4523875" y="5197211"/>
            <a:ext cx="1119360" cy="1119360"/>
            <a:chOff x="2469400" y="3421478"/>
            <a:chExt cx="1178475" cy="1178475"/>
          </a:xfrm>
        </p:grpSpPr>
        <p:grpSp>
          <p:nvGrpSpPr>
            <p:cNvPr id="19" name="组合 18"/>
            <p:cNvGrpSpPr/>
            <p:nvPr/>
          </p:nvGrpSpPr>
          <p:grpSpPr>
            <a:xfrm>
              <a:off x="2469400" y="3421478"/>
              <a:ext cx="1178475" cy="1178475"/>
              <a:chOff x="254808" y="623108"/>
              <a:chExt cx="4100484" cy="4100484"/>
            </a:xfrm>
            <a:effectLst>
              <a:outerShdw blurRad="444500" dist="254000" dir="8100000" algn="tr" rotWithShape="0">
                <a:prstClr val="black">
                  <a:alpha val="50000"/>
                </a:prstClr>
              </a:outerShdw>
            </a:effectLst>
          </p:grpSpPr>
          <p:sp>
            <p:nvSpPr>
              <p:cNvPr id="21" name="同心圆 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22" name="椭圆 21"/>
              <p:cNvSpPr/>
              <p:nvPr/>
            </p:nvSpPr>
            <p:spPr>
              <a:xfrm>
                <a:off x="254808" y="623108"/>
                <a:ext cx="4100484" cy="4100484"/>
              </a:xfrm>
              <a:prstGeom prst="ellipse">
                <a:avLst/>
              </a:prstGeom>
              <a:solidFill>
                <a:srgbClr val="759D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20" name="KSO_Shape"/>
            <p:cNvSpPr/>
            <p:nvPr/>
          </p:nvSpPr>
          <p:spPr bwMode="auto">
            <a:xfrm>
              <a:off x="2802446" y="3812214"/>
              <a:ext cx="521267" cy="439601"/>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chemeClr val="bg1">
                <a:lumMod val="95000"/>
              </a:schemeClr>
            </a:solidFill>
            <a:ln>
              <a:noFill/>
            </a:ln>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latin typeface="+mj-ea"/>
                <a:ea typeface="+mj-ea"/>
              </a:endParaRPr>
            </a:p>
          </p:txBody>
        </p:sp>
      </p:grpSp>
      <p:sp>
        <p:nvSpPr>
          <p:cNvPr id="23" name="TextBox 71"/>
          <p:cNvSpPr txBox="1"/>
          <p:nvPr/>
        </p:nvSpPr>
        <p:spPr>
          <a:xfrm>
            <a:off x="7967414" y="3271943"/>
            <a:ext cx="3312368" cy="932563"/>
          </a:xfrm>
          <a:prstGeom prst="rect">
            <a:avLst/>
          </a:prstGeom>
          <a:noFill/>
          <a:ln>
            <a:noFill/>
          </a:ln>
        </p:spPr>
        <p:txBody>
          <a:bodyPr wrap="square" rtlCol="0">
            <a:spAutoFit/>
          </a:bodyPr>
          <a:lstStyle/>
          <a:p>
            <a:pPr>
              <a:lnSpc>
                <a:spcPct val="130000"/>
              </a:lnSpc>
              <a:defRPr/>
            </a:pPr>
            <a:r>
              <a:rPr lang="zh-CN" altLang="en-US" sz="1400" dirty="0">
                <a:solidFill>
                  <a:schemeClr val="tx1">
                    <a:lumMod val="75000"/>
                    <a:lumOff val="25000"/>
                  </a:schemeClr>
                </a:solidFill>
                <a:latin typeface="+mj-ea"/>
                <a:ea typeface="+mj-ea"/>
              </a:rPr>
              <a:t>点击输入简要文字内容，文字内容需概括精炼，不用多余的文字修饰，言简意赅的说明分项内容</a:t>
            </a:r>
            <a:r>
              <a:rPr lang="en-US" altLang="zh-CN" sz="1400" dirty="0" smtClean="0">
                <a:solidFill>
                  <a:schemeClr val="tx1">
                    <a:lumMod val="75000"/>
                    <a:lumOff val="25000"/>
                  </a:schemeClr>
                </a:solidFill>
                <a:latin typeface="+mj-ea"/>
                <a:ea typeface="+mj-ea"/>
              </a:rPr>
              <a:t>……</a:t>
            </a:r>
            <a:endParaRPr lang="en-US" altLang="zh-CN" sz="1400" dirty="0">
              <a:solidFill>
                <a:schemeClr val="tx1">
                  <a:lumMod val="75000"/>
                  <a:lumOff val="25000"/>
                </a:schemeClr>
              </a:solidFill>
              <a:latin typeface="+mj-ea"/>
              <a:ea typeface="+mj-ea"/>
            </a:endParaRPr>
          </a:p>
        </p:txBody>
      </p:sp>
      <p:sp>
        <p:nvSpPr>
          <p:cNvPr id="24" name="TextBox 72"/>
          <p:cNvSpPr txBox="1"/>
          <p:nvPr/>
        </p:nvSpPr>
        <p:spPr>
          <a:xfrm>
            <a:off x="6091561" y="1823765"/>
            <a:ext cx="1148635" cy="287323"/>
          </a:xfrm>
          <a:prstGeom prst="rect">
            <a:avLst/>
          </a:prstGeom>
          <a:noFill/>
        </p:spPr>
        <p:txBody>
          <a:bodyPr wrap="square" lIns="0" tIns="0" rIns="0" bIns="0" rtlCol="0">
            <a:spAutoFit/>
          </a:bodyPr>
          <a:lstStyle/>
          <a:p>
            <a:r>
              <a:rPr lang="zh-CN" altLang="en-US" sz="1865" b="1" dirty="0" smtClean="0">
                <a:solidFill>
                  <a:schemeClr val="tx1">
                    <a:lumMod val="75000"/>
                    <a:lumOff val="25000"/>
                  </a:schemeClr>
                </a:solidFill>
                <a:latin typeface="+mj-ea"/>
                <a:ea typeface="+mj-ea"/>
              </a:rPr>
              <a:t>实际公司</a:t>
            </a:r>
            <a:endParaRPr lang="zh-CN" altLang="en-US" sz="1865" b="1" dirty="0">
              <a:solidFill>
                <a:schemeClr val="tx1">
                  <a:lumMod val="75000"/>
                  <a:lumOff val="25000"/>
                </a:schemeClr>
              </a:solidFill>
              <a:latin typeface="+mj-ea"/>
              <a:ea typeface="+mj-ea"/>
            </a:endParaRPr>
          </a:p>
        </p:txBody>
      </p:sp>
      <p:sp>
        <p:nvSpPr>
          <p:cNvPr id="25" name="TextBox 73"/>
          <p:cNvSpPr txBox="1"/>
          <p:nvPr/>
        </p:nvSpPr>
        <p:spPr>
          <a:xfrm>
            <a:off x="6048221" y="2253902"/>
            <a:ext cx="1333030" cy="451534"/>
          </a:xfrm>
          <a:prstGeom prst="rect">
            <a:avLst/>
          </a:prstGeom>
          <a:noFill/>
        </p:spPr>
        <p:txBody>
          <a:bodyPr wrap="square" lIns="0" tIns="0" rIns="0" bIns="0" rtlCol="0">
            <a:spAutoFit/>
          </a:bodyPr>
          <a:lstStyle/>
          <a:p>
            <a:r>
              <a:rPr lang="zh-CN" altLang="en-US" sz="1465" dirty="0">
                <a:solidFill>
                  <a:schemeClr val="tx1">
                    <a:lumMod val="75000"/>
                    <a:lumOff val="25000"/>
                  </a:schemeClr>
                </a:solidFill>
                <a:latin typeface="+mj-ea"/>
                <a:ea typeface="+mj-ea"/>
              </a:rPr>
              <a:t>点击输入说明文字</a:t>
            </a:r>
          </a:p>
        </p:txBody>
      </p:sp>
      <p:sp>
        <p:nvSpPr>
          <p:cNvPr id="26" name="TextBox 74"/>
          <p:cNvSpPr txBox="1"/>
          <p:nvPr/>
        </p:nvSpPr>
        <p:spPr>
          <a:xfrm>
            <a:off x="6048588" y="3602912"/>
            <a:ext cx="1474826" cy="287323"/>
          </a:xfrm>
          <a:prstGeom prst="rect">
            <a:avLst/>
          </a:prstGeom>
          <a:noFill/>
        </p:spPr>
        <p:txBody>
          <a:bodyPr wrap="square" lIns="0" tIns="0" rIns="0" bIns="0" rtlCol="0">
            <a:spAutoFit/>
          </a:bodyPr>
          <a:lstStyle/>
          <a:p>
            <a:r>
              <a:rPr lang="zh-CN" altLang="en-US" sz="1865" b="1" dirty="0">
                <a:solidFill>
                  <a:schemeClr val="tx1">
                    <a:lumMod val="75000"/>
                    <a:lumOff val="25000"/>
                  </a:schemeClr>
                </a:solidFill>
                <a:latin typeface="+mj-ea"/>
                <a:ea typeface="+mj-ea"/>
              </a:rPr>
              <a:t>电脑客户端</a:t>
            </a:r>
          </a:p>
        </p:txBody>
      </p:sp>
      <p:sp>
        <p:nvSpPr>
          <p:cNvPr id="27" name="TextBox 75"/>
          <p:cNvSpPr txBox="1"/>
          <p:nvPr/>
        </p:nvSpPr>
        <p:spPr>
          <a:xfrm>
            <a:off x="6158463" y="4033049"/>
            <a:ext cx="1292252" cy="451534"/>
          </a:xfrm>
          <a:prstGeom prst="rect">
            <a:avLst/>
          </a:prstGeom>
          <a:noFill/>
        </p:spPr>
        <p:txBody>
          <a:bodyPr wrap="square" lIns="0" tIns="0" rIns="0" bIns="0" rtlCol="0">
            <a:spAutoFit/>
          </a:bodyPr>
          <a:lstStyle/>
          <a:p>
            <a:r>
              <a:rPr lang="zh-CN" altLang="en-US" sz="1465" dirty="0">
                <a:solidFill>
                  <a:schemeClr val="tx1">
                    <a:lumMod val="75000"/>
                    <a:lumOff val="25000"/>
                  </a:schemeClr>
                </a:solidFill>
                <a:latin typeface="+mj-ea"/>
                <a:ea typeface="+mj-ea"/>
              </a:rPr>
              <a:t>点击输入说明文字</a:t>
            </a:r>
          </a:p>
        </p:txBody>
      </p:sp>
      <p:sp>
        <p:nvSpPr>
          <p:cNvPr id="28" name="TextBox 76"/>
          <p:cNvSpPr txBox="1"/>
          <p:nvPr/>
        </p:nvSpPr>
        <p:spPr>
          <a:xfrm>
            <a:off x="6019754" y="5469567"/>
            <a:ext cx="1292248" cy="287323"/>
          </a:xfrm>
          <a:prstGeom prst="rect">
            <a:avLst/>
          </a:prstGeom>
          <a:noFill/>
        </p:spPr>
        <p:txBody>
          <a:bodyPr wrap="square" lIns="0" tIns="0" rIns="0" bIns="0" rtlCol="0">
            <a:spAutoFit/>
          </a:bodyPr>
          <a:lstStyle/>
          <a:p>
            <a:r>
              <a:rPr lang="zh-CN" altLang="en-US" sz="1865" b="1" dirty="0">
                <a:solidFill>
                  <a:schemeClr val="tx1">
                    <a:lumMod val="75000"/>
                    <a:lumOff val="25000"/>
                  </a:schemeClr>
                </a:solidFill>
                <a:latin typeface="+mj-ea"/>
                <a:ea typeface="+mj-ea"/>
              </a:rPr>
              <a:t>手机</a:t>
            </a:r>
            <a:r>
              <a:rPr lang="en-US" altLang="zh-CN" sz="1865" b="1" dirty="0">
                <a:solidFill>
                  <a:schemeClr val="tx1">
                    <a:lumMod val="75000"/>
                    <a:lumOff val="25000"/>
                  </a:schemeClr>
                </a:solidFill>
                <a:latin typeface="+mj-ea"/>
                <a:ea typeface="+mj-ea"/>
              </a:rPr>
              <a:t>APP</a:t>
            </a:r>
            <a:endParaRPr lang="zh-CN" altLang="en-US" sz="1865" b="1" dirty="0">
              <a:solidFill>
                <a:schemeClr val="tx1">
                  <a:lumMod val="75000"/>
                  <a:lumOff val="25000"/>
                </a:schemeClr>
              </a:solidFill>
              <a:latin typeface="+mj-ea"/>
              <a:ea typeface="+mj-ea"/>
            </a:endParaRPr>
          </a:p>
        </p:txBody>
      </p:sp>
      <p:sp>
        <p:nvSpPr>
          <p:cNvPr id="29" name="TextBox 77"/>
          <p:cNvSpPr txBox="1"/>
          <p:nvPr/>
        </p:nvSpPr>
        <p:spPr>
          <a:xfrm>
            <a:off x="6019754" y="5930946"/>
            <a:ext cx="1292252" cy="451534"/>
          </a:xfrm>
          <a:prstGeom prst="rect">
            <a:avLst/>
          </a:prstGeom>
          <a:noFill/>
        </p:spPr>
        <p:txBody>
          <a:bodyPr wrap="square" lIns="0" tIns="0" rIns="0" bIns="0" rtlCol="0">
            <a:spAutoFit/>
          </a:bodyPr>
          <a:lstStyle/>
          <a:p>
            <a:r>
              <a:rPr lang="zh-CN" altLang="en-US" sz="1465" dirty="0">
                <a:solidFill>
                  <a:schemeClr val="tx1">
                    <a:lumMod val="75000"/>
                    <a:lumOff val="25000"/>
                  </a:schemeClr>
                </a:solidFill>
                <a:latin typeface="+mj-ea"/>
                <a:ea typeface="+mj-ea"/>
              </a:rPr>
              <a:t>点击输入说明文字</a:t>
            </a:r>
          </a:p>
        </p:txBody>
      </p:sp>
      <p:sp>
        <p:nvSpPr>
          <p:cNvPr id="30" name="TextBox 78"/>
          <p:cNvSpPr txBox="1"/>
          <p:nvPr/>
        </p:nvSpPr>
        <p:spPr>
          <a:xfrm>
            <a:off x="1621136" y="3700919"/>
            <a:ext cx="1148635" cy="410433"/>
          </a:xfrm>
          <a:prstGeom prst="rect">
            <a:avLst/>
          </a:prstGeom>
          <a:noFill/>
        </p:spPr>
        <p:txBody>
          <a:bodyPr wrap="square" lIns="0" tIns="0" rIns="0" bIns="0" rtlCol="0">
            <a:spAutoFit/>
          </a:bodyPr>
          <a:lstStyle/>
          <a:p>
            <a:pPr algn="ctr"/>
            <a:r>
              <a:rPr lang="zh-CN" altLang="en-US" sz="2665" b="1" dirty="0" smtClean="0">
                <a:solidFill>
                  <a:schemeClr val="bg1"/>
                </a:solidFill>
                <a:latin typeface="+mj-ea"/>
                <a:ea typeface="+mj-ea"/>
              </a:rPr>
              <a:t>关键字</a:t>
            </a:r>
            <a:endParaRPr lang="en-US" altLang="zh-CN" sz="2665" b="1" dirty="0">
              <a:solidFill>
                <a:schemeClr val="bg1"/>
              </a:solidFill>
              <a:latin typeface="+mj-ea"/>
              <a:ea typeface="+mj-ea"/>
            </a:endParaRPr>
          </a:p>
        </p:txBody>
      </p:sp>
      <p:sp>
        <p:nvSpPr>
          <p:cNvPr id="31" name="Freeform 5"/>
          <p:cNvSpPr/>
          <p:nvPr/>
        </p:nvSpPr>
        <p:spPr bwMode="auto">
          <a:xfrm>
            <a:off x="3089077" y="1693272"/>
            <a:ext cx="1062579" cy="4360848"/>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rgbClr val="3E464C"/>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prstClr val="black"/>
              </a:solidFill>
              <a:effectLst/>
              <a:uLnTx/>
              <a:uFillTx/>
              <a:latin typeface="+mj-ea"/>
              <a:ea typeface="+mj-ea"/>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14:presetBounceEnd="44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44000">
                                          <p:cBhvr additive="base">
                                            <p:cTn id="7" dur="500" fill="hold"/>
                                            <p:tgtEl>
                                              <p:spTgt spid="7"/>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500"/>
                                            <p:tgtEl>
                                              <p:spTgt spid="30"/>
                                            </p:tgtEl>
                                          </p:cBhvr>
                                        </p:animEffect>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p:cTn id="16" dur="500" fill="hold"/>
                                            <p:tgtEl>
                                              <p:spTgt spid="13"/>
                                            </p:tgtEl>
                                            <p:attrNameLst>
                                              <p:attrName>ppt_w</p:attrName>
                                            </p:attrNameLst>
                                          </p:cBhvr>
                                          <p:tavLst>
                                            <p:tav tm="0">
                                              <p:val>
                                                <p:fltVal val="0"/>
                                              </p:val>
                                            </p:tav>
                                            <p:tav tm="100000">
                                              <p:val>
                                                <p:strVal val="#ppt_w"/>
                                              </p:val>
                                            </p:tav>
                                          </p:tavLst>
                                        </p:anim>
                                        <p:anim calcmode="lin" valueType="num">
                                          <p:cBhvr>
                                            <p:cTn id="17" dur="500" fill="hold"/>
                                            <p:tgtEl>
                                              <p:spTgt spid="13"/>
                                            </p:tgtEl>
                                            <p:attrNameLst>
                                              <p:attrName>ppt_h</p:attrName>
                                            </p:attrNameLst>
                                          </p:cBhvr>
                                          <p:tavLst>
                                            <p:tav tm="0">
                                              <p:val>
                                                <p:fltVal val="0"/>
                                              </p:val>
                                            </p:tav>
                                            <p:tav tm="100000">
                                              <p:val>
                                                <p:strVal val="#ppt_h"/>
                                              </p:val>
                                            </p:tav>
                                          </p:tavLst>
                                        </p:anim>
                                        <p:animEffect transition="in" filter="fade">
                                          <p:cBhvr>
                                            <p:cTn id="18" dur="500"/>
                                            <p:tgtEl>
                                              <p:spTgt spid="13"/>
                                            </p:tgtEl>
                                          </p:cBhvr>
                                        </p:animEffect>
                                      </p:childTnLst>
                                    </p:cTn>
                                  </p:par>
                                  <p:par>
                                    <p:cTn id="19" presetID="53" presetClass="entr" presetSubtype="16"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par>
                                    <p:cTn id="24" presetID="53" presetClass="entr" presetSubtype="16" fill="hold" nodeType="withEffect">
                                      <p:stCondLst>
                                        <p:cond delay="0"/>
                                      </p:stCondLst>
                                      <p:childTnLst>
                                        <p:set>
                                          <p:cBhvr>
                                            <p:cTn id="25" dur="1" fill="hold">
                                              <p:stCondLst>
                                                <p:cond delay="0"/>
                                              </p:stCondLst>
                                            </p:cTn>
                                            <p:tgtEl>
                                              <p:spTgt spid="18"/>
                                            </p:tgtEl>
                                            <p:attrNameLst>
                                              <p:attrName>style.visibility</p:attrName>
                                            </p:attrNameLst>
                                          </p:cBhvr>
                                          <p:to>
                                            <p:strVal val="visible"/>
                                          </p:to>
                                        </p:set>
                                        <p:anim calcmode="lin" valueType="num">
                                          <p:cBhvr>
                                            <p:cTn id="26" dur="500" fill="hold"/>
                                            <p:tgtEl>
                                              <p:spTgt spid="18"/>
                                            </p:tgtEl>
                                            <p:attrNameLst>
                                              <p:attrName>ppt_w</p:attrName>
                                            </p:attrNameLst>
                                          </p:cBhvr>
                                          <p:tavLst>
                                            <p:tav tm="0">
                                              <p:val>
                                                <p:fltVal val="0"/>
                                              </p:val>
                                            </p:tav>
                                            <p:tav tm="100000">
                                              <p:val>
                                                <p:strVal val="#ppt_w"/>
                                              </p:val>
                                            </p:tav>
                                          </p:tavLst>
                                        </p:anim>
                                        <p:anim calcmode="lin" valueType="num">
                                          <p:cBhvr>
                                            <p:cTn id="27" dur="500" fill="hold"/>
                                            <p:tgtEl>
                                              <p:spTgt spid="18"/>
                                            </p:tgtEl>
                                            <p:attrNameLst>
                                              <p:attrName>ppt_h</p:attrName>
                                            </p:attrNameLst>
                                          </p:cBhvr>
                                          <p:tavLst>
                                            <p:tav tm="0">
                                              <p:val>
                                                <p:fltVal val="0"/>
                                              </p:val>
                                            </p:tav>
                                            <p:tav tm="100000">
                                              <p:val>
                                                <p:strVal val="#ppt_h"/>
                                              </p:val>
                                            </p:tav>
                                          </p:tavLst>
                                        </p:anim>
                                        <p:animEffect transition="in" filter="fade">
                                          <p:cBhvr>
                                            <p:cTn id="28" dur="500"/>
                                            <p:tgtEl>
                                              <p:spTgt spid="18"/>
                                            </p:tgtEl>
                                          </p:cBhvr>
                                        </p:animEffect>
                                      </p:childTnLst>
                                    </p:cTn>
                                  </p:par>
                                </p:childTnLst>
                              </p:cTn>
                            </p:par>
                            <p:par>
                              <p:cTn id="29" fill="hold">
                                <p:stCondLst>
                                  <p:cond delay="1500"/>
                                </p:stCondLst>
                                <p:childTnLst>
                                  <p:par>
                                    <p:cTn id="30" presetID="2" presetClass="entr" presetSubtype="2" fill="hold" grpId="0" nodeType="afterEffect">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cBhvr additive="base">
                                            <p:cTn id="32" dur="500" fill="hold"/>
                                            <p:tgtEl>
                                              <p:spTgt spid="24"/>
                                            </p:tgtEl>
                                            <p:attrNameLst>
                                              <p:attrName>ppt_x</p:attrName>
                                            </p:attrNameLst>
                                          </p:cBhvr>
                                          <p:tavLst>
                                            <p:tav tm="0">
                                              <p:val>
                                                <p:strVal val="1+#ppt_w/2"/>
                                              </p:val>
                                            </p:tav>
                                            <p:tav tm="100000">
                                              <p:val>
                                                <p:strVal val="#ppt_x"/>
                                              </p:val>
                                            </p:tav>
                                          </p:tavLst>
                                        </p:anim>
                                        <p:anim calcmode="lin" valueType="num">
                                          <p:cBhvr additive="base">
                                            <p:cTn id="33" dur="500" fill="hold"/>
                                            <p:tgtEl>
                                              <p:spTgt spid="24"/>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150"/>
                                      </p:stCondLst>
                                      <p:childTnLst>
                                        <p:set>
                                          <p:cBhvr>
                                            <p:cTn id="35" dur="1" fill="hold">
                                              <p:stCondLst>
                                                <p:cond delay="0"/>
                                              </p:stCondLst>
                                            </p:cTn>
                                            <p:tgtEl>
                                              <p:spTgt spid="25"/>
                                            </p:tgtEl>
                                            <p:attrNameLst>
                                              <p:attrName>style.visibility</p:attrName>
                                            </p:attrNameLst>
                                          </p:cBhvr>
                                          <p:to>
                                            <p:strVal val="visible"/>
                                          </p:to>
                                        </p:set>
                                        <p:anim calcmode="lin" valueType="num">
                                          <p:cBhvr additive="base">
                                            <p:cTn id="36" dur="500" fill="hold"/>
                                            <p:tgtEl>
                                              <p:spTgt spid="25"/>
                                            </p:tgtEl>
                                            <p:attrNameLst>
                                              <p:attrName>ppt_x</p:attrName>
                                            </p:attrNameLst>
                                          </p:cBhvr>
                                          <p:tavLst>
                                            <p:tav tm="0">
                                              <p:val>
                                                <p:strVal val="1+#ppt_w/2"/>
                                              </p:val>
                                            </p:tav>
                                            <p:tav tm="100000">
                                              <p:val>
                                                <p:strVal val="#ppt_x"/>
                                              </p:val>
                                            </p:tav>
                                          </p:tavLst>
                                        </p:anim>
                                        <p:anim calcmode="lin" valueType="num">
                                          <p:cBhvr additive="base">
                                            <p:cTn id="37" dur="500" fill="hold"/>
                                            <p:tgtEl>
                                              <p:spTgt spid="25"/>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300"/>
                                      </p:stCondLst>
                                      <p:childTnLst>
                                        <p:set>
                                          <p:cBhvr>
                                            <p:cTn id="39" dur="1" fill="hold">
                                              <p:stCondLst>
                                                <p:cond delay="0"/>
                                              </p:stCondLst>
                                            </p:cTn>
                                            <p:tgtEl>
                                              <p:spTgt spid="26"/>
                                            </p:tgtEl>
                                            <p:attrNameLst>
                                              <p:attrName>style.visibility</p:attrName>
                                            </p:attrNameLst>
                                          </p:cBhvr>
                                          <p:to>
                                            <p:strVal val="visible"/>
                                          </p:to>
                                        </p:set>
                                        <p:anim calcmode="lin" valueType="num">
                                          <p:cBhvr additive="base">
                                            <p:cTn id="40" dur="500" fill="hold"/>
                                            <p:tgtEl>
                                              <p:spTgt spid="26"/>
                                            </p:tgtEl>
                                            <p:attrNameLst>
                                              <p:attrName>ppt_x</p:attrName>
                                            </p:attrNameLst>
                                          </p:cBhvr>
                                          <p:tavLst>
                                            <p:tav tm="0">
                                              <p:val>
                                                <p:strVal val="1+#ppt_w/2"/>
                                              </p:val>
                                            </p:tav>
                                            <p:tav tm="100000">
                                              <p:val>
                                                <p:strVal val="#ppt_x"/>
                                              </p:val>
                                            </p:tav>
                                          </p:tavLst>
                                        </p:anim>
                                        <p:anim calcmode="lin" valueType="num">
                                          <p:cBhvr additive="base">
                                            <p:cTn id="41" dur="500" fill="hold"/>
                                            <p:tgtEl>
                                              <p:spTgt spid="26"/>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450"/>
                                      </p:stCondLst>
                                      <p:childTnLst>
                                        <p:set>
                                          <p:cBhvr>
                                            <p:cTn id="43" dur="1" fill="hold">
                                              <p:stCondLst>
                                                <p:cond delay="0"/>
                                              </p:stCondLst>
                                            </p:cTn>
                                            <p:tgtEl>
                                              <p:spTgt spid="27"/>
                                            </p:tgtEl>
                                            <p:attrNameLst>
                                              <p:attrName>style.visibility</p:attrName>
                                            </p:attrNameLst>
                                          </p:cBhvr>
                                          <p:to>
                                            <p:strVal val="visible"/>
                                          </p:to>
                                        </p:set>
                                        <p:anim calcmode="lin" valueType="num">
                                          <p:cBhvr additive="base">
                                            <p:cTn id="44" dur="500" fill="hold"/>
                                            <p:tgtEl>
                                              <p:spTgt spid="27"/>
                                            </p:tgtEl>
                                            <p:attrNameLst>
                                              <p:attrName>ppt_x</p:attrName>
                                            </p:attrNameLst>
                                          </p:cBhvr>
                                          <p:tavLst>
                                            <p:tav tm="0">
                                              <p:val>
                                                <p:strVal val="1+#ppt_w/2"/>
                                              </p:val>
                                            </p:tav>
                                            <p:tav tm="100000">
                                              <p:val>
                                                <p:strVal val="#ppt_x"/>
                                              </p:val>
                                            </p:tav>
                                          </p:tavLst>
                                        </p:anim>
                                        <p:anim calcmode="lin" valueType="num">
                                          <p:cBhvr additive="base">
                                            <p:cTn id="45" dur="500" fill="hold"/>
                                            <p:tgtEl>
                                              <p:spTgt spid="27"/>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600"/>
                                      </p:stCondLst>
                                      <p:childTnLst>
                                        <p:set>
                                          <p:cBhvr>
                                            <p:cTn id="47" dur="1" fill="hold">
                                              <p:stCondLst>
                                                <p:cond delay="0"/>
                                              </p:stCondLst>
                                            </p:cTn>
                                            <p:tgtEl>
                                              <p:spTgt spid="28"/>
                                            </p:tgtEl>
                                            <p:attrNameLst>
                                              <p:attrName>style.visibility</p:attrName>
                                            </p:attrNameLst>
                                          </p:cBhvr>
                                          <p:to>
                                            <p:strVal val="visible"/>
                                          </p:to>
                                        </p:set>
                                        <p:anim calcmode="lin" valueType="num">
                                          <p:cBhvr additive="base">
                                            <p:cTn id="48" dur="500" fill="hold"/>
                                            <p:tgtEl>
                                              <p:spTgt spid="28"/>
                                            </p:tgtEl>
                                            <p:attrNameLst>
                                              <p:attrName>ppt_x</p:attrName>
                                            </p:attrNameLst>
                                          </p:cBhvr>
                                          <p:tavLst>
                                            <p:tav tm="0">
                                              <p:val>
                                                <p:strVal val="1+#ppt_w/2"/>
                                              </p:val>
                                            </p:tav>
                                            <p:tav tm="100000">
                                              <p:val>
                                                <p:strVal val="#ppt_x"/>
                                              </p:val>
                                            </p:tav>
                                          </p:tavLst>
                                        </p:anim>
                                        <p:anim calcmode="lin" valueType="num">
                                          <p:cBhvr additive="base">
                                            <p:cTn id="49" dur="500" fill="hold"/>
                                            <p:tgtEl>
                                              <p:spTgt spid="28"/>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750"/>
                                      </p:stCondLst>
                                      <p:childTnLst>
                                        <p:set>
                                          <p:cBhvr>
                                            <p:cTn id="51" dur="1" fill="hold">
                                              <p:stCondLst>
                                                <p:cond delay="0"/>
                                              </p:stCondLst>
                                            </p:cTn>
                                            <p:tgtEl>
                                              <p:spTgt spid="29"/>
                                            </p:tgtEl>
                                            <p:attrNameLst>
                                              <p:attrName>style.visibility</p:attrName>
                                            </p:attrNameLst>
                                          </p:cBhvr>
                                          <p:to>
                                            <p:strVal val="visible"/>
                                          </p:to>
                                        </p:set>
                                        <p:anim calcmode="lin" valueType="num">
                                          <p:cBhvr additive="base">
                                            <p:cTn id="52" dur="500" fill="hold"/>
                                            <p:tgtEl>
                                              <p:spTgt spid="29"/>
                                            </p:tgtEl>
                                            <p:attrNameLst>
                                              <p:attrName>ppt_x</p:attrName>
                                            </p:attrNameLst>
                                          </p:cBhvr>
                                          <p:tavLst>
                                            <p:tav tm="0">
                                              <p:val>
                                                <p:strVal val="1+#ppt_w/2"/>
                                              </p:val>
                                            </p:tav>
                                            <p:tav tm="100000">
                                              <p:val>
                                                <p:strVal val="#ppt_x"/>
                                              </p:val>
                                            </p:tav>
                                          </p:tavLst>
                                        </p:anim>
                                        <p:anim calcmode="lin" valueType="num">
                                          <p:cBhvr additive="base">
                                            <p:cTn id="53" dur="500" fill="hold"/>
                                            <p:tgtEl>
                                              <p:spTgt spid="29"/>
                                            </p:tgtEl>
                                            <p:attrNameLst>
                                              <p:attrName>ppt_y</p:attrName>
                                            </p:attrNameLst>
                                          </p:cBhvr>
                                          <p:tavLst>
                                            <p:tav tm="0">
                                              <p:val>
                                                <p:strVal val="#ppt_y"/>
                                              </p:val>
                                            </p:tav>
                                            <p:tav tm="100000">
                                              <p:val>
                                                <p:strVal val="#ppt_y"/>
                                              </p:val>
                                            </p:tav>
                                          </p:tavLst>
                                        </p:anim>
                                      </p:childTnLst>
                                    </p:cTn>
                                  </p:par>
                                </p:childTnLst>
                              </p:cTn>
                            </p:par>
                            <p:par>
                              <p:cTn id="54" fill="hold">
                                <p:stCondLst>
                                  <p:cond delay="2000"/>
                                </p:stCondLst>
                                <p:childTnLst>
                                  <p:par>
                                    <p:cTn id="55" presetID="42" presetClass="entr" presetSubtype="0" fill="hold" grpId="0" nodeType="after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fade">
                                          <p:cBhvr>
                                            <p:cTn id="57" dur="1000"/>
                                            <p:tgtEl>
                                              <p:spTgt spid="23"/>
                                            </p:tgtEl>
                                          </p:cBhvr>
                                        </p:animEffect>
                                        <p:anim calcmode="lin" valueType="num">
                                          <p:cBhvr>
                                            <p:cTn id="58" dur="1000" fill="hold"/>
                                            <p:tgtEl>
                                              <p:spTgt spid="23"/>
                                            </p:tgtEl>
                                            <p:attrNameLst>
                                              <p:attrName>ppt_x</p:attrName>
                                            </p:attrNameLst>
                                          </p:cBhvr>
                                          <p:tavLst>
                                            <p:tav tm="0">
                                              <p:val>
                                                <p:strVal val="#ppt_x"/>
                                              </p:val>
                                            </p:tav>
                                            <p:tav tm="100000">
                                              <p:val>
                                                <p:strVal val="#ppt_x"/>
                                              </p:val>
                                            </p:tav>
                                          </p:tavLst>
                                        </p:anim>
                                        <p:anim calcmode="lin" valueType="num">
                                          <p:cBhvr>
                                            <p:cTn id="59" dur="1000" fill="hold"/>
                                            <p:tgtEl>
                                              <p:spTgt spid="23"/>
                                            </p:tgtEl>
                                            <p:attrNameLst>
                                              <p:attrName>ppt_y</p:attrName>
                                            </p:attrNameLst>
                                          </p:cBhvr>
                                          <p:tavLst>
                                            <p:tav tm="0">
                                              <p:val>
                                                <p:strVal val="#ppt_y+.1"/>
                                              </p:val>
                                            </p:tav>
                                            <p:tav tm="100000">
                                              <p:val>
                                                <p:strVal val="#ppt_y"/>
                                              </p:val>
                                            </p:tav>
                                          </p:tavLst>
                                        </p:anim>
                                      </p:childTnLst>
                                    </p:cTn>
                                  </p:par>
                                </p:childTnLst>
                              </p:cTn>
                            </p:par>
                            <p:par>
                              <p:cTn id="60" fill="hold">
                                <p:stCondLst>
                                  <p:cond delay="3000"/>
                                </p:stCondLst>
                                <p:childTnLst>
                                  <p:par>
                                    <p:cTn id="61" presetID="22" presetClass="entr" presetSubtype="8" fill="hold" grpId="0" nodeType="afterEffect">
                                      <p:stCondLst>
                                        <p:cond delay="0"/>
                                      </p:stCondLst>
                                      <p:childTnLst>
                                        <p:set>
                                          <p:cBhvr>
                                            <p:cTn id="62" dur="1" fill="hold">
                                              <p:stCondLst>
                                                <p:cond delay="0"/>
                                              </p:stCondLst>
                                            </p:cTn>
                                            <p:tgtEl>
                                              <p:spTgt spid="31"/>
                                            </p:tgtEl>
                                            <p:attrNameLst>
                                              <p:attrName>style.visibility</p:attrName>
                                            </p:attrNameLst>
                                          </p:cBhvr>
                                          <p:to>
                                            <p:strVal val="visible"/>
                                          </p:to>
                                        </p:set>
                                        <p:animEffect transition="in" filter="wipe(left)">
                                          <p:cBhvr>
                                            <p:cTn id="6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3" grpId="0"/>
          <p:bldP spid="24" grpId="0"/>
          <p:bldP spid="25" grpId="0"/>
          <p:bldP spid="26" grpId="0"/>
          <p:bldP spid="27" grpId="0"/>
          <p:bldP spid="28" grpId="0"/>
          <p:bldP spid="29" grpId="0"/>
          <p:bldP spid="30" grpId="0"/>
          <p:bldP spid="3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500"/>
                                            <p:tgtEl>
                                              <p:spTgt spid="30"/>
                                            </p:tgtEl>
                                          </p:cBhvr>
                                        </p:animEffect>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p:cTn id="16" dur="500" fill="hold"/>
                                            <p:tgtEl>
                                              <p:spTgt spid="13"/>
                                            </p:tgtEl>
                                            <p:attrNameLst>
                                              <p:attrName>ppt_w</p:attrName>
                                            </p:attrNameLst>
                                          </p:cBhvr>
                                          <p:tavLst>
                                            <p:tav tm="0">
                                              <p:val>
                                                <p:fltVal val="0"/>
                                              </p:val>
                                            </p:tav>
                                            <p:tav tm="100000">
                                              <p:val>
                                                <p:strVal val="#ppt_w"/>
                                              </p:val>
                                            </p:tav>
                                          </p:tavLst>
                                        </p:anim>
                                        <p:anim calcmode="lin" valueType="num">
                                          <p:cBhvr>
                                            <p:cTn id="17" dur="500" fill="hold"/>
                                            <p:tgtEl>
                                              <p:spTgt spid="13"/>
                                            </p:tgtEl>
                                            <p:attrNameLst>
                                              <p:attrName>ppt_h</p:attrName>
                                            </p:attrNameLst>
                                          </p:cBhvr>
                                          <p:tavLst>
                                            <p:tav tm="0">
                                              <p:val>
                                                <p:fltVal val="0"/>
                                              </p:val>
                                            </p:tav>
                                            <p:tav tm="100000">
                                              <p:val>
                                                <p:strVal val="#ppt_h"/>
                                              </p:val>
                                            </p:tav>
                                          </p:tavLst>
                                        </p:anim>
                                        <p:animEffect transition="in" filter="fade">
                                          <p:cBhvr>
                                            <p:cTn id="18" dur="500"/>
                                            <p:tgtEl>
                                              <p:spTgt spid="13"/>
                                            </p:tgtEl>
                                          </p:cBhvr>
                                        </p:animEffect>
                                      </p:childTnLst>
                                    </p:cTn>
                                  </p:par>
                                  <p:par>
                                    <p:cTn id="19" presetID="53" presetClass="entr" presetSubtype="16"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par>
                                    <p:cTn id="24" presetID="53" presetClass="entr" presetSubtype="16" fill="hold" nodeType="withEffect">
                                      <p:stCondLst>
                                        <p:cond delay="0"/>
                                      </p:stCondLst>
                                      <p:childTnLst>
                                        <p:set>
                                          <p:cBhvr>
                                            <p:cTn id="25" dur="1" fill="hold">
                                              <p:stCondLst>
                                                <p:cond delay="0"/>
                                              </p:stCondLst>
                                            </p:cTn>
                                            <p:tgtEl>
                                              <p:spTgt spid="18"/>
                                            </p:tgtEl>
                                            <p:attrNameLst>
                                              <p:attrName>style.visibility</p:attrName>
                                            </p:attrNameLst>
                                          </p:cBhvr>
                                          <p:to>
                                            <p:strVal val="visible"/>
                                          </p:to>
                                        </p:set>
                                        <p:anim calcmode="lin" valueType="num">
                                          <p:cBhvr>
                                            <p:cTn id="26" dur="500" fill="hold"/>
                                            <p:tgtEl>
                                              <p:spTgt spid="18"/>
                                            </p:tgtEl>
                                            <p:attrNameLst>
                                              <p:attrName>ppt_w</p:attrName>
                                            </p:attrNameLst>
                                          </p:cBhvr>
                                          <p:tavLst>
                                            <p:tav tm="0">
                                              <p:val>
                                                <p:fltVal val="0"/>
                                              </p:val>
                                            </p:tav>
                                            <p:tav tm="100000">
                                              <p:val>
                                                <p:strVal val="#ppt_w"/>
                                              </p:val>
                                            </p:tav>
                                          </p:tavLst>
                                        </p:anim>
                                        <p:anim calcmode="lin" valueType="num">
                                          <p:cBhvr>
                                            <p:cTn id="27" dur="500" fill="hold"/>
                                            <p:tgtEl>
                                              <p:spTgt spid="18"/>
                                            </p:tgtEl>
                                            <p:attrNameLst>
                                              <p:attrName>ppt_h</p:attrName>
                                            </p:attrNameLst>
                                          </p:cBhvr>
                                          <p:tavLst>
                                            <p:tav tm="0">
                                              <p:val>
                                                <p:fltVal val="0"/>
                                              </p:val>
                                            </p:tav>
                                            <p:tav tm="100000">
                                              <p:val>
                                                <p:strVal val="#ppt_h"/>
                                              </p:val>
                                            </p:tav>
                                          </p:tavLst>
                                        </p:anim>
                                        <p:animEffect transition="in" filter="fade">
                                          <p:cBhvr>
                                            <p:cTn id="28" dur="500"/>
                                            <p:tgtEl>
                                              <p:spTgt spid="18"/>
                                            </p:tgtEl>
                                          </p:cBhvr>
                                        </p:animEffect>
                                      </p:childTnLst>
                                    </p:cTn>
                                  </p:par>
                                </p:childTnLst>
                              </p:cTn>
                            </p:par>
                            <p:par>
                              <p:cTn id="29" fill="hold">
                                <p:stCondLst>
                                  <p:cond delay="1500"/>
                                </p:stCondLst>
                                <p:childTnLst>
                                  <p:par>
                                    <p:cTn id="30" presetID="2" presetClass="entr" presetSubtype="2" fill="hold" grpId="0" nodeType="afterEffect">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cBhvr additive="base">
                                            <p:cTn id="32" dur="500" fill="hold"/>
                                            <p:tgtEl>
                                              <p:spTgt spid="24"/>
                                            </p:tgtEl>
                                            <p:attrNameLst>
                                              <p:attrName>ppt_x</p:attrName>
                                            </p:attrNameLst>
                                          </p:cBhvr>
                                          <p:tavLst>
                                            <p:tav tm="0">
                                              <p:val>
                                                <p:strVal val="1+#ppt_w/2"/>
                                              </p:val>
                                            </p:tav>
                                            <p:tav tm="100000">
                                              <p:val>
                                                <p:strVal val="#ppt_x"/>
                                              </p:val>
                                            </p:tav>
                                          </p:tavLst>
                                        </p:anim>
                                        <p:anim calcmode="lin" valueType="num">
                                          <p:cBhvr additive="base">
                                            <p:cTn id="33" dur="500" fill="hold"/>
                                            <p:tgtEl>
                                              <p:spTgt spid="24"/>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150"/>
                                      </p:stCondLst>
                                      <p:childTnLst>
                                        <p:set>
                                          <p:cBhvr>
                                            <p:cTn id="35" dur="1" fill="hold">
                                              <p:stCondLst>
                                                <p:cond delay="0"/>
                                              </p:stCondLst>
                                            </p:cTn>
                                            <p:tgtEl>
                                              <p:spTgt spid="25"/>
                                            </p:tgtEl>
                                            <p:attrNameLst>
                                              <p:attrName>style.visibility</p:attrName>
                                            </p:attrNameLst>
                                          </p:cBhvr>
                                          <p:to>
                                            <p:strVal val="visible"/>
                                          </p:to>
                                        </p:set>
                                        <p:anim calcmode="lin" valueType="num">
                                          <p:cBhvr additive="base">
                                            <p:cTn id="36" dur="500" fill="hold"/>
                                            <p:tgtEl>
                                              <p:spTgt spid="25"/>
                                            </p:tgtEl>
                                            <p:attrNameLst>
                                              <p:attrName>ppt_x</p:attrName>
                                            </p:attrNameLst>
                                          </p:cBhvr>
                                          <p:tavLst>
                                            <p:tav tm="0">
                                              <p:val>
                                                <p:strVal val="1+#ppt_w/2"/>
                                              </p:val>
                                            </p:tav>
                                            <p:tav tm="100000">
                                              <p:val>
                                                <p:strVal val="#ppt_x"/>
                                              </p:val>
                                            </p:tav>
                                          </p:tavLst>
                                        </p:anim>
                                        <p:anim calcmode="lin" valueType="num">
                                          <p:cBhvr additive="base">
                                            <p:cTn id="37" dur="500" fill="hold"/>
                                            <p:tgtEl>
                                              <p:spTgt spid="25"/>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300"/>
                                      </p:stCondLst>
                                      <p:childTnLst>
                                        <p:set>
                                          <p:cBhvr>
                                            <p:cTn id="39" dur="1" fill="hold">
                                              <p:stCondLst>
                                                <p:cond delay="0"/>
                                              </p:stCondLst>
                                            </p:cTn>
                                            <p:tgtEl>
                                              <p:spTgt spid="26"/>
                                            </p:tgtEl>
                                            <p:attrNameLst>
                                              <p:attrName>style.visibility</p:attrName>
                                            </p:attrNameLst>
                                          </p:cBhvr>
                                          <p:to>
                                            <p:strVal val="visible"/>
                                          </p:to>
                                        </p:set>
                                        <p:anim calcmode="lin" valueType="num">
                                          <p:cBhvr additive="base">
                                            <p:cTn id="40" dur="500" fill="hold"/>
                                            <p:tgtEl>
                                              <p:spTgt spid="26"/>
                                            </p:tgtEl>
                                            <p:attrNameLst>
                                              <p:attrName>ppt_x</p:attrName>
                                            </p:attrNameLst>
                                          </p:cBhvr>
                                          <p:tavLst>
                                            <p:tav tm="0">
                                              <p:val>
                                                <p:strVal val="1+#ppt_w/2"/>
                                              </p:val>
                                            </p:tav>
                                            <p:tav tm="100000">
                                              <p:val>
                                                <p:strVal val="#ppt_x"/>
                                              </p:val>
                                            </p:tav>
                                          </p:tavLst>
                                        </p:anim>
                                        <p:anim calcmode="lin" valueType="num">
                                          <p:cBhvr additive="base">
                                            <p:cTn id="41" dur="500" fill="hold"/>
                                            <p:tgtEl>
                                              <p:spTgt spid="26"/>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450"/>
                                      </p:stCondLst>
                                      <p:childTnLst>
                                        <p:set>
                                          <p:cBhvr>
                                            <p:cTn id="43" dur="1" fill="hold">
                                              <p:stCondLst>
                                                <p:cond delay="0"/>
                                              </p:stCondLst>
                                            </p:cTn>
                                            <p:tgtEl>
                                              <p:spTgt spid="27"/>
                                            </p:tgtEl>
                                            <p:attrNameLst>
                                              <p:attrName>style.visibility</p:attrName>
                                            </p:attrNameLst>
                                          </p:cBhvr>
                                          <p:to>
                                            <p:strVal val="visible"/>
                                          </p:to>
                                        </p:set>
                                        <p:anim calcmode="lin" valueType="num">
                                          <p:cBhvr additive="base">
                                            <p:cTn id="44" dur="500" fill="hold"/>
                                            <p:tgtEl>
                                              <p:spTgt spid="27"/>
                                            </p:tgtEl>
                                            <p:attrNameLst>
                                              <p:attrName>ppt_x</p:attrName>
                                            </p:attrNameLst>
                                          </p:cBhvr>
                                          <p:tavLst>
                                            <p:tav tm="0">
                                              <p:val>
                                                <p:strVal val="1+#ppt_w/2"/>
                                              </p:val>
                                            </p:tav>
                                            <p:tav tm="100000">
                                              <p:val>
                                                <p:strVal val="#ppt_x"/>
                                              </p:val>
                                            </p:tav>
                                          </p:tavLst>
                                        </p:anim>
                                        <p:anim calcmode="lin" valueType="num">
                                          <p:cBhvr additive="base">
                                            <p:cTn id="45" dur="500" fill="hold"/>
                                            <p:tgtEl>
                                              <p:spTgt spid="27"/>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600"/>
                                      </p:stCondLst>
                                      <p:childTnLst>
                                        <p:set>
                                          <p:cBhvr>
                                            <p:cTn id="47" dur="1" fill="hold">
                                              <p:stCondLst>
                                                <p:cond delay="0"/>
                                              </p:stCondLst>
                                            </p:cTn>
                                            <p:tgtEl>
                                              <p:spTgt spid="28"/>
                                            </p:tgtEl>
                                            <p:attrNameLst>
                                              <p:attrName>style.visibility</p:attrName>
                                            </p:attrNameLst>
                                          </p:cBhvr>
                                          <p:to>
                                            <p:strVal val="visible"/>
                                          </p:to>
                                        </p:set>
                                        <p:anim calcmode="lin" valueType="num">
                                          <p:cBhvr additive="base">
                                            <p:cTn id="48" dur="500" fill="hold"/>
                                            <p:tgtEl>
                                              <p:spTgt spid="28"/>
                                            </p:tgtEl>
                                            <p:attrNameLst>
                                              <p:attrName>ppt_x</p:attrName>
                                            </p:attrNameLst>
                                          </p:cBhvr>
                                          <p:tavLst>
                                            <p:tav tm="0">
                                              <p:val>
                                                <p:strVal val="1+#ppt_w/2"/>
                                              </p:val>
                                            </p:tav>
                                            <p:tav tm="100000">
                                              <p:val>
                                                <p:strVal val="#ppt_x"/>
                                              </p:val>
                                            </p:tav>
                                          </p:tavLst>
                                        </p:anim>
                                        <p:anim calcmode="lin" valueType="num">
                                          <p:cBhvr additive="base">
                                            <p:cTn id="49" dur="500" fill="hold"/>
                                            <p:tgtEl>
                                              <p:spTgt spid="28"/>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750"/>
                                      </p:stCondLst>
                                      <p:childTnLst>
                                        <p:set>
                                          <p:cBhvr>
                                            <p:cTn id="51" dur="1" fill="hold">
                                              <p:stCondLst>
                                                <p:cond delay="0"/>
                                              </p:stCondLst>
                                            </p:cTn>
                                            <p:tgtEl>
                                              <p:spTgt spid="29"/>
                                            </p:tgtEl>
                                            <p:attrNameLst>
                                              <p:attrName>style.visibility</p:attrName>
                                            </p:attrNameLst>
                                          </p:cBhvr>
                                          <p:to>
                                            <p:strVal val="visible"/>
                                          </p:to>
                                        </p:set>
                                        <p:anim calcmode="lin" valueType="num">
                                          <p:cBhvr additive="base">
                                            <p:cTn id="52" dur="500" fill="hold"/>
                                            <p:tgtEl>
                                              <p:spTgt spid="29"/>
                                            </p:tgtEl>
                                            <p:attrNameLst>
                                              <p:attrName>ppt_x</p:attrName>
                                            </p:attrNameLst>
                                          </p:cBhvr>
                                          <p:tavLst>
                                            <p:tav tm="0">
                                              <p:val>
                                                <p:strVal val="1+#ppt_w/2"/>
                                              </p:val>
                                            </p:tav>
                                            <p:tav tm="100000">
                                              <p:val>
                                                <p:strVal val="#ppt_x"/>
                                              </p:val>
                                            </p:tav>
                                          </p:tavLst>
                                        </p:anim>
                                        <p:anim calcmode="lin" valueType="num">
                                          <p:cBhvr additive="base">
                                            <p:cTn id="53" dur="500" fill="hold"/>
                                            <p:tgtEl>
                                              <p:spTgt spid="29"/>
                                            </p:tgtEl>
                                            <p:attrNameLst>
                                              <p:attrName>ppt_y</p:attrName>
                                            </p:attrNameLst>
                                          </p:cBhvr>
                                          <p:tavLst>
                                            <p:tav tm="0">
                                              <p:val>
                                                <p:strVal val="#ppt_y"/>
                                              </p:val>
                                            </p:tav>
                                            <p:tav tm="100000">
                                              <p:val>
                                                <p:strVal val="#ppt_y"/>
                                              </p:val>
                                            </p:tav>
                                          </p:tavLst>
                                        </p:anim>
                                      </p:childTnLst>
                                    </p:cTn>
                                  </p:par>
                                </p:childTnLst>
                              </p:cTn>
                            </p:par>
                            <p:par>
                              <p:cTn id="54" fill="hold">
                                <p:stCondLst>
                                  <p:cond delay="2000"/>
                                </p:stCondLst>
                                <p:childTnLst>
                                  <p:par>
                                    <p:cTn id="55" presetID="42" presetClass="entr" presetSubtype="0" fill="hold" grpId="0" nodeType="after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fade">
                                          <p:cBhvr>
                                            <p:cTn id="57" dur="1000"/>
                                            <p:tgtEl>
                                              <p:spTgt spid="23"/>
                                            </p:tgtEl>
                                          </p:cBhvr>
                                        </p:animEffect>
                                        <p:anim calcmode="lin" valueType="num">
                                          <p:cBhvr>
                                            <p:cTn id="58" dur="1000" fill="hold"/>
                                            <p:tgtEl>
                                              <p:spTgt spid="23"/>
                                            </p:tgtEl>
                                            <p:attrNameLst>
                                              <p:attrName>ppt_x</p:attrName>
                                            </p:attrNameLst>
                                          </p:cBhvr>
                                          <p:tavLst>
                                            <p:tav tm="0">
                                              <p:val>
                                                <p:strVal val="#ppt_x"/>
                                              </p:val>
                                            </p:tav>
                                            <p:tav tm="100000">
                                              <p:val>
                                                <p:strVal val="#ppt_x"/>
                                              </p:val>
                                            </p:tav>
                                          </p:tavLst>
                                        </p:anim>
                                        <p:anim calcmode="lin" valueType="num">
                                          <p:cBhvr>
                                            <p:cTn id="59" dur="1000" fill="hold"/>
                                            <p:tgtEl>
                                              <p:spTgt spid="23"/>
                                            </p:tgtEl>
                                            <p:attrNameLst>
                                              <p:attrName>ppt_y</p:attrName>
                                            </p:attrNameLst>
                                          </p:cBhvr>
                                          <p:tavLst>
                                            <p:tav tm="0">
                                              <p:val>
                                                <p:strVal val="#ppt_y+.1"/>
                                              </p:val>
                                            </p:tav>
                                            <p:tav tm="100000">
                                              <p:val>
                                                <p:strVal val="#ppt_y"/>
                                              </p:val>
                                            </p:tav>
                                          </p:tavLst>
                                        </p:anim>
                                      </p:childTnLst>
                                    </p:cTn>
                                  </p:par>
                                </p:childTnLst>
                              </p:cTn>
                            </p:par>
                            <p:par>
                              <p:cTn id="60" fill="hold">
                                <p:stCondLst>
                                  <p:cond delay="3000"/>
                                </p:stCondLst>
                                <p:childTnLst>
                                  <p:par>
                                    <p:cTn id="61" presetID="22" presetClass="entr" presetSubtype="8" fill="hold" grpId="0" nodeType="afterEffect">
                                      <p:stCondLst>
                                        <p:cond delay="0"/>
                                      </p:stCondLst>
                                      <p:childTnLst>
                                        <p:set>
                                          <p:cBhvr>
                                            <p:cTn id="62" dur="1" fill="hold">
                                              <p:stCondLst>
                                                <p:cond delay="0"/>
                                              </p:stCondLst>
                                            </p:cTn>
                                            <p:tgtEl>
                                              <p:spTgt spid="31"/>
                                            </p:tgtEl>
                                            <p:attrNameLst>
                                              <p:attrName>style.visibility</p:attrName>
                                            </p:attrNameLst>
                                          </p:cBhvr>
                                          <p:to>
                                            <p:strVal val="visible"/>
                                          </p:to>
                                        </p:set>
                                        <p:animEffect transition="in" filter="wipe(left)">
                                          <p:cBhvr>
                                            <p:cTn id="6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3" grpId="0"/>
          <p:bldP spid="24" grpId="0"/>
          <p:bldP spid="25" grpId="0"/>
          <p:bldP spid="26" grpId="0"/>
          <p:bldP spid="27" grpId="0"/>
          <p:bldP spid="28" grpId="0"/>
          <p:bldP spid="29" grpId="0"/>
          <p:bldP spid="30" grpId="0"/>
          <p:bldP spid="31" grpId="0" animBg="1"/>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4"/>
          <p:cNvSpPr txBox="1"/>
          <p:nvPr/>
        </p:nvSpPr>
        <p:spPr>
          <a:xfrm>
            <a:off x="913009" y="517895"/>
            <a:ext cx="5764237" cy="406144"/>
          </a:xfrm>
          <a:prstGeom prst="rect">
            <a:avLst/>
          </a:prstGeom>
        </p:spPr>
        <p:txBody>
          <a:bodyPr vert="horz" lIns="91440" tIns="45720" rIns="91440" bIns="45720" rtlCol="0" anchor="ctr">
            <a:noAutofit/>
          </a:bodyPr>
          <a:lstStyle>
            <a:defPPr>
              <a:defRPr lang="zh-CN"/>
            </a:defPPr>
            <a:lvl1pPr defTabSz="914400">
              <a:spcBef>
                <a:spcPct val="0"/>
              </a:spcBef>
              <a:buNone/>
              <a:defRPr sz="2800" b="1">
                <a:solidFill>
                  <a:srgbClr val="2C3637"/>
                </a:solidFill>
                <a:latin typeface="微软雅黑" panose="020B0503020204020204" pitchFamily="34" charset="-122"/>
                <a:ea typeface="微软雅黑" panose="020B0503020204020204" pitchFamily="34" charset="-122"/>
                <a:cs typeface="+mj-cs"/>
              </a:defRPr>
            </a:lvl1pPr>
          </a:lstStyle>
          <a:p>
            <a:r>
              <a:rPr lang="zh-CN" altLang="en-US" dirty="0">
                <a:solidFill>
                  <a:schemeClr val="bg1">
                    <a:lumMod val="95000"/>
                  </a:schemeClr>
                </a:solidFill>
              </a:rPr>
              <a:t>行业前景  </a:t>
            </a:r>
            <a:r>
              <a:rPr lang="en-US" altLang="zh-CN" dirty="0">
                <a:solidFill>
                  <a:schemeClr val="bg1">
                    <a:lumMod val="95000"/>
                  </a:schemeClr>
                </a:solidFill>
              </a:rPr>
              <a:t>|  </a:t>
            </a:r>
            <a:r>
              <a:rPr lang="en-US" altLang="zh-CN" sz="2000" dirty="0">
                <a:solidFill>
                  <a:schemeClr val="bg1">
                    <a:lumMod val="95000"/>
                  </a:schemeClr>
                </a:solidFill>
              </a:rPr>
              <a:t>INDUSTRY OUTLOOK</a:t>
            </a:r>
            <a:endParaRPr lang="zh-CN" altLang="en-US" sz="2000" dirty="0">
              <a:solidFill>
                <a:schemeClr val="bg1">
                  <a:lumMod val="95000"/>
                </a:schemeClr>
              </a:solidFill>
            </a:endParaRPr>
          </a:p>
        </p:txBody>
      </p:sp>
      <p:grpSp>
        <p:nvGrpSpPr>
          <p:cNvPr id="3" name="组合 2"/>
          <p:cNvGrpSpPr/>
          <p:nvPr/>
        </p:nvGrpSpPr>
        <p:grpSpPr>
          <a:xfrm>
            <a:off x="562057" y="563191"/>
            <a:ext cx="288032" cy="288032"/>
            <a:chOff x="624979" y="908720"/>
            <a:chExt cx="288032" cy="288032"/>
          </a:xfrm>
        </p:grpSpPr>
        <p:cxnSp>
          <p:nvCxnSpPr>
            <p:cNvPr id="4" name="直接连接符 3"/>
            <p:cNvCxnSpPr/>
            <p:nvPr/>
          </p:nvCxnSpPr>
          <p:spPr>
            <a:xfrm>
              <a:off x="624979" y="1196752"/>
              <a:ext cx="288032" cy="0"/>
            </a:xfrm>
            <a:prstGeom prst="line">
              <a:avLst/>
            </a:prstGeom>
            <a:ln>
              <a:solidFill>
                <a:srgbClr val="F9F9F9"/>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V="1">
              <a:off x="911622" y="908720"/>
              <a:ext cx="0" cy="288032"/>
            </a:xfrm>
            <a:prstGeom prst="line">
              <a:avLst/>
            </a:prstGeom>
            <a:ln>
              <a:solidFill>
                <a:srgbClr val="F9F9F9"/>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flipV="1">
              <a:off x="696987" y="980728"/>
              <a:ext cx="216024" cy="216024"/>
            </a:xfrm>
            <a:prstGeom prst="line">
              <a:avLst/>
            </a:prstGeom>
            <a:ln>
              <a:solidFill>
                <a:srgbClr val="F9F9F9"/>
              </a:solidFill>
            </a:ln>
          </p:spPr>
          <p:style>
            <a:lnRef idx="1">
              <a:schemeClr val="accent1"/>
            </a:lnRef>
            <a:fillRef idx="0">
              <a:schemeClr val="accent1"/>
            </a:fillRef>
            <a:effectRef idx="0">
              <a:schemeClr val="accent1"/>
            </a:effectRef>
            <a:fontRef idx="minor">
              <a:schemeClr val="tx1"/>
            </a:fontRef>
          </p:style>
        </p:cxnSp>
      </p:grpSp>
      <p:sp>
        <p:nvSpPr>
          <p:cNvPr id="8" name="Rectangle 4"/>
          <p:cNvSpPr/>
          <p:nvPr/>
        </p:nvSpPr>
        <p:spPr>
          <a:xfrm>
            <a:off x="980685" y="1992590"/>
            <a:ext cx="3158083" cy="4080663"/>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lumMod val="75000"/>
                  <a:lumOff val="25000"/>
                </a:schemeClr>
              </a:solidFill>
            </a:endParaRPr>
          </a:p>
        </p:txBody>
      </p:sp>
      <p:sp>
        <p:nvSpPr>
          <p:cNvPr id="9" name="Text Box 10"/>
          <p:cNvSpPr txBox="1">
            <a:spLocks noChangeArrowheads="1"/>
          </p:cNvSpPr>
          <p:nvPr/>
        </p:nvSpPr>
        <p:spPr bwMode="auto">
          <a:xfrm>
            <a:off x="4470400" y="3040384"/>
            <a:ext cx="2133600" cy="1046440"/>
          </a:xfrm>
          <a:prstGeom prst="rect">
            <a:avLst/>
          </a:prstGeom>
          <a:noFill/>
          <a:ln w="9525">
            <a:noFill/>
            <a:miter lim="800000"/>
          </a:ln>
        </p:spPr>
        <p:txBody>
          <a:bodyPr wrap="square" lIns="60960" tIns="30480" rIns="60960" bIns="30480">
            <a:spAutoFit/>
          </a:bodyPr>
          <a:lstStyle/>
          <a:p>
            <a:pPr algn="ctr" defTabSz="1450340">
              <a:lnSpc>
                <a:spcPct val="200000"/>
              </a:lnSpc>
            </a:pPr>
            <a:r>
              <a:rPr lang="en-US" sz="1400" b="1" dirty="0">
                <a:solidFill>
                  <a:schemeClr val="tx1">
                    <a:lumMod val="75000"/>
                    <a:lumOff val="25000"/>
                  </a:schemeClr>
                </a:solidFill>
                <a:latin typeface="Open Sans" pitchFamily="34" charset="0"/>
                <a:ea typeface="Open Sans" pitchFamily="34" charset="0"/>
                <a:cs typeface="Open Sans" pitchFamily="34" charset="0"/>
              </a:rPr>
              <a:t>Price</a:t>
            </a:r>
          </a:p>
          <a:p>
            <a:pPr algn="ctr" defTabSz="1450340"/>
            <a:r>
              <a:rPr lang="en-US" sz="1200" dirty="0" err="1">
                <a:solidFill>
                  <a:schemeClr val="tx1">
                    <a:lumMod val="75000"/>
                    <a:lumOff val="25000"/>
                  </a:schemeClr>
                </a:solidFill>
                <a:latin typeface="Open Sans" pitchFamily="34" charset="0"/>
                <a:ea typeface="Open Sans" pitchFamily="34" charset="0"/>
                <a:cs typeface="Open Sans" pitchFamily="34" charset="0"/>
              </a:rPr>
              <a:t>Nullam</a:t>
            </a:r>
            <a:r>
              <a:rPr lang="en-US" sz="1200" dirty="0">
                <a:solidFill>
                  <a:schemeClr val="tx1">
                    <a:lumMod val="75000"/>
                    <a:lumOff val="25000"/>
                  </a:schemeClr>
                </a:solidFill>
                <a:latin typeface="Open Sans" pitchFamily="34" charset="0"/>
                <a:ea typeface="Open Sans" pitchFamily="34" charset="0"/>
                <a:cs typeface="Open Sans" pitchFamily="34" charset="0"/>
              </a:rPr>
              <a:t> </a:t>
            </a:r>
            <a:r>
              <a:rPr lang="en-US" sz="1200" dirty="0" err="1">
                <a:solidFill>
                  <a:schemeClr val="tx1">
                    <a:lumMod val="75000"/>
                    <a:lumOff val="25000"/>
                  </a:schemeClr>
                </a:solidFill>
                <a:latin typeface="Open Sans" pitchFamily="34" charset="0"/>
                <a:ea typeface="Open Sans" pitchFamily="34" charset="0"/>
                <a:cs typeface="Open Sans" pitchFamily="34" charset="0"/>
              </a:rPr>
              <a:t>eu</a:t>
            </a:r>
            <a:r>
              <a:rPr lang="en-US" sz="1200" dirty="0">
                <a:solidFill>
                  <a:schemeClr val="tx1">
                    <a:lumMod val="75000"/>
                    <a:lumOff val="25000"/>
                  </a:schemeClr>
                </a:solidFill>
                <a:latin typeface="Open Sans" pitchFamily="34" charset="0"/>
                <a:ea typeface="Open Sans" pitchFamily="34" charset="0"/>
                <a:cs typeface="Open Sans" pitchFamily="34" charset="0"/>
              </a:rPr>
              <a:t> </a:t>
            </a:r>
            <a:r>
              <a:rPr lang="en-US" sz="1200" dirty="0" err="1">
                <a:solidFill>
                  <a:schemeClr val="tx1">
                    <a:lumMod val="75000"/>
                    <a:lumOff val="25000"/>
                  </a:schemeClr>
                </a:solidFill>
                <a:latin typeface="Open Sans" pitchFamily="34" charset="0"/>
                <a:ea typeface="Open Sans" pitchFamily="34" charset="0"/>
                <a:cs typeface="Open Sans" pitchFamily="34" charset="0"/>
              </a:rPr>
              <a:t>tempor</a:t>
            </a:r>
            <a:r>
              <a:rPr lang="en-US" sz="1200" dirty="0">
                <a:solidFill>
                  <a:schemeClr val="tx1">
                    <a:lumMod val="75000"/>
                    <a:lumOff val="25000"/>
                  </a:schemeClr>
                </a:solidFill>
                <a:latin typeface="Open Sans" pitchFamily="34" charset="0"/>
                <a:ea typeface="Open Sans" pitchFamily="34" charset="0"/>
                <a:cs typeface="Open Sans" pitchFamily="34" charset="0"/>
              </a:rPr>
              <a:t> </a:t>
            </a:r>
            <a:r>
              <a:rPr lang="en-US" sz="1200" dirty="0" err="1">
                <a:solidFill>
                  <a:schemeClr val="tx1">
                    <a:lumMod val="75000"/>
                    <a:lumOff val="25000"/>
                  </a:schemeClr>
                </a:solidFill>
                <a:latin typeface="Open Sans" pitchFamily="34" charset="0"/>
                <a:ea typeface="Open Sans" pitchFamily="34" charset="0"/>
                <a:cs typeface="Open Sans" pitchFamily="34" charset="0"/>
              </a:rPr>
              <a:t>purus</a:t>
            </a:r>
            <a:r>
              <a:rPr lang="en-US" sz="1200" dirty="0">
                <a:solidFill>
                  <a:schemeClr val="tx1">
                    <a:lumMod val="75000"/>
                    <a:lumOff val="25000"/>
                  </a:schemeClr>
                </a:solidFill>
                <a:latin typeface="Open Sans" pitchFamily="34" charset="0"/>
                <a:ea typeface="Open Sans" pitchFamily="34" charset="0"/>
                <a:cs typeface="Open Sans" pitchFamily="34" charset="0"/>
              </a:rPr>
              <a:t>. </a:t>
            </a:r>
            <a:r>
              <a:rPr lang="en-US" sz="1200" dirty="0" err="1">
                <a:solidFill>
                  <a:schemeClr val="tx1">
                    <a:lumMod val="75000"/>
                    <a:lumOff val="25000"/>
                  </a:schemeClr>
                </a:solidFill>
                <a:latin typeface="Open Sans" pitchFamily="34" charset="0"/>
                <a:ea typeface="Open Sans" pitchFamily="34" charset="0"/>
                <a:cs typeface="Open Sans" pitchFamily="34" charset="0"/>
              </a:rPr>
              <a:t>Nunc</a:t>
            </a:r>
            <a:r>
              <a:rPr lang="en-US" sz="1200" dirty="0">
                <a:solidFill>
                  <a:schemeClr val="tx1">
                    <a:lumMod val="75000"/>
                    <a:lumOff val="25000"/>
                  </a:schemeClr>
                </a:solidFill>
                <a:latin typeface="Open Sans" pitchFamily="34" charset="0"/>
                <a:ea typeface="Open Sans" pitchFamily="34" charset="0"/>
                <a:cs typeface="Open Sans" pitchFamily="34" charset="0"/>
              </a:rPr>
              <a:t> a </a:t>
            </a:r>
            <a:r>
              <a:rPr lang="en-US" sz="1200" dirty="0" err="1">
                <a:solidFill>
                  <a:schemeClr val="tx1">
                    <a:lumMod val="75000"/>
                    <a:lumOff val="25000"/>
                  </a:schemeClr>
                </a:solidFill>
                <a:latin typeface="Open Sans" pitchFamily="34" charset="0"/>
                <a:ea typeface="Open Sans" pitchFamily="34" charset="0"/>
                <a:cs typeface="Open Sans" pitchFamily="34" charset="0"/>
              </a:rPr>
              <a:t>leo</a:t>
            </a:r>
            <a:r>
              <a:rPr lang="en-US" sz="1200" dirty="0">
                <a:solidFill>
                  <a:schemeClr val="tx1">
                    <a:lumMod val="75000"/>
                    <a:lumOff val="25000"/>
                  </a:schemeClr>
                </a:solidFill>
                <a:latin typeface="Open Sans" pitchFamily="34" charset="0"/>
                <a:ea typeface="Open Sans" pitchFamily="34" charset="0"/>
                <a:cs typeface="Open Sans" pitchFamily="34" charset="0"/>
              </a:rPr>
              <a:t> magna, </a:t>
            </a:r>
            <a:r>
              <a:rPr lang="en-US" sz="1200" dirty="0" err="1">
                <a:solidFill>
                  <a:schemeClr val="tx1">
                    <a:lumMod val="75000"/>
                    <a:lumOff val="25000"/>
                  </a:schemeClr>
                </a:solidFill>
                <a:latin typeface="Open Sans" pitchFamily="34" charset="0"/>
                <a:ea typeface="Open Sans" pitchFamily="34" charset="0"/>
                <a:cs typeface="Open Sans" pitchFamily="34" charset="0"/>
              </a:rPr>
              <a:t>consequat</a:t>
            </a:r>
            <a:r>
              <a:rPr lang="en-US" sz="1200" dirty="0">
                <a:solidFill>
                  <a:schemeClr val="tx1">
                    <a:lumMod val="75000"/>
                    <a:lumOff val="25000"/>
                  </a:schemeClr>
                </a:solidFill>
                <a:latin typeface="Open Sans" pitchFamily="34" charset="0"/>
                <a:ea typeface="Open Sans" pitchFamily="34" charset="0"/>
                <a:cs typeface="Open Sans" pitchFamily="34" charset="0"/>
              </a:rPr>
              <a:t> </a:t>
            </a:r>
            <a:r>
              <a:rPr lang="en-US" sz="1200" dirty="0" err="1">
                <a:solidFill>
                  <a:schemeClr val="tx1">
                    <a:lumMod val="75000"/>
                    <a:lumOff val="25000"/>
                  </a:schemeClr>
                </a:solidFill>
                <a:latin typeface="Open Sans" pitchFamily="34" charset="0"/>
                <a:ea typeface="Open Sans" pitchFamily="34" charset="0"/>
                <a:cs typeface="Open Sans" pitchFamily="34" charset="0"/>
              </a:rPr>
              <a:t>risus</a:t>
            </a:r>
            <a:r>
              <a:rPr lang="en-US" sz="1200" dirty="0">
                <a:solidFill>
                  <a:schemeClr val="tx1">
                    <a:lumMod val="75000"/>
                    <a:lumOff val="25000"/>
                  </a:schemeClr>
                </a:solidFill>
                <a:latin typeface="Open Sans" pitchFamily="34" charset="0"/>
                <a:ea typeface="Open Sans" pitchFamily="34" charset="0"/>
                <a:cs typeface="Open Sans" pitchFamily="34" charset="0"/>
              </a:rPr>
              <a:t>. </a:t>
            </a:r>
            <a:r>
              <a:rPr lang="en-US" sz="1200" dirty="0" err="1">
                <a:solidFill>
                  <a:schemeClr val="tx1">
                    <a:lumMod val="75000"/>
                    <a:lumOff val="25000"/>
                  </a:schemeClr>
                </a:solidFill>
                <a:latin typeface="Open Sans" pitchFamily="34" charset="0"/>
                <a:ea typeface="Open Sans" pitchFamily="34" charset="0"/>
                <a:cs typeface="Open Sans" pitchFamily="34" charset="0"/>
              </a:rPr>
              <a:t>Nullam</a:t>
            </a:r>
            <a:r>
              <a:rPr lang="en-US" sz="1200" dirty="0">
                <a:solidFill>
                  <a:schemeClr val="tx1">
                    <a:lumMod val="75000"/>
                    <a:lumOff val="25000"/>
                  </a:schemeClr>
                </a:solidFill>
                <a:latin typeface="Open Sans" pitchFamily="34" charset="0"/>
                <a:ea typeface="Open Sans" pitchFamily="34" charset="0"/>
                <a:cs typeface="Open Sans" pitchFamily="34" charset="0"/>
              </a:rPr>
              <a:t> </a:t>
            </a:r>
            <a:r>
              <a:rPr lang="en-US" sz="1200" dirty="0" err="1">
                <a:solidFill>
                  <a:schemeClr val="tx1">
                    <a:lumMod val="75000"/>
                    <a:lumOff val="25000"/>
                  </a:schemeClr>
                </a:solidFill>
                <a:latin typeface="Open Sans" pitchFamily="34" charset="0"/>
                <a:ea typeface="Open Sans" pitchFamily="34" charset="0"/>
                <a:cs typeface="Open Sans" pitchFamily="34" charset="0"/>
              </a:rPr>
              <a:t>eu</a:t>
            </a:r>
            <a:r>
              <a:rPr lang="en-US" sz="1200" dirty="0">
                <a:solidFill>
                  <a:schemeClr val="tx1">
                    <a:lumMod val="75000"/>
                    <a:lumOff val="25000"/>
                  </a:schemeClr>
                </a:solidFill>
                <a:latin typeface="Open Sans" pitchFamily="34" charset="0"/>
                <a:ea typeface="Open Sans" pitchFamily="34" charset="0"/>
                <a:cs typeface="Open Sans" pitchFamily="34" charset="0"/>
              </a:rPr>
              <a:t>. </a:t>
            </a:r>
          </a:p>
        </p:txBody>
      </p:sp>
      <p:sp>
        <p:nvSpPr>
          <p:cNvPr id="10" name="Oval 7"/>
          <p:cNvSpPr/>
          <p:nvPr/>
        </p:nvSpPr>
        <p:spPr>
          <a:xfrm>
            <a:off x="4984061" y="1992591"/>
            <a:ext cx="1106281" cy="1106281"/>
          </a:xfrm>
          <a:prstGeom prst="ellipse">
            <a:avLst/>
          </a:prstGeom>
          <a:noFill/>
          <a:ln w="12700">
            <a:solidFill>
              <a:srgbClr val="01A0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lumMod val="75000"/>
                  <a:lumOff val="25000"/>
                </a:schemeClr>
              </a:solidFill>
            </a:endParaRPr>
          </a:p>
        </p:txBody>
      </p:sp>
      <p:sp>
        <p:nvSpPr>
          <p:cNvPr id="11" name="Text Box 10"/>
          <p:cNvSpPr txBox="1">
            <a:spLocks noChangeArrowheads="1"/>
          </p:cNvSpPr>
          <p:nvPr/>
        </p:nvSpPr>
        <p:spPr bwMode="auto">
          <a:xfrm>
            <a:off x="6807200" y="3065550"/>
            <a:ext cx="2133600" cy="1046440"/>
          </a:xfrm>
          <a:prstGeom prst="rect">
            <a:avLst/>
          </a:prstGeom>
          <a:noFill/>
          <a:ln w="9525">
            <a:noFill/>
            <a:miter lim="800000"/>
          </a:ln>
        </p:spPr>
        <p:txBody>
          <a:bodyPr wrap="square" lIns="60960" tIns="30480" rIns="60960" bIns="30480">
            <a:spAutoFit/>
          </a:bodyPr>
          <a:lstStyle/>
          <a:p>
            <a:pPr algn="ctr" defTabSz="1450340">
              <a:lnSpc>
                <a:spcPct val="200000"/>
              </a:lnSpc>
            </a:pPr>
            <a:r>
              <a:rPr lang="en-US" sz="1400" b="1" dirty="0">
                <a:solidFill>
                  <a:schemeClr val="tx1">
                    <a:lumMod val="75000"/>
                    <a:lumOff val="25000"/>
                  </a:schemeClr>
                </a:solidFill>
                <a:latin typeface="Open Sans" pitchFamily="34" charset="0"/>
                <a:ea typeface="Open Sans" pitchFamily="34" charset="0"/>
                <a:cs typeface="Open Sans" pitchFamily="34" charset="0"/>
              </a:rPr>
              <a:t>Composition</a:t>
            </a:r>
          </a:p>
          <a:p>
            <a:pPr algn="ctr" defTabSz="1450340"/>
            <a:r>
              <a:rPr lang="en-US" sz="1200" dirty="0" err="1">
                <a:solidFill>
                  <a:schemeClr val="tx1">
                    <a:lumMod val="75000"/>
                    <a:lumOff val="25000"/>
                  </a:schemeClr>
                </a:solidFill>
                <a:latin typeface="Open Sans" pitchFamily="34" charset="0"/>
                <a:ea typeface="Open Sans" pitchFamily="34" charset="0"/>
                <a:cs typeface="Open Sans" pitchFamily="34" charset="0"/>
              </a:rPr>
              <a:t>Nullam</a:t>
            </a:r>
            <a:r>
              <a:rPr lang="en-US" sz="1200" dirty="0">
                <a:solidFill>
                  <a:schemeClr val="tx1">
                    <a:lumMod val="75000"/>
                    <a:lumOff val="25000"/>
                  </a:schemeClr>
                </a:solidFill>
                <a:latin typeface="Open Sans" pitchFamily="34" charset="0"/>
                <a:ea typeface="Open Sans" pitchFamily="34" charset="0"/>
                <a:cs typeface="Open Sans" pitchFamily="34" charset="0"/>
              </a:rPr>
              <a:t> </a:t>
            </a:r>
            <a:r>
              <a:rPr lang="en-US" sz="1200" dirty="0" err="1">
                <a:solidFill>
                  <a:schemeClr val="tx1">
                    <a:lumMod val="75000"/>
                    <a:lumOff val="25000"/>
                  </a:schemeClr>
                </a:solidFill>
                <a:latin typeface="Open Sans" pitchFamily="34" charset="0"/>
                <a:ea typeface="Open Sans" pitchFamily="34" charset="0"/>
                <a:cs typeface="Open Sans" pitchFamily="34" charset="0"/>
              </a:rPr>
              <a:t>eu</a:t>
            </a:r>
            <a:r>
              <a:rPr lang="en-US" sz="1200" dirty="0">
                <a:solidFill>
                  <a:schemeClr val="tx1">
                    <a:lumMod val="75000"/>
                    <a:lumOff val="25000"/>
                  </a:schemeClr>
                </a:solidFill>
                <a:latin typeface="Open Sans" pitchFamily="34" charset="0"/>
                <a:ea typeface="Open Sans" pitchFamily="34" charset="0"/>
                <a:cs typeface="Open Sans" pitchFamily="34" charset="0"/>
              </a:rPr>
              <a:t> </a:t>
            </a:r>
            <a:r>
              <a:rPr lang="en-US" sz="1200" dirty="0" err="1">
                <a:solidFill>
                  <a:schemeClr val="tx1">
                    <a:lumMod val="75000"/>
                    <a:lumOff val="25000"/>
                  </a:schemeClr>
                </a:solidFill>
                <a:latin typeface="Open Sans" pitchFamily="34" charset="0"/>
                <a:ea typeface="Open Sans" pitchFamily="34" charset="0"/>
                <a:cs typeface="Open Sans" pitchFamily="34" charset="0"/>
              </a:rPr>
              <a:t>tempor</a:t>
            </a:r>
            <a:r>
              <a:rPr lang="en-US" sz="1200" dirty="0">
                <a:solidFill>
                  <a:schemeClr val="tx1">
                    <a:lumMod val="75000"/>
                    <a:lumOff val="25000"/>
                  </a:schemeClr>
                </a:solidFill>
                <a:latin typeface="Open Sans" pitchFamily="34" charset="0"/>
                <a:ea typeface="Open Sans" pitchFamily="34" charset="0"/>
                <a:cs typeface="Open Sans" pitchFamily="34" charset="0"/>
              </a:rPr>
              <a:t> </a:t>
            </a:r>
            <a:r>
              <a:rPr lang="en-US" sz="1200" dirty="0" err="1">
                <a:solidFill>
                  <a:schemeClr val="tx1">
                    <a:lumMod val="75000"/>
                    <a:lumOff val="25000"/>
                  </a:schemeClr>
                </a:solidFill>
                <a:latin typeface="Open Sans" pitchFamily="34" charset="0"/>
                <a:ea typeface="Open Sans" pitchFamily="34" charset="0"/>
                <a:cs typeface="Open Sans" pitchFamily="34" charset="0"/>
              </a:rPr>
              <a:t>purus</a:t>
            </a:r>
            <a:r>
              <a:rPr lang="en-US" sz="1200" dirty="0">
                <a:solidFill>
                  <a:schemeClr val="tx1">
                    <a:lumMod val="75000"/>
                    <a:lumOff val="25000"/>
                  </a:schemeClr>
                </a:solidFill>
                <a:latin typeface="Open Sans" pitchFamily="34" charset="0"/>
                <a:ea typeface="Open Sans" pitchFamily="34" charset="0"/>
                <a:cs typeface="Open Sans" pitchFamily="34" charset="0"/>
              </a:rPr>
              <a:t>. </a:t>
            </a:r>
            <a:r>
              <a:rPr lang="en-US" sz="1200" dirty="0" err="1">
                <a:solidFill>
                  <a:schemeClr val="tx1">
                    <a:lumMod val="75000"/>
                    <a:lumOff val="25000"/>
                  </a:schemeClr>
                </a:solidFill>
                <a:latin typeface="Open Sans" pitchFamily="34" charset="0"/>
                <a:ea typeface="Open Sans" pitchFamily="34" charset="0"/>
                <a:cs typeface="Open Sans" pitchFamily="34" charset="0"/>
              </a:rPr>
              <a:t>Nunc</a:t>
            </a:r>
            <a:r>
              <a:rPr lang="en-US" sz="1200" dirty="0">
                <a:solidFill>
                  <a:schemeClr val="tx1">
                    <a:lumMod val="75000"/>
                    <a:lumOff val="25000"/>
                  </a:schemeClr>
                </a:solidFill>
                <a:latin typeface="Open Sans" pitchFamily="34" charset="0"/>
                <a:ea typeface="Open Sans" pitchFamily="34" charset="0"/>
                <a:cs typeface="Open Sans" pitchFamily="34" charset="0"/>
              </a:rPr>
              <a:t> a </a:t>
            </a:r>
            <a:r>
              <a:rPr lang="en-US" sz="1200" dirty="0" err="1">
                <a:solidFill>
                  <a:schemeClr val="tx1">
                    <a:lumMod val="75000"/>
                    <a:lumOff val="25000"/>
                  </a:schemeClr>
                </a:solidFill>
                <a:latin typeface="Open Sans" pitchFamily="34" charset="0"/>
                <a:ea typeface="Open Sans" pitchFamily="34" charset="0"/>
                <a:cs typeface="Open Sans" pitchFamily="34" charset="0"/>
              </a:rPr>
              <a:t>leo</a:t>
            </a:r>
            <a:r>
              <a:rPr lang="en-US" sz="1200" dirty="0">
                <a:solidFill>
                  <a:schemeClr val="tx1">
                    <a:lumMod val="75000"/>
                    <a:lumOff val="25000"/>
                  </a:schemeClr>
                </a:solidFill>
                <a:latin typeface="Open Sans" pitchFamily="34" charset="0"/>
                <a:ea typeface="Open Sans" pitchFamily="34" charset="0"/>
                <a:cs typeface="Open Sans" pitchFamily="34" charset="0"/>
              </a:rPr>
              <a:t> magna, </a:t>
            </a:r>
            <a:r>
              <a:rPr lang="en-US" sz="1200" dirty="0" err="1">
                <a:solidFill>
                  <a:schemeClr val="tx1">
                    <a:lumMod val="75000"/>
                    <a:lumOff val="25000"/>
                  </a:schemeClr>
                </a:solidFill>
                <a:latin typeface="Open Sans" pitchFamily="34" charset="0"/>
                <a:ea typeface="Open Sans" pitchFamily="34" charset="0"/>
                <a:cs typeface="Open Sans" pitchFamily="34" charset="0"/>
              </a:rPr>
              <a:t>consequat</a:t>
            </a:r>
            <a:r>
              <a:rPr lang="en-US" sz="1200" dirty="0">
                <a:solidFill>
                  <a:schemeClr val="tx1">
                    <a:lumMod val="75000"/>
                    <a:lumOff val="25000"/>
                  </a:schemeClr>
                </a:solidFill>
                <a:latin typeface="Open Sans" pitchFamily="34" charset="0"/>
                <a:ea typeface="Open Sans" pitchFamily="34" charset="0"/>
                <a:cs typeface="Open Sans" pitchFamily="34" charset="0"/>
              </a:rPr>
              <a:t> </a:t>
            </a:r>
            <a:r>
              <a:rPr lang="en-US" sz="1200" dirty="0" err="1">
                <a:solidFill>
                  <a:schemeClr val="tx1">
                    <a:lumMod val="75000"/>
                    <a:lumOff val="25000"/>
                  </a:schemeClr>
                </a:solidFill>
                <a:latin typeface="Open Sans" pitchFamily="34" charset="0"/>
                <a:ea typeface="Open Sans" pitchFamily="34" charset="0"/>
                <a:cs typeface="Open Sans" pitchFamily="34" charset="0"/>
              </a:rPr>
              <a:t>risus</a:t>
            </a:r>
            <a:r>
              <a:rPr lang="en-US" sz="1200" dirty="0">
                <a:solidFill>
                  <a:schemeClr val="tx1">
                    <a:lumMod val="75000"/>
                    <a:lumOff val="25000"/>
                  </a:schemeClr>
                </a:solidFill>
                <a:latin typeface="Open Sans" pitchFamily="34" charset="0"/>
                <a:ea typeface="Open Sans" pitchFamily="34" charset="0"/>
                <a:cs typeface="Open Sans" pitchFamily="34" charset="0"/>
              </a:rPr>
              <a:t>. </a:t>
            </a:r>
            <a:r>
              <a:rPr lang="en-US" sz="1200" dirty="0" err="1">
                <a:solidFill>
                  <a:schemeClr val="tx1">
                    <a:lumMod val="75000"/>
                    <a:lumOff val="25000"/>
                  </a:schemeClr>
                </a:solidFill>
                <a:latin typeface="Open Sans" pitchFamily="34" charset="0"/>
                <a:ea typeface="Open Sans" pitchFamily="34" charset="0"/>
                <a:cs typeface="Open Sans" pitchFamily="34" charset="0"/>
              </a:rPr>
              <a:t>Nullam</a:t>
            </a:r>
            <a:r>
              <a:rPr lang="en-US" sz="1200" dirty="0">
                <a:solidFill>
                  <a:schemeClr val="tx1">
                    <a:lumMod val="75000"/>
                    <a:lumOff val="25000"/>
                  </a:schemeClr>
                </a:solidFill>
                <a:latin typeface="Open Sans" pitchFamily="34" charset="0"/>
                <a:ea typeface="Open Sans" pitchFamily="34" charset="0"/>
                <a:cs typeface="Open Sans" pitchFamily="34" charset="0"/>
              </a:rPr>
              <a:t> </a:t>
            </a:r>
            <a:r>
              <a:rPr lang="en-US" sz="1200" dirty="0" err="1">
                <a:solidFill>
                  <a:schemeClr val="tx1">
                    <a:lumMod val="75000"/>
                    <a:lumOff val="25000"/>
                  </a:schemeClr>
                </a:solidFill>
                <a:latin typeface="Open Sans" pitchFamily="34" charset="0"/>
                <a:ea typeface="Open Sans" pitchFamily="34" charset="0"/>
                <a:cs typeface="Open Sans" pitchFamily="34" charset="0"/>
              </a:rPr>
              <a:t>eu</a:t>
            </a:r>
            <a:r>
              <a:rPr lang="en-US" sz="1200" dirty="0">
                <a:solidFill>
                  <a:schemeClr val="tx1">
                    <a:lumMod val="75000"/>
                    <a:lumOff val="25000"/>
                  </a:schemeClr>
                </a:solidFill>
                <a:latin typeface="Open Sans" pitchFamily="34" charset="0"/>
                <a:ea typeface="Open Sans" pitchFamily="34" charset="0"/>
                <a:cs typeface="Open Sans" pitchFamily="34" charset="0"/>
              </a:rPr>
              <a:t>. </a:t>
            </a:r>
          </a:p>
        </p:txBody>
      </p:sp>
      <p:sp>
        <p:nvSpPr>
          <p:cNvPr id="12" name="Oval 10"/>
          <p:cNvSpPr/>
          <p:nvPr/>
        </p:nvSpPr>
        <p:spPr>
          <a:xfrm>
            <a:off x="7320861" y="2017756"/>
            <a:ext cx="1106281" cy="1106281"/>
          </a:xfrm>
          <a:prstGeom prst="ellipse">
            <a:avLst/>
          </a:prstGeom>
          <a:noFill/>
          <a:ln w="12700">
            <a:solidFill>
              <a:srgbClr val="B200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lumMod val="75000"/>
                  <a:lumOff val="25000"/>
                </a:schemeClr>
              </a:solidFill>
            </a:endParaRPr>
          </a:p>
        </p:txBody>
      </p:sp>
      <p:sp>
        <p:nvSpPr>
          <p:cNvPr id="13" name="Text Box 10"/>
          <p:cNvSpPr txBox="1">
            <a:spLocks noChangeArrowheads="1"/>
          </p:cNvSpPr>
          <p:nvPr/>
        </p:nvSpPr>
        <p:spPr bwMode="auto">
          <a:xfrm>
            <a:off x="9144000" y="3065550"/>
            <a:ext cx="2133600" cy="1046440"/>
          </a:xfrm>
          <a:prstGeom prst="rect">
            <a:avLst/>
          </a:prstGeom>
          <a:noFill/>
          <a:ln w="9525">
            <a:noFill/>
            <a:miter lim="800000"/>
          </a:ln>
        </p:spPr>
        <p:txBody>
          <a:bodyPr wrap="square" lIns="60960" tIns="30480" rIns="60960" bIns="30480">
            <a:spAutoFit/>
          </a:bodyPr>
          <a:lstStyle/>
          <a:p>
            <a:pPr algn="ctr" defTabSz="1450340">
              <a:lnSpc>
                <a:spcPct val="200000"/>
              </a:lnSpc>
            </a:pPr>
            <a:r>
              <a:rPr lang="en-US" sz="1400" b="1" dirty="0">
                <a:solidFill>
                  <a:schemeClr val="tx1">
                    <a:lumMod val="75000"/>
                    <a:lumOff val="25000"/>
                  </a:schemeClr>
                </a:solidFill>
                <a:latin typeface="Open Sans" pitchFamily="34" charset="0"/>
                <a:ea typeface="Open Sans" pitchFamily="34" charset="0"/>
                <a:cs typeface="Open Sans" pitchFamily="34" charset="0"/>
              </a:rPr>
              <a:t>The Lord</a:t>
            </a:r>
          </a:p>
          <a:p>
            <a:pPr algn="ctr" defTabSz="1450340"/>
            <a:r>
              <a:rPr lang="en-US" sz="1200" dirty="0" err="1">
                <a:solidFill>
                  <a:schemeClr val="tx1">
                    <a:lumMod val="75000"/>
                    <a:lumOff val="25000"/>
                  </a:schemeClr>
                </a:solidFill>
                <a:latin typeface="Open Sans" pitchFamily="34" charset="0"/>
                <a:ea typeface="Open Sans" pitchFamily="34" charset="0"/>
                <a:cs typeface="Open Sans" pitchFamily="34" charset="0"/>
              </a:rPr>
              <a:t>Nullam</a:t>
            </a:r>
            <a:r>
              <a:rPr lang="en-US" sz="1200" dirty="0">
                <a:solidFill>
                  <a:schemeClr val="tx1">
                    <a:lumMod val="75000"/>
                    <a:lumOff val="25000"/>
                  </a:schemeClr>
                </a:solidFill>
                <a:latin typeface="Open Sans" pitchFamily="34" charset="0"/>
                <a:ea typeface="Open Sans" pitchFamily="34" charset="0"/>
                <a:cs typeface="Open Sans" pitchFamily="34" charset="0"/>
              </a:rPr>
              <a:t> </a:t>
            </a:r>
            <a:r>
              <a:rPr lang="en-US" sz="1200" dirty="0" err="1">
                <a:solidFill>
                  <a:schemeClr val="tx1">
                    <a:lumMod val="75000"/>
                    <a:lumOff val="25000"/>
                  </a:schemeClr>
                </a:solidFill>
                <a:latin typeface="Open Sans" pitchFamily="34" charset="0"/>
                <a:ea typeface="Open Sans" pitchFamily="34" charset="0"/>
                <a:cs typeface="Open Sans" pitchFamily="34" charset="0"/>
              </a:rPr>
              <a:t>eu</a:t>
            </a:r>
            <a:r>
              <a:rPr lang="en-US" sz="1200" dirty="0">
                <a:solidFill>
                  <a:schemeClr val="tx1">
                    <a:lumMod val="75000"/>
                    <a:lumOff val="25000"/>
                  </a:schemeClr>
                </a:solidFill>
                <a:latin typeface="Open Sans" pitchFamily="34" charset="0"/>
                <a:ea typeface="Open Sans" pitchFamily="34" charset="0"/>
                <a:cs typeface="Open Sans" pitchFamily="34" charset="0"/>
              </a:rPr>
              <a:t> </a:t>
            </a:r>
            <a:r>
              <a:rPr lang="en-US" sz="1200" dirty="0" err="1">
                <a:solidFill>
                  <a:schemeClr val="tx1">
                    <a:lumMod val="75000"/>
                    <a:lumOff val="25000"/>
                  </a:schemeClr>
                </a:solidFill>
                <a:latin typeface="Open Sans" pitchFamily="34" charset="0"/>
                <a:ea typeface="Open Sans" pitchFamily="34" charset="0"/>
                <a:cs typeface="Open Sans" pitchFamily="34" charset="0"/>
              </a:rPr>
              <a:t>tempor</a:t>
            </a:r>
            <a:r>
              <a:rPr lang="en-US" sz="1200" dirty="0">
                <a:solidFill>
                  <a:schemeClr val="tx1">
                    <a:lumMod val="75000"/>
                    <a:lumOff val="25000"/>
                  </a:schemeClr>
                </a:solidFill>
                <a:latin typeface="Open Sans" pitchFamily="34" charset="0"/>
                <a:ea typeface="Open Sans" pitchFamily="34" charset="0"/>
                <a:cs typeface="Open Sans" pitchFamily="34" charset="0"/>
              </a:rPr>
              <a:t> </a:t>
            </a:r>
            <a:r>
              <a:rPr lang="en-US" sz="1200" dirty="0" err="1">
                <a:solidFill>
                  <a:schemeClr val="tx1">
                    <a:lumMod val="75000"/>
                    <a:lumOff val="25000"/>
                  </a:schemeClr>
                </a:solidFill>
                <a:latin typeface="Open Sans" pitchFamily="34" charset="0"/>
                <a:ea typeface="Open Sans" pitchFamily="34" charset="0"/>
                <a:cs typeface="Open Sans" pitchFamily="34" charset="0"/>
              </a:rPr>
              <a:t>purus</a:t>
            </a:r>
            <a:r>
              <a:rPr lang="en-US" sz="1200" dirty="0">
                <a:solidFill>
                  <a:schemeClr val="tx1">
                    <a:lumMod val="75000"/>
                    <a:lumOff val="25000"/>
                  </a:schemeClr>
                </a:solidFill>
                <a:latin typeface="Open Sans" pitchFamily="34" charset="0"/>
                <a:ea typeface="Open Sans" pitchFamily="34" charset="0"/>
                <a:cs typeface="Open Sans" pitchFamily="34" charset="0"/>
              </a:rPr>
              <a:t>. </a:t>
            </a:r>
            <a:r>
              <a:rPr lang="en-US" sz="1200" dirty="0" err="1">
                <a:solidFill>
                  <a:schemeClr val="tx1">
                    <a:lumMod val="75000"/>
                    <a:lumOff val="25000"/>
                  </a:schemeClr>
                </a:solidFill>
                <a:latin typeface="Open Sans" pitchFamily="34" charset="0"/>
                <a:ea typeface="Open Sans" pitchFamily="34" charset="0"/>
                <a:cs typeface="Open Sans" pitchFamily="34" charset="0"/>
              </a:rPr>
              <a:t>Nunc</a:t>
            </a:r>
            <a:r>
              <a:rPr lang="en-US" sz="1200" dirty="0">
                <a:solidFill>
                  <a:schemeClr val="tx1">
                    <a:lumMod val="75000"/>
                    <a:lumOff val="25000"/>
                  </a:schemeClr>
                </a:solidFill>
                <a:latin typeface="Open Sans" pitchFamily="34" charset="0"/>
                <a:ea typeface="Open Sans" pitchFamily="34" charset="0"/>
                <a:cs typeface="Open Sans" pitchFamily="34" charset="0"/>
              </a:rPr>
              <a:t> a </a:t>
            </a:r>
            <a:r>
              <a:rPr lang="en-US" sz="1200" dirty="0" err="1">
                <a:solidFill>
                  <a:schemeClr val="tx1">
                    <a:lumMod val="75000"/>
                    <a:lumOff val="25000"/>
                  </a:schemeClr>
                </a:solidFill>
                <a:latin typeface="Open Sans" pitchFamily="34" charset="0"/>
                <a:ea typeface="Open Sans" pitchFamily="34" charset="0"/>
                <a:cs typeface="Open Sans" pitchFamily="34" charset="0"/>
              </a:rPr>
              <a:t>leo</a:t>
            </a:r>
            <a:r>
              <a:rPr lang="en-US" sz="1200" dirty="0">
                <a:solidFill>
                  <a:schemeClr val="tx1">
                    <a:lumMod val="75000"/>
                    <a:lumOff val="25000"/>
                  </a:schemeClr>
                </a:solidFill>
                <a:latin typeface="Open Sans" pitchFamily="34" charset="0"/>
                <a:ea typeface="Open Sans" pitchFamily="34" charset="0"/>
                <a:cs typeface="Open Sans" pitchFamily="34" charset="0"/>
              </a:rPr>
              <a:t> magna, </a:t>
            </a:r>
            <a:r>
              <a:rPr lang="en-US" sz="1200" dirty="0" err="1">
                <a:solidFill>
                  <a:schemeClr val="tx1">
                    <a:lumMod val="75000"/>
                    <a:lumOff val="25000"/>
                  </a:schemeClr>
                </a:solidFill>
                <a:latin typeface="Open Sans" pitchFamily="34" charset="0"/>
                <a:ea typeface="Open Sans" pitchFamily="34" charset="0"/>
                <a:cs typeface="Open Sans" pitchFamily="34" charset="0"/>
              </a:rPr>
              <a:t>consequat</a:t>
            </a:r>
            <a:r>
              <a:rPr lang="en-US" sz="1200" dirty="0">
                <a:solidFill>
                  <a:schemeClr val="tx1">
                    <a:lumMod val="75000"/>
                    <a:lumOff val="25000"/>
                  </a:schemeClr>
                </a:solidFill>
                <a:latin typeface="Open Sans" pitchFamily="34" charset="0"/>
                <a:ea typeface="Open Sans" pitchFamily="34" charset="0"/>
                <a:cs typeface="Open Sans" pitchFamily="34" charset="0"/>
              </a:rPr>
              <a:t> </a:t>
            </a:r>
            <a:r>
              <a:rPr lang="en-US" sz="1200" dirty="0" err="1">
                <a:solidFill>
                  <a:schemeClr val="tx1">
                    <a:lumMod val="75000"/>
                    <a:lumOff val="25000"/>
                  </a:schemeClr>
                </a:solidFill>
                <a:latin typeface="Open Sans" pitchFamily="34" charset="0"/>
                <a:ea typeface="Open Sans" pitchFamily="34" charset="0"/>
                <a:cs typeface="Open Sans" pitchFamily="34" charset="0"/>
              </a:rPr>
              <a:t>risus</a:t>
            </a:r>
            <a:r>
              <a:rPr lang="en-US" sz="1200" dirty="0">
                <a:solidFill>
                  <a:schemeClr val="tx1">
                    <a:lumMod val="75000"/>
                    <a:lumOff val="25000"/>
                  </a:schemeClr>
                </a:solidFill>
                <a:latin typeface="Open Sans" pitchFamily="34" charset="0"/>
                <a:ea typeface="Open Sans" pitchFamily="34" charset="0"/>
                <a:cs typeface="Open Sans" pitchFamily="34" charset="0"/>
              </a:rPr>
              <a:t>. </a:t>
            </a:r>
            <a:r>
              <a:rPr lang="en-US" sz="1200" dirty="0" err="1">
                <a:solidFill>
                  <a:schemeClr val="tx1">
                    <a:lumMod val="75000"/>
                    <a:lumOff val="25000"/>
                  </a:schemeClr>
                </a:solidFill>
                <a:latin typeface="Open Sans" pitchFamily="34" charset="0"/>
                <a:ea typeface="Open Sans" pitchFamily="34" charset="0"/>
                <a:cs typeface="Open Sans" pitchFamily="34" charset="0"/>
              </a:rPr>
              <a:t>Nullam</a:t>
            </a:r>
            <a:r>
              <a:rPr lang="en-US" sz="1200" dirty="0">
                <a:solidFill>
                  <a:schemeClr val="tx1">
                    <a:lumMod val="75000"/>
                    <a:lumOff val="25000"/>
                  </a:schemeClr>
                </a:solidFill>
                <a:latin typeface="Open Sans" pitchFamily="34" charset="0"/>
                <a:ea typeface="Open Sans" pitchFamily="34" charset="0"/>
                <a:cs typeface="Open Sans" pitchFamily="34" charset="0"/>
              </a:rPr>
              <a:t> </a:t>
            </a:r>
            <a:r>
              <a:rPr lang="en-US" sz="1200" dirty="0" err="1">
                <a:solidFill>
                  <a:schemeClr val="tx1">
                    <a:lumMod val="75000"/>
                    <a:lumOff val="25000"/>
                  </a:schemeClr>
                </a:solidFill>
                <a:latin typeface="Open Sans" pitchFamily="34" charset="0"/>
                <a:ea typeface="Open Sans" pitchFamily="34" charset="0"/>
                <a:cs typeface="Open Sans" pitchFamily="34" charset="0"/>
              </a:rPr>
              <a:t>eu</a:t>
            </a:r>
            <a:r>
              <a:rPr lang="en-US" sz="1200" dirty="0">
                <a:solidFill>
                  <a:schemeClr val="tx1">
                    <a:lumMod val="75000"/>
                    <a:lumOff val="25000"/>
                  </a:schemeClr>
                </a:solidFill>
                <a:latin typeface="Open Sans" pitchFamily="34" charset="0"/>
                <a:ea typeface="Open Sans" pitchFamily="34" charset="0"/>
                <a:cs typeface="Open Sans" pitchFamily="34" charset="0"/>
              </a:rPr>
              <a:t>. </a:t>
            </a:r>
          </a:p>
        </p:txBody>
      </p:sp>
      <p:sp>
        <p:nvSpPr>
          <p:cNvPr id="14" name="Oval 13"/>
          <p:cNvSpPr/>
          <p:nvPr/>
        </p:nvSpPr>
        <p:spPr>
          <a:xfrm>
            <a:off x="9657661" y="2017756"/>
            <a:ext cx="1106281" cy="1106281"/>
          </a:xfrm>
          <a:prstGeom prst="ellipse">
            <a:avLst/>
          </a:prstGeom>
          <a:noFill/>
          <a:ln w="12700">
            <a:solidFill>
              <a:srgbClr val="759D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lumMod val="75000"/>
                  <a:lumOff val="25000"/>
                </a:schemeClr>
              </a:solidFill>
            </a:endParaRPr>
          </a:p>
        </p:txBody>
      </p:sp>
      <p:sp>
        <p:nvSpPr>
          <p:cNvPr id="15" name="Rectangle 18"/>
          <p:cNvSpPr/>
          <p:nvPr/>
        </p:nvSpPr>
        <p:spPr>
          <a:xfrm>
            <a:off x="7924801" y="4634191"/>
            <a:ext cx="3414919" cy="1335740"/>
          </a:xfrm>
          <a:prstGeom prst="rect">
            <a:avLst/>
          </a:prstGeom>
          <a:solidFill>
            <a:srgbClr val="759D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lumMod val="75000"/>
                  <a:lumOff val="25000"/>
                </a:schemeClr>
              </a:solidFill>
            </a:endParaRPr>
          </a:p>
        </p:txBody>
      </p:sp>
      <p:sp>
        <p:nvSpPr>
          <p:cNvPr id="16" name="Text Box 10"/>
          <p:cNvSpPr txBox="1">
            <a:spLocks noChangeArrowheads="1"/>
          </p:cNvSpPr>
          <p:nvPr/>
        </p:nvSpPr>
        <p:spPr bwMode="auto">
          <a:xfrm>
            <a:off x="8216517" y="4634192"/>
            <a:ext cx="2711609" cy="1200329"/>
          </a:xfrm>
          <a:prstGeom prst="rect">
            <a:avLst/>
          </a:prstGeom>
          <a:noFill/>
          <a:ln w="9525">
            <a:noFill/>
            <a:miter lim="800000"/>
          </a:ln>
        </p:spPr>
        <p:txBody>
          <a:bodyPr wrap="square" lIns="60960" tIns="30480" rIns="60960" bIns="30480">
            <a:spAutoFit/>
          </a:bodyPr>
          <a:lstStyle/>
          <a:p>
            <a:pPr defTabSz="1450340">
              <a:lnSpc>
                <a:spcPct val="200000"/>
              </a:lnSpc>
            </a:pPr>
            <a:r>
              <a:rPr lang="en-US" sz="1600" b="1">
                <a:solidFill>
                  <a:schemeClr val="bg1"/>
                </a:solidFill>
                <a:latin typeface="Open Sans" pitchFamily="34" charset="0"/>
                <a:ea typeface="Open Sans" pitchFamily="34" charset="0"/>
                <a:cs typeface="Open Sans" pitchFamily="34" charset="0"/>
              </a:rPr>
              <a:t>Conclusion</a:t>
            </a:r>
          </a:p>
          <a:p>
            <a:pPr defTabSz="1450340"/>
            <a:r>
              <a:rPr lang="en-US" sz="1400">
                <a:solidFill>
                  <a:schemeClr val="bg1"/>
                </a:solidFill>
                <a:latin typeface="Open Sans" pitchFamily="34" charset="0"/>
                <a:ea typeface="Open Sans" pitchFamily="34" charset="0"/>
                <a:cs typeface="Open Sans" pitchFamily="34" charset="0"/>
              </a:rPr>
              <a:t>Mauris quam dolor, cursus at porta et, luctus eget purus. Nunc tempor luctus interdum. </a:t>
            </a:r>
          </a:p>
        </p:txBody>
      </p:sp>
      <p:sp>
        <p:nvSpPr>
          <p:cNvPr id="17" name="Rectangle 20"/>
          <p:cNvSpPr/>
          <p:nvPr/>
        </p:nvSpPr>
        <p:spPr>
          <a:xfrm>
            <a:off x="4368801" y="4634191"/>
            <a:ext cx="3414919" cy="1335740"/>
          </a:xfrm>
          <a:prstGeom prst="rect">
            <a:avLst/>
          </a:prstGeom>
          <a:solidFill>
            <a:srgbClr val="01A0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lumMod val="75000"/>
                  <a:lumOff val="25000"/>
                </a:schemeClr>
              </a:solidFill>
            </a:endParaRPr>
          </a:p>
        </p:txBody>
      </p:sp>
      <p:sp>
        <p:nvSpPr>
          <p:cNvPr id="18" name="Text Box 10"/>
          <p:cNvSpPr txBox="1">
            <a:spLocks noChangeArrowheads="1"/>
          </p:cNvSpPr>
          <p:nvPr/>
        </p:nvSpPr>
        <p:spPr bwMode="auto">
          <a:xfrm>
            <a:off x="4660517" y="4634192"/>
            <a:ext cx="2711609" cy="1200329"/>
          </a:xfrm>
          <a:prstGeom prst="rect">
            <a:avLst/>
          </a:prstGeom>
          <a:noFill/>
          <a:ln w="9525">
            <a:noFill/>
            <a:miter lim="800000"/>
          </a:ln>
        </p:spPr>
        <p:txBody>
          <a:bodyPr wrap="square" lIns="60960" tIns="30480" rIns="60960" bIns="30480">
            <a:spAutoFit/>
          </a:bodyPr>
          <a:lstStyle/>
          <a:p>
            <a:pPr defTabSz="1450340">
              <a:lnSpc>
                <a:spcPct val="200000"/>
              </a:lnSpc>
            </a:pPr>
            <a:r>
              <a:rPr lang="en-US" sz="1600" b="1" dirty="0">
                <a:solidFill>
                  <a:schemeClr val="bg1"/>
                </a:solidFill>
                <a:latin typeface="Open Sans" pitchFamily="34" charset="0"/>
                <a:ea typeface="Open Sans" pitchFamily="34" charset="0"/>
                <a:cs typeface="Open Sans" pitchFamily="34" charset="0"/>
              </a:rPr>
              <a:t>First Impression</a:t>
            </a:r>
          </a:p>
          <a:p>
            <a:pPr defTabSz="1450340"/>
            <a:r>
              <a:rPr lang="en-US" sz="1400" dirty="0" err="1">
                <a:solidFill>
                  <a:schemeClr val="bg1"/>
                </a:solidFill>
                <a:latin typeface="Open Sans" pitchFamily="34" charset="0"/>
                <a:ea typeface="Open Sans" pitchFamily="34" charset="0"/>
                <a:cs typeface="Open Sans" pitchFamily="34" charset="0"/>
              </a:rPr>
              <a:t>Mauris</a:t>
            </a:r>
            <a:r>
              <a:rPr lang="en-US" sz="1400" dirty="0">
                <a:solidFill>
                  <a:schemeClr val="bg1"/>
                </a:solidFill>
                <a:latin typeface="Open Sans" pitchFamily="34" charset="0"/>
                <a:ea typeface="Open Sans" pitchFamily="34" charset="0"/>
                <a:cs typeface="Open Sans" pitchFamily="34" charset="0"/>
              </a:rPr>
              <a:t> quam dolor, </a:t>
            </a:r>
            <a:r>
              <a:rPr lang="en-US" sz="1400" dirty="0" err="1">
                <a:solidFill>
                  <a:schemeClr val="bg1"/>
                </a:solidFill>
                <a:latin typeface="Open Sans" pitchFamily="34" charset="0"/>
                <a:ea typeface="Open Sans" pitchFamily="34" charset="0"/>
                <a:cs typeface="Open Sans" pitchFamily="34" charset="0"/>
              </a:rPr>
              <a:t>cursus</a:t>
            </a:r>
            <a:r>
              <a:rPr lang="en-US" sz="1400" dirty="0">
                <a:solidFill>
                  <a:schemeClr val="bg1"/>
                </a:solidFill>
                <a:latin typeface="Open Sans" pitchFamily="34" charset="0"/>
                <a:ea typeface="Open Sans" pitchFamily="34" charset="0"/>
                <a:cs typeface="Open Sans" pitchFamily="34" charset="0"/>
              </a:rPr>
              <a:t> at </a:t>
            </a:r>
            <a:r>
              <a:rPr lang="en-US" sz="1400" dirty="0" err="1">
                <a:solidFill>
                  <a:schemeClr val="bg1"/>
                </a:solidFill>
                <a:latin typeface="Open Sans" pitchFamily="34" charset="0"/>
                <a:ea typeface="Open Sans" pitchFamily="34" charset="0"/>
                <a:cs typeface="Open Sans" pitchFamily="34" charset="0"/>
              </a:rPr>
              <a:t>porta</a:t>
            </a:r>
            <a:r>
              <a:rPr lang="en-US" sz="1400" dirty="0">
                <a:solidFill>
                  <a:schemeClr val="bg1"/>
                </a:solidFill>
                <a:latin typeface="Open Sans" pitchFamily="34" charset="0"/>
                <a:ea typeface="Open Sans" pitchFamily="34" charset="0"/>
                <a:cs typeface="Open Sans" pitchFamily="34" charset="0"/>
              </a:rPr>
              <a:t> et, </a:t>
            </a:r>
            <a:r>
              <a:rPr lang="en-US" sz="1400" dirty="0" err="1">
                <a:solidFill>
                  <a:schemeClr val="bg1"/>
                </a:solidFill>
                <a:latin typeface="Open Sans" pitchFamily="34" charset="0"/>
                <a:ea typeface="Open Sans" pitchFamily="34" charset="0"/>
                <a:cs typeface="Open Sans" pitchFamily="34" charset="0"/>
              </a:rPr>
              <a:t>luctus</a:t>
            </a:r>
            <a:r>
              <a:rPr lang="en-US" sz="1400" dirty="0">
                <a:solidFill>
                  <a:schemeClr val="bg1"/>
                </a:solidFill>
                <a:latin typeface="Open Sans" pitchFamily="34" charset="0"/>
                <a:ea typeface="Open Sans" pitchFamily="34" charset="0"/>
                <a:cs typeface="Open Sans" pitchFamily="34" charset="0"/>
              </a:rPr>
              <a:t> </a:t>
            </a:r>
            <a:r>
              <a:rPr lang="en-US" sz="1400" dirty="0" err="1">
                <a:solidFill>
                  <a:schemeClr val="bg1"/>
                </a:solidFill>
                <a:latin typeface="Open Sans" pitchFamily="34" charset="0"/>
                <a:ea typeface="Open Sans" pitchFamily="34" charset="0"/>
                <a:cs typeface="Open Sans" pitchFamily="34" charset="0"/>
              </a:rPr>
              <a:t>eget</a:t>
            </a:r>
            <a:r>
              <a:rPr lang="en-US" sz="1400" dirty="0">
                <a:solidFill>
                  <a:schemeClr val="bg1"/>
                </a:solidFill>
                <a:latin typeface="Open Sans" pitchFamily="34" charset="0"/>
                <a:ea typeface="Open Sans" pitchFamily="34" charset="0"/>
                <a:cs typeface="Open Sans" pitchFamily="34" charset="0"/>
              </a:rPr>
              <a:t> </a:t>
            </a:r>
            <a:r>
              <a:rPr lang="en-US" sz="1400" dirty="0" err="1">
                <a:solidFill>
                  <a:schemeClr val="bg1"/>
                </a:solidFill>
                <a:latin typeface="Open Sans" pitchFamily="34" charset="0"/>
                <a:ea typeface="Open Sans" pitchFamily="34" charset="0"/>
                <a:cs typeface="Open Sans" pitchFamily="34" charset="0"/>
              </a:rPr>
              <a:t>purus</a:t>
            </a:r>
            <a:r>
              <a:rPr lang="en-US" sz="1400" dirty="0">
                <a:solidFill>
                  <a:schemeClr val="bg1"/>
                </a:solidFill>
                <a:latin typeface="Open Sans" pitchFamily="34" charset="0"/>
                <a:ea typeface="Open Sans" pitchFamily="34" charset="0"/>
                <a:cs typeface="Open Sans" pitchFamily="34" charset="0"/>
              </a:rPr>
              <a:t>. </a:t>
            </a:r>
            <a:r>
              <a:rPr lang="en-US" sz="1400" dirty="0" err="1">
                <a:solidFill>
                  <a:schemeClr val="bg1"/>
                </a:solidFill>
                <a:latin typeface="Open Sans" pitchFamily="34" charset="0"/>
                <a:ea typeface="Open Sans" pitchFamily="34" charset="0"/>
                <a:cs typeface="Open Sans" pitchFamily="34" charset="0"/>
              </a:rPr>
              <a:t>Nunc</a:t>
            </a:r>
            <a:r>
              <a:rPr lang="en-US" sz="1400" dirty="0">
                <a:solidFill>
                  <a:schemeClr val="bg1"/>
                </a:solidFill>
                <a:latin typeface="Open Sans" pitchFamily="34" charset="0"/>
                <a:ea typeface="Open Sans" pitchFamily="34" charset="0"/>
                <a:cs typeface="Open Sans" pitchFamily="34" charset="0"/>
              </a:rPr>
              <a:t> </a:t>
            </a:r>
            <a:r>
              <a:rPr lang="en-US" sz="1400" dirty="0" err="1">
                <a:solidFill>
                  <a:schemeClr val="bg1"/>
                </a:solidFill>
                <a:latin typeface="Open Sans" pitchFamily="34" charset="0"/>
                <a:ea typeface="Open Sans" pitchFamily="34" charset="0"/>
                <a:cs typeface="Open Sans" pitchFamily="34" charset="0"/>
              </a:rPr>
              <a:t>tempor</a:t>
            </a:r>
            <a:r>
              <a:rPr lang="en-US" sz="1400" dirty="0">
                <a:solidFill>
                  <a:schemeClr val="bg1"/>
                </a:solidFill>
                <a:latin typeface="Open Sans" pitchFamily="34" charset="0"/>
                <a:ea typeface="Open Sans" pitchFamily="34" charset="0"/>
                <a:cs typeface="Open Sans" pitchFamily="34" charset="0"/>
              </a:rPr>
              <a:t> </a:t>
            </a:r>
            <a:r>
              <a:rPr lang="en-US" sz="1400" dirty="0" err="1">
                <a:solidFill>
                  <a:schemeClr val="bg1"/>
                </a:solidFill>
                <a:latin typeface="Open Sans" pitchFamily="34" charset="0"/>
                <a:ea typeface="Open Sans" pitchFamily="34" charset="0"/>
                <a:cs typeface="Open Sans" pitchFamily="34" charset="0"/>
              </a:rPr>
              <a:t>luctus</a:t>
            </a:r>
            <a:r>
              <a:rPr lang="en-US" sz="1400" dirty="0">
                <a:solidFill>
                  <a:schemeClr val="bg1"/>
                </a:solidFill>
                <a:latin typeface="Open Sans" pitchFamily="34" charset="0"/>
                <a:ea typeface="Open Sans" pitchFamily="34" charset="0"/>
                <a:cs typeface="Open Sans" pitchFamily="34" charset="0"/>
              </a:rPr>
              <a:t> </a:t>
            </a:r>
            <a:r>
              <a:rPr lang="en-US" sz="1400" dirty="0" err="1">
                <a:solidFill>
                  <a:schemeClr val="bg1"/>
                </a:solidFill>
                <a:latin typeface="Open Sans" pitchFamily="34" charset="0"/>
                <a:ea typeface="Open Sans" pitchFamily="34" charset="0"/>
                <a:cs typeface="Open Sans" pitchFamily="34" charset="0"/>
              </a:rPr>
              <a:t>interdum</a:t>
            </a:r>
            <a:r>
              <a:rPr lang="en-US" sz="1400" dirty="0">
                <a:solidFill>
                  <a:schemeClr val="bg1"/>
                </a:solidFill>
                <a:latin typeface="Open Sans" pitchFamily="34" charset="0"/>
                <a:ea typeface="Open Sans" pitchFamily="34" charset="0"/>
                <a:cs typeface="Open Sans" pitchFamily="34" charset="0"/>
              </a:rPr>
              <a:t>. </a:t>
            </a:r>
          </a:p>
        </p:txBody>
      </p:sp>
      <p:grpSp>
        <p:nvGrpSpPr>
          <p:cNvPr id="19" name="Group 22"/>
          <p:cNvGrpSpPr/>
          <p:nvPr/>
        </p:nvGrpSpPr>
        <p:grpSpPr>
          <a:xfrm>
            <a:off x="9939867" y="2272167"/>
            <a:ext cx="541867" cy="465667"/>
            <a:chOff x="4627563" y="793750"/>
            <a:chExt cx="406400" cy="349250"/>
          </a:xfrm>
          <a:solidFill>
            <a:srgbClr val="759D2A"/>
          </a:solidFill>
        </p:grpSpPr>
        <p:sp>
          <p:nvSpPr>
            <p:cNvPr id="20" name="Freeform 94"/>
            <p:cNvSpPr/>
            <p:nvPr/>
          </p:nvSpPr>
          <p:spPr bwMode="auto">
            <a:xfrm>
              <a:off x="4741863" y="793750"/>
              <a:ext cx="292100" cy="320675"/>
            </a:xfrm>
            <a:custGeom>
              <a:avLst/>
              <a:gdLst>
                <a:gd name="T0" fmla="*/ 109 w 111"/>
                <a:gd name="T1" fmla="*/ 42 h 122"/>
                <a:gd name="T2" fmla="*/ 22 w 111"/>
                <a:gd name="T3" fmla="*/ 0 h 122"/>
                <a:gd name="T4" fmla="*/ 19 w 111"/>
                <a:gd name="T5" fmla="*/ 1 h 122"/>
                <a:gd name="T6" fmla="*/ 0 w 111"/>
                <a:gd name="T7" fmla="*/ 41 h 122"/>
                <a:gd name="T8" fmla="*/ 11 w 111"/>
                <a:gd name="T9" fmla="*/ 41 h 122"/>
                <a:gd name="T10" fmla="*/ 25 w 111"/>
                <a:gd name="T11" fmla="*/ 12 h 122"/>
                <a:gd name="T12" fmla="*/ 100 w 111"/>
                <a:gd name="T13" fmla="*/ 48 h 122"/>
                <a:gd name="T14" fmla="*/ 77 w 111"/>
                <a:gd name="T15" fmla="*/ 97 h 122"/>
                <a:gd name="T16" fmla="*/ 63 w 111"/>
                <a:gd name="T17" fmla="*/ 91 h 122"/>
                <a:gd name="T18" fmla="*/ 63 w 111"/>
                <a:gd name="T19" fmla="*/ 117 h 122"/>
                <a:gd name="T20" fmla="*/ 71 w 111"/>
                <a:gd name="T21" fmla="*/ 121 h 122"/>
                <a:gd name="T22" fmla="*/ 74 w 111"/>
                <a:gd name="T23" fmla="*/ 120 h 122"/>
                <a:gd name="T24" fmla="*/ 110 w 111"/>
                <a:gd name="T25" fmla="*/ 45 h 122"/>
                <a:gd name="T26" fmla="*/ 109 w 111"/>
                <a:gd name="T27" fmla="*/ 4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122">
                  <a:moveTo>
                    <a:pt x="109" y="42"/>
                  </a:moveTo>
                  <a:cubicBezTo>
                    <a:pt x="22" y="0"/>
                    <a:pt x="22" y="0"/>
                    <a:pt x="22" y="0"/>
                  </a:cubicBezTo>
                  <a:cubicBezTo>
                    <a:pt x="21" y="0"/>
                    <a:pt x="20" y="0"/>
                    <a:pt x="19" y="1"/>
                  </a:cubicBezTo>
                  <a:cubicBezTo>
                    <a:pt x="0" y="41"/>
                    <a:pt x="0" y="41"/>
                    <a:pt x="0" y="41"/>
                  </a:cubicBezTo>
                  <a:cubicBezTo>
                    <a:pt x="11" y="41"/>
                    <a:pt x="11" y="41"/>
                    <a:pt x="11" y="41"/>
                  </a:cubicBezTo>
                  <a:cubicBezTo>
                    <a:pt x="25" y="12"/>
                    <a:pt x="25" y="12"/>
                    <a:pt x="25" y="12"/>
                  </a:cubicBezTo>
                  <a:cubicBezTo>
                    <a:pt x="100" y="48"/>
                    <a:pt x="100" y="48"/>
                    <a:pt x="100" y="48"/>
                  </a:cubicBezTo>
                  <a:cubicBezTo>
                    <a:pt x="77" y="97"/>
                    <a:pt x="77" y="97"/>
                    <a:pt x="77" y="97"/>
                  </a:cubicBezTo>
                  <a:cubicBezTo>
                    <a:pt x="63" y="91"/>
                    <a:pt x="63" y="91"/>
                    <a:pt x="63" y="91"/>
                  </a:cubicBezTo>
                  <a:cubicBezTo>
                    <a:pt x="63" y="117"/>
                    <a:pt x="63" y="117"/>
                    <a:pt x="63" y="117"/>
                  </a:cubicBezTo>
                  <a:cubicBezTo>
                    <a:pt x="71" y="121"/>
                    <a:pt x="71" y="121"/>
                    <a:pt x="71" y="121"/>
                  </a:cubicBezTo>
                  <a:cubicBezTo>
                    <a:pt x="72" y="122"/>
                    <a:pt x="74" y="121"/>
                    <a:pt x="74" y="120"/>
                  </a:cubicBezTo>
                  <a:cubicBezTo>
                    <a:pt x="110" y="45"/>
                    <a:pt x="110" y="45"/>
                    <a:pt x="110" y="45"/>
                  </a:cubicBezTo>
                  <a:cubicBezTo>
                    <a:pt x="111" y="44"/>
                    <a:pt x="110" y="42"/>
                    <a:pt x="109"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solidFill>
                  <a:schemeClr val="tx1">
                    <a:lumMod val="75000"/>
                    <a:lumOff val="25000"/>
                  </a:schemeClr>
                </a:solidFill>
              </a:endParaRPr>
            </a:p>
          </p:txBody>
        </p:sp>
        <p:sp>
          <p:nvSpPr>
            <p:cNvPr id="21" name="Freeform 95"/>
            <p:cNvSpPr>
              <a:spLocks noEditPoints="1"/>
            </p:cNvSpPr>
            <p:nvPr/>
          </p:nvSpPr>
          <p:spPr bwMode="auto">
            <a:xfrm>
              <a:off x="4627563" y="914400"/>
              <a:ext cx="263525" cy="228600"/>
            </a:xfrm>
            <a:custGeom>
              <a:avLst/>
              <a:gdLst>
                <a:gd name="T0" fmla="*/ 99 w 101"/>
                <a:gd name="T1" fmla="*/ 0 h 87"/>
                <a:gd name="T2" fmla="*/ 2 w 101"/>
                <a:gd name="T3" fmla="*/ 0 h 87"/>
                <a:gd name="T4" fmla="*/ 0 w 101"/>
                <a:gd name="T5" fmla="*/ 2 h 87"/>
                <a:gd name="T6" fmla="*/ 0 w 101"/>
                <a:gd name="T7" fmla="*/ 85 h 87"/>
                <a:gd name="T8" fmla="*/ 2 w 101"/>
                <a:gd name="T9" fmla="*/ 87 h 87"/>
                <a:gd name="T10" fmla="*/ 99 w 101"/>
                <a:gd name="T11" fmla="*/ 87 h 87"/>
                <a:gd name="T12" fmla="*/ 101 w 101"/>
                <a:gd name="T13" fmla="*/ 85 h 87"/>
                <a:gd name="T14" fmla="*/ 101 w 101"/>
                <a:gd name="T15" fmla="*/ 2 h 87"/>
                <a:gd name="T16" fmla="*/ 99 w 101"/>
                <a:gd name="T17" fmla="*/ 0 h 87"/>
                <a:gd name="T18" fmla="*/ 94 w 101"/>
                <a:gd name="T19" fmla="*/ 64 h 87"/>
                <a:gd name="T20" fmla="*/ 10 w 101"/>
                <a:gd name="T21" fmla="*/ 64 h 87"/>
                <a:gd name="T22" fmla="*/ 10 w 101"/>
                <a:gd name="T23" fmla="*/ 9 h 87"/>
                <a:gd name="T24" fmla="*/ 94 w 101"/>
                <a:gd name="T25" fmla="*/ 9 h 87"/>
                <a:gd name="T26" fmla="*/ 94 w 101"/>
                <a:gd name="T27" fmla="*/ 64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1" h="87">
                  <a:moveTo>
                    <a:pt x="99" y="0"/>
                  </a:moveTo>
                  <a:cubicBezTo>
                    <a:pt x="2" y="0"/>
                    <a:pt x="2" y="0"/>
                    <a:pt x="2" y="0"/>
                  </a:cubicBezTo>
                  <a:cubicBezTo>
                    <a:pt x="1" y="0"/>
                    <a:pt x="0" y="1"/>
                    <a:pt x="0" y="2"/>
                  </a:cubicBezTo>
                  <a:cubicBezTo>
                    <a:pt x="0" y="85"/>
                    <a:pt x="0" y="85"/>
                    <a:pt x="0" y="85"/>
                  </a:cubicBezTo>
                  <a:cubicBezTo>
                    <a:pt x="0" y="86"/>
                    <a:pt x="1" y="87"/>
                    <a:pt x="2" y="87"/>
                  </a:cubicBezTo>
                  <a:cubicBezTo>
                    <a:pt x="99" y="87"/>
                    <a:pt x="99" y="87"/>
                    <a:pt x="99" y="87"/>
                  </a:cubicBezTo>
                  <a:cubicBezTo>
                    <a:pt x="100" y="87"/>
                    <a:pt x="101" y="86"/>
                    <a:pt x="101" y="85"/>
                  </a:cubicBezTo>
                  <a:cubicBezTo>
                    <a:pt x="101" y="2"/>
                    <a:pt x="101" y="2"/>
                    <a:pt x="101" y="2"/>
                  </a:cubicBezTo>
                  <a:cubicBezTo>
                    <a:pt x="101" y="1"/>
                    <a:pt x="100" y="0"/>
                    <a:pt x="99" y="0"/>
                  </a:cubicBezTo>
                  <a:close/>
                  <a:moveTo>
                    <a:pt x="94" y="64"/>
                  </a:moveTo>
                  <a:cubicBezTo>
                    <a:pt x="10" y="64"/>
                    <a:pt x="10" y="64"/>
                    <a:pt x="10" y="64"/>
                  </a:cubicBezTo>
                  <a:cubicBezTo>
                    <a:pt x="10" y="9"/>
                    <a:pt x="10" y="9"/>
                    <a:pt x="10" y="9"/>
                  </a:cubicBezTo>
                  <a:cubicBezTo>
                    <a:pt x="94" y="9"/>
                    <a:pt x="94" y="9"/>
                    <a:pt x="94" y="9"/>
                  </a:cubicBezTo>
                  <a:lnTo>
                    <a:pt x="94" y="6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solidFill>
                  <a:schemeClr val="tx1">
                    <a:lumMod val="75000"/>
                    <a:lumOff val="25000"/>
                  </a:schemeClr>
                </a:solidFill>
              </a:endParaRPr>
            </a:p>
          </p:txBody>
        </p:sp>
      </p:grpSp>
      <p:grpSp>
        <p:nvGrpSpPr>
          <p:cNvPr id="22" name="Group 25"/>
          <p:cNvGrpSpPr/>
          <p:nvPr/>
        </p:nvGrpSpPr>
        <p:grpSpPr>
          <a:xfrm>
            <a:off x="7662224" y="2359119"/>
            <a:ext cx="423552" cy="423552"/>
            <a:chOff x="2522538" y="2613025"/>
            <a:chExt cx="288925" cy="288925"/>
          </a:xfrm>
          <a:solidFill>
            <a:srgbClr val="B20044"/>
          </a:solidFill>
        </p:grpSpPr>
        <p:sp>
          <p:nvSpPr>
            <p:cNvPr id="23" name="Freeform 104"/>
            <p:cNvSpPr>
              <a:spLocks noEditPoints="1"/>
            </p:cNvSpPr>
            <p:nvPr/>
          </p:nvSpPr>
          <p:spPr bwMode="auto">
            <a:xfrm>
              <a:off x="2679700" y="2613025"/>
              <a:ext cx="131763" cy="128588"/>
            </a:xfrm>
            <a:custGeom>
              <a:avLst/>
              <a:gdLst>
                <a:gd name="T0" fmla="*/ 0 w 83"/>
                <a:gd name="T1" fmla="*/ 0 h 81"/>
                <a:gd name="T2" fmla="*/ 0 w 83"/>
                <a:gd name="T3" fmla="*/ 81 h 81"/>
                <a:gd name="T4" fmla="*/ 83 w 83"/>
                <a:gd name="T5" fmla="*/ 81 h 81"/>
                <a:gd name="T6" fmla="*/ 83 w 83"/>
                <a:gd name="T7" fmla="*/ 0 h 81"/>
                <a:gd name="T8" fmla="*/ 0 w 83"/>
                <a:gd name="T9" fmla="*/ 0 h 81"/>
                <a:gd name="T10" fmla="*/ 75 w 83"/>
                <a:gd name="T11" fmla="*/ 50 h 81"/>
                <a:gd name="T12" fmla="*/ 52 w 83"/>
                <a:gd name="T13" fmla="*/ 50 h 81"/>
                <a:gd name="T14" fmla="*/ 52 w 83"/>
                <a:gd name="T15" fmla="*/ 73 h 81"/>
                <a:gd name="T16" fmla="*/ 32 w 83"/>
                <a:gd name="T17" fmla="*/ 73 h 81"/>
                <a:gd name="T18" fmla="*/ 32 w 83"/>
                <a:gd name="T19" fmla="*/ 50 h 81"/>
                <a:gd name="T20" fmla="*/ 9 w 83"/>
                <a:gd name="T21" fmla="*/ 50 h 81"/>
                <a:gd name="T22" fmla="*/ 9 w 83"/>
                <a:gd name="T23" fmla="*/ 30 h 81"/>
                <a:gd name="T24" fmla="*/ 32 w 83"/>
                <a:gd name="T25" fmla="*/ 30 h 81"/>
                <a:gd name="T26" fmla="*/ 32 w 83"/>
                <a:gd name="T27" fmla="*/ 7 h 81"/>
                <a:gd name="T28" fmla="*/ 52 w 83"/>
                <a:gd name="T29" fmla="*/ 7 h 81"/>
                <a:gd name="T30" fmla="*/ 52 w 83"/>
                <a:gd name="T31" fmla="*/ 30 h 81"/>
                <a:gd name="T32" fmla="*/ 75 w 83"/>
                <a:gd name="T33" fmla="*/ 30 h 81"/>
                <a:gd name="T34" fmla="*/ 75 w 83"/>
                <a:gd name="T35" fmla="*/ 5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3" h="81">
                  <a:moveTo>
                    <a:pt x="0" y="0"/>
                  </a:moveTo>
                  <a:lnTo>
                    <a:pt x="0" y="81"/>
                  </a:lnTo>
                  <a:lnTo>
                    <a:pt x="83" y="81"/>
                  </a:lnTo>
                  <a:lnTo>
                    <a:pt x="83" y="0"/>
                  </a:lnTo>
                  <a:lnTo>
                    <a:pt x="0" y="0"/>
                  </a:lnTo>
                  <a:close/>
                  <a:moveTo>
                    <a:pt x="75" y="50"/>
                  </a:moveTo>
                  <a:lnTo>
                    <a:pt x="52" y="50"/>
                  </a:lnTo>
                  <a:lnTo>
                    <a:pt x="52" y="73"/>
                  </a:lnTo>
                  <a:lnTo>
                    <a:pt x="32" y="73"/>
                  </a:lnTo>
                  <a:lnTo>
                    <a:pt x="32" y="50"/>
                  </a:lnTo>
                  <a:lnTo>
                    <a:pt x="9" y="50"/>
                  </a:lnTo>
                  <a:lnTo>
                    <a:pt x="9" y="30"/>
                  </a:lnTo>
                  <a:lnTo>
                    <a:pt x="32" y="30"/>
                  </a:lnTo>
                  <a:lnTo>
                    <a:pt x="32" y="7"/>
                  </a:lnTo>
                  <a:lnTo>
                    <a:pt x="52" y="7"/>
                  </a:lnTo>
                  <a:lnTo>
                    <a:pt x="52" y="30"/>
                  </a:lnTo>
                  <a:lnTo>
                    <a:pt x="75" y="30"/>
                  </a:lnTo>
                  <a:lnTo>
                    <a:pt x="75" y="5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solidFill>
                  <a:schemeClr val="tx1">
                    <a:lumMod val="75000"/>
                    <a:lumOff val="25000"/>
                  </a:schemeClr>
                </a:solidFill>
              </a:endParaRPr>
            </a:p>
          </p:txBody>
        </p:sp>
        <p:sp>
          <p:nvSpPr>
            <p:cNvPr id="24" name="Freeform 105"/>
            <p:cNvSpPr>
              <a:spLocks noEditPoints="1"/>
            </p:cNvSpPr>
            <p:nvPr/>
          </p:nvSpPr>
          <p:spPr bwMode="auto">
            <a:xfrm>
              <a:off x="2522538" y="2613025"/>
              <a:ext cx="131763" cy="128588"/>
            </a:xfrm>
            <a:custGeom>
              <a:avLst/>
              <a:gdLst>
                <a:gd name="T0" fmla="*/ 0 w 83"/>
                <a:gd name="T1" fmla="*/ 81 h 81"/>
                <a:gd name="T2" fmla="*/ 83 w 83"/>
                <a:gd name="T3" fmla="*/ 81 h 81"/>
                <a:gd name="T4" fmla="*/ 83 w 83"/>
                <a:gd name="T5" fmla="*/ 0 h 81"/>
                <a:gd name="T6" fmla="*/ 0 w 83"/>
                <a:gd name="T7" fmla="*/ 0 h 81"/>
                <a:gd name="T8" fmla="*/ 0 w 83"/>
                <a:gd name="T9" fmla="*/ 81 h 81"/>
                <a:gd name="T10" fmla="*/ 19 w 83"/>
                <a:gd name="T11" fmla="*/ 30 h 81"/>
                <a:gd name="T12" fmla="*/ 70 w 83"/>
                <a:gd name="T13" fmla="*/ 30 h 81"/>
                <a:gd name="T14" fmla="*/ 70 w 83"/>
                <a:gd name="T15" fmla="*/ 50 h 81"/>
                <a:gd name="T16" fmla="*/ 19 w 83"/>
                <a:gd name="T17" fmla="*/ 50 h 81"/>
                <a:gd name="T18" fmla="*/ 19 w 83"/>
                <a:gd name="T19" fmla="*/ 3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3" h="81">
                  <a:moveTo>
                    <a:pt x="0" y="81"/>
                  </a:moveTo>
                  <a:lnTo>
                    <a:pt x="83" y="81"/>
                  </a:lnTo>
                  <a:lnTo>
                    <a:pt x="83" y="0"/>
                  </a:lnTo>
                  <a:lnTo>
                    <a:pt x="0" y="0"/>
                  </a:lnTo>
                  <a:lnTo>
                    <a:pt x="0" y="81"/>
                  </a:lnTo>
                  <a:close/>
                  <a:moveTo>
                    <a:pt x="19" y="30"/>
                  </a:moveTo>
                  <a:lnTo>
                    <a:pt x="70" y="30"/>
                  </a:lnTo>
                  <a:lnTo>
                    <a:pt x="70" y="50"/>
                  </a:lnTo>
                  <a:lnTo>
                    <a:pt x="19" y="50"/>
                  </a:lnTo>
                  <a:lnTo>
                    <a:pt x="19"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solidFill>
                  <a:schemeClr val="tx1">
                    <a:lumMod val="75000"/>
                    <a:lumOff val="25000"/>
                  </a:schemeClr>
                </a:solidFill>
              </a:endParaRPr>
            </a:p>
          </p:txBody>
        </p:sp>
        <p:sp>
          <p:nvSpPr>
            <p:cNvPr id="25" name="Freeform 106"/>
            <p:cNvSpPr>
              <a:spLocks noEditPoints="1"/>
            </p:cNvSpPr>
            <p:nvPr/>
          </p:nvSpPr>
          <p:spPr bwMode="auto">
            <a:xfrm>
              <a:off x="2679700" y="2765425"/>
              <a:ext cx="131763" cy="136525"/>
            </a:xfrm>
            <a:custGeom>
              <a:avLst/>
              <a:gdLst>
                <a:gd name="T0" fmla="*/ 0 w 83"/>
                <a:gd name="T1" fmla="*/ 86 h 86"/>
                <a:gd name="T2" fmla="*/ 83 w 83"/>
                <a:gd name="T3" fmla="*/ 86 h 86"/>
                <a:gd name="T4" fmla="*/ 83 w 83"/>
                <a:gd name="T5" fmla="*/ 0 h 86"/>
                <a:gd name="T6" fmla="*/ 0 w 83"/>
                <a:gd name="T7" fmla="*/ 0 h 86"/>
                <a:gd name="T8" fmla="*/ 0 w 83"/>
                <a:gd name="T9" fmla="*/ 86 h 86"/>
                <a:gd name="T10" fmla="*/ 17 w 83"/>
                <a:gd name="T11" fmla="*/ 18 h 86"/>
                <a:gd name="T12" fmla="*/ 66 w 83"/>
                <a:gd name="T13" fmla="*/ 18 h 86"/>
                <a:gd name="T14" fmla="*/ 66 w 83"/>
                <a:gd name="T15" fmla="*/ 38 h 86"/>
                <a:gd name="T16" fmla="*/ 17 w 83"/>
                <a:gd name="T17" fmla="*/ 38 h 86"/>
                <a:gd name="T18" fmla="*/ 17 w 83"/>
                <a:gd name="T19" fmla="*/ 18 h 86"/>
                <a:gd name="T20" fmla="*/ 17 w 83"/>
                <a:gd name="T21" fmla="*/ 51 h 86"/>
                <a:gd name="T22" fmla="*/ 66 w 83"/>
                <a:gd name="T23" fmla="*/ 51 h 86"/>
                <a:gd name="T24" fmla="*/ 66 w 83"/>
                <a:gd name="T25" fmla="*/ 71 h 86"/>
                <a:gd name="T26" fmla="*/ 17 w 83"/>
                <a:gd name="T27" fmla="*/ 71 h 86"/>
                <a:gd name="T28" fmla="*/ 17 w 83"/>
                <a:gd name="T29" fmla="*/ 5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3" h="86">
                  <a:moveTo>
                    <a:pt x="0" y="86"/>
                  </a:moveTo>
                  <a:lnTo>
                    <a:pt x="83" y="86"/>
                  </a:lnTo>
                  <a:lnTo>
                    <a:pt x="83" y="0"/>
                  </a:lnTo>
                  <a:lnTo>
                    <a:pt x="0" y="0"/>
                  </a:lnTo>
                  <a:lnTo>
                    <a:pt x="0" y="86"/>
                  </a:lnTo>
                  <a:close/>
                  <a:moveTo>
                    <a:pt x="17" y="18"/>
                  </a:moveTo>
                  <a:lnTo>
                    <a:pt x="66" y="18"/>
                  </a:lnTo>
                  <a:lnTo>
                    <a:pt x="66" y="38"/>
                  </a:lnTo>
                  <a:lnTo>
                    <a:pt x="17" y="38"/>
                  </a:lnTo>
                  <a:lnTo>
                    <a:pt x="17" y="18"/>
                  </a:lnTo>
                  <a:close/>
                  <a:moveTo>
                    <a:pt x="17" y="51"/>
                  </a:moveTo>
                  <a:lnTo>
                    <a:pt x="66" y="51"/>
                  </a:lnTo>
                  <a:lnTo>
                    <a:pt x="66" y="71"/>
                  </a:lnTo>
                  <a:lnTo>
                    <a:pt x="17" y="71"/>
                  </a:lnTo>
                  <a:lnTo>
                    <a:pt x="17" y="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solidFill>
                  <a:schemeClr val="tx1">
                    <a:lumMod val="75000"/>
                    <a:lumOff val="25000"/>
                  </a:schemeClr>
                </a:solidFill>
              </a:endParaRPr>
            </a:p>
          </p:txBody>
        </p:sp>
        <p:sp>
          <p:nvSpPr>
            <p:cNvPr id="26" name="Freeform 107"/>
            <p:cNvSpPr>
              <a:spLocks noEditPoints="1"/>
            </p:cNvSpPr>
            <p:nvPr/>
          </p:nvSpPr>
          <p:spPr bwMode="auto">
            <a:xfrm>
              <a:off x="2522538" y="2765425"/>
              <a:ext cx="131763" cy="136525"/>
            </a:xfrm>
            <a:custGeom>
              <a:avLst/>
              <a:gdLst>
                <a:gd name="T0" fmla="*/ 0 w 50"/>
                <a:gd name="T1" fmla="*/ 52 h 52"/>
                <a:gd name="T2" fmla="*/ 50 w 50"/>
                <a:gd name="T3" fmla="*/ 52 h 52"/>
                <a:gd name="T4" fmla="*/ 50 w 50"/>
                <a:gd name="T5" fmla="*/ 0 h 52"/>
                <a:gd name="T6" fmla="*/ 0 w 50"/>
                <a:gd name="T7" fmla="*/ 0 h 52"/>
                <a:gd name="T8" fmla="*/ 0 w 50"/>
                <a:gd name="T9" fmla="*/ 52 h 52"/>
                <a:gd name="T10" fmla="*/ 7 w 50"/>
                <a:gd name="T11" fmla="*/ 15 h 52"/>
                <a:gd name="T12" fmla="*/ 14 w 50"/>
                <a:gd name="T13" fmla="*/ 8 h 52"/>
                <a:gd name="T14" fmla="*/ 25 w 50"/>
                <a:gd name="T15" fmla="*/ 19 h 52"/>
                <a:gd name="T16" fmla="*/ 36 w 50"/>
                <a:gd name="T17" fmla="*/ 8 h 52"/>
                <a:gd name="T18" fmla="*/ 43 w 50"/>
                <a:gd name="T19" fmla="*/ 15 h 52"/>
                <a:gd name="T20" fmla="*/ 32 w 50"/>
                <a:gd name="T21" fmla="*/ 26 h 52"/>
                <a:gd name="T22" fmla="*/ 43 w 50"/>
                <a:gd name="T23" fmla="*/ 37 h 52"/>
                <a:gd name="T24" fmla="*/ 36 w 50"/>
                <a:gd name="T25" fmla="*/ 44 h 52"/>
                <a:gd name="T26" fmla="*/ 25 w 50"/>
                <a:gd name="T27" fmla="*/ 33 h 52"/>
                <a:gd name="T28" fmla="*/ 14 w 50"/>
                <a:gd name="T29" fmla="*/ 44 h 52"/>
                <a:gd name="T30" fmla="*/ 7 w 50"/>
                <a:gd name="T31" fmla="*/ 37 h 52"/>
                <a:gd name="T32" fmla="*/ 18 w 50"/>
                <a:gd name="T33" fmla="*/ 26 h 52"/>
                <a:gd name="T34" fmla="*/ 7 w 50"/>
                <a:gd name="T35" fmla="*/ 15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0" h="52">
                  <a:moveTo>
                    <a:pt x="0" y="52"/>
                  </a:moveTo>
                  <a:cubicBezTo>
                    <a:pt x="50" y="52"/>
                    <a:pt x="50" y="52"/>
                    <a:pt x="50" y="52"/>
                  </a:cubicBezTo>
                  <a:cubicBezTo>
                    <a:pt x="50" y="0"/>
                    <a:pt x="50" y="0"/>
                    <a:pt x="50" y="0"/>
                  </a:cubicBezTo>
                  <a:cubicBezTo>
                    <a:pt x="0" y="0"/>
                    <a:pt x="0" y="0"/>
                    <a:pt x="0" y="0"/>
                  </a:cubicBezTo>
                  <a:lnTo>
                    <a:pt x="0" y="52"/>
                  </a:lnTo>
                  <a:close/>
                  <a:moveTo>
                    <a:pt x="7" y="15"/>
                  </a:moveTo>
                  <a:cubicBezTo>
                    <a:pt x="14" y="8"/>
                    <a:pt x="14" y="8"/>
                    <a:pt x="14" y="8"/>
                  </a:cubicBezTo>
                  <a:cubicBezTo>
                    <a:pt x="14" y="8"/>
                    <a:pt x="24" y="19"/>
                    <a:pt x="25" y="19"/>
                  </a:cubicBezTo>
                  <a:cubicBezTo>
                    <a:pt x="26" y="19"/>
                    <a:pt x="36" y="8"/>
                    <a:pt x="36" y="8"/>
                  </a:cubicBezTo>
                  <a:cubicBezTo>
                    <a:pt x="43" y="15"/>
                    <a:pt x="43" y="15"/>
                    <a:pt x="43" y="15"/>
                  </a:cubicBezTo>
                  <a:cubicBezTo>
                    <a:pt x="43" y="15"/>
                    <a:pt x="32" y="25"/>
                    <a:pt x="32" y="26"/>
                  </a:cubicBezTo>
                  <a:cubicBezTo>
                    <a:pt x="32" y="27"/>
                    <a:pt x="43" y="37"/>
                    <a:pt x="43" y="37"/>
                  </a:cubicBezTo>
                  <a:cubicBezTo>
                    <a:pt x="36" y="44"/>
                    <a:pt x="36" y="44"/>
                    <a:pt x="36" y="44"/>
                  </a:cubicBezTo>
                  <a:cubicBezTo>
                    <a:pt x="36" y="44"/>
                    <a:pt x="26" y="33"/>
                    <a:pt x="25" y="33"/>
                  </a:cubicBezTo>
                  <a:cubicBezTo>
                    <a:pt x="24" y="33"/>
                    <a:pt x="14" y="44"/>
                    <a:pt x="14" y="44"/>
                  </a:cubicBezTo>
                  <a:cubicBezTo>
                    <a:pt x="7" y="37"/>
                    <a:pt x="7" y="37"/>
                    <a:pt x="7" y="37"/>
                  </a:cubicBezTo>
                  <a:cubicBezTo>
                    <a:pt x="7" y="37"/>
                    <a:pt x="18" y="27"/>
                    <a:pt x="18" y="26"/>
                  </a:cubicBezTo>
                  <a:cubicBezTo>
                    <a:pt x="18" y="25"/>
                    <a:pt x="7" y="15"/>
                    <a:pt x="7"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solidFill>
                  <a:schemeClr val="tx1">
                    <a:lumMod val="75000"/>
                    <a:lumOff val="25000"/>
                  </a:schemeClr>
                </a:solidFill>
              </a:endParaRPr>
            </a:p>
          </p:txBody>
        </p:sp>
      </p:grpSp>
      <p:grpSp>
        <p:nvGrpSpPr>
          <p:cNvPr id="27" name="Group 30"/>
          <p:cNvGrpSpPr/>
          <p:nvPr/>
        </p:nvGrpSpPr>
        <p:grpSpPr>
          <a:xfrm>
            <a:off x="5276851" y="2322968"/>
            <a:ext cx="520700" cy="444501"/>
            <a:chOff x="3440113" y="1050925"/>
            <a:chExt cx="390525" cy="333376"/>
          </a:xfrm>
          <a:solidFill>
            <a:srgbClr val="01A0A6"/>
          </a:solidFill>
        </p:grpSpPr>
        <p:sp>
          <p:nvSpPr>
            <p:cNvPr id="28" name="Freeform 8"/>
            <p:cNvSpPr/>
            <p:nvPr/>
          </p:nvSpPr>
          <p:spPr bwMode="auto">
            <a:xfrm>
              <a:off x="3563938" y="1244600"/>
              <a:ext cx="69850" cy="71438"/>
            </a:xfrm>
            <a:custGeom>
              <a:avLst/>
              <a:gdLst>
                <a:gd name="T0" fmla="*/ 44 w 44"/>
                <a:gd name="T1" fmla="*/ 25 h 45"/>
                <a:gd name="T2" fmla="*/ 19 w 44"/>
                <a:gd name="T3" fmla="*/ 0 h 45"/>
                <a:gd name="T4" fmla="*/ 19 w 44"/>
                <a:gd name="T5" fmla="*/ 0 h 45"/>
                <a:gd name="T6" fmla="*/ 0 w 44"/>
                <a:gd name="T7" fmla="*/ 45 h 45"/>
                <a:gd name="T8" fmla="*/ 44 w 44"/>
                <a:gd name="T9" fmla="*/ 25 h 45"/>
              </a:gdLst>
              <a:ahLst/>
              <a:cxnLst>
                <a:cxn ang="0">
                  <a:pos x="T0" y="T1"/>
                </a:cxn>
                <a:cxn ang="0">
                  <a:pos x="T2" y="T3"/>
                </a:cxn>
                <a:cxn ang="0">
                  <a:pos x="T4" y="T5"/>
                </a:cxn>
                <a:cxn ang="0">
                  <a:pos x="T6" y="T7"/>
                </a:cxn>
                <a:cxn ang="0">
                  <a:pos x="T8" y="T9"/>
                </a:cxn>
              </a:cxnLst>
              <a:rect l="0" t="0" r="r" b="b"/>
              <a:pathLst>
                <a:path w="44" h="45">
                  <a:moveTo>
                    <a:pt x="44" y="25"/>
                  </a:moveTo>
                  <a:lnTo>
                    <a:pt x="19" y="0"/>
                  </a:lnTo>
                  <a:lnTo>
                    <a:pt x="19" y="0"/>
                  </a:lnTo>
                  <a:lnTo>
                    <a:pt x="0" y="45"/>
                  </a:lnTo>
                  <a:lnTo>
                    <a:pt x="44" y="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solidFill>
                  <a:schemeClr val="tx1">
                    <a:lumMod val="75000"/>
                    <a:lumOff val="25000"/>
                  </a:schemeClr>
                </a:solidFill>
              </a:endParaRPr>
            </a:p>
          </p:txBody>
        </p:sp>
        <p:sp>
          <p:nvSpPr>
            <p:cNvPr id="29" name="Rectangle 9"/>
            <p:cNvSpPr>
              <a:spLocks noChangeArrowheads="1"/>
            </p:cNvSpPr>
            <p:nvPr/>
          </p:nvSpPr>
          <p:spPr bwMode="auto">
            <a:xfrm>
              <a:off x="3633788" y="128428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3200">
                <a:solidFill>
                  <a:schemeClr val="tx1">
                    <a:lumMod val="75000"/>
                    <a:lumOff val="25000"/>
                  </a:schemeClr>
                </a:solidFill>
              </a:endParaRPr>
            </a:p>
          </p:txBody>
        </p:sp>
        <p:sp>
          <p:nvSpPr>
            <p:cNvPr id="30" name="Freeform 10"/>
            <p:cNvSpPr/>
            <p:nvPr/>
          </p:nvSpPr>
          <p:spPr bwMode="auto">
            <a:xfrm>
              <a:off x="3605213" y="1074738"/>
              <a:ext cx="176213" cy="176213"/>
            </a:xfrm>
            <a:custGeom>
              <a:avLst/>
              <a:gdLst>
                <a:gd name="T0" fmla="*/ 101 w 111"/>
                <a:gd name="T1" fmla="*/ 0 h 111"/>
                <a:gd name="T2" fmla="*/ 0 w 111"/>
                <a:gd name="T3" fmla="*/ 101 h 111"/>
                <a:gd name="T4" fmla="*/ 10 w 111"/>
                <a:gd name="T5" fmla="*/ 111 h 111"/>
                <a:gd name="T6" fmla="*/ 111 w 111"/>
                <a:gd name="T7" fmla="*/ 10 h 111"/>
                <a:gd name="T8" fmla="*/ 101 w 111"/>
                <a:gd name="T9" fmla="*/ 0 h 111"/>
              </a:gdLst>
              <a:ahLst/>
              <a:cxnLst>
                <a:cxn ang="0">
                  <a:pos x="T0" y="T1"/>
                </a:cxn>
                <a:cxn ang="0">
                  <a:pos x="T2" y="T3"/>
                </a:cxn>
                <a:cxn ang="0">
                  <a:pos x="T4" y="T5"/>
                </a:cxn>
                <a:cxn ang="0">
                  <a:pos x="T6" y="T7"/>
                </a:cxn>
                <a:cxn ang="0">
                  <a:pos x="T8" y="T9"/>
                </a:cxn>
              </a:cxnLst>
              <a:rect l="0" t="0" r="r" b="b"/>
              <a:pathLst>
                <a:path w="111" h="111">
                  <a:moveTo>
                    <a:pt x="101" y="0"/>
                  </a:moveTo>
                  <a:lnTo>
                    <a:pt x="0" y="101"/>
                  </a:lnTo>
                  <a:lnTo>
                    <a:pt x="10" y="111"/>
                  </a:lnTo>
                  <a:lnTo>
                    <a:pt x="111" y="10"/>
                  </a:lnTo>
                  <a:lnTo>
                    <a:pt x="10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solidFill>
                  <a:schemeClr val="tx1">
                    <a:lumMod val="75000"/>
                    <a:lumOff val="25000"/>
                  </a:schemeClr>
                </a:solidFill>
              </a:endParaRPr>
            </a:p>
          </p:txBody>
        </p:sp>
        <p:sp>
          <p:nvSpPr>
            <p:cNvPr id="31" name="Freeform 11"/>
            <p:cNvSpPr/>
            <p:nvPr/>
          </p:nvSpPr>
          <p:spPr bwMode="auto">
            <a:xfrm>
              <a:off x="3629025" y="1098550"/>
              <a:ext cx="177800" cy="177800"/>
            </a:xfrm>
            <a:custGeom>
              <a:avLst/>
              <a:gdLst>
                <a:gd name="T0" fmla="*/ 0 w 112"/>
                <a:gd name="T1" fmla="*/ 102 h 112"/>
                <a:gd name="T2" fmla="*/ 10 w 112"/>
                <a:gd name="T3" fmla="*/ 112 h 112"/>
                <a:gd name="T4" fmla="*/ 112 w 112"/>
                <a:gd name="T5" fmla="*/ 12 h 112"/>
                <a:gd name="T6" fmla="*/ 102 w 112"/>
                <a:gd name="T7" fmla="*/ 0 h 112"/>
                <a:gd name="T8" fmla="*/ 0 w 112"/>
                <a:gd name="T9" fmla="*/ 102 h 112"/>
              </a:gdLst>
              <a:ahLst/>
              <a:cxnLst>
                <a:cxn ang="0">
                  <a:pos x="T0" y="T1"/>
                </a:cxn>
                <a:cxn ang="0">
                  <a:pos x="T2" y="T3"/>
                </a:cxn>
                <a:cxn ang="0">
                  <a:pos x="T4" y="T5"/>
                </a:cxn>
                <a:cxn ang="0">
                  <a:pos x="T6" y="T7"/>
                </a:cxn>
                <a:cxn ang="0">
                  <a:pos x="T8" y="T9"/>
                </a:cxn>
              </a:cxnLst>
              <a:rect l="0" t="0" r="r" b="b"/>
              <a:pathLst>
                <a:path w="112" h="112">
                  <a:moveTo>
                    <a:pt x="0" y="102"/>
                  </a:moveTo>
                  <a:lnTo>
                    <a:pt x="10" y="112"/>
                  </a:lnTo>
                  <a:lnTo>
                    <a:pt x="112" y="12"/>
                  </a:lnTo>
                  <a:lnTo>
                    <a:pt x="102" y="0"/>
                  </a:lnTo>
                  <a:lnTo>
                    <a:pt x="0" y="10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solidFill>
                  <a:schemeClr val="tx1">
                    <a:lumMod val="75000"/>
                    <a:lumOff val="25000"/>
                  </a:schemeClr>
                </a:solidFill>
              </a:endParaRPr>
            </a:p>
          </p:txBody>
        </p:sp>
        <p:sp>
          <p:nvSpPr>
            <p:cNvPr id="32" name="Freeform 12"/>
            <p:cNvSpPr/>
            <p:nvPr/>
          </p:nvSpPr>
          <p:spPr bwMode="auto">
            <a:xfrm>
              <a:off x="3775075" y="1050925"/>
              <a:ext cx="55563" cy="52388"/>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4"/>
                    <a:pt x="1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solidFill>
                  <a:schemeClr val="tx1">
                    <a:lumMod val="75000"/>
                    <a:lumOff val="25000"/>
                  </a:schemeClr>
                </a:solidFill>
              </a:endParaRPr>
            </a:p>
          </p:txBody>
        </p:sp>
        <p:sp>
          <p:nvSpPr>
            <p:cNvPr id="33" name="Freeform 13"/>
            <p:cNvSpPr/>
            <p:nvPr/>
          </p:nvSpPr>
          <p:spPr bwMode="auto">
            <a:xfrm>
              <a:off x="3440113" y="1058863"/>
              <a:ext cx="327025" cy="325438"/>
            </a:xfrm>
            <a:custGeom>
              <a:avLst/>
              <a:gdLst>
                <a:gd name="T0" fmla="*/ 182 w 206"/>
                <a:gd name="T1" fmla="*/ 180 h 205"/>
                <a:gd name="T2" fmla="*/ 25 w 206"/>
                <a:gd name="T3" fmla="*/ 180 h 205"/>
                <a:gd name="T4" fmla="*/ 25 w 206"/>
                <a:gd name="T5" fmla="*/ 25 h 205"/>
                <a:gd name="T6" fmla="*/ 172 w 206"/>
                <a:gd name="T7" fmla="*/ 25 h 205"/>
                <a:gd name="T8" fmla="*/ 198 w 206"/>
                <a:gd name="T9" fmla="*/ 0 h 205"/>
                <a:gd name="T10" fmla="*/ 0 w 206"/>
                <a:gd name="T11" fmla="*/ 0 h 205"/>
                <a:gd name="T12" fmla="*/ 0 w 206"/>
                <a:gd name="T13" fmla="*/ 205 h 205"/>
                <a:gd name="T14" fmla="*/ 206 w 206"/>
                <a:gd name="T15" fmla="*/ 205 h 205"/>
                <a:gd name="T16" fmla="*/ 206 w 206"/>
                <a:gd name="T17" fmla="*/ 76 h 205"/>
                <a:gd name="T18" fmla="*/ 182 w 206"/>
                <a:gd name="T19" fmla="*/ 101 h 205"/>
                <a:gd name="T20" fmla="*/ 182 w 206"/>
                <a:gd name="T21" fmla="*/ 18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6" h="205">
                  <a:moveTo>
                    <a:pt x="182" y="180"/>
                  </a:moveTo>
                  <a:lnTo>
                    <a:pt x="25" y="180"/>
                  </a:lnTo>
                  <a:lnTo>
                    <a:pt x="25" y="25"/>
                  </a:lnTo>
                  <a:lnTo>
                    <a:pt x="172" y="25"/>
                  </a:lnTo>
                  <a:lnTo>
                    <a:pt x="198" y="0"/>
                  </a:lnTo>
                  <a:lnTo>
                    <a:pt x="0" y="0"/>
                  </a:lnTo>
                  <a:lnTo>
                    <a:pt x="0" y="205"/>
                  </a:lnTo>
                  <a:lnTo>
                    <a:pt x="206" y="205"/>
                  </a:lnTo>
                  <a:lnTo>
                    <a:pt x="206" y="76"/>
                  </a:lnTo>
                  <a:lnTo>
                    <a:pt x="182" y="101"/>
                  </a:lnTo>
                  <a:lnTo>
                    <a:pt x="182" y="1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solidFill>
                  <a:schemeClr val="tx1">
                    <a:lumMod val="75000"/>
                    <a:lumOff val="25000"/>
                  </a:schemeClr>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250" fill="hold"/>
                                        <p:tgtEl>
                                          <p:spTgt spid="8"/>
                                        </p:tgtEl>
                                        <p:attrNameLst>
                                          <p:attrName>ppt_x</p:attrName>
                                        </p:attrNameLst>
                                      </p:cBhvr>
                                      <p:tavLst>
                                        <p:tav tm="0">
                                          <p:val>
                                            <p:strVal val="#ppt_x"/>
                                          </p:val>
                                        </p:tav>
                                        <p:tav tm="100000">
                                          <p:val>
                                            <p:strVal val="#ppt_x"/>
                                          </p:val>
                                        </p:tav>
                                      </p:tavLst>
                                    </p:anim>
                                    <p:anim calcmode="lin" valueType="num">
                                      <p:cBhvr additive="base">
                                        <p:cTn id="8" dur="25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250" fill="hold"/>
                                        <p:tgtEl>
                                          <p:spTgt spid="10"/>
                                        </p:tgtEl>
                                        <p:attrNameLst>
                                          <p:attrName>ppt_x</p:attrName>
                                        </p:attrNameLst>
                                      </p:cBhvr>
                                      <p:tavLst>
                                        <p:tav tm="0">
                                          <p:val>
                                            <p:strVal val="#ppt_x"/>
                                          </p:val>
                                        </p:tav>
                                        <p:tav tm="100000">
                                          <p:val>
                                            <p:strVal val="#ppt_x"/>
                                          </p:val>
                                        </p:tav>
                                      </p:tavLst>
                                    </p:anim>
                                    <p:anim calcmode="lin" valueType="num">
                                      <p:cBhvr additive="base">
                                        <p:cTn id="13" dur="250" fill="hold"/>
                                        <p:tgtEl>
                                          <p:spTgt spid="10"/>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additive="base">
                                        <p:cTn id="17" dur="250" fill="hold"/>
                                        <p:tgtEl>
                                          <p:spTgt spid="27"/>
                                        </p:tgtEl>
                                        <p:attrNameLst>
                                          <p:attrName>ppt_x</p:attrName>
                                        </p:attrNameLst>
                                      </p:cBhvr>
                                      <p:tavLst>
                                        <p:tav tm="0">
                                          <p:val>
                                            <p:strVal val="#ppt_x"/>
                                          </p:val>
                                        </p:tav>
                                        <p:tav tm="100000">
                                          <p:val>
                                            <p:strVal val="#ppt_x"/>
                                          </p:val>
                                        </p:tav>
                                      </p:tavLst>
                                    </p:anim>
                                    <p:anim calcmode="lin" valueType="num">
                                      <p:cBhvr additive="base">
                                        <p:cTn id="18" dur="250" fill="hold"/>
                                        <p:tgtEl>
                                          <p:spTgt spid="27"/>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250" fill="hold"/>
                                        <p:tgtEl>
                                          <p:spTgt spid="9"/>
                                        </p:tgtEl>
                                        <p:attrNameLst>
                                          <p:attrName>ppt_x</p:attrName>
                                        </p:attrNameLst>
                                      </p:cBhvr>
                                      <p:tavLst>
                                        <p:tav tm="0">
                                          <p:val>
                                            <p:strVal val="#ppt_x"/>
                                          </p:val>
                                        </p:tav>
                                        <p:tav tm="100000">
                                          <p:val>
                                            <p:strVal val="#ppt_x"/>
                                          </p:val>
                                        </p:tav>
                                      </p:tavLst>
                                    </p:anim>
                                    <p:anim calcmode="lin" valueType="num">
                                      <p:cBhvr additive="base">
                                        <p:cTn id="23" dur="250" fill="hold"/>
                                        <p:tgtEl>
                                          <p:spTgt spid="9"/>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250" fill="hold"/>
                                        <p:tgtEl>
                                          <p:spTgt spid="12"/>
                                        </p:tgtEl>
                                        <p:attrNameLst>
                                          <p:attrName>ppt_x</p:attrName>
                                        </p:attrNameLst>
                                      </p:cBhvr>
                                      <p:tavLst>
                                        <p:tav tm="0">
                                          <p:val>
                                            <p:strVal val="#ppt_x"/>
                                          </p:val>
                                        </p:tav>
                                        <p:tav tm="100000">
                                          <p:val>
                                            <p:strVal val="#ppt_x"/>
                                          </p:val>
                                        </p:tav>
                                      </p:tavLst>
                                    </p:anim>
                                    <p:anim calcmode="lin" valueType="num">
                                      <p:cBhvr additive="base">
                                        <p:cTn id="28" dur="250" fill="hold"/>
                                        <p:tgtEl>
                                          <p:spTgt spid="12"/>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nodeType="afterEffect">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cBhvr additive="base">
                                        <p:cTn id="32" dur="250" fill="hold"/>
                                        <p:tgtEl>
                                          <p:spTgt spid="22"/>
                                        </p:tgtEl>
                                        <p:attrNameLst>
                                          <p:attrName>ppt_x</p:attrName>
                                        </p:attrNameLst>
                                      </p:cBhvr>
                                      <p:tavLst>
                                        <p:tav tm="0">
                                          <p:val>
                                            <p:strVal val="#ppt_x"/>
                                          </p:val>
                                        </p:tav>
                                        <p:tav tm="100000">
                                          <p:val>
                                            <p:strVal val="#ppt_x"/>
                                          </p:val>
                                        </p:tav>
                                      </p:tavLst>
                                    </p:anim>
                                    <p:anim calcmode="lin" valueType="num">
                                      <p:cBhvr additive="base">
                                        <p:cTn id="33" dur="250" fill="hold"/>
                                        <p:tgtEl>
                                          <p:spTgt spid="22"/>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250" fill="hold"/>
                                        <p:tgtEl>
                                          <p:spTgt spid="11"/>
                                        </p:tgtEl>
                                        <p:attrNameLst>
                                          <p:attrName>ppt_x</p:attrName>
                                        </p:attrNameLst>
                                      </p:cBhvr>
                                      <p:tavLst>
                                        <p:tav tm="0">
                                          <p:val>
                                            <p:strVal val="#ppt_x"/>
                                          </p:val>
                                        </p:tav>
                                        <p:tav tm="100000">
                                          <p:val>
                                            <p:strVal val="#ppt_x"/>
                                          </p:val>
                                        </p:tav>
                                      </p:tavLst>
                                    </p:anim>
                                    <p:anim calcmode="lin" valueType="num">
                                      <p:cBhvr additive="base">
                                        <p:cTn id="38" dur="250" fill="hold"/>
                                        <p:tgtEl>
                                          <p:spTgt spid="11"/>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grpId="0" nodeType="after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additive="base">
                                        <p:cTn id="42" dur="250" fill="hold"/>
                                        <p:tgtEl>
                                          <p:spTgt spid="14"/>
                                        </p:tgtEl>
                                        <p:attrNameLst>
                                          <p:attrName>ppt_x</p:attrName>
                                        </p:attrNameLst>
                                      </p:cBhvr>
                                      <p:tavLst>
                                        <p:tav tm="0">
                                          <p:val>
                                            <p:strVal val="#ppt_x"/>
                                          </p:val>
                                        </p:tav>
                                        <p:tav tm="100000">
                                          <p:val>
                                            <p:strVal val="#ppt_x"/>
                                          </p:val>
                                        </p:tav>
                                      </p:tavLst>
                                    </p:anim>
                                    <p:anim calcmode="lin" valueType="num">
                                      <p:cBhvr additive="base">
                                        <p:cTn id="43" dur="250" fill="hold"/>
                                        <p:tgtEl>
                                          <p:spTgt spid="14"/>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4" fill="hold" nodeType="after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additive="base">
                                        <p:cTn id="47" dur="250" fill="hold"/>
                                        <p:tgtEl>
                                          <p:spTgt spid="19"/>
                                        </p:tgtEl>
                                        <p:attrNameLst>
                                          <p:attrName>ppt_x</p:attrName>
                                        </p:attrNameLst>
                                      </p:cBhvr>
                                      <p:tavLst>
                                        <p:tav tm="0">
                                          <p:val>
                                            <p:strVal val="#ppt_x"/>
                                          </p:val>
                                        </p:tav>
                                        <p:tav tm="100000">
                                          <p:val>
                                            <p:strVal val="#ppt_x"/>
                                          </p:val>
                                        </p:tav>
                                      </p:tavLst>
                                    </p:anim>
                                    <p:anim calcmode="lin" valueType="num">
                                      <p:cBhvr additive="base">
                                        <p:cTn id="48" dur="250" fill="hold"/>
                                        <p:tgtEl>
                                          <p:spTgt spid="19"/>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2" presetClass="entr" presetSubtype="4" fill="hold" grpId="0" nodeType="after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additive="base">
                                        <p:cTn id="52" dur="250" fill="hold"/>
                                        <p:tgtEl>
                                          <p:spTgt spid="13"/>
                                        </p:tgtEl>
                                        <p:attrNameLst>
                                          <p:attrName>ppt_x</p:attrName>
                                        </p:attrNameLst>
                                      </p:cBhvr>
                                      <p:tavLst>
                                        <p:tav tm="0">
                                          <p:val>
                                            <p:strVal val="#ppt_x"/>
                                          </p:val>
                                        </p:tav>
                                        <p:tav tm="100000">
                                          <p:val>
                                            <p:strVal val="#ppt_x"/>
                                          </p:val>
                                        </p:tav>
                                      </p:tavLst>
                                    </p:anim>
                                    <p:anim calcmode="lin" valueType="num">
                                      <p:cBhvr additive="base">
                                        <p:cTn id="53" dur="250" fill="hold"/>
                                        <p:tgtEl>
                                          <p:spTgt spid="13"/>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2" presetClass="entr" presetSubtype="4" fill="hold" grpId="0" nodeType="after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additive="base">
                                        <p:cTn id="57" dur="250" fill="hold"/>
                                        <p:tgtEl>
                                          <p:spTgt spid="17"/>
                                        </p:tgtEl>
                                        <p:attrNameLst>
                                          <p:attrName>ppt_x</p:attrName>
                                        </p:attrNameLst>
                                      </p:cBhvr>
                                      <p:tavLst>
                                        <p:tav tm="0">
                                          <p:val>
                                            <p:strVal val="#ppt_x"/>
                                          </p:val>
                                        </p:tav>
                                        <p:tav tm="100000">
                                          <p:val>
                                            <p:strVal val="#ppt_x"/>
                                          </p:val>
                                        </p:tav>
                                      </p:tavLst>
                                    </p:anim>
                                    <p:anim calcmode="lin" valueType="num">
                                      <p:cBhvr additive="base">
                                        <p:cTn id="58" dur="250" fill="hold"/>
                                        <p:tgtEl>
                                          <p:spTgt spid="17"/>
                                        </p:tgtEl>
                                        <p:attrNameLst>
                                          <p:attrName>ppt_y</p:attrName>
                                        </p:attrNameLst>
                                      </p:cBhvr>
                                      <p:tavLst>
                                        <p:tav tm="0">
                                          <p:val>
                                            <p:strVal val="1+#ppt_h/2"/>
                                          </p:val>
                                        </p:tav>
                                        <p:tav tm="100000">
                                          <p:val>
                                            <p:strVal val="#ppt_y"/>
                                          </p:val>
                                        </p:tav>
                                      </p:tavLst>
                                    </p:anim>
                                  </p:childTnLst>
                                </p:cTn>
                              </p:par>
                            </p:childTnLst>
                          </p:cTn>
                        </p:par>
                        <p:par>
                          <p:cTn id="59" fill="hold">
                            <p:stCondLst>
                              <p:cond delay="5500"/>
                            </p:stCondLst>
                            <p:childTnLst>
                              <p:par>
                                <p:cTn id="60" presetID="2" presetClass="entr" presetSubtype="4" fill="hold" grpId="0" nodeType="afterEffect">
                                  <p:stCondLst>
                                    <p:cond delay="0"/>
                                  </p:stCondLst>
                                  <p:childTnLst>
                                    <p:set>
                                      <p:cBhvr>
                                        <p:cTn id="61" dur="1" fill="hold">
                                          <p:stCondLst>
                                            <p:cond delay="0"/>
                                          </p:stCondLst>
                                        </p:cTn>
                                        <p:tgtEl>
                                          <p:spTgt spid="18"/>
                                        </p:tgtEl>
                                        <p:attrNameLst>
                                          <p:attrName>style.visibility</p:attrName>
                                        </p:attrNameLst>
                                      </p:cBhvr>
                                      <p:to>
                                        <p:strVal val="visible"/>
                                      </p:to>
                                    </p:set>
                                    <p:anim calcmode="lin" valueType="num">
                                      <p:cBhvr additive="base">
                                        <p:cTn id="62" dur="250" fill="hold"/>
                                        <p:tgtEl>
                                          <p:spTgt spid="18"/>
                                        </p:tgtEl>
                                        <p:attrNameLst>
                                          <p:attrName>ppt_x</p:attrName>
                                        </p:attrNameLst>
                                      </p:cBhvr>
                                      <p:tavLst>
                                        <p:tav tm="0">
                                          <p:val>
                                            <p:strVal val="#ppt_x"/>
                                          </p:val>
                                        </p:tav>
                                        <p:tav tm="100000">
                                          <p:val>
                                            <p:strVal val="#ppt_x"/>
                                          </p:val>
                                        </p:tav>
                                      </p:tavLst>
                                    </p:anim>
                                    <p:anim calcmode="lin" valueType="num">
                                      <p:cBhvr additive="base">
                                        <p:cTn id="63" dur="250" fill="hold"/>
                                        <p:tgtEl>
                                          <p:spTgt spid="18"/>
                                        </p:tgtEl>
                                        <p:attrNameLst>
                                          <p:attrName>ppt_y</p:attrName>
                                        </p:attrNameLst>
                                      </p:cBhvr>
                                      <p:tavLst>
                                        <p:tav tm="0">
                                          <p:val>
                                            <p:strVal val="1+#ppt_h/2"/>
                                          </p:val>
                                        </p:tav>
                                        <p:tav tm="100000">
                                          <p:val>
                                            <p:strVal val="#ppt_y"/>
                                          </p:val>
                                        </p:tav>
                                      </p:tavLst>
                                    </p:anim>
                                  </p:childTnLst>
                                </p:cTn>
                              </p:par>
                            </p:childTnLst>
                          </p:cTn>
                        </p:par>
                        <p:par>
                          <p:cTn id="64" fill="hold">
                            <p:stCondLst>
                              <p:cond delay="6000"/>
                            </p:stCondLst>
                            <p:childTnLst>
                              <p:par>
                                <p:cTn id="65" presetID="2" presetClass="entr" presetSubtype="4" fill="hold" grpId="0" nodeType="afterEffect">
                                  <p:stCondLst>
                                    <p:cond delay="0"/>
                                  </p:stCondLst>
                                  <p:childTnLst>
                                    <p:set>
                                      <p:cBhvr>
                                        <p:cTn id="66" dur="1" fill="hold">
                                          <p:stCondLst>
                                            <p:cond delay="0"/>
                                          </p:stCondLst>
                                        </p:cTn>
                                        <p:tgtEl>
                                          <p:spTgt spid="15"/>
                                        </p:tgtEl>
                                        <p:attrNameLst>
                                          <p:attrName>style.visibility</p:attrName>
                                        </p:attrNameLst>
                                      </p:cBhvr>
                                      <p:to>
                                        <p:strVal val="visible"/>
                                      </p:to>
                                    </p:set>
                                    <p:anim calcmode="lin" valueType="num">
                                      <p:cBhvr additive="base">
                                        <p:cTn id="67" dur="250" fill="hold"/>
                                        <p:tgtEl>
                                          <p:spTgt spid="15"/>
                                        </p:tgtEl>
                                        <p:attrNameLst>
                                          <p:attrName>ppt_x</p:attrName>
                                        </p:attrNameLst>
                                      </p:cBhvr>
                                      <p:tavLst>
                                        <p:tav tm="0">
                                          <p:val>
                                            <p:strVal val="#ppt_x"/>
                                          </p:val>
                                        </p:tav>
                                        <p:tav tm="100000">
                                          <p:val>
                                            <p:strVal val="#ppt_x"/>
                                          </p:val>
                                        </p:tav>
                                      </p:tavLst>
                                    </p:anim>
                                    <p:anim calcmode="lin" valueType="num">
                                      <p:cBhvr additive="base">
                                        <p:cTn id="68" dur="250" fill="hold"/>
                                        <p:tgtEl>
                                          <p:spTgt spid="15"/>
                                        </p:tgtEl>
                                        <p:attrNameLst>
                                          <p:attrName>ppt_y</p:attrName>
                                        </p:attrNameLst>
                                      </p:cBhvr>
                                      <p:tavLst>
                                        <p:tav tm="0">
                                          <p:val>
                                            <p:strVal val="1+#ppt_h/2"/>
                                          </p:val>
                                        </p:tav>
                                        <p:tav tm="100000">
                                          <p:val>
                                            <p:strVal val="#ppt_y"/>
                                          </p:val>
                                        </p:tav>
                                      </p:tavLst>
                                    </p:anim>
                                  </p:childTnLst>
                                </p:cTn>
                              </p:par>
                            </p:childTnLst>
                          </p:cTn>
                        </p:par>
                        <p:par>
                          <p:cTn id="69" fill="hold">
                            <p:stCondLst>
                              <p:cond delay="6500"/>
                            </p:stCondLst>
                            <p:childTnLst>
                              <p:par>
                                <p:cTn id="70" presetID="2" presetClass="entr" presetSubtype="4" fill="hold" grpId="0" nodeType="afterEffect">
                                  <p:stCondLst>
                                    <p:cond delay="0"/>
                                  </p:stCondLst>
                                  <p:childTnLst>
                                    <p:set>
                                      <p:cBhvr>
                                        <p:cTn id="71" dur="1" fill="hold">
                                          <p:stCondLst>
                                            <p:cond delay="0"/>
                                          </p:stCondLst>
                                        </p:cTn>
                                        <p:tgtEl>
                                          <p:spTgt spid="16"/>
                                        </p:tgtEl>
                                        <p:attrNameLst>
                                          <p:attrName>style.visibility</p:attrName>
                                        </p:attrNameLst>
                                      </p:cBhvr>
                                      <p:to>
                                        <p:strVal val="visible"/>
                                      </p:to>
                                    </p:set>
                                    <p:anim calcmode="lin" valueType="num">
                                      <p:cBhvr additive="base">
                                        <p:cTn id="72" dur="250" fill="hold"/>
                                        <p:tgtEl>
                                          <p:spTgt spid="16"/>
                                        </p:tgtEl>
                                        <p:attrNameLst>
                                          <p:attrName>ppt_x</p:attrName>
                                        </p:attrNameLst>
                                      </p:cBhvr>
                                      <p:tavLst>
                                        <p:tav tm="0">
                                          <p:val>
                                            <p:strVal val="#ppt_x"/>
                                          </p:val>
                                        </p:tav>
                                        <p:tav tm="100000">
                                          <p:val>
                                            <p:strVal val="#ppt_x"/>
                                          </p:val>
                                        </p:tav>
                                      </p:tavLst>
                                    </p:anim>
                                    <p:anim calcmode="lin" valueType="num">
                                      <p:cBhvr additive="base">
                                        <p:cTn id="73" dur="25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animBg="1"/>
      <p:bldP spid="11" grpId="0"/>
      <p:bldP spid="12" grpId="0" animBg="1"/>
      <p:bldP spid="13" grpId="0"/>
      <p:bldP spid="14" grpId="0" animBg="1"/>
      <p:bldP spid="15" grpId="0" animBg="1"/>
      <p:bldP spid="16" grpId="0"/>
      <p:bldP spid="17" grpId="0" animBg="1"/>
      <p:bldP spid="1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3"/>
          <p:cNvSpPr>
            <a:spLocks noEditPoints="1"/>
          </p:cNvSpPr>
          <p:nvPr/>
        </p:nvSpPr>
        <p:spPr bwMode="auto">
          <a:xfrm>
            <a:off x="1609725" y="1552196"/>
            <a:ext cx="3276656" cy="2693230"/>
          </a:xfrm>
          <a:custGeom>
            <a:avLst/>
            <a:gdLst>
              <a:gd name="T0" fmla="*/ 3044 w 3044"/>
              <a:gd name="T1" fmla="*/ 2502 h 2502"/>
              <a:gd name="T2" fmla="*/ 0 w 3044"/>
              <a:gd name="T3" fmla="*/ 2502 h 2502"/>
              <a:gd name="T4" fmla="*/ 0 w 3044"/>
              <a:gd name="T5" fmla="*/ 0 h 2502"/>
              <a:gd name="T6" fmla="*/ 3044 w 3044"/>
              <a:gd name="T7" fmla="*/ 0 h 2502"/>
              <a:gd name="T8" fmla="*/ 3044 w 3044"/>
              <a:gd name="T9" fmla="*/ 2502 h 2502"/>
              <a:gd name="T10" fmla="*/ 104 w 3044"/>
              <a:gd name="T11" fmla="*/ 2398 h 2502"/>
              <a:gd name="T12" fmla="*/ 2940 w 3044"/>
              <a:gd name="T13" fmla="*/ 2398 h 2502"/>
              <a:gd name="T14" fmla="*/ 2940 w 3044"/>
              <a:gd name="T15" fmla="*/ 105 h 2502"/>
              <a:gd name="T16" fmla="*/ 104 w 3044"/>
              <a:gd name="T17" fmla="*/ 105 h 2502"/>
              <a:gd name="T18" fmla="*/ 104 w 3044"/>
              <a:gd name="T19" fmla="*/ 2398 h 2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44" h="2502">
                <a:moveTo>
                  <a:pt x="3044" y="2502"/>
                </a:moveTo>
                <a:lnTo>
                  <a:pt x="0" y="2502"/>
                </a:lnTo>
                <a:lnTo>
                  <a:pt x="0" y="0"/>
                </a:lnTo>
                <a:lnTo>
                  <a:pt x="3044" y="0"/>
                </a:lnTo>
                <a:lnTo>
                  <a:pt x="3044" y="2502"/>
                </a:lnTo>
                <a:close/>
                <a:moveTo>
                  <a:pt x="104" y="2398"/>
                </a:moveTo>
                <a:lnTo>
                  <a:pt x="2940" y="2398"/>
                </a:lnTo>
                <a:lnTo>
                  <a:pt x="2940" y="105"/>
                </a:lnTo>
                <a:lnTo>
                  <a:pt x="104" y="105"/>
                </a:lnTo>
                <a:lnTo>
                  <a:pt x="104" y="2398"/>
                </a:lnTo>
                <a:close/>
              </a:path>
            </a:pathLst>
          </a:custGeom>
          <a:solidFill>
            <a:srgbClr val="01B6BF"/>
          </a:solidFill>
          <a:ln>
            <a:noFill/>
          </a:ln>
        </p:spPr>
        <p:txBody>
          <a:bodyPr vert="horz" wrap="square" lIns="91440" tIns="45720" rIns="91440" bIns="45720" numCol="1" anchor="t" anchorCtr="0" compatLnSpc="1"/>
          <a:lstStyle/>
          <a:p>
            <a:endParaRPr lang="zh-CN" altLang="en-US"/>
          </a:p>
        </p:txBody>
      </p:sp>
      <p:sp>
        <p:nvSpPr>
          <p:cNvPr id="3" name="矩形 2"/>
          <p:cNvSpPr/>
          <p:nvPr/>
        </p:nvSpPr>
        <p:spPr>
          <a:xfrm>
            <a:off x="1773640" y="1684834"/>
            <a:ext cx="3221439" cy="2308324"/>
          </a:xfrm>
          <a:prstGeom prst="rect">
            <a:avLst/>
          </a:prstGeom>
        </p:spPr>
        <p:txBody>
          <a:bodyPr wrap="square">
            <a:spAutoFit/>
          </a:bodyPr>
          <a:lstStyle/>
          <a:p>
            <a:r>
              <a:rPr lang="en-US" altLang="zh-CN" sz="7200" dirty="0" smtClean="0">
                <a:solidFill>
                  <a:srgbClr val="92D050"/>
                </a:solidFill>
                <a:latin typeface="DINSchrift" pitchFamily="50" charset="0"/>
                <a:ea typeface="Roboto" panose="02000000000000000000" pitchFamily="2" charset="0"/>
              </a:rPr>
              <a:t>PART</a:t>
            </a:r>
            <a:r>
              <a:rPr lang="en-US" altLang="zh-CN" sz="7200" dirty="0" smtClean="0">
                <a:solidFill>
                  <a:schemeClr val="bg1"/>
                </a:solidFill>
                <a:latin typeface="DINSchrift" pitchFamily="50" charset="0"/>
                <a:ea typeface="Roboto" panose="02000000000000000000" pitchFamily="2" charset="0"/>
              </a:rPr>
              <a:t> </a:t>
            </a:r>
          </a:p>
          <a:p>
            <a:r>
              <a:rPr lang="en-US" altLang="zh-CN" sz="7200" dirty="0" smtClean="0">
                <a:solidFill>
                  <a:srgbClr val="01B6BF"/>
                </a:solidFill>
                <a:latin typeface="DINSchrift" pitchFamily="50" charset="0"/>
                <a:ea typeface="Roboto" panose="02000000000000000000" pitchFamily="2" charset="0"/>
              </a:rPr>
              <a:t>THREE</a:t>
            </a:r>
            <a:endParaRPr lang="en-US" altLang="zh-CN" sz="7200" dirty="0">
              <a:solidFill>
                <a:srgbClr val="01B6BF"/>
              </a:solidFill>
              <a:latin typeface="DINSchrift" pitchFamily="50" charset="0"/>
              <a:ea typeface="Roboto" panose="02000000000000000000" pitchFamily="2" charset="0"/>
            </a:endParaRPr>
          </a:p>
        </p:txBody>
      </p:sp>
      <p:sp>
        <p:nvSpPr>
          <p:cNvPr id="4" name="文本框 9"/>
          <p:cNvSpPr txBox="1"/>
          <p:nvPr/>
        </p:nvSpPr>
        <p:spPr>
          <a:xfrm>
            <a:off x="5158994" y="1850172"/>
            <a:ext cx="4872110" cy="807913"/>
          </a:xfrm>
          <a:prstGeom prst="rect">
            <a:avLst/>
          </a:prstGeom>
          <a:noFill/>
        </p:spPr>
        <p:txBody>
          <a:bodyPr wrap="square" lIns="68580" tIns="34290" rIns="68580" bIns="34290" rtlCol="0">
            <a:spAutoFit/>
          </a:bodyPr>
          <a:lstStyle/>
          <a:p>
            <a:pPr marL="0" lvl="1"/>
            <a:r>
              <a:rPr lang="zh-CN" altLang="en-US" sz="4800" b="1" dirty="0" smtClean="0">
                <a:solidFill>
                  <a:srgbClr val="92D050"/>
                </a:solidFill>
                <a:latin typeface="微软雅黑" panose="020B0503020204020204" pitchFamily="34" charset="-122"/>
                <a:ea typeface="微软雅黑" panose="020B0503020204020204" pitchFamily="34" charset="-122"/>
              </a:rPr>
              <a:t>成功案例</a:t>
            </a:r>
            <a:endParaRPr lang="zh-CN" altLang="en-US" sz="4800" b="1" dirty="0">
              <a:solidFill>
                <a:srgbClr val="92D050"/>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5116547" y="2658085"/>
            <a:ext cx="4914557" cy="170816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altLang="zh-CN" sz="1400" dirty="0">
                <a:solidFill>
                  <a:schemeClr val="bg1">
                    <a:lumMod val="75000"/>
                  </a:schemeClr>
                </a:solidFill>
              </a:rPr>
              <a:t>The spring and autumn period and the visual studio is one of the enterprises and individuals to provide professional creativity, brand integration design consultants, more than 10 years working experience. To customers as the benchmark, with wisdom grafting business and the arts.</a:t>
            </a:r>
            <a:endParaRPr lang="zh-CN" altLang="zh-CN" sz="1400" dirty="0">
              <a:solidFill>
                <a:schemeClr val="bg1">
                  <a:lumMod val="75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500"/>
                            </p:stCondLst>
                            <p:childTnLst>
                              <p:par>
                                <p:cTn id="17" presetID="2" presetClass="entr" presetSubtype="2" fill="hold" grpId="0" nodeType="afterEffect">
                                  <p:stCondLst>
                                    <p:cond delay="0"/>
                                  </p:stCondLst>
                                  <p:iterate type="lt">
                                    <p:tmPct val="10000"/>
                                  </p:iterate>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1+#ppt_w/2"/>
                                          </p:val>
                                        </p:tav>
                                        <p:tav tm="100000">
                                          <p:val>
                                            <p:strVal val="#ppt_x"/>
                                          </p:val>
                                        </p:tav>
                                      </p:tavLst>
                                    </p:anim>
                                    <p:anim calcmode="lin" valueType="num">
                                      <p:cBhvr additive="base">
                                        <p:cTn id="20" dur="500" fill="hold"/>
                                        <p:tgtEl>
                                          <p:spTgt spid="4"/>
                                        </p:tgtEl>
                                        <p:attrNameLst>
                                          <p:attrName>ppt_y</p:attrName>
                                        </p:attrNameLst>
                                      </p:cBhvr>
                                      <p:tavLst>
                                        <p:tav tm="0">
                                          <p:val>
                                            <p:strVal val="#ppt_y"/>
                                          </p:val>
                                        </p:tav>
                                        <p:tav tm="100000">
                                          <p:val>
                                            <p:strVal val="#ppt_y"/>
                                          </p:val>
                                        </p:tav>
                                      </p:tavLst>
                                    </p:anim>
                                  </p:childTnLst>
                                </p:cTn>
                              </p:par>
                            </p:childTnLst>
                          </p:cTn>
                        </p:par>
                        <p:par>
                          <p:cTn id="21" fill="hold">
                            <p:stCondLst>
                              <p:cond delay="1149"/>
                            </p:stCondLst>
                            <p:childTnLst>
                              <p:par>
                                <p:cTn id="22" presetID="10" presetClass="entr" presetSubtype="0"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4"/>
          <p:cNvSpPr txBox="1"/>
          <p:nvPr/>
        </p:nvSpPr>
        <p:spPr>
          <a:xfrm>
            <a:off x="913009" y="517895"/>
            <a:ext cx="7412844" cy="406144"/>
          </a:xfrm>
          <a:prstGeom prst="rect">
            <a:avLst/>
          </a:prstGeom>
        </p:spPr>
        <p:txBody>
          <a:bodyPr vert="horz" lIns="91440" tIns="45720" rIns="91440" bIns="45720" rtlCol="0" anchor="ctr">
            <a:noAutofit/>
          </a:bodyPr>
          <a:lstStyle>
            <a:defPPr>
              <a:defRPr lang="zh-CN"/>
            </a:defPPr>
            <a:lvl1pPr defTabSz="914400">
              <a:spcBef>
                <a:spcPct val="0"/>
              </a:spcBef>
              <a:buNone/>
              <a:defRPr sz="2800" b="1">
                <a:solidFill>
                  <a:srgbClr val="2C3637"/>
                </a:solidFill>
                <a:latin typeface="微软雅黑" panose="020B0503020204020204" pitchFamily="34" charset="-122"/>
                <a:ea typeface="微软雅黑" panose="020B0503020204020204" pitchFamily="34" charset="-122"/>
                <a:cs typeface="+mj-cs"/>
              </a:defRPr>
            </a:lvl1pPr>
          </a:lstStyle>
          <a:p>
            <a:r>
              <a:rPr lang="zh-CN" altLang="en-US" dirty="0">
                <a:solidFill>
                  <a:schemeClr val="bg1">
                    <a:lumMod val="95000"/>
                  </a:schemeClr>
                </a:solidFill>
              </a:rPr>
              <a:t>产品衍生品  </a:t>
            </a:r>
            <a:r>
              <a:rPr lang="en-US" altLang="zh-CN" dirty="0">
                <a:solidFill>
                  <a:schemeClr val="bg1">
                    <a:lumMod val="95000"/>
                  </a:schemeClr>
                </a:solidFill>
              </a:rPr>
              <a:t>|  </a:t>
            </a:r>
            <a:r>
              <a:rPr lang="en-US" altLang="zh-CN" sz="2000" dirty="0">
                <a:solidFill>
                  <a:schemeClr val="bg1">
                    <a:lumMod val="95000"/>
                  </a:schemeClr>
                </a:solidFill>
              </a:rPr>
              <a:t>DERIVATIVES PRODUCTS</a:t>
            </a:r>
            <a:endParaRPr lang="zh-CN" altLang="en-US" sz="2000" dirty="0">
              <a:solidFill>
                <a:schemeClr val="bg1">
                  <a:lumMod val="95000"/>
                </a:schemeClr>
              </a:solidFill>
            </a:endParaRPr>
          </a:p>
        </p:txBody>
      </p:sp>
      <p:grpSp>
        <p:nvGrpSpPr>
          <p:cNvPr id="3" name="组合 2"/>
          <p:cNvGrpSpPr/>
          <p:nvPr/>
        </p:nvGrpSpPr>
        <p:grpSpPr>
          <a:xfrm>
            <a:off x="562057" y="563191"/>
            <a:ext cx="288032" cy="288032"/>
            <a:chOff x="624979" y="908720"/>
            <a:chExt cx="288032" cy="288032"/>
          </a:xfrm>
        </p:grpSpPr>
        <p:cxnSp>
          <p:nvCxnSpPr>
            <p:cNvPr id="4" name="直接连接符 3"/>
            <p:cNvCxnSpPr/>
            <p:nvPr/>
          </p:nvCxnSpPr>
          <p:spPr>
            <a:xfrm>
              <a:off x="624979" y="1196752"/>
              <a:ext cx="288032" cy="0"/>
            </a:xfrm>
            <a:prstGeom prst="line">
              <a:avLst/>
            </a:prstGeom>
            <a:ln>
              <a:solidFill>
                <a:srgbClr val="F9F9F9"/>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V="1">
              <a:off x="911622" y="908720"/>
              <a:ext cx="0" cy="288032"/>
            </a:xfrm>
            <a:prstGeom prst="line">
              <a:avLst/>
            </a:prstGeom>
            <a:ln>
              <a:solidFill>
                <a:srgbClr val="F9F9F9"/>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flipV="1">
              <a:off x="696987" y="980728"/>
              <a:ext cx="216024" cy="216024"/>
            </a:xfrm>
            <a:prstGeom prst="line">
              <a:avLst/>
            </a:prstGeom>
            <a:ln>
              <a:solidFill>
                <a:srgbClr val="F9F9F9"/>
              </a:solidFill>
            </a:ln>
          </p:spPr>
          <p:style>
            <a:lnRef idx="1">
              <a:schemeClr val="accent1"/>
            </a:lnRef>
            <a:fillRef idx="0">
              <a:schemeClr val="accent1"/>
            </a:fillRef>
            <a:effectRef idx="0">
              <a:schemeClr val="accent1"/>
            </a:effectRef>
            <a:fontRef idx="minor">
              <a:schemeClr val="tx1"/>
            </a:fontRef>
          </p:style>
        </p:cxnSp>
      </p:grpSp>
      <p:sp>
        <p:nvSpPr>
          <p:cNvPr id="77" name="Rectangle 20"/>
          <p:cNvSpPr/>
          <p:nvPr/>
        </p:nvSpPr>
        <p:spPr>
          <a:xfrm>
            <a:off x="509560" y="1777466"/>
            <a:ext cx="3722167" cy="2162177"/>
          </a:xfrm>
          <a:prstGeom prst="rect">
            <a:avLst/>
          </a:prstGeom>
          <a:blipFill>
            <a:blip r:embed="rId3"/>
            <a:stretch>
              <a:fillRect/>
            </a:stretch>
          </a:blipFill>
          <a:ln w="9525">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20"/>
          <p:cNvSpPr/>
          <p:nvPr/>
        </p:nvSpPr>
        <p:spPr>
          <a:xfrm>
            <a:off x="7953896" y="1777466"/>
            <a:ext cx="3722167" cy="2162177"/>
          </a:xfrm>
          <a:prstGeom prst="rect">
            <a:avLst/>
          </a:prstGeom>
          <a:blipFill>
            <a:blip r:embed="rId3"/>
            <a:stretch>
              <a:fillRect/>
            </a:stretch>
          </a:blipFill>
          <a:ln w="9525">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20"/>
          <p:cNvSpPr/>
          <p:nvPr/>
        </p:nvSpPr>
        <p:spPr>
          <a:xfrm>
            <a:off x="4231729" y="3939639"/>
            <a:ext cx="3722167" cy="2162177"/>
          </a:xfrm>
          <a:prstGeom prst="rect">
            <a:avLst/>
          </a:prstGeom>
          <a:blipFill>
            <a:blip r:embed="rId3"/>
            <a:stretch>
              <a:fillRect/>
            </a:stretch>
          </a:blipFill>
          <a:ln w="9525">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2" name="组合 91"/>
          <p:cNvGrpSpPr/>
          <p:nvPr/>
        </p:nvGrpSpPr>
        <p:grpSpPr>
          <a:xfrm>
            <a:off x="509560" y="3638853"/>
            <a:ext cx="3722167" cy="2462964"/>
            <a:chOff x="509560" y="3638853"/>
            <a:chExt cx="3722167" cy="2462964"/>
          </a:xfrm>
        </p:grpSpPr>
        <p:sp>
          <p:nvSpPr>
            <p:cNvPr id="67" name="Rectangle 18"/>
            <p:cNvSpPr/>
            <p:nvPr/>
          </p:nvSpPr>
          <p:spPr>
            <a:xfrm>
              <a:off x="509560" y="3939640"/>
              <a:ext cx="3722167" cy="2162177"/>
            </a:xfrm>
            <a:prstGeom prst="rect">
              <a:avLst/>
            </a:prstGeom>
            <a:solidFill>
              <a:srgbClr val="759D2A"/>
            </a:solidFill>
            <a:ln w="9525">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等腰三角形 79"/>
            <p:cNvSpPr/>
            <p:nvPr/>
          </p:nvSpPr>
          <p:spPr>
            <a:xfrm>
              <a:off x="2172542" y="3638853"/>
              <a:ext cx="348916" cy="300790"/>
            </a:xfrm>
            <a:prstGeom prst="triangle">
              <a:avLst/>
            </a:prstGeom>
            <a:solidFill>
              <a:srgbClr val="759D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200" dirty="0">
                <a:latin typeface="微软雅黑" panose="020B0503020204020204" pitchFamily="34" charset="-122"/>
                <a:ea typeface="微软雅黑" panose="020B0503020204020204" pitchFamily="34" charset="-122"/>
              </a:endParaRPr>
            </a:p>
          </p:txBody>
        </p:sp>
        <p:grpSp>
          <p:nvGrpSpPr>
            <p:cNvPr id="83" name="组合 82"/>
            <p:cNvGrpSpPr/>
            <p:nvPr/>
          </p:nvGrpSpPr>
          <p:grpSpPr>
            <a:xfrm>
              <a:off x="706073" y="4337031"/>
              <a:ext cx="3005235" cy="1057708"/>
              <a:chOff x="7982486" y="1548920"/>
              <a:chExt cx="3005235" cy="1057708"/>
            </a:xfrm>
          </p:grpSpPr>
          <p:sp>
            <p:nvSpPr>
              <p:cNvPr id="84" name="矩形 83"/>
              <p:cNvSpPr/>
              <p:nvPr/>
            </p:nvSpPr>
            <p:spPr>
              <a:xfrm>
                <a:off x="7982486" y="1548920"/>
                <a:ext cx="2990897" cy="377411"/>
              </a:xfrm>
              <a:prstGeom prst="rect">
                <a:avLst/>
              </a:prstGeom>
            </p:spPr>
            <p:txBody>
              <a:bodyPr wrap="square">
                <a:spAutoFit/>
              </a:bodyPr>
              <a:lstStyle/>
              <a:p>
                <a:pPr algn="r" defTabSz="914400">
                  <a:lnSpc>
                    <a:spcPct val="150000"/>
                  </a:lnSpc>
                  <a:spcAft>
                    <a:spcPts val="600"/>
                  </a:spcAft>
                  <a:buClr>
                    <a:srgbClr val="5B9BD5"/>
                  </a:buClr>
                </a:pPr>
                <a:r>
                  <a:rPr lang="en-US" altLang="zh-CN" sz="1400" dirty="0" smtClean="0">
                    <a:solidFill>
                      <a:schemeClr val="bg1">
                        <a:lumMod val="95000"/>
                      </a:schemeClr>
                    </a:solidFill>
                    <a:latin typeface="微软雅黑" panose="020B0503020204020204" pitchFamily="34" charset="-122"/>
                  </a:rPr>
                  <a:t>ENTER YOUR TITLE</a:t>
                </a:r>
                <a:endParaRPr lang="zh-CN" altLang="en-US" sz="1000" dirty="0">
                  <a:solidFill>
                    <a:schemeClr val="bg1">
                      <a:lumMod val="95000"/>
                    </a:schemeClr>
                  </a:solidFill>
                  <a:latin typeface="微软雅黑" panose="020B0503020204020204" pitchFamily="34" charset="-122"/>
                </a:endParaRPr>
              </a:p>
            </p:txBody>
          </p:sp>
          <p:sp>
            <p:nvSpPr>
              <p:cNvPr id="85" name="矩形 84"/>
              <p:cNvSpPr/>
              <p:nvPr/>
            </p:nvSpPr>
            <p:spPr>
              <a:xfrm>
                <a:off x="7996824" y="1854114"/>
                <a:ext cx="2990897" cy="752514"/>
              </a:xfrm>
              <a:prstGeom prst="rect">
                <a:avLst/>
              </a:prstGeom>
            </p:spPr>
            <p:txBody>
              <a:bodyPr wrap="square">
                <a:spAutoFit/>
              </a:bodyPr>
              <a:lstStyle/>
              <a:p>
                <a:pPr algn="r">
                  <a:lnSpc>
                    <a:spcPct val="130000"/>
                  </a:lnSpc>
                </a:pPr>
                <a:r>
                  <a:rPr lang="en-US" altLang="zh-CN" sz="1100" dirty="0">
                    <a:solidFill>
                      <a:schemeClr val="bg1">
                        <a:lumMod val="95000"/>
                      </a:schemeClr>
                    </a:solidFill>
                    <a:cs typeface="+mn-ea"/>
                    <a:sym typeface="+mn-lt"/>
                  </a:rPr>
                  <a:t>This is an example text . Go ahead and replace it. Add your text here. This is an example text . Go ahead and replace it. Add your text here.</a:t>
                </a:r>
                <a:endParaRPr lang="zh-CN" altLang="en-US" sz="1100" dirty="0">
                  <a:solidFill>
                    <a:schemeClr val="bg1">
                      <a:lumMod val="95000"/>
                    </a:schemeClr>
                  </a:solidFill>
                  <a:cs typeface="+mn-ea"/>
                  <a:sym typeface="+mn-lt"/>
                </a:endParaRPr>
              </a:p>
            </p:txBody>
          </p:sp>
        </p:grpSp>
      </p:grpSp>
      <p:grpSp>
        <p:nvGrpSpPr>
          <p:cNvPr id="94" name="组合 93"/>
          <p:cNvGrpSpPr/>
          <p:nvPr/>
        </p:nvGrpSpPr>
        <p:grpSpPr>
          <a:xfrm>
            <a:off x="7953896" y="3638853"/>
            <a:ext cx="3722167" cy="2462964"/>
            <a:chOff x="7953896" y="3638853"/>
            <a:chExt cx="3722167" cy="2462964"/>
          </a:xfrm>
        </p:grpSpPr>
        <p:sp>
          <p:nvSpPr>
            <p:cNvPr id="65" name="Rectangle 21"/>
            <p:cNvSpPr/>
            <p:nvPr/>
          </p:nvSpPr>
          <p:spPr>
            <a:xfrm>
              <a:off x="7953896" y="3939640"/>
              <a:ext cx="3722167" cy="2162177"/>
            </a:xfrm>
            <a:prstGeom prst="rect">
              <a:avLst/>
            </a:prstGeom>
            <a:solidFill>
              <a:srgbClr val="01A0A6"/>
            </a:solidFill>
            <a:ln w="9525">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等腰三角形 80"/>
            <p:cNvSpPr/>
            <p:nvPr/>
          </p:nvSpPr>
          <p:spPr>
            <a:xfrm>
              <a:off x="9523837" y="3638853"/>
              <a:ext cx="348916" cy="300790"/>
            </a:xfrm>
            <a:prstGeom prst="triangle">
              <a:avLst/>
            </a:prstGeom>
            <a:solidFill>
              <a:srgbClr val="01A0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200" dirty="0">
                <a:latin typeface="微软雅黑" panose="020B0503020204020204" pitchFamily="34" charset="-122"/>
                <a:ea typeface="微软雅黑" panose="020B0503020204020204" pitchFamily="34" charset="-122"/>
              </a:endParaRPr>
            </a:p>
          </p:txBody>
        </p:sp>
        <p:grpSp>
          <p:nvGrpSpPr>
            <p:cNvPr id="86" name="组合 85"/>
            <p:cNvGrpSpPr/>
            <p:nvPr/>
          </p:nvGrpSpPr>
          <p:grpSpPr>
            <a:xfrm>
              <a:off x="8310031" y="4337031"/>
              <a:ext cx="3005235" cy="1057708"/>
              <a:chOff x="7982486" y="1548920"/>
              <a:chExt cx="3005235" cy="1057708"/>
            </a:xfrm>
          </p:grpSpPr>
          <p:sp>
            <p:nvSpPr>
              <p:cNvPr id="87" name="矩形 86"/>
              <p:cNvSpPr/>
              <p:nvPr/>
            </p:nvSpPr>
            <p:spPr>
              <a:xfrm>
                <a:off x="7982486" y="1548920"/>
                <a:ext cx="2990897" cy="377411"/>
              </a:xfrm>
              <a:prstGeom prst="rect">
                <a:avLst/>
              </a:prstGeom>
            </p:spPr>
            <p:txBody>
              <a:bodyPr wrap="square">
                <a:spAutoFit/>
              </a:bodyPr>
              <a:lstStyle/>
              <a:p>
                <a:pPr algn="r" defTabSz="914400">
                  <a:lnSpc>
                    <a:spcPct val="150000"/>
                  </a:lnSpc>
                  <a:spcAft>
                    <a:spcPts val="600"/>
                  </a:spcAft>
                  <a:buClr>
                    <a:srgbClr val="5B9BD5"/>
                  </a:buClr>
                </a:pPr>
                <a:r>
                  <a:rPr lang="en-US" altLang="zh-CN" sz="1400" dirty="0" smtClean="0">
                    <a:solidFill>
                      <a:schemeClr val="bg1">
                        <a:lumMod val="95000"/>
                      </a:schemeClr>
                    </a:solidFill>
                    <a:latin typeface="微软雅黑" panose="020B0503020204020204" pitchFamily="34" charset="-122"/>
                  </a:rPr>
                  <a:t>ENTER YOUR TITLE</a:t>
                </a:r>
                <a:endParaRPr lang="zh-CN" altLang="en-US" sz="1000" dirty="0">
                  <a:solidFill>
                    <a:schemeClr val="bg1">
                      <a:lumMod val="95000"/>
                    </a:schemeClr>
                  </a:solidFill>
                  <a:latin typeface="微软雅黑" panose="020B0503020204020204" pitchFamily="34" charset="-122"/>
                </a:endParaRPr>
              </a:p>
            </p:txBody>
          </p:sp>
          <p:sp>
            <p:nvSpPr>
              <p:cNvPr id="88" name="矩形 87"/>
              <p:cNvSpPr/>
              <p:nvPr/>
            </p:nvSpPr>
            <p:spPr>
              <a:xfrm>
                <a:off x="7996824" y="1854114"/>
                <a:ext cx="2990897" cy="752514"/>
              </a:xfrm>
              <a:prstGeom prst="rect">
                <a:avLst/>
              </a:prstGeom>
            </p:spPr>
            <p:txBody>
              <a:bodyPr wrap="square">
                <a:spAutoFit/>
              </a:bodyPr>
              <a:lstStyle/>
              <a:p>
                <a:pPr algn="r">
                  <a:lnSpc>
                    <a:spcPct val="130000"/>
                  </a:lnSpc>
                </a:pPr>
                <a:r>
                  <a:rPr lang="en-US" altLang="zh-CN" sz="1100" dirty="0">
                    <a:solidFill>
                      <a:schemeClr val="bg1">
                        <a:lumMod val="95000"/>
                      </a:schemeClr>
                    </a:solidFill>
                    <a:cs typeface="+mn-ea"/>
                    <a:sym typeface="+mn-lt"/>
                  </a:rPr>
                  <a:t>This is an example text . Go ahead and replace it. Add your text here. This is an example text . Go ahead and replace it. Add your text here.</a:t>
                </a:r>
                <a:endParaRPr lang="zh-CN" altLang="en-US" sz="1100" dirty="0">
                  <a:solidFill>
                    <a:schemeClr val="bg1">
                      <a:lumMod val="95000"/>
                    </a:schemeClr>
                  </a:solidFill>
                  <a:cs typeface="+mn-ea"/>
                  <a:sym typeface="+mn-lt"/>
                </a:endParaRPr>
              </a:p>
            </p:txBody>
          </p:sp>
        </p:grpSp>
      </p:grpSp>
      <p:grpSp>
        <p:nvGrpSpPr>
          <p:cNvPr id="93" name="组合 92"/>
          <p:cNvGrpSpPr/>
          <p:nvPr/>
        </p:nvGrpSpPr>
        <p:grpSpPr>
          <a:xfrm>
            <a:off x="4231725" y="1777466"/>
            <a:ext cx="3722167" cy="2448355"/>
            <a:chOff x="4231725" y="1777466"/>
            <a:chExt cx="3722167" cy="2448355"/>
          </a:xfrm>
        </p:grpSpPr>
        <p:sp>
          <p:nvSpPr>
            <p:cNvPr id="66" name="Rectangle 20"/>
            <p:cNvSpPr/>
            <p:nvPr/>
          </p:nvSpPr>
          <p:spPr>
            <a:xfrm>
              <a:off x="4231725" y="1777466"/>
              <a:ext cx="3722167" cy="2162177"/>
            </a:xfrm>
            <a:prstGeom prst="rect">
              <a:avLst/>
            </a:prstGeom>
            <a:solidFill>
              <a:srgbClr val="B20044"/>
            </a:solidFill>
            <a:ln w="9525">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等腰三角形 81"/>
            <p:cNvSpPr/>
            <p:nvPr/>
          </p:nvSpPr>
          <p:spPr>
            <a:xfrm flipV="1">
              <a:off x="5926395" y="3925031"/>
              <a:ext cx="348916" cy="300790"/>
            </a:xfrm>
            <a:prstGeom prst="triangle">
              <a:avLst/>
            </a:prstGeom>
            <a:solidFill>
              <a:srgbClr val="B200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200" dirty="0">
                <a:latin typeface="微软雅黑" panose="020B0503020204020204" pitchFamily="34" charset="-122"/>
                <a:ea typeface="微软雅黑" panose="020B0503020204020204" pitchFamily="34" charset="-122"/>
              </a:endParaRPr>
            </a:p>
          </p:txBody>
        </p:sp>
        <p:grpSp>
          <p:nvGrpSpPr>
            <p:cNvPr id="89" name="组合 88"/>
            <p:cNvGrpSpPr/>
            <p:nvPr/>
          </p:nvGrpSpPr>
          <p:grpSpPr>
            <a:xfrm>
              <a:off x="4423777" y="2298635"/>
              <a:ext cx="3005235" cy="1057708"/>
              <a:chOff x="7982486" y="1548920"/>
              <a:chExt cx="3005235" cy="1057708"/>
            </a:xfrm>
          </p:grpSpPr>
          <p:sp>
            <p:nvSpPr>
              <p:cNvPr id="90" name="矩形 89"/>
              <p:cNvSpPr/>
              <p:nvPr/>
            </p:nvSpPr>
            <p:spPr>
              <a:xfrm>
                <a:off x="7982486" y="1548920"/>
                <a:ext cx="2990897" cy="377411"/>
              </a:xfrm>
              <a:prstGeom prst="rect">
                <a:avLst/>
              </a:prstGeom>
            </p:spPr>
            <p:txBody>
              <a:bodyPr wrap="square">
                <a:spAutoFit/>
              </a:bodyPr>
              <a:lstStyle/>
              <a:p>
                <a:pPr algn="r" defTabSz="914400">
                  <a:lnSpc>
                    <a:spcPct val="150000"/>
                  </a:lnSpc>
                  <a:spcAft>
                    <a:spcPts val="600"/>
                  </a:spcAft>
                  <a:buClr>
                    <a:srgbClr val="5B9BD5"/>
                  </a:buClr>
                </a:pPr>
                <a:r>
                  <a:rPr lang="en-US" altLang="zh-CN" sz="1400" dirty="0" smtClean="0">
                    <a:solidFill>
                      <a:schemeClr val="bg1">
                        <a:lumMod val="95000"/>
                      </a:schemeClr>
                    </a:solidFill>
                    <a:latin typeface="微软雅黑" panose="020B0503020204020204" pitchFamily="34" charset="-122"/>
                  </a:rPr>
                  <a:t>ENTER YOUR TITLE</a:t>
                </a:r>
                <a:endParaRPr lang="zh-CN" altLang="en-US" sz="1000" dirty="0">
                  <a:solidFill>
                    <a:schemeClr val="bg1">
                      <a:lumMod val="95000"/>
                    </a:schemeClr>
                  </a:solidFill>
                  <a:latin typeface="微软雅黑" panose="020B0503020204020204" pitchFamily="34" charset="-122"/>
                </a:endParaRPr>
              </a:p>
            </p:txBody>
          </p:sp>
          <p:sp>
            <p:nvSpPr>
              <p:cNvPr id="91" name="矩形 90"/>
              <p:cNvSpPr/>
              <p:nvPr/>
            </p:nvSpPr>
            <p:spPr>
              <a:xfrm>
                <a:off x="7996824" y="1854114"/>
                <a:ext cx="2990897" cy="752514"/>
              </a:xfrm>
              <a:prstGeom prst="rect">
                <a:avLst/>
              </a:prstGeom>
            </p:spPr>
            <p:txBody>
              <a:bodyPr wrap="square">
                <a:spAutoFit/>
              </a:bodyPr>
              <a:lstStyle/>
              <a:p>
                <a:pPr algn="r">
                  <a:lnSpc>
                    <a:spcPct val="130000"/>
                  </a:lnSpc>
                </a:pPr>
                <a:r>
                  <a:rPr lang="en-US" altLang="zh-CN" sz="1100" dirty="0">
                    <a:solidFill>
                      <a:schemeClr val="bg1">
                        <a:lumMod val="95000"/>
                      </a:schemeClr>
                    </a:solidFill>
                    <a:cs typeface="+mn-ea"/>
                    <a:sym typeface="+mn-lt"/>
                  </a:rPr>
                  <a:t>This is an example text . Go ahead and replace it. Add your text here. This is an example text . Go ahead and replace it. Add your text here.</a:t>
                </a:r>
                <a:endParaRPr lang="zh-CN" altLang="en-US" sz="1100" dirty="0">
                  <a:solidFill>
                    <a:schemeClr val="bg1">
                      <a:lumMod val="95000"/>
                    </a:schemeClr>
                  </a:solidFill>
                  <a:cs typeface="+mn-ea"/>
                  <a:sym typeface="+mn-lt"/>
                </a:endParaRPr>
              </a:p>
            </p:txBody>
          </p:sp>
        </p:gr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6000" fill="hold" grpId="0" nodeType="afterEffect" p14:presetBounceEnd="60000">
                                      <p:stCondLst>
                                        <p:cond delay="0"/>
                                      </p:stCondLst>
                                      <p:childTnLst>
                                        <p:set>
                                          <p:cBhvr>
                                            <p:cTn id="6" dur="1" fill="hold">
                                              <p:stCondLst>
                                                <p:cond delay="0"/>
                                              </p:stCondLst>
                                            </p:cTn>
                                            <p:tgtEl>
                                              <p:spTgt spid="77"/>
                                            </p:tgtEl>
                                            <p:attrNameLst>
                                              <p:attrName>style.visibility</p:attrName>
                                            </p:attrNameLst>
                                          </p:cBhvr>
                                          <p:to>
                                            <p:strVal val="visible"/>
                                          </p:to>
                                        </p:set>
                                        <p:anim calcmode="lin" valueType="num" p14:bounceEnd="60000">
                                          <p:cBhvr additive="base">
                                            <p:cTn id="7" dur="1500" fill="hold"/>
                                            <p:tgtEl>
                                              <p:spTgt spid="77"/>
                                            </p:tgtEl>
                                            <p:attrNameLst>
                                              <p:attrName>ppt_x</p:attrName>
                                            </p:attrNameLst>
                                          </p:cBhvr>
                                          <p:tavLst>
                                            <p:tav tm="0">
                                              <p:val>
                                                <p:strVal val="0-#ppt_w/2"/>
                                              </p:val>
                                            </p:tav>
                                            <p:tav tm="100000">
                                              <p:val>
                                                <p:strVal val="#ppt_x"/>
                                              </p:val>
                                            </p:tav>
                                          </p:tavLst>
                                        </p:anim>
                                        <p:anim calcmode="lin" valueType="num" p14:bounceEnd="60000">
                                          <p:cBhvr additive="base">
                                            <p:cTn id="8" dur="1500" fill="hold"/>
                                            <p:tgtEl>
                                              <p:spTgt spid="77"/>
                                            </p:tgtEl>
                                            <p:attrNameLst>
                                              <p:attrName>ppt_y</p:attrName>
                                            </p:attrNameLst>
                                          </p:cBhvr>
                                          <p:tavLst>
                                            <p:tav tm="0">
                                              <p:val>
                                                <p:strVal val="#ppt_y"/>
                                              </p:val>
                                            </p:tav>
                                            <p:tav tm="100000">
                                              <p:val>
                                                <p:strVal val="#ppt_y"/>
                                              </p:val>
                                            </p:tav>
                                          </p:tavLst>
                                        </p:anim>
                                      </p:childTnLst>
                                    </p:cTn>
                                  </p:par>
                                  <p:par>
                                    <p:cTn id="9" presetID="2" presetClass="entr" presetSubtype="2" accel="56000" fill="hold" grpId="0" nodeType="withEffect" p14:presetBounceEnd="60000">
                                      <p:stCondLst>
                                        <p:cond delay="0"/>
                                      </p:stCondLst>
                                      <p:childTnLst>
                                        <p:set>
                                          <p:cBhvr>
                                            <p:cTn id="10" dur="1" fill="hold">
                                              <p:stCondLst>
                                                <p:cond delay="0"/>
                                              </p:stCondLst>
                                            </p:cTn>
                                            <p:tgtEl>
                                              <p:spTgt spid="79"/>
                                            </p:tgtEl>
                                            <p:attrNameLst>
                                              <p:attrName>style.visibility</p:attrName>
                                            </p:attrNameLst>
                                          </p:cBhvr>
                                          <p:to>
                                            <p:strVal val="visible"/>
                                          </p:to>
                                        </p:set>
                                        <p:anim calcmode="lin" valueType="num" p14:bounceEnd="60000">
                                          <p:cBhvr additive="base">
                                            <p:cTn id="11" dur="1500" fill="hold"/>
                                            <p:tgtEl>
                                              <p:spTgt spid="79"/>
                                            </p:tgtEl>
                                            <p:attrNameLst>
                                              <p:attrName>ppt_x</p:attrName>
                                            </p:attrNameLst>
                                          </p:cBhvr>
                                          <p:tavLst>
                                            <p:tav tm="0">
                                              <p:val>
                                                <p:strVal val="1+#ppt_w/2"/>
                                              </p:val>
                                            </p:tav>
                                            <p:tav tm="100000">
                                              <p:val>
                                                <p:strVal val="#ppt_x"/>
                                              </p:val>
                                            </p:tav>
                                          </p:tavLst>
                                        </p:anim>
                                        <p:anim calcmode="lin" valueType="num" p14:bounceEnd="60000">
                                          <p:cBhvr additive="base">
                                            <p:cTn id="12" dur="1500" fill="hold"/>
                                            <p:tgtEl>
                                              <p:spTgt spid="79"/>
                                            </p:tgtEl>
                                            <p:attrNameLst>
                                              <p:attrName>ppt_y</p:attrName>
                                            </p:attrNameLst>
                                          </p:cBhvr>
                                          <p:tavLst>
                                            <p:tav tm="0">
                                              <p:val>
                                                <p:strVal val="#ppt_y"/>
                                              </p:val>
                                            </p:tav>
                                            <p:tav tm="100000">
                                              <p:val>
                                                <p:strVal val="#ppt_y"/>
                                              </p:val>
                                            </p:tav>
                                          </p:tavLst>
                                        </p:anim>
                                      </p:childTnLst>
                                    </p:cTn>
                                  </p:par>
                                  <p:par>
                                    <p:cTn id="13" presetID="2" presetClass="entr" presetSubtype="8" accel="56000" fill="hold" grpId="0" nodeType="withEffect" p14:presetBounceEnd="60000">
                                      <p:stCondLst>
                                        <p:cond delay="0"/>
                                      </p:stCondLst>
                                      <p:childTnLst>
                                        <p:set>
                                          <p:cBhvr>
                                            <p:cTn id="14" dur="1" fill="hold">
                                              <p:stCondLst>
                                                <p:cond delay="0"/>
                                              </p:stCondLst>
                                            </p:cTn>
                                            <p:tgtEl>
                                              <p:spTgt spid="78"/>
                                            </p:tgtEl>
                                            <p:attrNameLst>
                                              <p:attrName>style.visibility</p:attrName>
                                            </p:attrNameLst>
                                          </p:cBhvr>
                                          <p:to>
                                            <p:strVal val="visible"/>
                                          </p:to>
                                        </p:set>
                                        <p:anim calcmode="lin" valueType="num" p14:bounceEnd="60000">
                                          <p:cBhvr additive="base">
                                            <p:cTn id="15" dur="1500" fill="hold"/>
                                            <p:tgtEl>
                                              <p:spTgt spid="78"/>
                                            </p:tgtEl>
                                            <p:attrNameLst>
                                              <p:attrName>ppt_x</p:attrName>
                                            </p:attrNameLst>
                                          </p:cBhvr>
                                          <p:tavLst>
                                            <p:tav tm="0">
                                              <p:val>
                                                <p:strVal val="0-#ppt_w/2"/>
                                              </p:val>
                                            </p:tav>
                                            <p:tav tm="100000">
                                              <p:val>
                                                <p:strVal val="#ppt_x"/>
                                              </p:val>
                                            </p:tav>
                                          </p:tavLst>
                                        </p:anim>
                                        <p:anim calcmode="lin" valueType="num" p14:bounceEnd="60000">
                                          <p:cBhvr additive="base">
                                            <p:cTn id="16" dur="1500" fill="hold"/>
                                            <p:tgtEl>
                                              <p:spTgt spid="78"/>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42" presetClass="entr" presetSubtype="0" fill="hold" nodeType="afterEffect">
                                      <p:stCondLst>
                                        <p:cond delay="0"/>
                                      </p:stCondLst>
                                      <p:childTnLst>
                                        <p:set>
                                          <p:cBhvr>
                                            <p:cTn id="19" dur="1" fill="hold">
                                              <p:stCondLst>
                                                <p:cond delay="0"/>
                                              </p:stCondLst>
                                            </p:cTn>
                                            <p:tgtEl>
                                              <p:spTgt spid="92"/>
                                            </p:tgtEl>
                                            <p:attrNameLst>
                                              <p:attrName>style.visibility</p:attrName>
                                            </p:attrNameLst>
                                          </p:cBhvr>
                                          <p:to>
                                            <p:strVal val="visible"/>
                                          </p:to>
                                        </p:set>
                                        <p:animEffect transition="in" filter="fade">
                                          <p:cBhvr>
                                            <p:cTn id="20" dur="1000"/>
                                            <p:tgtEl>
                                              <p:spTgt spid="92"/>
                                            </p:tgtEl>
                                          </p:cBhvr>
                                        </p:animEffect>
                                        <p:anim calcmode="lin" valueType="num">
                                          <p:cBhvr>
                                            <p:cTn id="21" dur="1000" fill="hold"/>
                                            <p:tgtEl>
                                              <p:spTgt spid="92"/>
                                            </p:tgtEl>
                                            <p:attrNameLst>
                                              <p:attrName>ppt_x</p:attrName>
                                            </p:attrNameLst>
                                          </p:cBhvr>
                                          <p:tavLst>
                                            <p:tav tm="0">
                                              <p:val>
                                                <p:strVal val="#ppt_x"/>
                                              </p:val>
                                            </p:tav>
                                            <p:tav tm="100000">
                                              <p:val>
                                                <p:strVal val="#ppt_x"/>
                                              </p:val>
                                            </p:tav>
                                          </p:tavLst>
                                        </p:anim>
                                        <p:anim calcmode="lin" valueType="num">
                                          <p:cBhvr>
                                            <p:cTn id="22" dur="1000" fill="hold"/>
                                            <p:tgtEl>
                                              <p:spTgt spid="92"/>
                                            </p:tgtEl>
                                            <p:attrNameLst>
                                              <p:attrName>ppt_y</p:attrName>
                                            </p:attrNameLst>
                                          </p:cBhvr>
                                          <p:tavLst>
                                            <p:tav tm="0">
                                              <p:val>
                                                <p:strVal val="#ppt_y+.1"/>
                                              </p:val>
                                            </p:tav>
                                            <p:tav tm="100000">
                                              <p:val>
                                                <p:strVal val="#ppt_y"/>
                                              </p:val>
                                            </p:tav>
                                          </p:tavLst>
                                        </p:anim>
                                      </p:childTnLst>
                                    </p:cTn>
                                  </p:par>
                                  <p:par>
                                    <p:cTn id="23" presetID="47" presetClass="entr" presetSubtype="0" fill="hold" nodeType="withEffect">
                                      <p:stCondLst>
                                        <p:cond delay="0"/>
                                      </p:stCondLst>
                                      <p:childTnLst>
                                        <p:set>
                                          <p:cBhvr>
                                            <p:cTn id="24" dur="1" fill="hold">
                                              <p:stCondLst>
                                                <p:cond delay="0"/>
                                              </p:stCondLst>
                                            </p:cTn>
                                            <p:tgtEl>
                                              <p:spTgt spid="93"/>
                                            </p:tgtEl>
                                            <p:attrNameLst>
                                              <p:attrName>style.visibility</p:attrName>
                                            </p:attrNameLst>
                                          </p:cBhvr>
                                          <p:to>
                                            <p:strVal val="visible"/>
                                          </p:to>
                                        </p:set>
                                        <p:animEffect transition="in" filter="fade">
                                          <p:cBhvr>
                                            <p:cTn id="25" dur="1000"/>
                                            <p:tgtEl>
                                              <p:spTgt spid="93"/>
                                            </p:tgtEl>
                                          </p:cBhvr>
                                        </p:animEffect>
                                        <p:anim calcmode="lin" valueType="num">
                                          <p:cBhvr>
                                            <p:cTn id="26" dur="1000" fill="hold"/>
                                            <p:tgtEl>
                                              <p:spTgt spid="93"/>
                                            </p:tgtEl>
                                            <p:attrNameLst>
                                              <p:attrName>ppt_x</p:attrName>
                                            </p:attrNameLst>
                                          </p:cBhvr>
                                          <p:tavLst>
                                            <p:tav tm="0">
                                              <p:val>
                                                <p:strVal val="#ppt_x"/>
                                              </p:val>
                                            </p:tav>
                                            <p:tav tm="100000">
                                              <p:val>
                                                <p:strVal val="#ppt_x"/>
                                              </p:val>
                                            </p:tav>
                                          </p:tavLst>
                                        </p:anim>
                                        <p:anim calcmode="lin" valueType="num">
                                          <p:cBhvr>
                                            <p:cTn id="27" dur="1000" fill="hold"/>
                                            <p:tgtEl>
                                              <p:spTgt spid="93"/>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94"/>
                                            </p:tgtEl>
                                            <p:attrNameLst>
                                              <p:attrName>style.visibility</p:attrName>
                                            </p:attrNameLst>
                                          </p:cBhvr>
                                          <p:to>
                                            <p:strVal val="visible"/>
                                          </p:to>
                                        </p:set>
                                        <p:animEffect transition="in" filter="fade">
                                          <p:cBhvr>
                                            <p:cTn id="30" dur="1000"/>
                                            <p:tgtEl>
                                              <p:spTgt spid="94"/>
                                            </p:tgtEl>
                                          </p:cBhvr>
                                        </p:animEffect>
                                        <p:anim calcmode="lin" valueType="num">
                                          <p:cBhvr>
                                            <p:cTn id="31" dur="1000" fill="hold"/>
                                            <p:tgtEl>
                                              <p:spTgt spid="94"/>
                                            </p:tgtEl>
                                            <p:attrNameLst>
                                              <p:attrName>ppt_x</p:attrName>
                                            </p:attrNameLst>
                                          </p:cBhvr>
                                          <p:tavLst>
                                            <p:tav tm="0">
                                              <p:val>
                                                <p:strVal val="#ppt_x"/>
                                              </p:val>
                                            </p:tav>
                                            <p:tav tm="100000">
                                              <p:val>
                                                <p:strVal val="#ppt_x"/>
                                              </p:val>
                                            </p:tav>
                                          </p:tavLst>
                                        </p:anim>
                                        <p:anim calcmode="lin" valueType="num">
                                          <p:cBhvr>
                                            <p:cTn id="32" dur="1000" fill="hold"/>
                                            <p:tgtEl>
                                              <p:spTgt spid="9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animBg="1"/>
          <p:bldP spid="78" grpId="0" animBg="1"/>
          <p:bldP spid="79"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6000" fill="hold" grpId="0" nodeType="afterEffect">
                                      <p:stCondLst>
                                        <p:cond delay="0"/>
                                      </p:stCondLst>
                                      <p:childTnLst>
                                        <p:set>
                                          <p:cBhvr>
                                            <p:cTn id="6" dur="1" fill="hold">
                                              <p:stCondLst>
                                                <p:cond delay="0"/>
                                              </p:stCondLst>
                                            </p:cTn>
                                            <p:tgtEl>
                                              <p:spTgt spid="77"/>
                                            </p:tgtEl>
                                            <p:attrNameLst>
                                              <p:attrName>style.visibility</p:attrName>
                                            </p:attrNameLst>
                                          </p:cBhvr>
                                          <p:to>
                                            <p:strVal val="visible"/>
                                          </p:to>
                                        </p:set>
                                        <p:anim calcmode="lin" valueType="num">
                                          <p:cBhvr additive="base">
                                            <p:cTn id="7" dur="1500" fill="hold"/>
                                            <p:tgtEl>
                                              <p:spTgt spid="77"/>
                                            </p:tgtEl>
                                            <p:attrNameLst>
                                              <p:attrName>ppt_x</p:attrName>
                                            </p:attrNameLst>
                                          </p:cBhvr>
                                          <p:tavLst>
                                            <p:tav tm="0">
                                              <p:val>
                                                <p:strVal val="0-#ppt_w/2"/>
                                              </p:val>
                                            </p:tav>
                                            <p:tav tm="100000">
                                              <p:val>
                                                <p:strVal val="#ppt_x"/>
                                              </p:val>
                                            </p:tav>
                                          </p:tavLst>
                                        </p:anim>
                                        <p:anim calcmode="lin" valueType="num">
                                          <p:cBhvr additive="base">
                                            <p:cTn id="8" dur="1500" fill="hold"/>
                                            <p:tgtEl>
                                              <p:spTgt spid="77"/>
                                            </p:tgtEl>
                                            <p:attrNameLst>
                                              <p:attrName>ppt_y</p:attrName>
                                            </p:attrNameLst>
                                          </p:cBhvr>
                                          <p:tavLst>
                                            <p:tav tm="0">
                                              <p:val>
                                                <p:strVal val="#ppt_y"/>
                                              </p:val>
                                            </p:tav>
                                            <p:tav tm="100000">
                                              <p:val>
                                                <p:strVal val="#ppt_y"/>
                                              </p:val>
                                            </p:tav>
                                          </p:tavLst>
                                        </p:anim>
                                      </p:childTnLst>
                                    </p:cTn>
                                  </p:par>
                                  <p:par>
                                    <p:cTn id="9" presetID="2" presetClass="entr" presetSubtype="2" accel="56000" fill="hold" grpId="0" nodeType="withEffect">
                                      <p:stCondLst>
                                        <p:cond delay="0"/>
                                      </p:stCondLst>
                                      <p:childTnLst>
                                        <p:set>
                                          <p:cBhvr>
                                            <p:cTn id="10" dur="1" fill="hold">
                                              <p:stCondLst>
                                                <p:cond delay="0"/>
                                              </p:stCondLst>
                                            </p:cTn>
                                            <p:tgtEl>
                                              <p:spTgt spid="79"/>
                                            </p:tgtEl>
                                            <p:attrNameLst>
                                              <p:attrName>style.visibility</p:attrName>
                                            </p:attrNameLst>
                                          </p:cBhvr>
                                          <p:to>
                                            <p:strVal val="visible"/>
                                          </p:to>
                                        </p:set>
                                        <p:anim calcmode="lin" valueType="num">
                                          <p:cBhvr additive="base">
                                            <p:cTn id="11" dur="1500" fill="hold"/>
                                            <p:tgtEl>
                                              <p:spTgt spid="79"/>
                                            </p:tgtEl>
                                            <p:attrNameLst>
                                              <p:attrName>ppt_x</p:attrName>
                                            </p:attrNameLst>
                                          </p:cBhvr>
                                          <p:tavLst>
                                            <p:tav tm="0">
                                              <p:val>
                                                <p:strVal val="1+#ppt_w/2"/>
                                              </p:val>
                                            </p:tav>
                                            <p:tav tm="100000">
                                              <p:val>
                                                <p:strVal val="#ppt_x"/>
                                              </p:val>
                                            </p:tav>
                                          </p:tavLst>
                                        </p:anim>
                                        <p:anim calcmode="lin" valueType="num">
                                          <p:cBhvr additive="base">
                                            <p:cTn id="12" dur="1500" fill="hold"/>
                                            <p:tgtEl>
                                              <p:spTgt spid="79"/>
                                            </p:tgtEl>
                                            <p:attrNameLst>
                                              <p:attrName>ppt_y</p:attrName>
                                            </p:attrNameLst>
                                          </p:cBhvr>
                                          <p:tavLst>
                                            <p:tav tm="0">
                                              <p:val>
                                                <p:strVal val="#ppt_y"/>
                                              </p:val>
                                            </p:tav>
                                            <p:tav tm="100000">
                                              <p:val>
                                                <p:strVal val="#ppt_y"/>
                                              </p:val>
                                            </p:tav>
                                          </p:tavLst>
                                        </p:anim>
                                      </p:childTnLst>
                                    </p:cTn>
                                  </p:par>
                                  <p:par>
                                    <p:cTn id="13" presetID="2" presetClass="entr" presetSubtype="8" accel="56000" fill="hold" grpId="0" nodeType="withEffect">
                                      <p:stCondLst>
                                        <p:cond delay="0"/>
                                      </p:stCondLst>
                                      <p:childTnLst>
                                        <p:set>
                                          <p:cBhvr>
                                            <p:cTn id="14" dur="1" fill="hold">
                                              <p:stCondLst>
                                                <p:cond delay="0"/>
                                              </p:stCondLst>
                                            </p:cTn>
                                            <p:tgtEl>
                                              <p:spTgt spid="78"/>
                                            </p:tgtEl>
                                            <p:attrNameLst>
                                              <p:attrName>style.visibility</p:attrName>
                                            </p:attrNameLst>
                                          </p:cBhvr>
                                          <p:to>
                                            <p:strVal val="visible"/>
                                          </p:to>
                                        </p:set>
                                        <p:anim calcmode="lin" valueType="num">
                                          <p:cBhvr additive="base">
                                            <p:cTn id="15" dur="1500" fill="hold"/>
                                            <p:tgtEl>
                                              <p:spTgt spid="78"/>
                                            </p:tgtEl>
                                            <p:attrNameLst>
                                              <p:attrName>ppt_x</p:attrName>
                                            </p:attrNameLst>
                                          </p:cBhvr>
                                          <p:tavLst>
                                            <p:tav tm="0">
                                              <p:val>
                                                <p:strVal val="0-#ppt_w/2"/>
                                              </p:val>
                                            </p:tav>
                                            <p:tav tm="100000">
                                              <p:val>
                                                <p:strVal val="#ppt_x"/>
                                              </p:val>
                                            </p:tav>
                                          </p:tavLst>
                                        </p:anim>
                                        <p:anim calcmode="lin" valueType="num">
                                          <p:cBhvr additive="base">
                                            <p:cTn id="16" dur="1500" fill="hold"/>
                                            <p:tgtEl>
                                              <p:spTgt spid="78"/>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42" presetClass="entr" presetSubtype="0" fill="hold" nodeType="afterEffect">
                                      <p:stCondLst>
                                        <p:cond delay="0"/>
                                      </p:stCondLst>
                                      <p:childTnLst>
                                        <p:set>
                                          <p:cBhvr>
                                            <p:cTn id="19" dur="1" fill="hold">
                                              <p:stCondLst>
                                                <p:cond delay="0"/>
                                              </p:stCondLst>
                                            </p:cTn>
                                            <p:tgtEl>
                                              <p:spTgt spid="92"/>
                                            </p:tgtEl>
                                            <p:attrNameLst>
                                              <p:attrName>style.visibility</p:attrName>
                                            </p:attrNameLst>
                                          </p:cBhvr>
                                          <p:to>
                                            <p:strVal val="visible"/>
                                          </p:to>
                                        </p:set>
                                        <p:animEffect transition="in" filter="fade">
                                          <p:cBhvr>
                                            <p:cTn id="20" dur="1000"/>
                                            <p:tgtEl>
                                              <p:spTgt spid="92"/>
                                            </p:tgtEl>
                                          </p:cBhvr>
                                        </p:animEffect>
                                        <p:anim calcmode="lin" valueType="num">
                                          <p:cBhvr>
                                            <p:cTn id="21" dur="1000" fill="hold"/>
                                            <p:tgtEl>
                                              <p:spTgt spid="92"/>
                                            </p:tgtEl>
                                            <p:attrNameLst>
                                              <p:attrName>ppt_x</p:attrName>
                                            </p:attrNameLst>
                                          </p:cBhvr>
                                          <p:tavLst>
                                            <p:tav tm="0">
                                              <p:val>
                                                <p:strVal val="#ppt_x"/>
                                              </p:val>
                                            </p:tav>
                                            <p:tav tm="100000">
                                              <p:val>
                                                <p:strVal val="#ppt_x"/>
                                              </p:val>
                                            </p:tav>
                                          </p:tavLst>
                                        </p:anim>
                                        <p:anim calcmode="lin" valueType="num">
                                          <p:cBhvr>
                                            <p:cTn id="22" dur="1000" fill="hold"/>
                                            <p:tgtEl>
                                              <p:spTgt spid="92"/>
                                            </p:tgtEl>
                                            <p:attrNameLst>
                                              <p:attrName>ppt_y</p:attrName>
                                            </p:attrNameLst>
                                          </p:cBhvr>
                                          <p:tavLst>
                                            <p:tav tm="0">
                                              <p:val>
                                                <p:strVal val="#ppt_y+.1"/>
                                              </p:val>
                                            </p:tav>
                                            <p:tav tm="100000">
                                              <p:val>
                                                <p:strVal val="#ppt_y"/>
                                              </p:val>
                                            </p:tav>
                                          </p:tavLst>
                                        </p:anim>
                                      </p:childTnLst>
                                    </p:cTn>
                                  </p:par>
                                  <p:par>
                                    <p:cTn id="23" presetID="47" presetClass="entr" presetSubtype="0" fill="hold" nodeType="withEffect">
                                      <p:stCondLst>
                                        <p:cond delay="0"/>
                                      </p:stCondLst>
                                      <p:childTnLst>
                                        <p:set>
                                          <p:cBhvr>
                                            <p:cTn id="24" dur="1" fill="hold">
                                              <p:stCondLst>
                                                <p:cond delay="0"/>
                                              </p:stCondLst>
                                            </p:cTn>
                                            <p:tgtEl>
                                              <p:spTgt spid="93"/>
                                            </p:tgtEl>
                                            <p:attrNameLst>
                                              <p:attrName>style.visibility</p:attrName>
                                            </p:attrNameLst>
                                          </p:cBhvr>
                                          <p:to>
                                            <p:strVal val="visible"/>
                                          </p:to>
                                        </p:set>
                                        <p:animEffect transition="in" filter="fade">
                                          <p:cBhvr>
                                            <p:cTn id="25" dur="1000"/>
                                            <p:tgtEl>
                                              <p:spTgt spid="93"/>
                                            </p:tgtEl>
                                          </p:cBhvr>
                                        </p:animEffect>
                                        <p:anim calcmode="lin" valueType="num">
                                          <p:cBhvr>
                                            <p:cTn id="26" dur="1000" fill="hold"/>
                                            <p:tgtEl>
                                              <p:spTgt spid="93"/>
                                            </p:tgtEl>
                                            <p:attrNameLst>
                                              <p:attrName>ppt_x</p:attrName>
                                            </p:attrNameLst>
                                          </p:cBhvr>
                                          <p:tavLst>
                                            <p:tav tm="0">
                                              <p:val>
                                                <p:strVal val="#ppt_x"/>
                                              </p:val>
                                            </p:tav>
                                            <p:tav tm="100000">
                                              <p:val>
                                                <p:strVal val="#ppt_x"/>
                                              </p:val>
                                            </p:tav>
                                          </p:tavLst>
                                        </p:anim>
                                        <p:anim calcmode="lin" valueType="num">
                                          <p:cBhvr>
                                            <p:cTn id="27" dur="1000" fill="hold"/>
                                            <p:tgtEl>
                                              <p:spTgt spid="93"/>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94"/>
                                            </p:tgtEl>
                                            <p:attrNameLst>
                                              <p:attrName>style.visibility</p:attrName>
                                            </p:attrNameLst>
                                          </p:cBhvr>
                                          <p:to>
                                            <p:strVal val="visible"/>
                                          </p:to>
                                        </p:set>
                                        <p:animEffect transition="in" filter="fade">
                                          <p:cBhvr>
                                            <p:cTn id="30" dur="1000"/>
                                            <p:tgtEl>
                                              <p:spTgt spid="94"/>
                                            </p:tgtEl>
                                          </p:cBhvr>
                                        </p:animEffect>
                                        <p:anim calcmode="lin" valueType="num">
                                          <p:cBhvr>
                                            <p:cTn id="31" dur="1000" fill="hold"/>
                                            <p:tgtEl>
                                              <p:spTgt spid="94"/>
                                            </p:tgtEl>
                                            <p:attrNameLst>
                                              <p:attrName>ppt_x</p:attrName>
                                            </p:attrNameLst>
                                          </p:cBhvr>
                                          <p:tavLst>
                                            <p:tav tm="0">
                                              <p:val>
                                                <p:strVal val="#ppt_x"/>
                                              </p:val>
                                            </p:tav>
                                            <p:tav tm="100000">
                                              <p:val>
                                                <p:strVal val="#ppt_x"/>
                                              </p:val>
                                            </p:tav>
                                          </p:tavLst>
                                        </p:anim>
                                        <p:anim calcmode="lin" valueType="num">
                                          <p:cBhvr>
                                            <p:cTn id="32" dur="1000" fill="hold"/>
                                            <p:tgtEl>
                                              <p:spTgt spid="9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animBg="1"/>
          <p:bldP spid="78" grpId="0" animBg="1"/>
          <p:bldP spid="79" grpId="0" animBg="1"/>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4"/>
          <p:cNvSpPr txBox="1"/>
          <p:nvPr/>
        </p:nvSpPr>
        <p:spPr>
          <a:xfrm>
            <a:off x="913009" y="517895"/>
            <a:ext cx="7412844" cy="406144"/>
          </a:xfrm>
          <a:prstGeom prst="rect">
            <a:avLst/>
          </a:prstGeom>
        </p:spPr>
        <p:txBody>
          <a:bodyPr vert="horz" lIns="91440" tIns="45720" rIns="91440" bIns="45720" rtlCol="0" anchor="ctr">
            <a:noAutofit/>
          </a:bodyPr>
          <a:lstStyle>
            <a:defPPr>
              <a:defRPr lang="zh-CN"/>
            </a:defPPr>
            <a:lvl1pPr defTabSz="914400">
              <a:spcBef>
                <a:spcPct val="0"/>
              </a:spcBef>
              <a:buNone/>
              <a:defRPr sz="2800" b="1">
                <a:solidFill>
                  <a:srgbClr val="2C3637"/>
                </a:solidFill>
                <a:latin typeface="微软雅黑" panose="020B0503020204020204" pitchFamily="34" charset="-122"/>
                <a:ea typeface="微软雅黑" panose="020B0503020204020204" pitchFamily="34" charset="-122"/>
                <a:cs typeface="+mj-cs"/>
              </a:defRPr>
            </a:lvl1pPr>
          </a:lstStyle>
          <a:p>
            <a:r>
              <a:rPr lang="zh-CN" altLang="en-US" dirty="0">
                <a:solidFill>
                  <a:schemeClr val="bg1">
                    <a:lumMod val="95000"/>
                  </a:schemeClr>
                </a:solidFill>
              </a:rPr>
              <a:t>产品衍生品  </a:t>
            </a:r>
            <a:r>
              <a:rPr lang="en-US" altLang="zh-CN" dirty="0">
                <a:solidFill>
                  <a:schemeClr val="bg1">
                    <a:lumMod val="95000"/>
                  </a:schemeClr>
                </a:solidFill>
              </a:rPr>
              <a:t>|  </a:t>
            </a:r>
            <a:r>
              <a:rPr lang="en-US" altLang="zh-CN" sz="2000" dirty="0">
                <a:solidFill>
                  <a:schemeClr val="bg1">
                    <a:lumMod val="95000"/>
                  </a:schemeClr>
                </a:solidFill>
              </a:rPr>
              <a:t>DERIVATIVES PRODUCTS</a:t>
            </a:r>
            <a:endParaRPr lang="zh-CN" altLang="en-US" sz="2000" dirty="0">
              <a:solidFill>
                <a:schemeClr val="bg1">
                  <a:lumMod val="95000"/>
                </a:schemeClr>
              </a:solidFill>
            </a:endParaRPr>
          </a:p>
        </p:txBody>
      </p:sp>
      <p:grpSp>
        <p:nvGrpSpPr>
          <p:cNvPr id="3" name="组合 2"/>
          <p:cNvGrpSpPr/>
          <p:nvPr/>
        </p:nvGrpSpPr>
        <p:grpSpPr>
          <a:xfrm>
            <a:off x="562057" y="563191"/>
            <a:ext cx="288032" cy="288032"/>
            <a:chOff x="624979" y="908720"/>
            <a:chExt cx="288032" cy="288032"/>
          </a:xfrm>
        </p:grpSpPr>
        <p:cxnSp>
          <p:nvCxnSpPr>
            <p:cNvPr id="4" name="直接连接符 3"/>
            <p:cNvCxnSpPr/>
            <p:nvPr/>
          </p:nvCxnSpPr>
          <p:spPr>
            <a:xfrm>
              <a:off x="624979" y="1196752"/>
              <a:ext cx="288032" cy="0"/>
            </a:xfrm>
            <a:prstGeom prst="line">
              <a:avLst/>
            </a:prstGeom>
            <a:ln>
              <a:solidFill>
                <a:srgbClr val="F9F9F9"/>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V="1">
              <a:off x="911622" y="908720"/>
              <a:ext cx="0" cy="288032"/>
            </a:xfrm>
            <a:prstGeom prst="line">
              <a:avLst/>
            </a:prstGeom>
            <a:ln>
              <a:solidFill>
                <a:srgbClr val="F9F9F9"/>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flipV="1">
              <a:off x="696987" y="980728"/>
              <a:ext cx="216024" cy="216024"/>
            </a:xfrm>
            <a:prstGeom prst="line">
              <a:avLst/>
            </a:prstGeom>
            <a:ln>
              <a:solidFill>
                <a:srgbClr val="F9F9F9"/>
              </a:solidFill>
            </a:ln>
          </p:spPr>
          <p:style>
            <a:lnRef idx="1">
              <a:schemeClr val="accent1"/>
            </a:lnRef>
            <a:fillRef idx="0">
              <a:schemeClr val="accent1"/>
            </a:fillRef>
            <a:effectRef idx="0">
              <a:schemeClr val="accent1"/>
            </a:effectRef>
            <a:fontRef idx="minor">
              <a:schemeClr val="tx1"/>
            </a:fontRef>
          </p:style>
        </p:cxnSp>
      </p:grpSp>
      <p:sp>
        <p:nvSpPr>
          <p:cNvPr id="28" name="矩形 27"/>
          <p:cNvSpPr/>
          <p:nvPr/>
        </p:nvSpPr>
        <p:spPr>
          <a:xfrm>
            <a:off x="718780" y="1435170"/>
            <a:ext cx="6923965" cy="4421874"/>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200" dirty="0">
              <a:solidFill>
                <a:srgbClr val="C00000"/>
              </a:solidFill>
              <a:latin typeface="微软雅黑" panose="020B0503020204020204" pitchFamily="34" charset="-122"/>
              <a:ea typeface="微软雅黑" panose="020B0503020204020204" pitchFamily="34" charset="-122"/>
            </a:endParaRPr>
          </a:p>
        </p:txBody>
      </p:sp>
      <p:sp>
        <p:nvSpPr>
          <p:cNvPr id="29" name="矩形 28"/>
          <p:cNvSpPr/>
          <p:nvPr/>
        </p:nvSpPr>
        <p:spPr>
          <a:xfrm>
            <a:off x="5570620" y="4575681"/>
            <a:ext cx="2069849" cy="1985865"/>
          </a:xfrm>
          <a:prstGeom prst="rect">
            <a:avLst/>
          </a:prstGeom>
          <a:solidFill>
            <a:srgbClr val="759D2A">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200" dirty="0">
              <a:solidFill>
                <a:srgbClr val="C00000"/>
              </a:solidFill>
              <a:latin typeface="微软雅黑" panose="020B0503020204020204" pitchFamily="34" charset="-122"/>
              <a:ea typeface="微软雅黑" panose="020B0503020204020204" pitchFamily="34" charset="-122"/>
            </a:endParaRPr>
          </a:p>
        </p:txBody>
      </p:sp>
      <p:sp>
        <p:nvSpPr>
          <p:cNvPr id="30" name="矩形 29"/>
          <p:cNvSpPr/>
          <p:nvPr/>
        </p:nvSpPr>
        <p:spPr>
          <a:xfrm>
            <a:off x="7970290" y="4697826"/>
            <a:ext cx="1815153" cy="1159217"/>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200" dirty="0">
              <a:solidFill>
                <a:srgbClr val="C00000"/>
              </a:solidFill>
              <a:latin typeface="微软雅黑" panose="020B0503020204020204" pitchFamily="34" charset="-122"/>
              <a:ea typeface="微软雅黑" panose="020B0503020204020204" pitchFamily="34" charset="-122"/>
            </a:endParaRPr>
          </a:p>
        </p:txBody>
      </p:sp>
      <p:sp>
        <p:nvSpPr>
          <p:cNvPr id="31" name="矩形 30"/>
          <p:cNvSpPr/>
          <p:nvPr/>
        </p:nvSpPr>
        <p:spPr>
          <a:xfrm>
            <a:off x="9894625" y="4697826"/>
            <a:ext cx="1815153" cy="1159217"/>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200" dirty="0">
              <a:solidFill>
                <a:srgbClr val="C00000"/>
              </a:solidFill>
              <a:latin typeface="微软雅黑" panose="020B0503020204020204" pitchFamily="34" charset="-122"/>
              <a:ea typeface="微软雅黑" panose="020B0503020204020204" pitchFamily="34" charset="-122"/>
            </a:endParaRPr>
          </a:p>
        </p:txBody>
      </p:sp>
      <p:sp>
        <p:nvSpPr>
          <p:cNvPr id="32" name="矩形 31"/>
          <p:cNvSpPr/>
          <p:nvPr/>
        </p:nvSpPr>
        <p:spPr>
          <a:xfrm>
            <a:off x="7970290" y="3414936"/>
            <a:ext cx="1815153" cy="1159217"/>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200" dirty="0">
              <a:solidFill>
                <a:srgbClr val="C00000"/>
              </a:solidFill>
              <a:latin typeface="微软雅黑" panose="020B0503020204020204" pitchFamily="34" charset="-122"/>
              <a:ea typeface="微软雅黑" panose="020B0503020204020204" pitchFamily="34" charset="-122"/>
            </a:endParaRPr>
          </a:p>
        </p:txBody>
      </p:sp>
      <p:sp>
        <p:nvSpPr>
          <p:cNvPr id="33" name="矩形 32"/>
          <p:cNvSpPr/>
          <p:nvPr/>
        </p:nvSpPr>
        <p:spPr>
          <a:xfrm>
            <a:off x="9894625" y="3414936"/>
            <a:ext cx="1815153" cy="1159217"/>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200" dirty="0">
              <a:solidFill>
                <a:srgbClr val="C00000"/>
              </a:solidFill>
              <a:latin typeface="微软雅黑" panose="020B0503020204020204" pitchFamily="34" charset="-122"/>
              <a:ea typeface="微软雅黑" panose="020B0503020204020204" pitchFamily="34" charset="-122"/>
            </a:endParaRPr>
          </a:p>
        </p:txBody>
      </p:sp>
      <p:sp>
        <p:nvSpPr>
          <p:cNvPr id="34" name="矩形 33"/>
          <p:cNvSpPr/>
          <p:nvPr/>
        </p:nvSpPr>
        <p:spPr>
          <a:xfrm>
            <a:off x="10032533" y="1570979"/>
            <a:ext cx="1107996" cy="954107"/>
          </a:xfrm>
          <a:prstGeom prst="rect">
            <a:avLst/>
          </a:prstGeom>
        </p:spPr>
        <p:txBody>
          <a:bodyPr wrap="none">
            <a:spAutoFit/>
          </a:bodyPr>
          <a:lstStyle/>
          <a:p>
            <a:r>
              <a:rPr lang="zh-CN" altLang="en-US" sz="2800" spc="-300" dirty="0" smtClean="0">
                <a:solidFill>
                  <a:schemeClr val="tx1">
                    <a:lumMod val="75000"/>
                    <a:lumOff val="25000"/>
                  </a:schemeClr>
                </a:solidFill>
                <a:latin typeface="造字工房俊雅（非商用）常规体" pitchFamily="50" charset="-122"/>
                <a:ea typeface="造字工房俊雅（非商用）常规体" pitchFamily="50" charset="-122"/>
              </a:rPr>
              <a:t>请在这里</a:t>
            </a:r>
            <a:endParaRPr lang="en-US" altLang="zh-CN" sz="2800" spc="-300" dirty="0" smtClean="0">
              <a:solidFill>
                <a:schemeClr val="tx1">
                  <a:lumMod val="75000"/>
                  <a:lumOff val="25000"/>
                </a:schemeClr>
              </a:solidFill>
              <a:latin typeface="造字工房俊雅（非商用）常规体" pitchFamily="50" charset="-122"/>
              <a:ea typeface="造字工房俊雅（非商用）常规体" pitchFamily="50" charset="-122"/>
            </a:endParaRPr>
          </a:p>
          <a:p>
            <a:r>
              <a:rPr lang="zh-CN" altLang="en-US" sz="2800" spc="-300" dirty="0" smtClean="0">
                <a:solidFill>
                  <a:srgbClr val="759D2A"/>
                </a:solidFill>
                <a:latin typeface="造字工房俊雅（非商用）常规体" pitchFamily="50" charset="-122"/>
                <a:ea typeface="造字工房俊雅（非商用）常规体" pitchFamily="50" charset="-122"/>
              </a:rPr>
              <a:t>输入标题</a:t>
            </a:r>
            <a:endParaRPr lang="en-US" altLang="zh-CN" sz="2800" spc="-300" dirty="0" smtClean="0">
              <a:solidFill>
                <a:srgbClr val="759D2A"/>
              </a:solidFill>
              <a:latin typeface="造字工房俊雅（非商用）常规体" pitchFamily="50" charset="-122"/>
              <a:ea typeface="造字工房俊雅（非商用）常规体" pitchFamily="50" charset="-122"/>
            </a:endParaRPr>
          </a:p>
        </p:txBody>
      </p:sp>
      <p:sp>
        <p:nvSpPr>
          <p:cNvPr id="35" name="矩形 34"/>
          <p:cNvSpPr/>
          <p:nvPr/>
        </p:nvSpPr>
        <p:spPr>
          <a:xfrm>
            <a:off x="7970290" y="1570979"/>
            <a:ext cx="2123658" cy="1477328"/>
          </a:xfrm>
          <a:prstGeom prst="rect">
            <a:avLst/>
          </a:prstGeom>
        </p:spPr>
        <p:txBody>
          <a:bodyPr vert="eaVert" wrap="square">
            <a:spAutoFit/>
          </a:bodyPr>
          <a:lstStyle/>
          <a:p>
            <a:pPr>
              <a:lnSpc>
                <a:spcPct val="150000"/>
              </a:lnSpc>
            </a:pPr>
            <a:r>
              <a:rPr lang="zh-CN" altLang="zh-CN" sz="1050" dirty="0">
                <a:solidFill>
                  <a:schemeClr val="tx1">
                    <a:lumMod val="75000"/>
                    <a:lumOff val="25000"/>
                  </a:schemeClr>
                </a:solidFill>
                <a:latin typeface="微软雅黑" panose="020B0503020204020204" pitchFamily="34" charset="-122"/>
                <a:ea typeface="微软雅黑" panose="020B0503020204020204" pitchFamily="34" charset="-122"/>
              </a:rPr>
              <a:t>春秋视觉工作室是一家为企业、个人提供专业创意、品牌整合设计的顾问机构，</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rPr>
              <a:t>10</a:t>
            </a:r>
            <a:r>
              <a:rPr lang="zh-CN" altLang="zh-CN" sz="1050" dirty="0">
                <a:solidFill>
                  <a:schemeClr val="tx1">
                    <a:lumMod val="75000"/>
                    <a:lumOff val="25000"/>
                  </a:schemeClr>
                </a:solidFill>
                <a:latin typeface="微软雅黑" panose="020B0503020204020204" pitchFamily="34" charset="-122"/>
                <a:ea typeface="微软雅黑" panose="020B0503020204020204" pitchFamily="34" charset="-122"/>
              </a:rPr>
              <a:t>年以上工作经验！以客户为基准，用智慧嫁接商业与艺术，致力于奉献！贴心于服务！</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48000" fill="hold" grpId="0" nodeType="withEffect" p14:presetBounceEnd="44000">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14:bounceEnd="44000">
                                          <p:cBhvr additive="base">
                                            <p:cTn id="7" dur="750" fill="hold"/>
                                            <p:tgtEl>
                                              <p:spTgt spid="28"/>
                                            </p:tgtEl>
                                            <p:attrNameLst>
                                              <p:attrName>ppt_x</p:attrName>
                                            </p:attrNameLst>
                                          </p:cBhvr>
                                          <p:tavLst>
                                            <p:tav tm="0">
                                              <p:val>
                                                <p:strVal val="#ppt_x"/>
                                              </p:val>
                                            </p:tav>
                                            <p:tav tm="100000">
                                              <p:val>
                                                <p:strVal val="#ppt_x"/>
                                              </p:val>
                                            </p:tav>
                                          </p:tavLst>
                                        </p:anim>
                                        <p:anim calcmode="lin" valueType="num" p14:bounceEnd="44000">
                                          <p:cBhvr additive="base">
                                            <p:cTn id="8" dur="750" fill="hold"/>
                                            <p:tgtEl>
                                              <p:spTgt spid="28"/>
                                            </p:tgtEl>
                                            <p:attrNameLst>
                                              <p:attrName>ppt_y</p:attrName>
                                            </p:attrNameLst>
                                          </p:cBhvr>
                                          <p:tavLst>
                                            <p:tav tm="0">
                                              <p:val>
                                                <p:strVal val="0-#ppt_h/2"/>
                                              </p:val>
                                            </p:tav>
                                            <p:tav tm="100000">
                                              <p:val>
                                                <p:strVal val="#ppt_y"/>
                                              </p:val>
                                            </p:tav>
                                          </p:tavLst>
                                        </p:anim>
                                      </p:childTnLst>
                                    </p:cTn>
                                  </p:par>
                                  <p:par>
                                    <p:cTn id="9" presetID="2" presetClass="entr" presetSubtype="4" accel="48000" fill="hold" grpId="0" nodeType="withEffect" p14:presetBounceEnd="44000">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14:bounceEnd="44000">
                                          <p:cBhvr additive="base">
                                            <p:cTn id="11" dur="750" fill="hold"/>
                                            <p:tgtEl>
                                              <p:spTgt spid="29"/>
                                            </p:tgtEl>
                                            <p:attrNameLst>
                                              <p:attrName>ppt_x</p:attrName>
                                            </p:attrNameLst>
                                          </p:cBhvr>
                                          <p:tavLst>
                                            <p:tav tm="0">
                                              <p:val>
                                                <p:strVal val="#ppt_x"/>
                                              </p:val>
                                            </p:tav>
                                            <p:tav tm="100000">
                                              <p:val>
                                                <p:strVal val="#ppt_x"/>
                                              </p:val>
                                            </p:tav>
                                          </p:tavLst>
                                        </p:anim>
                                        <p:anim calcmode="lin" valueType="num" p14:bounceEnd="44000">
                                          <p:cBhvr additive="base">
                                            <p:cTn id="12" dur="750" fill="hold"/>
                                            <p:tgtEl>
                                              <p:spTgt spid="29"/>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34"/>
                                            </p:tgtEl>
                                            <p:attrNameLst>
                                              <p:attrName>style.visibility</p:attrName>
                                            </p:attrNameLst>
                                          </p:cBhvr>
                                          <p:to>
                                            <p:strVal val="visible"/>
                                          </p:to>
                                        </p:set>
                                        <p:anim calcmode="lin" valueType="num">
                                          <p:cBhvr>
                                            <p:cTn id="16" dur="500" fill="hold"/>
                                            <p:tgtEl>
                                              <p:spTgt spid="34"/>
                                            </p:tgtEl>
                                            <p:attrNameLst>
                                              <p:attrName>ppt_w</p:attrName>
                                            </p:attrNameLst>
                                          </p:cBhvr>
                                          <p:tavLst>
                                            <p:tav tm="0">
                                              <p:val>
                                                <p:fltVal val="0"/>
                                              </p:val>
                                            </p:tav>
                                            <p:tav tm="100000">
                                              <p:val>
                                                <p:strVal val="#ppt_w"/>
                                              </p:val>
                                            </p:tav>
                                          </p:tavLst>
                                        </p:anim>
                                        <p:anim calcmode="lin" valueType="num">
                                          <p:cBhvr>
                                            <p:cTn id="17" dur="500" fill="hold"/>
                                            <p:tgtEl>
                                              <p:spTgt spid="34"/>
                                            </p:tgtEl>
                                            <p:attrNameLst>
                                              <p:attrName>ppt_h</p:attrName>
                                            </p:attrNameLst>
                                          </p:cBhvr>
                                          <p:tavLst>
                                            <p:tav tm="0">
                                              <p:val>
                                                <p:fltVal val="0"/>
                                              </p:val>
                                            </p:tav>
                                            <p:tav tm="100000">
                                              <p:val>
                                                <p:strVal val="#ppt_h"/>
                                              </p:val>
                                            </p:tav>
                                          </p:tavLst>
                                        </p:anim>
                                        <p:animEffect transition="in" filter="fade">
                                          <p:cBhvr>
                                            <p:cTn id="18" dur="500"/>
                                            <p:tgtEl>
                                              <p:spTgt spid="34"/>
                                            </p:tgtEl>
                                          </p:cBhvr>
                                        </p:animEffect>
                                      </p:childTnLst>
                                    </p:cTn>
                                  </p:par>
                                </p:childTnLst>
                              </p:cTn>
                            </p:par>
                            <p:par>
                              <p:cTn id="19" fill="hold">
                                <p:stCondLst>
                                  <p:cond delay="1500"/>
                                </p:stCondLst>
                                <p:childTnLst>
                                  <p:par>
                                    <p:cTn id="20" presetID="10" presetClass="entr" presetSubtype="0" fill="hold" grpId="0" nodeType="afterEffect">
                                      <p:stCondLst>
                                        <p:cond delay="0"/>
                                      </p:stCondLst>
                                      <p:iterate type="wd">
                                        <p:tmPct val="10000"/>
                                      </p:iterate>
                                      <p:childTnLst>
                                        <p:set>
                                          <p:cBhvr>
                                            <p:cTn id="21" dur="1" fill="hold">
                                              <p:stCondLst>
                                                <p:cond delay="0"/>
                                              </p:stCondLst>
                                            </p:cTn>
                                            <p:tgtEl>
                                              <p:spTgt spid="35"/>
                                            </p:tgtEl>
                                            <p:attrNameLst>
                                              <p:attrName>style.visibility</p:attrName>
                                            </p:attrNameLst>
                                          </p:cBhvr>
                                          <p:to>
                                            <p:strVal val="visible"/>
                                          </p:to>
                                        </p:set>
                                        <p:animEffect transition="in" filter="fade">
                                          <p:cBhvr>
                                            <p:cTn id="22" dur="500"/>
                                            <p:tgtEl>
                                              <p:spTgt spid="35"/>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32"/>
                                            </p:tgtEl>
                                            <p:attrNameLst>
                                              <p:attrName>style.visibility</p:attrName>
                                            </p:attrNameLst>
                                          </p:cBhvr>
                                          <p:to>
                                            <p:strVal val="visible"/>
                                          </p:to>
                                        </p:set>
                                        <p:anim calcmode="lin" valueType="num">
                                          <p:cBhvr>
                                            <p:cTn id="25" dur="1250" fill="hold"/>
                                            <p:tgtEl>
                                              <p:spTgt spid="32"/>
                                            </p:tgtEl>
                                            <p:attrNameLst>
                                              <p:attrName>ppt_w</p:attrName>
                                            </p:attrNameLst>
                                          </p:cBhvr>
                                          <p:tavLst>
                                            <p:tav tm="0">
                                              <p:val>
                                                <p:fltVal val="0"/>
                                              </p:val>
                                            </p:tav>
                                            <p:tav tm="100000">
                                              <p:val>
                                                <p:strVal val="#ppt_w"/>
                                              </p:val>
                                            </p:tav>
                                          </p:tavLst>
                                        </p:anim>
                                        <p:anim calcmode="lin" valueType="num">
                                          <p:cBhvr>
                                            <p:cTn id="26" dur="1250" fill="hold"/>
                                            <p:tgtEl>
                                              <p:spTgt spid="32"/>
                                            </p:tgtEl>
                                            <p:attrNameLst>
                                              <p:attrName>ppt_h</p:attrName>
                                            </p:attrNameLst>
                                          </p:cBhvr>
                                          <p:tavLst>
                                            <p:tav tm="0">
                                              <p:val>
                                                <p:fltVal val="0"/>
                                              </p:val>
                                            </p:tav>
                                            <p:tav tm="100000">
                                              <p:val>
                                                <p:strVal val="#ppt_h"/>
                                              </p:val>
                                            </p:tav>
                                          </p:tavLst>
                                        </p:anim>
                                        <p:animEffect transition="in" filter="fade">
                                          <p:cBhvr>
                                            <p:cTn id="27" dur="1250"/>
                                            <p:tgtEl>
                                              <p:spTgt spid="32"/>
                                            </p:tgtEl>
                                          </p:cBhvr>
                                        </p:animEffect>
                                      </p:childTnLst>
                                    </p:cTn>
                                  </p:par>
                                  <p:par>
                                    <p:cTn id="28" presetID="53" presetClass="entr" presetSubtype="16" fill="hold" grpId="0" nodeType="withEffect">
                                      <p:stCondLst>
                                        <p:cond delay="100"/>
                                      </p:stCondLst>
                                      <p:childTnLst>
                                        <p:set>
                                          <p:cBhvr>
                                            <p:cTn id="29" dur="1" fill="hold">
                                              <p:stCondLst>
                                                <p:cond delay="0"/>
                                              </p:stCondLst>
                                            </p:cTn>
                                            <p:tgtEl>
                                              <p:spTgt spid="33"/>
                                            </p:tgtEl>
                                            <p:attrNameLst>
                                              <p:attrName>style.visibility</p:attrName>
                                            </p:attrNameLst>
                                          </p:cBhvr>
                                          <p:to>
                                            <p:strVal val="visible"/>
                                          </p:to>
                                        </p:set>
                                        <p:anim calcmode="lin" valueType="num">
                                          <p:cBhvr>
                                            <p:cTn id="30" dur="1250" fill="hold"/>
                                            <p:tgtEl>
                                              <p:spTgt spid="33"/>
                                            </p:tgtEl>
                                            <p:attrNameLst>
                                              <p:attrName>ppt_w</p:attrName>
                                            </p:attrNameLst>
                                          </p:cBhvr>
                                          <p:tavLst>
                                            <p:tav tm="0">
                                              <p:val>
                                                <p:fltVal val="0"/>
                                              </p:val>
                                            </p:tav>
                                            <p:tav tm="100000">
                                              <p:val>
                                                <p:strVal val="#ppt_w"/>
                                              </p:val>
                                            </p:tav>
                                          </p:tavLst>
                                        </p:anim>
                                        <p:anim calcmode="lin" valueType="num">
                                          <p:cBhvr>
                                            <p:cTn id="31" dur="1250" fill="hold"/>
                                            <p:tgtEl>
                                              <p:spTgt spid="33"/>
                                            </p:tgtEl>
                                            <p:attrNameLst>
                                              <p:attrName>ppt_h</p:attrName>
                                            </p:attrNameLst>
                                          </p:cBhvr>
                                          <p:tavLst>
                                            <p:tav tm="0">
                                              <p:val>
                                                <p:fltVal val="0"/>
                                              </p:val>
                                            </p:tav>
                                            <p:tav tm="100000">
                                              <p:val>
                                                <p:strVal val="#ppt_h"/>
                                              </p:val>
                                            </p:tav>
                                          </p:tavLst>
                                        </p:anim>
                                        <p:animEffect transition="in" filter="fade">
                                          <p:cBhvr>
                                            <p:cTn id="32" dur="1250"/>
                                            <p:tgtEl>
                                              <p:spTgt spid="33"/>
                                            </p:tgtEl>
                                          </p:cBhvr>
                                        </p:animEffect>
                                      </p:childTnLst>
                                    </p:cTn>
                                  </p:par>
                                  <p:par>
                                    <p:cTn id="33" presetID="53" presetClass="entr" presetSubtype="16" fill="hold" grpId="0" nodeType="withEffect">
                                      <p:stCondLst>
                                        <p:cond delay="200"/>
                                      </p:stCondLst>
                                      <p:childTnLst>
                                        <p:set>
                                          <p:cBhvr>
                                            <p:cTn id="34" dur="1" fill="hold">
                                              <p:stCondLst>
                                                <p:cond delay="0"/>
                                              </p:stCondLst>
                                            </p:cTn>
                                            <p:tgtEl>
                                              <p:spTgt spid="30"/>
                                            </p:tgtEl>
                                            <p:attrNameLst>
                                              <p:attrName>style.visibility</p:attrName>
                                            </p:attrNameLst>
                                          </p:cBhvr>
                                          <p:to>
                                            <p:strVal val="visible"/>
                                          </p:to>
                                        </p:set>
                                        <p:anim calcmode="lin" valueType="num">
                                          <p:cBhvr>
                                            <p:cTn id="35" dur="1250" fill="hold"/>
                                            <p:tgtEl>
                                              <p:spTgt spid="30"/>
                                            </p:tgtEl>
                                            <p:attrNameLst>
                                              <p:attrName>ppt_w</p:attrName>
                                            </p:attrNameLst>
                                          </p:cBhvr>
                                          <p:tavLst>
                                            <p:tav tm="0">
                                              <p:val>
                                                <p:fltVal val="0"/>
                                              </p:val>
                                            </p:tav>
                                            <p:tav tm="100000">
                                              <p:val>
                                                <p:strVal val="#ppt_w"/>
                                              </p:val>
                                            </p:tav>
                                          </p:tavLst>
                                        </p:anim>
                                        <p:anim calcmode="lin" valueType="num">
                                          <p:cBhvr>
                                            <p:cTn id="36" dur="1250" fill="hold"/>
                                            <p:tgtEl>
                                              <p:spTgt spid="30"/>
                                            </p:tgtEl>
                                            <p:attrNameLst>
                                              <p:attrName>ppt_h</p:attrName>
                                            </p:attrNameLst>
                                          </p:cBhvr>
                                          <p:tavLst>
                                            <p:tav tm="0">
                                              <p:val>
                                                <p:fltVal val="0"/>
                                              </p:val>
                                            </p:tav>
                                            <p:tav tm="100000">
                                              <p:val>
                                                <p:strVal val="#ppt_h"/>
                                              </p:val>
                                            </p:tav>
                                          </p:tavLst>
                                        </p:anim>
                                        <p:animEffect transition="in" filter="fade">
                                          <p:cBhvr>
                                            <p:cTn id="37" dur="1250"/>
                                            <p:tgtEl>
                                              <p:spTgt spid="30"/>
                                            </p:tgtEl>
                                          </p:cBhvr>
                                        </p:animEffect>
                                      </p:childTnLst>
                                    </p:cTn>
                                  </p:par>
                                  <p:par>
                                    <p:cTn id="38" presetID="53" presetClass="entr" presetSubtype="16" fill="hold" grpId="0" nodeType="withEffect">
                                      <p:stCondLst>
                                        <p:cond delay="300"/>
                                      </p:stCondLst>
                                      <p:childTnLst>
                                        <p:set>
                                          <p:cBhvr>
                                            <p:cTn id="39" dur="1" fill="hold">
                                              <p:stCondLst>
                                                <p:cond delay="0"/>
                                              </p:stCondLst>
                                            </p:cTn>
                                            <p:tgtEl>
                                              <p:spTgt spid="31"/>
                                            </p:tgtEl>
                                            <p:attrNameLst>
                                              <p:attrName>style.visibility</p:attrName>
                                            </p:attrNameLst>
                                          </p:cBhvr>
                                          <p:to>
                                            <p:strVal val="visible"/>
                                          </p:to>
                                        </p:set>
                                        <p:anim calcmode="lin" valueType="num">
                                          <p:cBhvr>
                                            <p:cTn id="40" dur="1250" fill="hold"/>
                                            <p:tgtEl>
                                              <p:spTgt spid="31"/>
                                            </p:tgtEl>
                                            <p:attrNameLst>
                                              <p:attrName>ppt_w</p:attrName>
                                            </p:attrNameLst>
                                          </p:cBhvr>
                                          <p:tavLst>
                                            <p:tav tm="0">
                                              <p:val>
                                                <p:fltVal val="0"/>
                                              </p:val>
                                            </p:tav>
                                            <p:tav tm="100000">
                                              <p:val>
                                                <p:strVal val="#ppt_w"/>
                                              </p:val>
                                            </p:tav>
                                          </p:tavLst>
                                        </p:anim>
                                        <p:anim calcmode="lin" valueType="num">
                                          <p:cBhvr>
                                            <p:cTn id="41" dur="1250" fill="hold"/>
                                            <p:tgtEl>
                                              <p:spTgt spid="31"/>
                                            </p:tgtEl>
                                            <p:attrNameLst>
                                              <p:attrName>ppt_h</p:attrName>
                                            </p:attrNameLst>
                                          </p:cBhvr>
                                          <p:tavLst>
                                            <p:tav tm="0">
                                              <p:val>
                                                <p:fltVal val="0"/>
                                              </p:val>
                                            </p:tav>
                                            <p:tav tm="100000">
                                              <p:val>
                                                <p:strVal val="#ppt_h"/>
                                              </p:val>
                                            </p:tav>
                                          </p:tavLst>
                                        </p:anim>
                                        <p:animEffect transition="in" filter="fade">
                                          <p:cBhvr>
                                            <p:cTn id="42" dur="125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1" grpId="0" animBg="1"/>
          <p:bldP spid="32" grpId="0" animBg="1"/>
          <p:bldP spid="33" grpId="0" animBg="1"/>
          <p:bldP spid="34" grpId="0"/>
          <p:bldP spid="3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4800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750" fill="hold"/>
                                            <p:tgtEl>
                                              <p:spTgt spid="28"/>
                                            </p:tgtEl>
                                            <p:attrNameLst>
                                              <p:attrName>ppt_x</p:attrName>
                                            </p:attrNameLst>
                                          </p:cBhvr>
                                          <p:tavLst>
                                            <p:tav tm="0">
                                              <p:val>
                                                <p:strVal val="#ppt_x"/>
                                              </p:val>
                                            </p:tav>
                                            <p:tav tm="100000">
                                              <p:val>
                                                <p:strVal val="#ppt_x"/>
                                              </p:val>
                                            </p:tav>
                                          </p:tavLst>
                                        </p:anim>
                                        <p:anim calcmode="lin" valueType="num">
                                          <p:cBhvr additive="base">
                                            <p:cTn id="8" dur="750" fill="hold"/>
                                            <p:tgtEl>
                                              <p:spTgt spid="28"/>
                                            </p:tgtEl>
                                            <p:attrNameLst>
                                              <p:attrName>ppt_y</p:attrName>
                                            </p:attrNameLst>
                                          </p:cBhvr>
                                          <p:tavLst>
                                            <p:tav tm="0">
                                              <p:val>
                                                <p:strVal val="0-#ppt_h/2"/>
                                              </p:val>
                                            </p:tav>
                                            <p:tav tm="100000">
                                              <p:val>
                                                <p:strVal val="#ppt_y"/>
                                              </p:val>
                                            </p:tav>
                                          </p:tavLst>
                                        </p:anim>
                                      </p:childTnLst>
                                    </p:cTn>
                                  </p:par>
                                  <p:par>
                                    <p:cTn id="9" presetID="2" presetClass="entr" presetSubtype="4" accel="48000"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750" fill="hold"/>
                                            <p:tgtEl>
                                              <p:spTgt spid="29"/>
                                            </p:tgtEl>
                                            <p:attrNameLst>
                                              <p:attrName>ppt_x</p:attrName>
                                            </p:attrNameLst>
                                          </p:cBhvr>
                                          <p:tavLst>
                                            <p:tav tm="0">
                                              <p:val>
                                                <p:strVal val="#ppt_x"/>
                                              </p:val>
                                            </p:tav>
                                            <p:tav tm="100000">
                                              <p:val>
                                                <p:strVal val="#ppt_x"/>
                                              </p:val>
                                            </p:tav>
                                          </p:tavLst>
                                        </p:anim>
                                        <p:anim calcmode="lin" valueType="num">
                                          <p:cBhvr additive="base">
                                            <p:cTn id="12" dur="750" fill="hold"/>
                                            <p:tgtEl>
                                              <p:spTgt spid="29"/>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34"/>
                                            </p:tgtEl>
                                            <p:attrNameLst>
                                              <p:attrName>style.visibility</p:attrName>
                                            </p:attrNameLst>
                                          </p:cBhvr>
                                          <p:to>
                                            <p:strVal val="visible"/>
                                          </p:to>
                                        </p:set>
                                        <p:anim calcmode="lin" valueType="num">
                                          <p:cBhvr>
                                            <p:cTn id="16" dur="500" fill="hold"/>
                                            <p:tgtEl>
                                              <p:spTgt spid="34"/>
                                            </p:tgtEl>
                                            <p:attrNameLst>
                                              <p:attrName>ppt_w</p:attrName>
                                            </p:attrNameLst>
                                          </p:cBhvr>
                                          <p:tavLst>
                                            <p:tav tm="0">
                                              <p:val>
                                                <p:fltVal val="0"/>
                                              </p:val>
                                            </p:tav>
                                            <p:tav tm="100000">
                                              <p:val>
                                                <p:strVal val="#ppt_w"/>
                                              </p:val>
                                            </p:tav>
                                          </p:tavLst>
                                        </p:anim>
                                        <p:anim calcmode="lin" valueType="num">
                                          <p:cBhvr>
                                            <p:cTn id="17" dur="500" fill="hold"/>
                                            <p:tgtEl>
                                              <p:spTgt spid="34"/>
                                            </p:tgtEl>
                                            <p:attrNameLst>
                                              <p:attrName>ppt_h</p:attrName>
                                            </p:attrNameLst>
                                          </p:cBhvr>
                                          <p:tavLst>
                                            <p:tav tm="0">
                                              <p:val>
                                                <p:fltVal val="0"/>
                                              </p:val>
                                            </p:tav>
                                            <p:tav tm="100000">
                                              <p:val>
                                                <p:strVal val="#ppt_h"/>
                                              </p:val>
                                            </p:tav>
                                          </p:tavLst>
                                        </p:anim>
                                        <p:animEffect transition="in" filter="fade">
                                          <p:cBhvr>
                                            <p:cTn id="18" dur="500"/>
                                            <p:tgtEl>
                                              <p:spTgt spid="34"/>
                                            </p:tgtEl>
                                          </p:cBhvr>
                                        </p:animEffect>
                                      </p:childTnLst>
                                    </p:cTn>
                                  </p:par>
                                </p:childTnLst>
                              </p:cTn>
                            </p:par>
                            <p:par>
                              <p:cTn id="19" fill="hold">
                                <p:stCondLst>
                                  <p:cond delay="1500"/>
                                </p:stCondLst>
                                <p:childTnLst>
                                  <p:par>
                                    <p:cTn id="20" presetID="10" presetClass="entr" presetSubtype="0" fill="hold" grpId="0" nodeType="afterEffect">
                                      <p:stCondLst>
                                        <p:cond delay="0"/>
                                      </p:stCondLst>
                                      <p:iterate type="wd">
                                        <p:tmPct val="10000"/>
                                      </p:iterate>
                                      <p:childTnLst>
                                        <p:set>
                                          <p:cBhvr>
                                            <p:cTn id="21" dur="1" fill="hold">
                                              <p:stCondLst>
                                                <p:cond delay="0"/>
                                              </p:stCondLst>
                                            </p:cTn>
                                            <p:tgtEl>
                                              <p:spTgt spid="35"/>
                                            </p:tgtEl>
                                            <p:attrNameLst>
                                              <p:attrName>style.visibility</p:attrName>
                                            </p:attrNameLst>
                                          </p:cBhvr>
                                          <p:to>
                                            <p:strVal val="visible"/>
                                          </p:to>
                                        </p:set>
                                        <p:animEffect transition="in" filter="fade">
                                          <p:cBhvr>
                                            <p:cTn id="22" dur="500"/>
                                            <p:tgtEl>
                                              <p:spTgt spid="35"/>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32"/>
                                            </p:tgtEl>
                                            <p:attrNameLst>
                                              <p:attrName>style.visibility</p:attrName>
                                            </p:attrNameLst>
                                          </p:cBhvr>
                                          <p:to>
                                            <p:strVal val="visible"/>
                                          </p:to>
                                        </p:set>
                                        <p:anim calcmode="lin" valueType="num">
                                          <p:cBhvr>
                                            <p:cTn id="25" dur="1250" fill="hold"/>
                                            <p:tgtEl>
                                              <p:spTgt spid="32"/>
                                            </p:tgtEl>
                                            <p:attrNameLst>
                                              <p:attrName>ppt_w</p:attrName>
                                            </p:attrNameLst>
                                          </p:cBhvr>
                                          <p:tavLst>
                                            <p:tav tm="0">
                                              <p:val>
                                                <p:fltVal val="0"/>
                                              </p:val>
                                            </p:tav>
                                            <p:tav tm="100000">
                                              <p:val>
                                                <p:strVal val="#ppt_w"/>
                                              </p:val>
                                            </p:tav>
                                          </p:tavLst>
                                        </p:anim>
                                        <p:anim calcmode="lin" valueType="num">
                                          <p:cBhvr>
                                            <p:cTn id="26" dur="1250" fill="hold"/>
                                            <p:tgtEl>
                                              <p:spTgt spid="32"/>
                                            </p:tgtEl>
                                            <p:attrNameLst>
                                              <p:attrName>ppt_h</p:attrName>
                                            </p:attrNameLst>
                                          </p:cBhvr>
                                          <p:tavLst>
                                            <p:tav tm="0">
                                              <p:val>
                                                <p:fltVal val="0"/>
                                              </p:val>
                                            </p:tav>
                                            <p:tav tm="100000">
                                              <p:val>
                                                <p:strVal val="#ppt_h"/>
                                              </p:val>
                                            </p:tav>
                                          </p:tavLst>
                                        </p:anim>
                                        <p:animEffect transition="in" filter="fade">
                                          <p:cBhvr>
                                            <p:cTn id="27" dur="1250"/>
                                            <p:tgtEl>
                                              <p:spTgt spid="32"/>
                                            </p:tgtEl>
                                          </p:cBhvr>
                                        </p:animEffect>
                                      </p:childTnLst>
                                    </p:cTn>
                                  </p:par>
                                  <p:par>
                                    <p:cTn id="28" presetID="53" presetClass="entr" presetSubtype="16" fill="hold" grpId="0" nodeType="withEffect">
                                      <p:stCondLst>
                                        <p:cond delay="100"/>
                                      </p:stCondLst>
                                      <p:childTnLst>
                                        <p:set>
                                          <p:cBhvr>
                                            <p:cTn id="29" dur="1" fill="hold">
                                              <p:stCondLst>
                                                <p:cond delay="0"/>
                                              </p:stCondLst>
                                            </p:cTn>
                                            <p:tgtEl>
                                              <p:spTgt spid="33"/>
                                            </p:tgtEl>
                                            <p:attrNameLst>
                                              <p:attrName>style.visibility</p:attrName>
                                            </p:attrNameLst>
                                          </p:cBhvr>
                                          <p:to>
                                            <p:strVal val="visible"/>
                                          </p:to>
                                        </p:set>
                                        <p:anim calcmode="lin" valueType="num">
                                          <p:cBhvr>
                                            <p:cTn id="30" dur="1250" fill="hold"/>
                                            <p:tgtEl>
                                              <p:spTgt spid="33"/>
                                            </p:tgtEl>
                                            <p:attrNameLst>
                                              <p:attrName>ppt_w</p:attrName>
                                            </p:attrNameLst>
                                          </p:cBhvr>
                                          <p:tavLst>
                                            <p:tav tm="0">
                                              <p:val>
                                                <p:fltVal val="0"/>
                                              </p:val>
                                            </p:tav>
                                            <p:tav tm="100000">
                                              <p:val>
                                                <p:strVal val="#ppt_w"/>
                                              </p:val>
                                            </p:tav>
                                          </p:tavLst>
                                        </p:anim>
                                        <p:anim calcmode="lin" valueType="num">
                                          <p:cBhvr>
                                            <p:cTn id="31" dur="1250" fill="hold"/>
                                            <p:tgtEl>
                                              <p:spTgt spid="33"/>
                                            </p:tgtEl>
                                            <p:attrNameLst>
                                              <p:attrName>ppt_h</p:attrName>
                                            </p:attrNameLst>
                                          </p:cBhvr>
                                          <p:tavLst>
                                            <p:tav tm="0">
                                              <p:val>
                                                <p:fltVal val="0"/>
                                              </p:val>
                                            </p:tav>
                                            <p:tav tm="100000">
                                              <p:val>
                                                <p:strVal val="#ppt_h"/>
                                              </p:val>
                                            </p:tav>
                                          </p:tavLst>
                                        </p:anim>
                                        <p:animEffect transition="in" filter="fade">
                                          <p:cBhvr>
                                            <p:cTn id="32" dur="1250"/>
                                            <p:tgtEl>
                                              <p:spTgt spid="33"/>
                                            </p:tgtEl>
                                          </p:cBhvr>
                                        </p:animEffect>
                                      </p:childTnLst>
                                    </p:cTn>
                                  </p:par>
                                  <p:par>
                                    <p:cTn id="33" presetID="53" presetClass="entr" presetSubtype="16" fill="hold" grpId="0" nodeType="withEffect">
                                      <p:stCondLst>
                                        <p:cond delay="200"/>
                                      </p:stCondLst>
                                      <p:childTnLst>
                                        <p:set>
                                          <p:cBhvr>
                                            <p:cTn id="34" dur="1" fill="hold">
                                              <p:stCondLst>
                                                <p:cond delay="0"/>
                                              </p:stCondLst>
                                            </p:cTn>
                                            <p:tgtEl>
                                              <p:spTgt spid="30"/>
                                            </p:tgtEl>
                                            <p:attrNameLst>
                                              <p:attrName>style.visibility</p:attrName>
                                            </p:attrNameLst>
                                          </p:cBhvr>
                                          <p:to>
                                            <p:strVal val="visible"/>
                                          </p:to>
                                        </p:set>
                                        <p:anim calcmode="lin" valueType="num">
                                          <p:cBhvr>
                                            <p:cTn id="35" dur="1250" fill="hold"/>
                                            <p:tgtEl>
                                              <p:spTgt spid="30"/>
                                            </p:tgtEl>
                                            <p:attrNameLst>
                                              <p:attrName>ppt_w</p:attrName>
                                            </p:attrNameLst>
                                          </p:cBhvr>
                                          <p:tavLst>
                                            <p:tav tm="0">
                                              <p:val>
                                                <p:fltVal val="0"/>
                                              </p:val>
                                            </p:tav>
                                            <p:tav tm="100000">
                                              <p:val>
                                                <p:strVal val="#ppt_w"/>
                                              </p:val>
                                            </p:tav>
                                          </p:tavLst>
                                        </p:anim>
                                        <p:anim calcmode="lin" valueType="num">
                                          <p:cBhvr>
                                            <p:cTn id="36" dur="1250" fill="hold"/>
                                            <p:tgtEl>
                                              <p:spTgt spid="30"/>
                                            </p:tgtEl>
                                            <p:attrNameLst>
                                              <p:attrName>ppt_h</p:attrName>
                                            </p:attrNameLst>
                                          </p:cBhvr>
                                          <p:tavLst>
                                            <p:tav tm="0">
                                              <p:val>
                                                <p:fltVal val="0"/>
                                              </p:val>
                                            </p:tav>
                                            <p:tav tm="100000">
                                              <p:val>
                                                <p:strVal val="#ppt_h"/>
                                              </p:val>
                                            </p:tav>
                                          </p:tavLst>
                                        </p:anim>
                                        <p:animEffect transition="in" filter="fade">
                                          <p:cBhvr>
                                            <p:cTn id="37" dur="1250"/>
                                            <p:tgtEl>
                                              <p:spTgt spid="30"/>
                                            </p:tgtEl>
                                          </p:cBhvr>
                                        </p:animEffect>
                                      </p:childTnLst>
                                    </p:cTn>
                                  </p:par>
                                  <p:par>
                                    <p:cTn id="38" presetID="53" presetClass="entr" presetSubtype="16" fill="hold" grpId="0" nodeType="withEffect">
                                      <p:stCondLst>
                                        <p:cond delay="300"/>
                                      </p:stCondLst>
                                      <p:childTnLst>
                                        <p:set>
                                          <p:cBhvr>
                                            <p:cTn id="39" dur="1" fill="hold">
                                              <p:stCondLst>
                                                <p:cond delay="0"/>
                                              </p:stCondLst>
                                            </p:cTn>
                                            <p:tgtEl>
                                              <p:spTgt spid="31"/>
                                            </p:tgtEl>
                                            <p:attrNameLst>
                                              <p:attrName>style.visibility</p:attrName>
                                            </p:attrNameLst>
                                          </p:cBhvr>
                                          <p:to>
                                            <p:strVal val="visible"/>
                                          </p:to>
                                        </p:set>
                                        <p:anim calcmode="lin" valueType="num">
                                          <p:cBhvr>
                                            <p:cTn id="40" dur="1250" fill="hold"/>
                                            <p:tgtEl>
                                              <p:spTgt spid="31"/>
                                            </p:tgtEl>
                                            <p:attrNameLst>
                                              <p:attrName>ppt_w</p:attrName>
                                            </p:attrNameLst>
                                          </p:cBhvr>
                                          <p:tavLst>
                                            <p:tav tm="0">
                                              <p:val>
                                                <p:fltVal val="0"/>
                                              </p:val>
                                            </p:tav>
                                            <p:tav tm="100000">
                                              <p:val>
                                                <p:strVal val="#ppt_w"/>
                                              </p:val>
                                            </p:tav>
                                          </p:tavLst>
                                        </p:anim>
                                        <p:anim calcmode="lin" valueType="num">
                                          <p:cBhvr>
                                            <p:cTn id="41" dur="1250" fill="hold"/>
                                            <p:tgtEl>
                                              <p:spTgt spid="31"/>
                                            </p:tgtEl>
                                            <p:attrNameLst>
                                              <p:attrName>ppt_h</p:attrName>
                                            </p:attrNameLst>
                                          </p:cBhvr>
                                          <p:tavLst>
                                            <p:tav tm="0">
                                              <p:val>
                                                <p:fltVal val="0"/>
                                              </p:val>
                                            </p:tav>
                                            <p:tav tm="100000">
                                              <p:val>
                                                <p:strVal val="#ppt_h"/>
                                              </p:val>
                                            </p:tav>
                                          </p:tavLst>
                                        </p:anim>
                                        <p:animEffect transition="in" filter="fade">
                                          <p:cBhvr>
                                            <p:cTn id="42" dur="125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1" grpId="0" animBg="1"/>
          <p:bldP spid="32" grpId="0" animBg="1"/>
          <p:bldP spid="33" grpId="0" animBg="1"/>
          <p:bldP spid="34" grpId="0"/>
          <p:bldP spid="35"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4"/>
          <p:cNvSpPr txBox="1"/>
          <p:nvPr/>
        </p:nvSpPr>
        <p:spPr>
          <a:xfrm>
            <a:off x="913009" y="517895"/>
            <a:ext cx="7412844" cy="406144"/>
          </a:xfrm>
          <a:prstGeom prst="rect">
            <a:avLst/>
          </a:prstGeom>
        </p:spPr>
        <p:txBody>
          <a:bodyPr vert="horz" lIns="91440" tIns="45720" rIns="91440" bIns="45720" rtlCol="0" anchor="ctr">
            <a:noAutofit/>
          </a:bodyPr>
          <a:lstStyle>
            <a:defPPr>
              <a:defRPr lang="zh-CN"/>
            </a:defPPr>
            <a:lvl1pPr defTabSz="914400">
              <a:spcBef>
                <a:spcPct val="0"/>
              </a:spcBef>
              <a:buNone/>
              <a:defRPr sz="2800" b="1">
                <a:solidFill>
                  <a:srgbClr val="2C3637"/>
                </a:solidFill>
                <a:latin typeface="微软雅黑" panose="020B0503020204020204" pitchFamily="34" charset="-122"/>
                <a:ea typeface="微软雅黑" panose="020B0503020204020204" pitchFamily="34" charset="-122"/>
                <a:cs typeface="+mj-cs"/>
              </a:defRPr>
            </a:lvl1pPr>
          </a:lstStyle>
          <a:p>
            <a:r>
              <a:rPr lang="zh-CN" altLang="en-US" dirty="0">
                <a:solidFill>
                  <a:schemeClr val="bg1">
                    <a:lumMod val="95000"/>
                  </a:schemeClr>
                </a:solidFill>
              </a:rPr>
              <a:t>产品衍生品  </a:t>
            </a:r>
            <a:r>
              <a:rPr lang="en-US" altLang="zh-CN" dirty="0">
                <a:solidFill>
                  <a:schemeClr val="bg1">
                    <a:lumMod val="95000"/>
                  </a:schemeClr>
                </a:solidFill>
              </a:rPr>
              <a:t>|  </a:t>
            </a:r>
            <a:r>
              <a:rPr lang="en-US" altLang="zh-CN" sz="2000" dirty="0">
                <a:solidFill>
                  <a:schemeClr val="bg1">
                    <a:lumMod val="95000"/>
                  </a:schemeClr>
                </a:solidFill>
              </a:rPr>
              <a:t>DERIVATIVES PRODUCTS</a:t>
            </a:r>
            <a:endParaRPr lang="zh-CN" altLang="en-US" sz="2000" dirty="0">
              <a:solidFill>
                <a:schemeClr val="bg1">
                  <a:lumMod val="95000"/>
                </a:schemeClr>
              </a:solidFill>
            </a:endParaRPr>
          </a:p>
        </p:txBody>
      </p:sp>
      <p:grpSp>
        <p:nvGrpSpPr>
          <p:cNvPr id="3" name="组合 2"/>
          <p:cNvGrpSpPr/>
          <p:nvPr/>
        </p:nvGrpSpPr>
        <p:grpSpPr>
          <a:xfrm>
            <a:off x="562057" y="563191"/>
            <a:ext cx="288032" cy="288032"/>
            <a:chOff x="624979" y="908720"/>
            <a:chExt cx="288032" cy="288032"/>
          </a:xfrm>
        </p:grpSpPr>
        <p:cxnSp>
          <p:nvCxnSpPr>
            <p:cNvPr id="4" name="直接连接符 3"/>
            <p:cNvCxnSpPr/>
            <p:nvPr/>
          </p:nvCxnSpPr>
          <p:spPr>
            <a:xfrm>
              <a:off x="624979" y="1196752"/>
              <a:ext cx="288032" cy="0"/>
            </a:xfrm>
            <a:prstGeom prst="line">
              <a:avLst/>
            </a:prstGeom>
            <a:ln>
              <a:solidFill>
                <a:srgbClr val="F9F9F9"/>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V="1">
              <a:off x="911622" y="908720"/>
              <a:ext cx="0" cy="288032"/>
            </a:xfrm>
            <a:prstGeom prst="line">
              <a:avLst/>
            </a:prstGeom>
            <a:ln>
              <a:solidFill>
                <a:srgbClr val="F9F9F9"/>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flipV="1">
              <a:off x="696987" y="980728"/>
              <a:ext cx="216024" cy="216024"/>
            </a:xfrm>
            <a:prstGeom prst="line">
              <a:avLst/>
            </a:prstGeom>
            <a:ln>
              <a:solidFill>
                <a:srgbClr val="F9F9F9"/>
              </a:solidFill>
            </a:ln>
          </p:spPr>
          <p:style>
            <a:lnRef idx="1">
              <a:schemeClr val="accent1"/>
            </a:lnRef>
            <a:fillRef idx="0">
              <a:schemeClr val="accent1"/>
            </a:fillRef>
            <a:effectRef idx="0">
              <a:schemeClr val="accent1"/>
            </a:effectRef>
            <a:fontRef idx="minor">
              <a:schemeClr val="tx1"/>
            </a:fontRef>
          </p:style>
        </p:cxnSp>
      </p:grpSp>
      <p:sp>
        <p:nvSpPr>
          <p:cNvPr id="28" name="矩形 27"/>
          <p:cNvSpPr/>
          <p:nvPr/>
        </p:nvSpPr>
        <p:spPr>
          <a:xfrm>
            <a:off x="707911" y="1424819"/>
            <a:ext cx="7701886" cy="3466531"/>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200" dirty="0">
              <a:solidFill>
                <a:srgbClr val="C00000"/>
              </a:solidFill>
              <a:latin typeface="微软雅黑" panose="020B0503020204020204" pitchFamily="34" charset="-122"/>
              <a:ea typeface="微软雅黑" panose="020B0503020204020204" pitchFamily="34" charset="-122"/>
            </a:endParaRPr>
          </a:p>
        </p:txBody>
      </p:sp>
      <p:sp>
        <p:nvSpPr>
          <p:cNvPr id="29" name="矩形 28"/>
          <p:cNvSpPr/>
          <p:nvPr/>
        </p:nvSpPr>
        <p:spPr>
          <a:xfrm>
            <a:off x="7126907" y="1424820"/>
            <a:ext cx="1282890" cy="5070142"/>
          </a:xfrm>
          <a:prstGeom prst="rect">
            <a:avLst/>
          </a:prstGeom>
          <a:solidFill>
            <a:srgbClr val="B20044">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200" dirty="0">
              <a:solidFill>
                <a:srgbClr val="C00000"/>
              </a:solidFill>
              <a:latin typeface="微软雅黑" panose="020B0503020204020204" pitchFamily="34" charset="-122"/>
              <a:ea typeface="微软雅黑" panose="020B0503020204020204" pitchFamily="34" charset="-122"/>
            </a:endParaRPr>
          </a:p>
        </p:txBody>
      </p:sp>
      <p:sp>
        <p:nvSpPr>
          <p:cNvPr id="30" name="矩形 29"/>
          <p:cNvSpPr/>
          <p:nvPr/>
        </p:nvSpPr>
        <p:spPr>
          <a:xfrm>
            <a:off x="8846527" y="3158084"/>
            <a:ext cx="2770496" cy="1438133"/>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200" dirty="0">
              <a:solidFill>
                <a:srgbClr val="C00000"/>
              </a:solidFill>
              <a:latin typeface="微软雅黑" panose="020B0503020204020204" pitchFamily="34" charset="-122"/>
              <a:ea typeface="微软雅黑" panose="020B0503020204020204" pitchFamily="34" charset="-122"/>
            </a:endParaRPr>
          </a:p>
        </p:txBody>
      </p:sp>
      <p:sp>
        <p:nvSpPr>
          <p:cNvPr id="31" name="矩形 30"/>
          <p:cNvSpPr/>
          <p:nvPr/>
        </p:nvSpPr>
        <p:spPr>
          <a:xfrm>
            <a:off x="8846527" y="4761695"/>
            <a:ext cx="2770496" cy="1438133"/>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200" dirty="0">
              <a:solidFill>
                <a:srgbClr val="C00000"/>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562057" y="5018418"/>
            <a:ext cx="4148183" cy="1358319"/>
          </a:xfrm>
          <a:prstGeom prst="rect">
            <a:avLst/>
          </a:prstGeom>
        </p:spPr>
        <p:txBody>
          <a:bodyPr vert="eaVert" wrap="square" numCol="1" spcCol="252000">
            <a:noAutofit/>
          </a:bodyPr>
          <a:lstStyle>
            <a:defPPr>
              <a:defRPr lang="zh-CN"/>
            </a:defPPr>
            <a:lvl1pPr>
              <a:lnSpc>
                <a:spcPct val="150000"/>
              </a:lnSpc>
              <a:defRPr sz="105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nSpc>
                <a:spcPct val="130000"/>
              </a:lnSpc>
            </a:pPr>
            <a:r>
              <a:rPr lang="en-US" altLang="zh-CN" sz="1000" dirty="0"/>
              <a:t>The spring and autumn period and the visual studio is one of the enterprises and individuals to provide professional creativity, brand integration design consultants, more than 10 years working experience. To customers as the benchmark, with wisdom grafting business and the </a:t>
            </a:r>
            <a:r>
              <a:rPr lang="en-US" altLang="zh-CN" sz="1000" dirty="0" smtClean="0"/>
              <a:t>……</a:t>
            </a:r>
            <a:endParaRPr lang="zh-CN" altLang="en-US" sz="1000" dirty="0"/>
          </a:p>
        </p:txBody>
      </p:sp>
      <p:sp>
        <p:nvSpPr>
          <p:cNvPr id="33" name="矩形 32"/>
          <p:cNvSpPr/>
          <p:nvPr/>
        </p:nvSpPr>
        <p:spPr>
          <a:xfrm>
            <a:off x="5490668" y="5018418"/>
            <a:ext cx="1609896" cy="1358319"/>
          </a:xfrm>
          <a:prstGeom prst="rect">
            <a:avLst/>
          </a:prstGeom>
        </p:spPr>
        <p:txBody>
          <a:bodyPr vert="eaVert" wrap="square" numCol="1" spcCol="252000">
            <a:noAutofit/>
          </a:bodyPr>
          <a:lstStyle/>
          <a:p>
            <a:pPr>
              <a:lnSpc>
                <a:spcPct val="130000"/>
              </a:lnSpc>
            </a:pPr>
            <a:r>
              <a:rPr lang="zh-CN" altLang="zh-CN" sz="1050" dirty="0">
                <a:solidFill>
                  <a:srgbClr val="C00000"/>
                </a:solidFill>
                <a:latin typeface="微软雅黑" panose="020B0503020204020204" pitchFamily="34" charset="-122"/>
                <a:ea typeface="微软雅黑" panose="020B0503020204020204" pitchFamily="34" charset="-122"/>
              </a:rPr>
              <a:t>春秋视觉工作室</a:t>
            </a:r>
            <a:r>
              <a:rPr lang="zh-CN" altLang="zh-CN" sz="1050" dirty="0">
                <a:solidFill>
                  <a:schemeClr val="tx1">
                    <a:lumMod val="75000"/>
                    <a:lumOff val="25000"/>
                  </a:schemeClr>
                </a:solidFill>
                <a:latin typeface="微软雅黑" panose="020B0503020204020204" pitchFamily="34" charset="-122"/>
                <a:ea typeface="微软雅黑" panose="020B0503020204020204" pitchFamily="34" charset="-122"/>
              </a:rPr>
              <a:t>是一家为企业、个人提供专业创意、品牌整合设计的顾问机构，</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rPr>
              <a:t>10</a:t>
            </a:r>
            <a:r>
              <a:rPr lang="zh-CN" altLang="zh-CN" sz="1050" dirty="0">
                <a:solidFill>
                  <a:schemeClr val="tx1">
                    <a:lumMod val="75000"/>
                    <a:lumOff val="25000"/>
                  </a:schemeClr>
                </a:solidFill>
                <a:latin typeface="微软雅黑" panose="020B0503020204020204" pitchFamily="34" charset="-122"/>
                <a:ea typeface="微软雅黑" panose="020B0503020204020204" pitchFamily="34" charset="-122"/>
              </a:rPr>
              <a:t>年以上工作经验！以客户为基准，用智慧嫁接商业与艺术，致力于奉献！贴心于服务！</a:t>
            </a:r>
          </a:p>
        </p:txBody>
      </p:sp>
      <p:grpSp>
        <p:nvGrpSpPr>
          <p:cNvPr id="34" name="组合 33"/>
          <p:cNvGrpSpPr/>
          <p:nvPr/>
        </p:nvGrpSpPr>
        <p:grpSpPr>
          <a:xfrm>
            <a:off x="8846528" y="1621988"/>
            <a:ext cx="2770496" cy="1362936"/>
            <a:chOff x="7796735" y="996635"/>
            <a:chExt cx="3428631" cy="1362936"/>
          </a:xfrm>
        </p:grpSpPr>
        <p:sp>
          <p:nvSpPr>
            <p:cNvPr id="35" name="矩形 34"/>
            <p:cNvSpPr/>
            <p:nvPr/>
          </p:nvSpPr>
          <p:spPr>
            <a:xfrm>
              <a:off x="7796736" y="996635"/>
              <a:ext cx="3037201" cy="338554"/>
            </a:xfrm>
            <a:prstGeom prst="rect">
              <a:avLst/>
            </a:prstGeom>
          </p:spPr>
          <p:txBody>
            <a:bodyPr wrap="square">
              <a:spAutoFit/>
            </a:bodyPr>
            <a:lstStyle/>
            <a:p>
              <a:r>
                <a:rPr lang="en-US" altLang="zh-CN" sz="1600" b="1" dirty="0">
                  <a:solidFill>
                    <a:srgbClr val="C00000"/>
                  </a:solidFill>
                  <a:latin typeface="Calibri" panose="020F0502020204030204" pitchFamily="34" charset="0"/>
                  <a:ea typeface="Roboto" panose="02000000000000000000" pitchFamily="2" charset="0"/>
                </a:rPr>
                <a:t>ADD YOUR TEXT HERE</a:t>
              </a:r>
            </a:p>
          </p:txBody>
        </p:sp>
        <p:sp>
          <p:nvSpPr>
            <p:cNvPr id="36" name="文本框 8"/>
            <p:cNvSpPr txBox="1"/>
            <p:nvPr/>
          </p:nvSpPr>
          <p:spPr>
            <a:xfrm>
              <a:off x="7796735" y="1251575"/>
              <a:ext cx="3428631" cy="110799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10000"/>
                </a:lnSpc>
              </a:pPr>
              <a:r>
                <a:rPr lang="en-US" altLang="zh-CN" sz="1200" dirty="0">
                  <a:solidFill>
                    <a:schemeClr val="tx1">
                      <a:lumMod val="75000"/>
                      <a:lumOff val="25000"/>
                    </a:schemeClr>
                  </a:solidFill>
                  <a:latin typeface="Calibri" panose="020F0502020204030204" pitchFamily="34" charset="0"/>
                </a:rPr>
                <a:t>Insert you awesome clever slogan or theme in this area awesome clever slogan or theme in this world short of ambition. It would probably be a kinder world: with out demands, without </a:t>
              </a:r>
              <a:endParaRPr lang="zh-CN" altLang="en-US" sz="1200" dirty="0">
                <a:solidFill>
                  <a:schemeClr val="tx1">
                    <a:lumMod val="75000"/>
                    <a:lumOff val="25000"/>
                  </a:schemeClr>
                </a:solidFill>
                <a:latin typeface="Calibri" panose="020F050202020403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60000" fill="hold" grpId="0" nodeType="withEffect" p14:presetBounceEnd="58000">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14:bounceEnd="58000">
                                          <p:cBhvr additive="base">
                                            <p:cTn id="7" dur="1250" fill="hold"/>
                                            <p:tgtEl>
                                              <p:spTgt spid="28"/>
                                            </p:tgtEl>
                                            <p:attrNameLst>
                                              <p:attrName>ppt_x</p:attrName>
                                            </p:attrNameLst>
                                          </p:cBhvr>
                                          <p:tavLst>
                                            <p:tav tm="0">
                                              <p:val>
                                                <p:strVal val="0-#ppt_w/2"/>
                                              </p:val>
                                            </p:tav>
                                            <p:tav tm="100000">
                                              <p:val>
                                                <p:strVal val="#ppt_x"/>
                                              </p:val>
                                            </p:tav>
                                          </p:tavLst>
                                        </p:anim>
                                        <p:anim calcmode="lin" valueType="num" p14:bounceEnd="58000">
                                          <p:cBhvr additive="base">
                                            <p:cTn id="8" dur="1250" fill="hold"/>
                                            <p:tgtEl>
                                              <p:spTgt spid="28"/>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22" presetClass="entr" presetSubtype="1" fill="hold" grpId="0" nodeType="after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wipe(up)">
                                          <p:cBhvr>
                                            <p:cTn id="12" dur="500"/>
                                            <p:tgtEl>
                                              <p:spTgt spid="29"/>
                                            </p:tgtEl>
                                          </p:cBhvr>
                                        </p:animEffect>
                                      </p:childTnLst>
                                    </p:cTn>
                                  </p:par>
                                  <p:par>
                                    <p:cTn id="13" presetID="22" presetClass="entr" presetSubtype="1" fill="hold" nodeType="with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wipe(up)">
                                          <p:cBhvr>
                                            <p:cTn id="15" dur="500"/>
                                            <p:tgtEl>
                                              <p:spTgt spid="34"/>
                                            </p:tgtEl>
                                          </p:cBhvr>
                                        </p:animEffect>
                                      </p:childTnLst>
                                    </p:cTn>
                                  </p:par>
                                  <p:par>
                                    <p:cTn id="16" presetID="2" presetClass="entr" presetSubtype="4" fill="hold" grpId="0" nodeType="withEffect">
                                      <p:stCondLst>
                                        <p:cond delay="0"/>
                                      </p:stCondLst>
                                      <p:childTnLst>
                                        <p:set>
                                          <p:cBhvr>
                                            <p:cTn id="17" dur="1" fill="hold">
                                              <p:stCondLst>
                                                <p:cond delay="0"/>
                                              </p:stCondLst>
                                            </p:cTn>
                                            <p:tgtEl>
                                              <p:spTgt spid="30"/>
                                            </p:tgtEl>
                                            <p:attrNameLst>
                                              <p:attrName>style.visibility</p:attrName>
                                            </p:attrNameLst>
                                          </p:cBhvr>
                                          <p:to>
                                            <p:strVal val="visible"/>
                                          </p:to>
                                        </p:set>
                                        <p:anim calcmode="lin" valueType="num">
                                          <p:cBhvr additive="base">
                                            <p:cTn id="18" dur="500" fill="hold"/>
                                            <p:tgtEl>
                                              <p:spTgt spid="30"/>
                                            </p:tgtEl>
                                            <p:attrNameLst>
                                              <p:attrName>ppt_x</p:attrName>
                                            </p:attrNameLst>
                                          </p:cBhvr>
                                          <p:tavLst>
                                            <p:tav tm="0">
                                              <p:val>
                                                <p:strVal val="#ppt_x"/>
                                              </p:val>
                                            </p:tav>
                                            <p:tav tm="100000">
                                              <p:val>
                                                <p:strVal val="#ppt_x"/>
                                              </p:val>
                                            </p:tav>
                                          </p:tavLst>
                                        </p:anim>
                                        <p:anim calcmode="lin" valueType="num">
                                          <p:cBhvr additive="base">
                                            <p:cTn id="19" dur="500" fill="hold"/>
                                            <p:tgtEl>
                                              <p:spTgt spid="30"/>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additive="base">
                                            <p:cTn id="22" dur="500" fill="hold"/>
                                            <p:tgtEl>
                                              <p:spTgt spid="31"/>
                                            </p:tgtEl>
                                            <p:attrNameLst>
                                              <p:attrName>ppt_x</p:attrName>
                                            </p:attrNameLst>
                                          </p:cBhvr>
                                          <p:tavLst>
                                            <p:tav tm="0">
                                              <p:val>
                                                <p:strVal val="#ppt_x"/>
                                              </p:val>
                                            </p:tav>
                                            <p:tav tm="100000">
                                              <p:val>
                                                <p:strVal val="#ppt_x"/>
                                              </p:val>
                                            </p:tav>
                                          </p:tavLst>
                                        </p:anim>
                                        <p:anim calcmode="lin" valueType="num">
                                          <p:cBhvr additive="base">
                                            <p:cTn id="23" dur="500" fill="hold"/>
                                            <p:tgtEl>
                                              <p:spTgt spid="31"/>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10" presetClass="entr" presetSubtype="0" fill="hold" grpId="0" nodeType="afterEffect">
                                      <p:stCondLst>
                                        <p:cond delay="0"/>
                                      </p:stCondLst>
                                      <p:iterate type="wd">
                                        <p:tmPct val="10000"/>
                                      </p:iterate>
                                      <p:childTnLst>
                                        <p:set>
                                          <p:cBhvr>
                                            <p:cTn id="26" dur="1" fill="hold">
                                              <p:stCondLst>
                                                <p:cond delay="0"/>
                                              </p:stCondLst>
                                            </p:cTn>
                                            <p:tgtEl>
                                              <p:spTgt spid="33"/>
                                            </p:tgtEl>
                                            <p:attrNameLst>
                                              <p:attrName>style.visibility</p:attrName>
                                            </p:attrNameLst>
                                          </p:cBhvr>
                                          <p:to>
                                            <p:strVal val="visible"/>
                                          </p:to>
                                        </p:set>
                                        <p:animEffect transition="in" filter="fade">
                                          <p:cBhvr>
                                            <p:cTn id="27" dur="500"/>
                                            <p:tgtEl>
                                              <p:spTgt spid="33"/>
                                            </p:tgtEl>
                                          </p:cBhvr>
                                        </p:animEffect>
                                      </p:childTnLst>
                                    </p:cTn>
                                  </p:par>
                                  <p:par>
                                    <p:cTn id="28" presetID="10" presetClass="entr" presetSubtype="0" fill="hold" grpId="0" nodeType="withEffect">
                                      <p:stCondLst>
                                        <p:cond delay="0"/>
                                      </p:stCondLst>
                                      <p:iterate type="wd">
                                        <p:tmPct val="10000"/>
                                      </p:iterate>
                                      <p:childTnLst>
                                        <p:set>
                                          <p:cBhvr>
                                            <p:cTn id="29" dur="1" fill="hold">
                                              <p:stCondLst>
                                                <p:cond delay="0"/>
                                              </p:stCondLst>
                                            </p:cTn>
                                            <p:tgtEl>
                                              <p:spTgt spid="32"/>
                                            </p:tgtEl>
                                            <p:attrNameLst>
                                              <p:attrName>style.visibility</p:attrName>
                                            </p:attrNameLst>
                                          </p:cBhvr>
                                          <p:to>
                                            <p:strVal val="visible"/>
                                          </p:to>
                                        </p:set>
                                        <p:animEffect transition="in" filter="fade">
                                          <p:cBhvr>
                                            <p:cTn id="3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1" grpId="0" animBg="1"/>
          <p:bldP spid="32" grpId="0"/>
          <p:bldP spid="3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6000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1250" fill="hold"/>
                                            <p:tgtEl>
                                              <p:spTgt spid="28"/>
                                            </p:tgtEl>
                                            <p:attrNameLst>
                                              <p:attrName>ppt_x</p:attrName>
                                            </p:attrNameLst>
                                          </p:cBhvr>
                                          <p:tavLst>
                                            <p:tav tm="0">
                                              <p:val>
                                                <p:strVal val="0-#ppt_w/2"/>
                                              </p:val>
                                            </p:tav>
                                            <p:tav tm="100000">
                                              <p:val>
                                                <p:strVal val="#ppt_x"/>
                                              </p:val>
                                            </p:tav>
                                          </p:tavLst>
                                        </p:anim>
                                        <p:anim calcmode="lin" valueType="num">
                                          <p:cBhvr additive="base">
                                            <p:cTn id="8" dur="1250" fill="hold"/>
                                            <p:tgtEl>
                                              <p:spTgt spid="28"/>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22" presetClass="entr" presetSubtype="1" fill="hold" grpId="0" nodeType="after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wipe(up)">
                                          <p:cBhvr>
                                            <p:cTn id="12" dur="500"/>
                                            <p:tgtEl>
                                              <p:spTgt spid="29"/>
                                            </p:tgtEl>
                                          </p:cBhvr>
                                        </p:animEffect>
                                      </p:childTnLst>
                                    </p:cTn>
                                  </p:par>
                                  <p:par>
                                    <p:cTn id="13" presetID="22" presetClass="entr" presetSubtype="1" fill="hold" nodeType="with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wipe(up)">
                                          <p:cBhvr>
                                            <p:cTn id="15" dur="500"/>
                                            <p:tgtEl>
                                              <p:spTgt spid="34"/>
                                            </p:tgtEl>
                                          </p:cBhvr>
                                        </p:animEffect>
                                      </p:childTnLst>
                                    </p:cTn>
                                  </p:par>
                                  <p:par>
                                    <p:cTn id="16" presetID="2" presetClass="entr" presetSubtype="4" fill="hold" grpId="0" nodeType="withEffect">
                                      <p:stCondLst>
                                        <p:cond delay="0"/>
                                      </p:stCondLst>
                                      <p:childTnLst>
                                        <p:set>
                                          <p:cBhvr>
                                            <p:cTn id="17" dur="1" fill="hold">
                                              <p:stCondLst>
                                                <p:cond delay="0"/>
                                              </p:stCondLst>
                                            </p:cTn>
                                            <p:tgtEl>
                                              <p:spTgt spid="30"/>
                                            </p:tgtEl>
                                            <p:attrNameLst>
                                              <p:attrName>style.visibility</p:attrName>
                                            </p:attrNameLst>
                                          </p:cBhvr>
                                          <p:to>
                                            <p:strVal val="visible"/>
                                          </p:to>
                                        </p:set>
                                        <p:anim calcmode="lin" valueType="num">
                                          <p:cBhvr additive="base">
                                            <p:cTn id="18" dur="500" fill="hold"/>
                                            <p:tgtEl>
                                              <p:spTgt spid="30"/>
                                            </p:tgtEl>
                                            <p:attrNameLst>
                                              <p:attrName>ppt_x</p:attrName>
                                            </p:attrNameLst>
                                          </p:cBhvr>
                                          <p:tavLst>
                                            <p:tav tm="0">
                                              <p:val>
                                                <p:strVal val="#ppt_x"/>
                                              </p:val>
                                            </p:tav>
                                            <p:tav tm="100000">
                                              <p:val>
                                                <p:strVal val="#ppt_x"/>
                                              </p:val>
                                            </p:tav>
                                          </p:tavLst>
                                        </p:anim>
                                        <p:anim calcmode="lin" valueType="num">
                                          <p:cBhvr additive="base">
                                            <p:cTn id="19" dur="500" fill="hold"/>
                                            <p:tgtEl>
                                              <p:spTgt spid="30"/>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additive="base">
                                            <p:cTn id="22" dur="500" fill="hold"/>
                                            <p:tgtEl>
                                              <p:spTgt spid="31"/>
                                            </p:tgtEl>
                                            <p:attrNameLst>
                                              <p:attrName>ppt_x</p:attrName>
                                            </p:attrNameLst>
                                          </p:cBhvr>
                                          <p:tavLst>
                                            <p:tav tm="0">
                                              <p:val>
                                                <p:strVal val="#ppt_x"/>
                                              </p:val>
                                            </p:tav>
                                            <p:tav tm="100000">
                                              <p:val>
                                                <p:strVal val="#ppt_x"/>
                                              </p:val>
                                            </p:tav>
                                          </p:tavLst>
                                        </p:anim>
                                        <p:anim calcmode="lin" valueType="num">
                                          <p:cBhvr additive="base">
                                            <p:cTn id="23" dur="500" fill="hold"/>
                                            <p:tgtEl>
                                              <p:spTgt spid="31"/>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10" presetClass="entr" presetSubtype="0" fill="hold" grpId="0" nodeType="afterEffect">
                                      <p:stCondLst>
                                        <p:cond delay="0"/>
                                      </p:stCondLst>
                                      <p:iterate type="wd">
                                        <p:tmPct val="10000"/>
                                      </p:iterate>
                                      <p:childTnLst>
                                        <p:set>
                                          <p:cBhvr>
                                            <p:cTn id="26" dur="1" fill="hold">
                                              <p:stCondLst>
                                                <p:cond delay="0"/>
                                              </p:stCondLst>
                                            </p:cTn>
                                            <p:tgtEl>
                                              <p:spTgt spid="33"/>
                                            </p:tgtEl>
                                            <p:attrNameLst>
                                              <p:attrName>style.visibility</p:attrName>
                                            </p:attrNameLst>
                                          </p:cBhvr>
                                          <p:to>
                                            <p:strVal val="visible"/>
                                          </p:to>
                                        </p:set>
                                        <p:animEffect transition="in" filter="fade">
                                          <p:cBhvr>
                                            <p:cTn id="27" dur="500"/>
                                            <p:tgtEl>
                                              <p:spTgt spid="33"/>
                                            </p:tgtEl>
                                          </p:cBhvr>
                                        </p:animEffect>
                                      </p:childTnLst>
                                    </p:cTn>
                                  </p:par>
                                  <p:par>
                                    <p:cTn id="28" presetID="10" presetClass="entr" presetSubtype="0" fill="hold" grpId="0" nodeType="withEffect">
                                      <p:stCondLst>
                                        <p:cond delay="0"/>
                                      </p:stCondLst>
                                      <p:iterate type="wd">
                                        <p:tmPct val="10000"/>
                                      </p:iterate>
                                      <p:childTnLst>
                                        <p:set>
                                          <p:cBhvr>
                                            <p:cTn id="29" dur="1" fill="hold">
                                              <p:stCondLst>
                                                <p:cond delay="0"/>
                                              </p:stCondLst>
                                            </p:cTn>
                                            <p:tgtEl>
                                              <p:spTgt spid="32"/>
                                            </p:tgtEl>
                                            <p:attrNameLst>
                                              <p:attrName>style.visibility</p:attrName>
                                            </p:attrNameLst>
                                          </p:cBhvr>
                                          <p:to>
                                            <p:strVal val="visible"/>
                                          </p:to>
                                        </p:set>
                                        <p:animEffect transition="in" filter="fade">
                                          <p:cBhvr>
                                            <p:cTn id="3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1" grpId="0" animBg="1"/>
          <p:bldP spid="32" grpId="0"/>
          <p:bldP spid="33"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4"/>
          <p:cNvSpPr txBox="1"/>
          <p:nvPr/>
        </p:nvSpPr>
        <p:spPr>
          <a:xfrm>
            <a:off x="913009" y="517895"/>
            <a:ext cx="7412844" cy="406144"/>
          </a:xfrm>
          <a:prstGeom prst="rect">
            <a:avLst/>
          </a:prstGeom>
        </p:spPr>
        <p:txBody>
          <a:bodyPr vert="horz" lIns="91440" tIns="45720" rIns="91440" bIns="45720" rtlCol="0" anchor="ctr">
            <a:noAutofit/>
          </a:bodyPr>
          <a:lstStyle>
            <a:defPPr>
              <a:defRPr lang="zh-CN"/>
            </a:defPPr>
            <a:lvl1pPr defTabSz="914400">
              <a:spcBef>
                <a:spcPct val="0"/>
              </a:spcBef>
              <a:buNone/>
              <a:defRPr sz="2800" b="1">
                <a:solidFill>
                  <a:srgbClr val="2C3637"/>
                </a:solidFill>
                <a:latin typeface="微软雅黑" panose="020B0503020204020204" pitchFamily="34" charset="-122"/>
                <a:ea typeface="微软雅黑" panose="020B0503020204020204" pitchFamily="34" charset="-122"/>
                <a:cs typeface="+mj-cs"/>
              </a:defRPr>
            </a:lvl1pPr>
          </a:lstStyle>
          <a:p>
            <a:r>
              <a:rPr lang="zh-CN" altLang="en-US" dirty="0">
                <a:solidFill>
                  <a:schemeClr val="bg1">
                    <a:lumMod val="95000"/>
                  </a:schemeClr>
                </a:solidFill>
              </a:rPr>
              <a:t>公司战略目标  </a:t>
            </a:r>
            <a:r>
              <a:rPr lang="en-US" altLang="zh-CN" dirty="0">
                <a:solidFill>
                  <a:schemeClr val="bg1">
                    <a:lumMod val="95000"/>
                  </a:schemeClr>
                </a:solidFill>
              </a:rPr>
              <a:t>|  </a:t>
            </a:r>
            <a:r>
              <a:rPr lang="en-US" altLang="zh-CN" sz="2000" dirty="0">
                <a:solidFill>
                  <a:schemeClr val="bg1">
                    <a:lumMod val="95000"/>
                  </a:schemeClr>
                </a:solidFill>
              </a:rPr>
              <a:t>COMPANY STRATEGIC OBJECTIVES</a:t>
            </a:r>
            <a:endParaRPr lang="zh-CN" altLang="en-US" sz="2000" dirty="0">
              <a:solidFill>
                <a:schemeClr val="bg1">
                  <a:lumMod val="95000"/>
                </a:schemeClr>
              </a:solidFill>
            </a:endParaRPr>
          </a:p>
        </p:txBody>
      </p:sp>
      <p:grpSp>
        <p:nvGrpSpPr>
          <p:cNvPr id="3" name="组合 2"/>
          <p:cNvGrpSpPr/>
          <p:nvPr/>
        </p:nvGrpSpPr>
        <p:grpSpPr>
          <a:xfrm>
            <a:off x="562057" y="563191"/>
            <a:ext cx="288032" cy="288032"/>
            <a:chOff x="624979" y="908720"/>
            <a:chExt cx="288032" cy="288032"/>
          </a:xfrm>
        </p:grpSpPr>
        <p:cxnSp>
          <p:nvCxnSpPr>
            <p:cNvPr id="4" name="直接连接符 3"/>
            <p:cNvCxnSpPr/>
            <p:nvPr/>
          </p:nvCxnSpPr>
          <p:spPr>
            <a:xfrm>
              <a:off x="624979" y="1196752"/>
              <a:ext cx="288032" cy="0"/>
            </a:xfrm>
            <a:prstGeom prst="line">
              <a:avLst/>
            </a:prstGeom>
            <a:ln>
              <a:solidFill>
                <a:srgbClr val="F9F9F9"/>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V="1">
              <a:off x="911622" y="908720"/>
              <a:ext cx="0" cy="288032"/>
            </a:xfrm>
            <a:prstGeom prst="line">
              <a:avLst/>
            </a:prstGeom>
            <a:ln>
              <a:solidFill>
                <a:srgbClr val="F9F9F9"/>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flipV="1">
              <a:off x="696987" y="980728"/>
              <a:ext cx="216024" cy="216024"/>
            </a:xfrm>
            <a:prstGeom prst="line">
              <a:avLst/>
            </a:prstGeom>
            <a:ln>
              <a:solidFill>
                <a:srgbClr val="F9F9F9"/>
              </a:solidFill>
            </a:ln>
          </p:spPr>
          <p:style>
            <a:lnRef idx="1">
              <a:schemeClr val="accent1"/>
            </a:lnRef>
            <a:fillRef idx="0">
              <a:schemeClr val="accent1"/>
            </a:fillRef>
            <a:effectRef idx="0">
              <a:schemeClr val="accent1"/>
            </a:effectRef>
            <a:fontRef idx="minor">
              <a:schemeClr val="tx1"/>
            </a:fontRef>
          </p:style>
        </p:cxnSp>
      </p:grpSp>
      <p:grpSp>
        <p:nvGrpSpPr>
          <p:cNvPr id="9" name="组合 8"/>
          <p:cNvGrpSpPr/>
          <p:nvPr/>
        </p:nvGrpSpPr>
        <p:grpSpPr>
          <a:xfrm>
            <a:off x="2298992" y="2013220"/>
            <a:ext cx="842587" cy="3842549"/>
            <a:chOff x="1734126" y="1547427"/>
            <a:chExt cx="804911" cy="3842549"/>
          </a:xfrm>
        </p:grpSpPr>
        <p:cxnSp>
          <p:nvCxnSpPr>
            <p:cNvPr id="10" name="直接连接符 9"/>
            <p:cNvCxnSpPr/>
            <p:nvPr/>
          </p:nvCxnSpPr>
          <p:spPr>
            <a:xfrm flipH="1">
              <a:off x="1734126" y="3445887"/>
              <a:ext cx="402455" cy="1"/>
            </a:xfrm>
            <a:prstGeom prst="line">
              <a:avLst/>
            </a:prstGeom>
            <a:solidFill>
              <a:srgbClr val="00A1D8"/>
            </a:solidFill>
            <a:ln w="12700" cap="flat" cmpd="sng" algn="ctr">
              <a:solidFill>
                <a:sysClr val="windowText" lastClr="000000">
                  <a:lumMod val="65000"/>
                  <a:lumOff val="35000"/>
                </a:sysClr>
              </a:solidFill>
              <a:prstDash val="solid"/>
            </a:ln>
            <a:effectLst/>
          </p:spPr>
        </p:cxnSp>
        <p:cxnSp>
          <p:nvCxnSpPr>
            <p:cNvPr id="11" name="直接连接符 10"/>
            <p:cNvCxnSpPr/>
            <p:nvPr/>
          </p:nvCxnSpPr>
          <p:spPr>
            <a:xfrm>
              <a:off x="2136581" y="1547427"/>
              <a:ext cx="0" cy="3842548"/>
            </a:xfrm>
            <a:prstGeom prst="line">
              <a:avLst/>
            </a:prstGeom>
            <a:solidFill>
              <a:srgbClr val="00A1D8"/>
            </a:solidFill>
            <a:ln w="12700" cap="flat" cmpd="sng" algn="ctr">
              <a:solidFill>
                <a:sysClr val="windowText" lastClr="000000">
                  <a:lumMod val="65000"/>
                  <a:lumOff val="35000"/>
                </a:sysClr>
              </a:solidFill>
              <a:prstDash val="solid"/>
            </a:ln>
            <a:effectLst/>
          </p:spPr>
        </p:cxnSp>
        <p:cxnSp>
          <p:nvCxnSpPr>
            <p:cNvPr id="12" name="直接连接符 11"/>
            <p:cNvCxnSpPr/>
            <p:nvPr/>
          </p:nvCxnSpPr>
          <p:spPr>
            <a:xfrm flipH="1" flipV="1">
              <a:off x="2136581" y="1547427"/>
              <a:ext cx="402456" cy="1"/>
            </a:xfrm>
            <a:prstGeom prst="line">
              <a:avLst/>
            </a:prstGeom>
            <a:solidFill>
              <a:srgbClr val="00A1D8"/>
            </a:solidFill>
            <a:ln w="12700" cap="flat" cmpd="sng" algn="ctr">
              <a:solidFill>
                <a:sysClr val="windowText" lastClr="000000">
                  <a:lumMod val="65000"/>
                  <a:lumOff val="35000"/>
                </a:sysClr>
              </a:solidFill>
              <a:prstDash val="solid"/>
            </a:ln>
            <a:effectLst/>
          </p:spPr>
        </p:cxnSp>
        <p:cxnSp>
          <p:nvCxnSpPr>
            <p:cNvPr id="13" name="直接连接符 12"/>
            <p:cNvCxnSpPr/>
            <p:nvPr/>
          </p:nvCxnSpPr>
          <p:spPr>
            <a:xfrm flipH="1" flipV="1">
              <a:off x="2136581" y="5389975"/>
              <a:ext cx="402456" cy="1"/>
            </a:xfrm>
            <a:prstGeom prst="line">
              <a:avLst/>
            </a:prstGeom>
            <a:solidFill>
              <a:srgbClr val="00A1D8"/>
            </a:solidFill>
            <a:ln w="12700" cap="flat" cmpd="sng" algn="ctr">
              <a:solidFill>
                <a:sysClr val="windowText" lastClr="000000">
                  <a:lumMod val="65000"/>
                  <a:lumOff val="35000"/>
                </a:sysClr>
              </a:solidFill>
              <a:prstDash val="solid"/>
            </a:ln>
            <a:effectLst/>
          </p:spPr>
        </p:cxnSp>
      </p:grpSp>
      <p:grpSp>
        <p:nvGrpSpPr>
          <p:cNvPr id="49" name="组合 48"/>
          <p:cNvGrpSpPr/>
          <p:nvPr/>
        </p:nvGrpSpPr>
        <p:grpSpPr>
          <a:xfrm>
            <a:off x="3203741" y="1648776"/>
            <a:ext cx="7119681" cy="1061754"/>
            <a:chOff x="3203741" y="1497648"/>
            <a:chExt cx="7119681" cy="1061754"/>
          </a:xfrm>
        </p:grpSpPr>
        <p:sp>
          <p:nvSpPr>
            <p:cNvPr id="7" name="圆角矩形 61"/>
            <p:cNvSpPr/>
            <p:nvPr/>
          </p:nvSpPr>
          <p:spPr>
            <a:xfrm>
              <a:off x="3203741" y="1497648"/>
              <a:ext cx="7119681" cy="707819"/>
            </a:xfrm>
            <a:prstGeom prst="roundRect">
              <a:avLst>
                <a:gd name="adj" fmla="val 0"/>
              </a:avLst>
            </a:prstGeom>
            <a:gradFill flip="none" rotWithShape="1">
              <a:gsLst>
                <a:gs pos="45000">
                  <a:sysClr val="window" lastClr="FFFFFF"/>
                </a:gs>
                <a:gs pos="100000">
                  <a:sysClr val="window" lastClr="FFFFFF">
                    <a:lumMod val="85000"/>
                  </a:sysClr>
                </a:gs>
              </a:gsLst>
              <a:lin ang="18000000" scaled="0"/>
              <a:tileRect/>
            </a:gradFill>
            <a:ln w="6350" cap="flat" cmpd="sng" algn="ctr">
              <a:gradFill>
                <a:gsLst>
                  <a:gs pos="0">
                    <a:sysClr val="window" lastClr="FFFFFF">
                      <a:lumMod val="85000"/>
                    </a:sysClr>
                  </a:gs>
                  <a:gs pos="100000">
                    <a:sysClr val="window" lastClr="FFFFFF"/>
                  </a:gs>
                </a:gsLst>
                <a:lin ang="17400000" scaled="0"/>
              </a:gradFill>
              <a:prstDash val="solid"/>
            </a:ln>
            <a:effectLst>
              <a:outerShdw blurRad="152400" dist="38100" dir="8100000" algn="tr" rotWithShape="0">
                <a:prstClr val="black">
                  <a:alpha val="11000"/>
                </a:prstClr>
              </a:outerShdw>
            </a:effectLst>
          </p:spPr>
          <p:txBody>
            <a:bodyPr rtlCol="0" anchor="ctr"/>
            <a:lstStyle/>
            <a:p>
              <a:pPr algn="ctr" defTabSz="913765" eaLnBrk="0" fontAlgn="ctr" hangingPunct="0">
                <a:buClr>
                  <a:srgbClr val="FF0000"/>
                </a:buClr>
                <a:buSzPct val="70000"/>
                <a:defRPr/>
              </a:pPr>
              <a:endParaRPr lang="en-US" sz="1400" kern="0">
                <a:solidFill>
                  <a:prstClr val="black">
                    <a:lumMod val="65000"/>
                    <a:lumOff val="35000"/>
                  </a:prstClr>
                </a:solidFill>
                <a:cs typeface="+mn-ea"/>
                <a:sym typeface="+mn-lt"/>
              </a:endParaRPr>
            </a:p>
          </p:txBody>
        </p:sp>
        <p:sp>
          <p:nvSpPr>
            <p:cNvPr id="8" name="TextBox 56"/>
            <p:cNvSpPr txBox="1"/>
            <p:nvPr/>
          </p:nvSpPr>
          <p:spPr>
            <a:xfrm>
              <a:off x="3865037" y="1605295"/>
              <a:ext cx="6282351" cy="954107"/>
            </a:xfrm>
            <a:prstGeom prst="rect">
              <a:avLst/>
            </a:prstGeom>
            <a:noFill/>
          </p:spPr>
          <p:txBody>
            <a:bodyPr wrap="square" rtlCol="0">
              <a:spAutoFit/>
            </a:bodyPr>
            <a:lstStyle/>
            <a:p>
              <a:r>
                <a:rPr lang="zh-CN" altLang="zh-CN" sz="1400" dirty="0">
                  <a:solidFill>
                    <a:schemeClr val="tx1">
                      <a:lumMod val="75000"/>
                      <a:lumOff val="25000"/>
                    </a:schemeClr>
                  </a:solidFill>
                  <a:cs typeface="+mn-ea"/>
                  <a:sym typeface="+mn-lt"/>
                </a:rPr>
                <a:t>感谢购买本套模板，本模板由春秋视觉工作室专业设计</a:t>
              </a:r>
              <a:r>
                <a:rPr lang="zh-CN" altLang="zh-CN" sz="1400" dirty="0" smtClean="0">
                  <a:solidFill>
                    <a:schemeClr val="tx1">
                      <a:lumMod val="75000"/>
                      <a:lumOff val="25000"/>
                    </a:schemeClr>
                  </a:solidFill>
                  <a:cs typeface="+mn-ea"/>
                  <a:sym typeface="+mn-lt"/>
                </a:rPr>
                <a:t>，</a:t>
              </a:r>
              <a:r>
                <a:rPr lang="zh-CN" altLang="en-US" sz="1400" dirty="0" smtClean="0">
                  <a:solidFill>
                    <a:schemeClr val="tx1">
                      <a:lumMod val="75000"/>
                      <a:lumOff val="25000"/>
                    </a:schemeClr>
                  </a:solidFill>
                  <a:cs typeface="+mn-ea"/>
                  <a:sym typeface="+mn-lt"/>
                </a:rPr>
                <a:t>在此录入上述图表的描述说明，在此录入上述图表的描述说明。在此录入上述图表的描述说明，在此录入上述图表的描述说明。在此录入上述图表的描述说明，在此录入上述图表的描述说明。</a:t>
              </a:r>
              <a:endParaRPr lang="zh-CN" altLang="zh-CN" sz="1400" dirty="0">
                <a:solidFill>
                  <a:schemeClr val="tx1">
                    <a:lumMod val="75000"/>
                    <a:lumOff val="25000"/>
                  </a:schemeClr>
                </a:solidFill>
                <a:cs typeface="+mn-ea"/>
                <a:sym typeface="+mn-lt"/>
              </a:endParaRPr>
            </a:p>
          </p:txBody>
        </p:sp>
        <p:sp>
          <p:nvSpPr>
            <p:cNvPr id="19" name="椭圆 18"/>
            <p:cNvSpPr/>
            <p:nvPr/>
          </p:nvSpPr>
          <p:spPr>
            <a:xfrm>
              <a:off x="3252950" y="1677511"/>
              <a:ext cx="449411" cy="449410"/>
            </a:xfrm>
            <a:prstGeom prst="ellipse">
              <a:avLst/>
            </a:prstGeom>
            <a:solidFill>
              <a:srgbClr val="759D2A"/>
            </a:solidFill>
            <a:ln w="25400" cap="flat" cmpd="sng" algn="ctr">
              <a:noFill/>
              <a:prstDash val="solid"/>
            </a:ln>
            <a:effectLst/>
          </p:spPr>
          <p:txBody>
            <a:bodyPr rtlCol="0" anchor="ctr"/>
            <a:lstStyle/>
            <a:p>
              <a:pPr algn="ctr" defTabSz="913765" eaLnBrk="0" fontAlgn="ctr" hangingPunct="0">
                <a:buClr>
                  <a:srgbClr val="FF0000"/>
                </a:buClr>
                <a:buSzPct val="70000"/>
                <a:defRPr/>
              </a:pPr>
              <a:endParaRPr lang="zh-CN" altLang="en-US" sz="3200" kern="0" dirty="0">
                <a:solidFill>
                  <a:prstClr val="white"/>
                </a:solidFill>
                <a:cs typeface="+mn-ea"/>
                <a:sym typeface="+mn-lt"/>
              </a:endParaRPr>
            </a:p>
          </p:txBody>
        </p:sp>
        <p:sp>
          <p:nvSpPr>
            <p:cNvPr id="21" name="文本框 20"/>
            <p:cNvSpPr txBox="1"/>
            <p:nvPr/>
          </p:nvSpPr>
          <p:spPr>
            <a:xfrm flipH="1">
              <a:off x="3272588" y="1682356"/>
              <a:ext cx="376758" cy="400110"/>
            </a:xfrm>
            <a:prstGeom prst="rect">
              <a:avLst/>
            </a:prstGeom>
            <a:noFill/>
          </p:spPr>
          <p:txBody>
            <a:bodyPr wrap="square" rtlCol="0">
              <a:spAutoFit/>
            </a:bodyPr>
            <a:lstStyle/>
            <a:p>
              <a:pPr algn="ctr" eaLnBrk="0" fontAlgn="ctr" hangingPunct="0">
                <a:buClr>
                  <a:srgbClr val="FF0000"/>
                </a:buClr>
                <a:buSzPct val="70000"/>
                <a:buFont typeface="Arial" panose="020B0604020202020204" pitchFamily="34" charset="0"/>
                <a:buNone/>
              </a:pPr>
              <a:r>
                <a:rPr lang="en-US" altLang="zh-CN" sz="2000" dirty="0">
                  <a:solidFill>
                    <a:prstClr val="white"/>
                  </a:solidFill>
                  <a:cs typeface="+mn-ea"/>
                  <a:sym typeface="+mn-lt"/>
                </a:rPr>
                <a:t>1</a:t>
              </a:r>
              <a:endParaRPr lang="zh-CN" altLang="en-US" sz="2800" dirty="0">
                <a:solidFill>
                  <a:prstClr val="white"/>
                </a:solidFill>
                <a:cs typeface="+mn-ea"/>
                <a:sym typeface="+mn-lt"/>
              </a:endParaRPr>
            </a:p>
          </p:txBody>
        </p:sp>
      </p:grpSp>
      <p:grpSp>
        <p:nvGrpSpPr>
          <p:cNvPr id="22" name="组合 21"/>
          <p:cNvGrpSpPr/>
          <p:nvPr/>
        </p:nvGrpSpPr>
        <p:grpSpPr>
          <a:xfrm>
            <a:off x="1221488" y="3315434"/>
            <a:ext cx="1122135" cy="1089128"/>
            <a:chOff x="1539604" y="3890470"/>
            <a:chExt cx="1122135" cy="1089127"/>
          </a:xfrm>
        </p:grpSpPr>
        <p:sp>
          <p:nvSpPr>
            <p:cNvPr id="26" name="椭圆 25"/>
            <p:cNvSpPr/>
            <p:nvPr/>
          </p:nvSpPr>
          <p:spPr>
            <a:xfrm>
              <a:off x="1573005" y="3890470"/>
              <a:ext cx="1088734" cy="1089127"/>
            </a:xfrm>
            <a:prstGeom prst="ellipse">
              <a:avLst/>
            </a:prstGeom>
            <a:solidFill>
              <a:srgbClr val="C40000"/>
            </a:solidFill>
            <a:ln w="25400" cap="flat" cmpd="sng" algn="ctr">
              <a:noFill/>
              <a:prstDash val="solid"/>
            </a:ln>
            <a:effectLst/>
          </p:spPr>
          <p:txBody>
            <a:bodyPr rtlCol="0" anchor="ctr"/>
            <a:lstStyle/>
            <a:p>
              <a:pPr algn="ctr" defTabSz="913765" eaLnBrk="0" fontAlgn="ctr" hangingPunct="0">
                <a:buClr>
                  <a:srgbClr val="FF0000"/>
                </a:buClr>
                <a:buSzPct val="70000"/>
                <a:defRPr/>
              </a:pPr>
              <a:endParaRPr lang="zh-CN" altLang="en-US" sz="1865" kern="0">
                <a:solidFill>
                  <a:prstClr val="white"/>
                </a:solidFill>
                <a:cs typeface="+mn-ea"/>
                <a:sym typeface="+mn-lt"/>
              </a:endParaRPr>
            </a:p>
          </p:txBody>
        </p:sp>
        <p:sp>
          <p:nvSpPr>
            <p:cNvPr id="24" name="TextBox 139"/>
            <p:cNvSpPr txBox="1"/>
            <p:nvPr/>
          </p:nvSpPr>
          <p:spPr>
            <a:xfrm>
              <a:off x="1539604" y="4142385"/>
              <a:ext cx="1115179" cy="570429"/>
            </a:xfrm>
            <a:prstGeom prst="rect">
              <a:avLst/>
            </a:prstGeom>
            <a:noFill/>
          </p:spPr>
          <p:txBody>
            <a:bodyPr wrap="square" lIns="138192" tIns="69096" rIns="138192" bIns="69096" rtlCol="0">
              <a:spAutoFit/>
            </a:bodyPr>
            <a:lstStyle/>
            <a:p>
              <a:pPr algn="ctr" defTabSz="913765" eaLnBrk="0" fontAlgn="ctr" hangingPunct="0">
                <a:buClr>
                  <a:srgbClr val="FF0000"/>
                </a:buClr>
                <a:buSzPct val="70000"/>
                <a:defRPr/>
              </a:pPr>
              <a:r>
                <a:rPr lang="zh-CN" altLang="en-US" sz="2800" kern="0" dirty="0">
                  <a:solidFill>
                    <a:prstClr val="white"/>
                  </a:solidFill>
                  <a:cs typeface="+mn-ea"/>
                  <a:sym typeface="+mn-lt"/>
                </a:rPr>
                <a:t>重点</a:t>
              </a:r>
            </a:p>
          </p:txBody>
        </p:sp>
      </p:grpSp>
      <p:grpSp>
        <p:nvGrpSpPr>
          <p:cNvPr id="50" name="组合 49"/>
          <p:cNvGrpSpPr/>
          <p:nvPr/>
        </p:nvGrpSpPr>
        <p:grpSpPr>
          <a:xfrm>
            <a:off x="3180086" y="2578467"/>
            <a:ext cx="7143337" cy="1156679"/>
            <a:chOff x="3180086" y="2427339"/>
            <a:chExt cx="7143337" cy="1156679"/>
          </a:xfrm>
        </p:grpSpPr>
        <p:sp>
          <p:nvSpPr>
            <p:cNvPr id="14" name="圆角矩形 41"/>
            <p:cNvSpPr/>
            <p:nvPr/>
          </p:nvSpPr>
          <p:spPr>
            <a:xfrm>
              <a:off x="3203742" y="2427339"/>
              <a:ext cx="7119681" cy="711095"/>
            </a:xfrm>
            <a:prstGeom prst="roundRect">
              <a:avLst>
                <a:gd name="adj" fmla="val 0"/>
              </a:avLst>
            </a:prstGeom>
            <a:gradFill flip="none" rotWithShape="1">
              <a:gsLst>
                <a:gs pos="45000">
                  <a:sysClr val="window" lastClr="FFFFFF"/>
                </a:gs>
                <a:gs pos="100000">
                  <a:sysClr val="window" lastClr="FFFFFF">
                    <a:lumMod val="85000"/>
                  </a:sysClr>
                </a:gs>
              </a:gsLst>
              <a:lin ang="18000000" scaled="0"/>
              <a:tileRect/>
            </a:gradFill>
            <a:ln w="6350" cap="flat" cmpd="sng" algn="ctr">
              <a:gradFill>
                <a:gsLst>
                  <a:gs pos="0">
                    <a:sysClr val="window" lastClr="FFFFFF">
                      <a:lumMod val="85000"/>
                    </a:sysClr>
                  </a:gs>
                  <a:gs pos="100000">
                    <a:sysClr val="window" lastClr="FFFFFF"/>
                  </a:gs>
                </a:gsLst>
                <a:lin ang="17400000" scaled="0"/>
              </a:gradFill>
              <a:prstDash val="solid"/>
            </a:ln>
            <a:effectLst>
              <a:outerShdw blurRad="152400" dist="38100" dir="8100000" algn="tr" rotWithShape="0">
                <a:prstClr val="black">
                  <a:alpha val="11000"/>
                </a:prstClr>
              </a:outerShdw>
            </a:effectLst>
          </p:spPr>
          <p:txBody>
            <a:bodyPr rtlCol="0" anchor="ctr"/>
            <a:lstStyle/>
            <a:p>
              <a:pPr algn="ctr" defTabSz="913765" eaLnBrk="0" fontAlgn="ctr" hangingPunct="0">
                <a:buClr>
                  <a:srgbClr val="FF0000"/>
                </a:buClr>
                <a:buSzPct val="70000"/>
                <a:defRPr/>
              </a:pPr>
              <a:endParaRPr lang="zh-CN" altLang="en-US" sz="1400" kern="0" dirty="0">
                <a:solidFill>
                  <a:prstClr val="black">
                    <a:lumMod val="65000"/>
                    <a:lumOff val="35000"/>
                  </a:prstClr>
                </a:solidFill>
                <a:cs typeface="+mn-ea"/>
                <a:sym typeface="+mn-lt"/>
              </a:endParaRPr>
            </a:p>
          </p:txBody>
        </p:sp>
        <p:sp>
          <p:nvSpPr>
            <p:cNvPr id="15" name="文本框 14"/>
            <p:cNvSpPr txBox="1"/>
            <p:nvPr/>
          </p:nvSpPr>
          <p:spPr>
            <a:xfrm>
              <a:off x="3865033" y="2629911"/>
              <a:ext cx="6268171" cy="954107"/>
            </a:xfrm>
            <a:prstGeom prst="rect">
              <a:avLst/>
            </a:prstGeom>
            <a:noFill/>
          </p:spPr>
          <p:txBody>
            <a:bodyPr wrap="square" rtlCol="0">
              <a:spAutoFit/>
            </a:bodyPr>
            <a:lstStyle/>
            <a:p>
              <a:r>
                <a:rPr lang="zh-CN" altLang="zh-CN" sz="1400" dirty="0">
                  <a:solidFill>
                    <a:schemeClr val="tx1">
                      <a:lumMod val="75000"/>
                      <a:lumOff val="25000"/>
                    </a:schemeClr>
                  </a:solidFill>
                  <a:cs typeface="+mn-ea"/>
                  <a:sym typeface="+mn-lt"/>
                </a:rPr>
                <a:t>感谢购买本套模板，本模板由春秋视觉工作室专业设计</a:t>
              </a:r>
              <a:r>
                <a:rPr lang="zh-CN" altLang="zh-CN" sz="1400" dirty="0" smtClean="0">
                  <a:solidFill>
                    <a:schemeClr val="tx1">
                      <a:lumMod val="75000"/>
                      <a:lumOff val="25000"/>
                    </a:schemeClr>
                  </a:solidFill>
                  <a:cs typeface="+mn-ea"/>
                  <a:sym typeface="+mn-lt"/>
                </a:rPr>
                <a:t>，</a:t>
              </a:r>
              <a:r>
                <a:rPr lang="zh-CN" altLang="en-US" sz="1400" dirty="0" smtClean="0">
                  <a:solidFill>
                    <a:schemeClr val="tx1">
                      <a:lumMod val="75000"/>
                      <a:lumOff val="25000"/>
                    </a:schemeClr>
                  </a:solidFill>
                  <a:cs typeface="+mn-ea"/>
                  <a:sym typeface="+mn-lt"/>
                </a:rPr>
                <a:t>在此录入上述图表的描述说明，在此录入上述图表的描述说明。在此录入上述图表的描述说明，在此录入上述图表的描述说明。在此录入上述图表的描述说明，在此录入上述图表的描述说明。</a:t>
              </a:r>
              <a:endParaRPr lang="zh-CN" altLang="zh-CN" sz="1400" dirty="0">
                <a:solidFill>
                  <a:schemeClr val="tx1">
                    <a:lumMod val="75000"/>
                    <a:lumOff val="25000"/>
                  </a:schemeClr>
                </a:solidFill>
                <a:cs typeface="+mn-ea"/>
                <a:sym typeface="+mn-lt"/>
              </a:endParaRPr>
            </a:p>
          </p:txBody>
        </p:sp>
        <p:sp>
          <p:nvSpPr>
            <p:cNvPr id="34" name="椭圆 33"/>
            <p:cNvSpPr/>
            <p:nvPr/>
          </p:nvSpPr>
          <p:spPr>
            <a:xfrm>
              <a:off x="3252950" y="2555817"/>
              <a:ext cx="449411" cy="449410"/>
            </a:xfrm>
            <a:prstGeom prst="ellipse">
              <a:avLst/>
            </a:prstGeom>
            <a:solidFill>
              <a:srgbClr val="B20044"/>
            </a:solidFill>
            <a:ln w="25400" cap="flat" cmpd="sng" algn="ctr">
              <a:noFill/>
              <a:prstDash val="solid"/>
            </a:ln>
            <a:effectLst/>
          </p:spPr>
          <p:txBody>
            <a:bodyPr rtlCol="0" anchor="ctr"/>
            <a:lstStyle/>
            <a:p>
              <a:pPr algn="ctr" defTabSz="913765" eaLnBrk="0" fontAlgn="ctr" hangingPunct="0">
                <a:buClr>
                  <a:srgbClr val="FF0000"/>
                </a:buClr>
                <a:buSzPct val="70000"/>
                <a:defRPr/>
              </a:pPr>
              <a:endParaRPr lang="zh-CN" altLang="en-US" sz="3200" kern="0" dirty="0">
                <a:solidFill>
                  <a:prstClr val="white"/>
                </a:solidFill>
                <a:cs typeface="+mn-ea"/>
                <a:sym typeface="+mn-lt"/>
              </a:endParaRPr>
            </a:p>
          </p:txBody>
        </p:sp>
        <p:sp>
          <p:nvSpPr>
            <p:cNvPr id="36" name="文本框 35"/>
            <p:cNvSpPr txBox="1"/>
            <p:nvPr/>
          </p:nvSpPr>
          <p:spPr>
            <a:xfrm flipH="1">
              <a:off x="3180086" y="2560661"/>
              <a:ext cx="561763" cy="400110"/>
            </a:xfrm>
            <a:prstGeom prst="rect">
              <a:avLst/>
            </a:prstGeom>
            <a:noFill/>
          </p:spPr>
          <p:txBody>
            <a:bodyPr wrap="square" rtlCol="0">
              <a:spAutoFit/>
            </a:bodyPr>
            <a:lstStyle/>
            <a:p>
              <a:pPr algn="ctr" eaLnBrk="0" fontAlgn="ctr" hangingPunct="0">
                <a:buClr>
                  <a:srgbClr val="FF0000"/>
                </a:buClr>
                <a:buSzPct val="70000"/>
                <a:buFont typeface="Arial" panose="020B0604020202020204" pitchFamily="34" charset="0"/>
                <a:buNone/>
              </a:pPr>
              <a:r>
                <a:rPr lang="en-US" altLang="zh-CN" sz="2000" dirty="0">
                  <a:solidFill>
                    <a:prstClr val="white"/>
                  </a:solidFill>
                  <a:cs typeface="+mn-ea"/>
                  <a:sym typeface="+mn-lt"/>
                </a:rPr>
                <a:t>2</a:t>
              </a:r>
              <a:endParaRPr lang="zh-CN" altLang="en-US" sz="2800" dirty="0">
                <a:solidFill>
                  <a:prstClr val="white"/>
                </a:solidFill>
                <a:cs typeface="+mn-ea"/>
                <a:sym typeface="+mn-lt"/>
              </a:endParaRPr>
            </a:p>
          </p:txBody>
        </p:sp>
      </p:grpSp>
      <p:grpSp>
        <p:nvGrpSpPr>
          <p:cNvPr id="51" name="组合 50"/>
          <p:cNvGrpSpPr/>
          <p:nvPr/>
        </p:nvGrpSpPr>
        <p:grpSpPr>
          <a:xfrm>
            <a:off x="3180086" y="3511432"/>
            <a:ext cx="7163293" cy="1084337"/>
            <a:chOff x="3180086" y="3360304"/>
            <a:chExt cx="7163293" cy="1084337"/>
          </a:xfrm>
        </p:grpSpPr>
        <p:sp>
          <p:nvSpPr>
            <p:cNvPr id="29" name="圆角矩形 41"/>
            <p:cNvSpPr/>
            <p:nvPr/>
          </p:nvSpPr>
          <p:spPr>
            <a:xfrm>
              <a:off x="3223698" y="3360304"/>
              <a:ext cx="7119681" cy="834072"/>
            </a:xfrm>
            <a:prstGeom prst="roundRect">
              <a:avLst>
                <a:gd name="adj" fmla="val 0"/>
              </a:avLst>
            </a:prstGeom>
            <a:gradFill flip="none" rotWithShape="1">
              <a:gsLst>
                <a:gs pos="45000">
                  <a:sysClr val="window" lastClr="FFFFFF"/>
                </a:gs>
                <a:gs pos="100000">
                  <a:sysClr val="window" lastClr="FFFFFF">
                    <a:lumMod val="85000"/>
                  </a:sysClr>
                </a:gs>
              </a:gsLst>
              <a:lin ang="18000000" scaled="0"/>
              <a:tileRect/>
            </a:gradFill>
            <a:ln w="6350" cap="flat" cmpd="sng" algn="ctr">
              <a:gradFill>
                <a:gsLst>
                  <a:gs pos="0">
                    <a:sysClr val="window" lastClr="FFFFFF">
                      <a:lumMod val="85000"/>
                    </a:sysClr>
                  </a:gs>
                  <a:gs pos="100000">
                    <a:sysClr val="window" lastClr="FFFFFF"/>
                  </a:gs>
                </a:gsLst>
                <a:lin ang="17400000" scaled="0"/>
              </a:gradFill>
              <a:prstDash val="solid"/>
            </a:ln>
            <a:effectLst>
              <a:outerShdw blurRad="152400" dist="38100" dir="8100000" algn="tr" rotWithShape="0">
                <a:prstClr val="black">
                  <a:alpha val="11000"/>
                </a:prstClr>
              </a:outerShdw>
            </a:effectLst>
          </p:spPr>
          <p:txBody>
            <a:bodyPr rtlCol="0" anchor="ctr"/>
            <a:lstStyle/>
            <a:p>
              <a:pPr algn="ctr" defTabSz="913765" eaLnBrk="0" fontAlgn="ctr" hangingPunct="0">
                <a:buClr>
                  <a:srgbClr val="FF0000"/>
                </a:buClr>
                <a:buSzPct val="70000"/>
                <a:defRPr/>
              </a:pPr>
              <a:endParaRPr lang="zh-CN" altLang="en-US" sz="1600" kern="0" dirty="0">
                <a:solidFill>
                  <a:prstClr val="black">
                    <a:lumMod val="65000"/>
                    <a:lumOff val="35000"/>
                  </a:prstClr>
                </a:solidFill>
                <a:cs typeface="+mn-ea"/>
                <a:sym typeface="+mn-lt"/>
              </a:endParaRPr>
            </a:p>
          </p:txBody>
        </p:sp>
        <p:sp>
          <p:nvSpPr>
            <p:cNvPr id="30" name="文本框 29"/>
            <p:cNvSpPr txBox="1"/>
            <p:nvPr/>
          </p:nvSpPr>
          <p:spPr>
            <a:xfrm>
              <a:off x="3865033" y="3490534"/>
              <a:ext cx="6324411" cy="954107"/>
            </a:xfrm>
            <a:prstGeom prst="rect">
              <a:avLst/>
            </a:prstGeom>
            <a:noFill/>
          </p:spPr>
          <p:txBody>
            <a:bodyPr wrap="square" rtlCol="0">
              <a:spAutoFit/>
            </a:bodyPr>
            <a:lstStyle/>
            <a:p>
              <a:r>
                <a:rPr lang="zh-CN" altLang="zh-CN" sz="1400" dirty="0">
                  <a:solidFill>
                    <a:schemeClr val="tx1">
                      <a:lumMod val="75000"/>
                      <a:lumOff val="25000"/>
                    </a:schemeClr>
                  </a:solidFill>
                  <a:cs typeface="+mn-ea"/>
                  <a:sym typeface="+mn-lt"/>
                </a:rPr>
                <a:t>感谢购买本套模板，本模板由春秋视觉工作室专业设计</a:t>
              </a:r>
              <a:r>
                <a:rPr lang="zh-CN" altLang="zh-CN" sz="1400" dirty="0" smtClean="0">
                  <a:solidFill>
                    <a:schemeClr val="tx1">
                      <a:lumMod val="75000"/>
                      <a:lumOff val="25000"/>
                    </a:schemeClr>
                  </a:solidFill>
                  <a:cs typeface="+mn-ea"/>
                  <a:sym typeface="+mn-lt"/>
                </a:rPr>
                <a:t>，</a:t>
              </a:r>
              <a:r>
                <a:rPr lang="zh-CN" altLang="en-US" sz="1400" dirty="0" smtClean="0">
                  <a:solidFill>
                    <a:schemeClr val="tx1">
                      <a:lumMod val="75000"/>
                      <a:lumOff val="25000"/>
                    </a:schemeClr>
                  </a:solidFill>
                  <a:cs typeface="+mn-ea"/>
                  <a:sym typeface="+mn-lt"/>
                </a:rPr>
                <a:t>在此录入上述图表的描述说明，在此录入上述图表的描述说明。在此录入上述图表的描述说明，在此录入上述图表的描述说明。在此录入上述图表的描述说明，在此录入上述图表的描述说明。</a:t>
              </a:r>
              <a:endParaRPr lang="zh-CN" altLang="zh-CN" sz="1400" dirty="0">
                <a:solidFill>
                  <a:schemeClr val="tx1">
                    <a:lumMod val="75000"/>
                    <a:lumOff val="25000"/>
                  </a:schemeClr>
                </a:solidFill>
                <a:cs typeface="+mn-ea"/>
                <a:sym typeface="+mn-lt"/>
              </a:endParaRPr>
            </a:p>
          </p:txBody>
        </p:sp>
        <p:sp>
          <p:nvSpPr>
            <p:cNvPr id="38" name="椭圆 37"/>
            <p:cNvSpPr/>
            <p:nvPr/>
          </p:nvSpPr>
          <p:spPr>
            <a:xfrm>
              <a:off x="3252950" y="3566470"/>
              <a:ext cx="449411" cy="449410"/>
            </a:xfrm>
            <a:prstGeom prst="ellipse">
              <a:avLst/>
            </a:prstGeom>
            <a:solidFill>
              <a:srgbClr val="C85500"/>
            </a:solidFill>
            <a:ln w="25400" cap="flat" cmpd="sng" algn="ctr">
              <a:noFill/>
              <a:prstDash val="solid"/>
            </a:ln>
            <a:effectLst/>
          </p:spPr>
          <p:txBody>
            <a:bodyPr rtlCol="0" anchor="ctr"/>
            <a:lstStyle/>
            <a:p>
              <a:pPr algn="ctr" defTabSz="913765" eaLnBrk="0" fontAlgn="ctr" hangingPunct="0">
                <a:buClr>
                  <a:srgbClr val="FF0000"/>
                </a:buClr>
                <a:buSzPct val="70000"/>
                <a:defRPr/>
              </a:pPr>
              <a:endParaRPr lang="zh-CN" altLang="en-US" sz="3200" kern="0" dirty="0">
                <a:solidFill>
                  <a:prstClr val="white"/>
                </a:solidFill>
                <a:cs typeface="+mn-ea"/>
                <a:sym typeface="+mn-lt"/>
              </a:endParaRPr>
            </a:p>
          </p:txBody>
        </p:sp>
        <p:sp>
          <p:nvSpPr>
            <p:cNvPr id="40" name="文本框 39"/>
            <p:cNvSpPr txBox="1"/>
            <p:nvPr/>
          </p:nvSpPr>
          <p:spPr>
            <a:xfrm flipH="1">
              <a:off x="3180086" y="3571313"/>
              <a:ext cx="561763" cy="400110"/>
            </a:xfrm>
            <a:prstGeom prst="rect">
              <a:avLst/>
            </a:prstGeom>
            <a:noFill/>
          </p:spPr>
          <p:txBody>
            <a:bodyPr wrap="square" rtlCol="0">
              <a:spAutoFit/>
            </a:bodyPr>
            <a:lstStyle/>
            <a:p>
              <a:pPr algn="ctr" eaLnBrk="0" fontAlgn="ctr" hangingPunct="0">
                <a:buClr>
                  <a:srgbClr val="FF0000"/>
                </a:buClr>
                <a:buSzPct val="70000"/>
                <a:buFont typeface="Arial" panose="020B0604020202020204" pitchFamily="34" charset="0"/>
                <a:buNone/>
              </a:pPr>
              <a:r>
                <a:rPr lang="en-US" altLang="zh-CN" sz="2000" dirty="0">
                  <a:solidFill>
                    <a:prstClr val="white"/>
                  </a:solidFill>
                  <a:cs typeface="+mn-ea"/>
                  <a:sym typeface="+mn-lt"/>
                </a:rPr>
                <a:t>3</a:t>
              </a:r>
              <a:endParaRPr lang="zh-CN" altLang="en-US" sz="2800" dirty="0">
                <a:solidFill>
                  <a:prstClr val="white"/>
                </a:solidFill>
                <a:cs typeface="+mn-ea"/>
                <a:sym typeface="+mn-lt"/>
              </a:endParaRPr>
            </a:p>
          </p:txBody>
        </p:sp>
      </p:grpSp>
      <p:grpSp>
        <p:nvGrpSpPr>
          <p:cNvPr id="52" name="组合 51"/>
          <p:cNvGrpSpPr/>
          <p:nvPr/>
        </p:nvGrpSpPr>
        <p:grpSpPr>
          <a:xfrm>
            <a:off x="3180086" y="4567377"/>
            <a:ext cx="7149293" cy="1027992"/>
            <a:chOff x="3180086" y="4416249"/>
            <a:chExt cx="7149293" cy="1027992"/>
          </a:xfrm>
        </p:grpSpPr>
        <p:sp>
          <p:nvSpPr>
            <p:cNvPr id="16" name="圆角矩形 41"/>
            <p:cNvSpPr/>
            <p:nvPr/>
          </p:nvSpPr>
          <p:spPr>
            <a:xfrm>
              <a:off x="3209698" y="4416249"/>
              <a:ext cx="7119681" cy="711095"/>
            </a:xfrm>
            <a:prstGeom prst="roundRect">
              <a:avLst>
                <a:gd name="adj" fmla="val 0"/>
              </a:avLst>
            </a:prstGeom>
            <a:gradFill flip="none" rotWithShape="1">
              <a:gsLst>
                <a:gs pos="45000">
                  <a:sysClr val="window" lastClr="FFFFFF"/>
                </a:gs>
                <a:gs pos="100000">
                  <a:sysClr val="window" lastClr="FFFFFF">
                    <a:lumMod val="85000"/>
                  </a:sysClr>
                </a:gs>
              </a:gsLst>
              <a:lin ang="18000000" scaled="0"/>
              <a:tileRect/>
            </a:gradFill>
            <a:ln w="6350" cap="flat" cmpd="sng" algn="ctr">
              <a:gradFill>
                <a:gsLst>
                  <a:gs pos="0">
                    <a:sysClr val="window" lastClr="FFFFFF">
                      <a:lumMod val="85000"/>
                    </a:sysClr>
                  </a:gs>
                  <a:gs pos="100000">
                    <a:sysClr val="window" lastClr="FFFFFF"/>
                  </a:gs>
                </a:gsLst>
                <a:lin ang="17400000" scaled="0"/>
              </a:gradFill>
              <a:prstDash val="solid"/>
            </a:ln>
            <a:effectLst>
              <a:outerShdw blurRad="152400" dist="38100" dir="8100000" algn="tr" rotWithShape="0">
                <a:prstClr val="black">
                  <a:alpha val="11000"/>
                </a:prstClr>
              </a:outerShdw>
            </a:effectLst>
          </p:spPr>
          <p:txBody>
            <a:bodyPr rtlCol="0" anchor="ctr"/>
            <a:lstStyle/>
            <a:p>
              <a:pPr algn="ctr" defTabSz="913765" eaLnBrk="0" fontAlgn="ctr" hangingPunct="0">
                <a:buClr>
                  <a:srgbClr val="FF0000"/>
                </a:buClr>
                <a:buSzPct val="70000"/>
                <a:defRPr/>
              </a:pPr>
              <a:endParaRPr lang="zh-CN" altLang="en-US" sz="1400" kern="0" dirty="0">
                <a:solidFill>
                  <a:prstClr val="black">
                    <a:lumMod val="65000"/>
                    <a:lumOff val="35000"/>
                  </a:prstClr>
                </a:solidFill>
                <a:cs typeface="+mn-ea"/>
                <a:sym typeface="+mn-lt"/>
              </a:endParaRPr>
            </a:p>
          </p:txBody>
        </p:sp>
        <p:sp>
          <p:nvSpPr>
            <p:cNvPr id="17" name="文本框 16"/>
            <p:cNvSpPr txBox="1"/>
            <p:nvPr/>
          </p:nvSpPr>
          <p:spPr>
            <a:xfrm>
              <a:off x="3865033" y="4490134"/>
              <a:ext cx="6324411" cy="954107"/>
            </a:xfrm>
            <a:prstGeom prst="rect">
              <a:avLst/>
            </a:prstGeom>
            <a:noFill/>
          </p:spPr>
          <p:txBody>
            <a:bodyPr wrap="square" rtlCol="0">
              <a:spAutoFit/>
            </a:bodyPr>
            <a:lstStyle/>
            <a:p>
              <a:r>
                <a:rPr lang="zh-CN" altLang="zh-CN" sz="1400" dirty="0">
                  <a:solidFill>
                    <a:schemeClr val="tx1">
                      <a:lumMod val="75000"/>
                      <a:lumOff val="25000"/>
                    </a:schemeClr>
                  </a:solidFill>
                  <a:cs typeface="+mn-ea"/>
                  <a:sym typeface="+mn-lt"/>
                </a:rPr>
                <a:t>感谢购买本套模板，本模板由春秋视觉工作室专业设计</a:t>
              </a:r>
              <a:r>
                <a:rPr lang="zh-CN" altLang="zh-CN" sz="1400" dirty="0" smtClean="0">
                  <a:solidFill>
                    <a:schemeClr val="tx1">
                      <a:lumMod val="75000"/>
                      <a:lumOff val="25000"/>
                    </a:schemeClr>
                  </a:solidFill>
                  <a:cs typeface="+mn-ea"/>
                  <a:sym typeface="+mn-lt"/>
                </a:rPr>
                <a:t>，</a:t>
              </a:r>
              <a:r>
                <a:rPr lang="zh-CN" altLang="en-US" sz="1400" dirty="0" smtClean="0">
                  <a:solidFill>
                    <a:schemeClr val="tx1">
                      <a:lumMod val="75000"/>
                      <a:lumOff val="25000"/>
                    </a:schemeClr>
                  </a:solidFill>
                  <a:cs typeface="+mn-ea"/>
                  <a:sym typeface="+mn-lt"/>
                </a:rPr>
                <a:t>在此录入上述图表的描述说明，在此录入上述图表的描述说明。在此录入上述图表的描述说明，在此录入上述图表的描述说明。在此录入上述图表的描述说明，在此录入上述图表的描述说明。</a:t>
              </a:r>
              <a:endParaRPr lang="zh-CN" altLang="zh-CN" sz="1400" dirty="0">
                <a:solidFill>
                  <a:schemeClr val="tx1">
                    <a:lumMod val="75000"/>
                    <a:lumOff val="25000"/>
                  </a:schemeClr>
                </a:solidFill>
                <a:cs typeface="+mn-ea"/>
                <a:sym typeface="+mn-lt"/>
              </a:endParaRPr>
            </a:p>
          </p:txBody>
        </p:sp>
        <p:sp>
          <p:nvSpPr>
            <p:cNvPr id="42" name="椭圆 41"/>
            <p:cNvSpPr/>
            <p:nvPr/>
          </p:nvSpPr>
          <p:spPr>
            <a:xfrm>
              <a:off x="3252950" y="4589154"/>
              <a:ext cx="449411" cy="449410"/>
            </a:xfrm>
            <a:prstGeom prst="ellipse">
              <a:avLst/>
            </a:prstGeom>
            <a:solidFill>
              <a:srgbClr val="01A0A6"/>
            </a:solidFill>
            <a:ln w="25400" cap="flat" cmpd="sng" algn="ctr">
              <a:noFill/>
              <a:prstDash val="solid"/>
            </a:ln>
            <a:effectLst/>
          </p:spPr>
          <p:txBody>
            <a:bodyPr rtlCol="0" anchor="ctr"/>
            <a:lstStyle/>
            <a:p>
              <a:pPr algn="ctr" defTabSz="913765" eaLnBrk="0" fontAlgn="ctr" hangingPunct="0">
                <a:buClr>
                  <a:srgbClr val="FF0000"/>
                </a:buClr>
                <a:buSzPct val="70000"/>
                <a:defRPr/>
              </a:pPr>
              <a:endParaRPr lang="zh-CN" altLang="en-US" sz="3200" kern="0" dirty="0">
                <a:solidFill>
                  <a:prstClr val="white"/>
                </a:solidFill>
                <a:cs typeface="+mn-ea"/>
                <a:sym typeface="+mn-lt"/>
              </a:endParaRPr>
            </a:p>
          </p:txBody>
        </p:sp>
        <p:sp>
          <p:nvSpPr>
            <p:cNvPr id="44" name="文本框 43"/>
            <p:cNvSpPr txBox="1"/>
            <p:nvPr/>
          </p:nvSpPr>
          <p:spPr>
            <a:xfrm flipH="1">
              <a:off x="3180086" y="4593997"/>
              <a:ext cx="561763" cy="400110"/>
            </a:xfrm>
            <a:prstGeom prst="rect">
              <a:avLst/>
            </a:prstGeom>
            <a:noFill/>
          </p:spPr>
          <p:txBody>
            <a:bodyPr wrap="square" rtlCol="0">
              <a:spAutoFit/>
            </a:bodyPr>
            <a:lstStyle/>
            <a:p>
              <a:pPr algn="ctr" eaLnBrk="0" fontAlgn="ctr" hangingPunct="0">
                <a:buClr>
                  <a:srgbClr val="FF0000"/>
                </a:buClr>
                <a:buSzPct val="70000"/>
                <a:buFont typeface="Arial" panose="020B0604020202020204" pitchFamily="34" charset="0"/>
                <a:buNone/>
              </a:pPr>
              <a:r>
                <a:rPr lang="en-US" altLang="zh-CN" sz="2000" dirty="0">
                  <a:solidFill>
                    <a:prstClr val="white"/>
                  </a:solidFill>
                  <a:cs typeface="+mn-ea"/>
                  <a:sym typeface="+mn-lt"/>
                </a:rPr>
                <a:t>4</a:t>
              </a:r>
              <a:endParaRPr lang="zh-CN" altLang="en-US" sz="2800" dirty="0">
                <a:solidFill>
                  <a:prstClr val="white"/>
                </a:solidFill>
                <a:cs typeface="+mn-ea"/>
                <a:sym typeface="+mn-lt"/>
              </a:endParaRPr>
            </a:p>
          </p:txBody>
        </p:sp>
      </p:grpSp>
      <p:grpSp>
        <p:nvGrpSpPr>
          <p:cNvPr id="53" name="组合 52"/>
          <p:cNvGrpSpPr/>
          <p:nvPr/>
        </p:nvGrpSpPr>
        <p:grpSpPr>
          <a:xfrm>
            <a:off x="3180086" y="5500343"/>
            <a:ext cx="7155277" cy="1036752"/>
            <a:chOff x="3180086" y="5349215"/>
            <a:chExt cx="7155277" cy="1036752"/>
          </a:xfrm>
        </p:grpSpPr>
        <p:sp>
          <p:nvSpPr>
            <p:cNvPr id="31" name="圆角矩形 41"/>
            <p:cNvSpPr/>
            <p:nvPr/>
          </p:nvSpPr>
          <p:spPr>
            <a:xfrm>
              <a:off x="3215682" y="5349215"/>
              <a:ext cx="7119681" cy="711095"/>
            </a:xfrm>
            <a:prstGeom prst="roundRect">
              <a:avLst>
                <a:gd name="adj" fmla="val 0"/>
              </a:avLst>
            </a:prstGeom>
            <a:gradFill flip="none" rotWithShape="1">
              <a:gsLst>
                <a:gs pos="45000">
                  <a:sysClr val="window" lastClr="FFFFFF"/>
                </a:gs>
                <a:gs pos="100000">
                  <a:sysClr val="window" lastClr="FFFFFF">
                    <a:lumMod val="85000"/>
                  </a:sysClr>
                </a:gs>
              </a:gsLst>
              <a:lin ang="18000000" scaled="0"/>
              <a:tileRect/>
            </a:gradFill>
            <a:ln w="6350" cap="flat" cmpd="sng" algn="ctr">
              <a:gradFill>
                <a:gsLst>
                  <a:gs pos="0">
                    <a:sysClr val="window" lastClr="FFFFFF">
                      <a:lumMod val="85000"/>
                    </a:sysClr>
                  </a:gs>
                  <a:gs pos="100000">
                    <a:sysClr val="window" lastClr="FFFFFF"/>
                  </a:gs>
                </a:gsLst>
                <a:lin ang="17400000" scaled="0"/>
              </a:gradFill>
              <a:prstDash val="solid"/>
            </a:ln>
            <a:effectLst>
              <a:outerShdw blurRad="152400" dist="38100" dir="8100000" algn="tr" rotWithShape="0">
                <a:prstClr val="black">
                  <a:alpha val="11000"/>
                </a:prstClr>
              </a:outerShdw>
            </a:effectLst>
          </p:spPr>
          <p:txBody>
            <a:bodyPr rtlCol="0" anchor="ctr"/>
            <a:lstStyle/>
            <a:p>
              <a:pPr algn="ctr" defTabSz="913765" eaLnBrk="0" fontAlgn="ctr" hangingPunct="0">
                <a:buClr>
                  <a:srgbClr val="FF0000"/>
                </a:buClr>
                <a:buSzPct val="70000"/>
                <a:defRPr/>
              </a:pPr>
              <a:endParaRPr lang="zh-CN" altLang="en-US" sz="1400" kern="0" dirty="0">
                <a:solidFill>
                  <a:prstClr val="black">
                    <a:lumMod val="65000"/>
                    <a:lumOff val="35000"/>
                  </a:prstClr>
                </a:solidFill>
                <a:cs typeface="+mn-ea"/>
                <a:sym typeface="+mn-lt"/>
              </a:endParaRPr>
            </a:p>
          </p:txBody>
        </p:sp>
        <p:sp>
          <p:nvSpPr>
            <p:cNvPr id="32" name="文本框 31"/>
            <p:cNvSpPr txBox="1"/>
            <p:nvPr/>
          </p:nvSpPr>
          <p:spPr>
            <a:xfrm>
              <a:off x="3865037" y="5431860"/>
              <a:ext cx="6282351" cy="954107"/>
            </a:xfrm>
            <a:prstGeom prst="rect">
              <a:avLst/>
            </a:prstGeom>
            <a:noFill/>
          </p:spPr>
          <p:txBody>
            <a:bodyPr wrap="square" rtlCol="0">
              <a:spAutoFit/>
            </a:bodyPr>
            <a:lstStyle/>
            <a:p>
              <a:r>
                <a:rPr lang="zh-CN" altLang="zh-CN" sz="1400" dirty="0">
                  <a:solidFill>
                    <a:schemeClr val="tx1">
                      <a:lumMod val="75000"/>
                      <a:lumOff val="25000"/>
                    </a:schemeClr>
                  </a:solidFill>
                  <a:cs typeface="+mn-ea"/>
                  <a:sym typeface="+mn-lt"/>
                </a:rPr>
                <a:t>感谢购买本套模板，本模板由春秋视觉工作室专业设计</a:t>
              </a:r>
              <a:r>
                <a:rPr lang="zh-CN" altLang="zh-CN" sz="1400" dirty="0" smtClean="0">
                  <a:solidFill>
                    <a:schemeClr val="tx1">
                      <a:lumMod val="75000"/>
                      <a:lumOff val="25000"/>
                    </a:schemeClr>
                  </a:solidFill>
                  <a:cs typeface="+mn-ea"/>
                  <a:sym typeface="+mn-lt"/>
                </a:rPr>
                <a:t>，</a:t>
              </a:r>
              <a:r>
                <a:rPr lang="zh-CN" altLang="en-US" sz="1400" dirty="0" smtClean="0">
                  <a:solidFill>
                    <a:schemeClr val="tx1">
                      <a:lumMod val="75000"/>
                      <a:lumOff val="25000"/>
                    </a:schemeClr>
                  </a:solidFill>
                  <a:cs typeface="+mn-ea"/>
                  <a:sym typeface="+mn-lt"/>
                </a:rPr>
                <a:t>在此录入上述图表的描述说明，在此录入上述图表的描述说明。在此录入上述图表的描述说明，在此录入上述图表的描述说明。在此录入上述图表的描述说明，在此录入上述图表的描述说明。</a:t>
              </a:r>
              <a:endParaRPr lang="zh-CN" altLang="zh-CN" sz="1400" dirty="0">
                <a:solidFill>
                  <a:schemeClr val="tx1">
                    <a:lumMod val="75000"/>
                    <a:lumOff val="25000"/>
                  </a:schemeClr>
                </a:solidFill>
                <a:cs typeface="+mn-ea"/>
                <a:sym typeface="+mn-lt"/>
              </a:endParaRPr>
            </a:p>
          </p:txBody>
        </p:sp>
        <p:sp>
          <p:nvSpPr>
            <p:cNvPr id="46" name="椭圆 45"/>
            <p:cNvSpPr/>
            <p:nvPr/>
          </p:nvSpPr>
          <p:spPr>
            <a:xfrm>
              <a:off x="3252950" y="5479491"/>
              <a:ext cx="449411" cy="449410"/>
            </a:xfrm>
            <a:prstGeom prst="ellipse">
              <a:avLst/>
            </a:prstGeom>
            <a:solidFill>
              <a:srgbClr val="C40000"/>
            </a:solidFill>
            <a:ln w="25400" cap="flat" cmpd="sng" algn="ctr">
              <a:noFill/>
              <a:prstDash val="solid"/>
            </a:ln>
            <a:effectLst/>
          </p:spPr>
          <p:txBody>
            <a:bodyPr rtlCol="0" anchor="ctr"/>
            <a:lstStyle/>
            <a:p>
              <a:pPr algn="ctr" defTabSz="913765" eaLnBrk="0" fontAlgn="ctr" hangingPunct="0">
                <a:buClr>
                  <a:srgbClr val="FF0000"/>
                </a:buClr>
                <a:buSzPct val="70000"/>
                <a:defRPr/>
              </a:pPr>
              <a:endParaRPr lang="zh-CN" altLang="en-US" sz="3200" kern="0" dirty="0">
                <a:solidFill>
                  <a:prstClr val="white"/>
                </a:solidFill>
                <a:cs typeface="+mn-ea"/>
                <a:sym typeface="+mn-lt"/>
              </a:endParaRPr>
            </a:p>
          </p:txBody>
        </p:sp>
        <p:sp>
          <p:nvSpPr>
            <p:cNvPr id="48" name="文本框 47"/>
            <p:cNvSpPr txBox="1"/>
            <p:nvPr/>
          </p:nvSpPr>
          <p:spPr>
            <a:xfrm flipH="1">
              <a:off x="3180086" y="5484336"/>
              <a:ext cx="561763" cy="400110"/>
            </a:xfrm>
            <a:prstGeom prst="rect">
              <a:avLst/>
            </a:prstGeom>
            <a:noFill/>
          </p:spPr>
          <p:txBody>
            <a:bodyPr wrap="square" rtlCol="0">
              <a:spAutoFit/>
            </a:bodyPr>
            <a:lstStyle/>
            <a:p>
              <a:pPr algn="ctr" eaLnBrk="0" fontAlgn="ctr" hangingPunct="0">
                <a:buClr>
                  <a:srgbClr val="FF0000"/>
                </a:buClr>
                <a:buSzPct val="70000"/>
                <a:buFont typeface="Arial" panose="020B0604020202020204" pitchFamily="34" charset="0"/>
                <a:buNone/>
              </a:pPr>
              <a:r>
                <a:rPr lang="en-US" altLang="zh-CN" sz="2000" dirty="0">
                  <a:solidFill>
                    <a:prstClr val="white"/>
                  </a:solidFill>
                  <a:cs typeface="+mn-ea"/>
                  <a:sym typeface="+mn-lt"/>
                </a:rPr>
                <a:t>5</a:t>
              </a:r>
              <a:endParaRPr lang="zh-CN" altLang="en-US" sz="2800" dirty="0">
                <a:solidFill>
                  <a:prstClr val="white"/>
                </a:solidFill>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left)">
                                      <p:cBhvr>
                                        <p:cTn id="13" dur="500"/>
                                        <p:tgtEl>
                                          <p:spTgt spid="9"/>
                                        </p:tgtEl>
                                      </p:cBhvr>
                                    </p:animEffect>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49"/>
                                        </p:tgtEl>
                                        <p:attrNameLst>
                                          <p:attrName>style.visibility</p:attrName>
                                        </p:attrNameLst>
                                      </p:cBhvr>
                                      <p:to>
                                        <p:strVal val="visible"/>
                                      </p:to>
                                    </p:set>
                                    <p:anim calcmode="lin" valueType="num">
                                      <p:cBhvr additive="base">
                                        <p:cTn id="17" dur="500" fill="hold"/>
                                        <p:tgtEl>
                                          <p:spTgt spid="49"/>
                                        </p:tgtEl>
                                        <p:attrNameLst>
                                          <p:attrName>ppt_x</p:attrName>
                                        </p:attrNameLst>
                                      </p:cBhvr>
                                      <p:tavLst>
                                        <p:tav tm="0">
                                          <p:val>
                                            <p:strVal val="1+#ppt_w/2"/>
                                          </p:val>
                                        </p:tav>
                                        <p:tav tm="100000">
                                          <p:val>
                                            <p:strVal val="#ppt_x"/>
                                          </p:val>
                                        </p:tav>
                                      </p:tavLst>
                                    </p:anim>
                                    <p:anim calcmode="lin" valueType="num">
                                      <p:cBhvr additive="base">
                                        <p:cTn id="18" dur="500" fill="hold"/>
                                        <p:tgtEl>
                                          <p:spTgt spid="49"/>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100"/>
                                  </p:stCondLst>
                                  <p:childTnLst>
                                    <p:set>
                                      <p:cBhvr>
                                        <p:cTn id="20" dur="1" fill="hold">
                                          <p:stCondLst>
                                            <p:cond delay="0"/>
                                          </p:stCondLst>
                                        </p:cTn>
                                        <p:tgtEl>
                                          <p:spTgt spid="50"/>
                                        </p:tgtEl>
                                        <p:attrNameLst>
                                          <p:attrName>style.visibility</p:attrName>
                                        </p:attrNameLst>
                                      </p:cBhvr>
                                      <p:to>
                                        <p:strVal val="visible"/>
                                      </p:to>
                                    </p:set>
                                    <p:anim calcmode="lin" valueType="num">
                                      <p:cBhvr additive="base">
                                        <p:cTn id="21" dur="500" fill="hold"/>
                                        <p:tgtEl>
                                          <p:spTgt spid="50"/>
                                        </p:tgtEl>
                                        <p:attrNameLst>
                                          <p:attrName>ppt_x</p:attrName>
                                        </p:attrNameLst>
                                      </p:cBhvr>
                                      <p:tavLst>
                                        <p:tav tm="0">
                                          <p:val>
                                            <p:strVal val="1+#ppt_w/2"/>
                                          </p:val>
                                        </p:tav>
                                        <p:tav tm="100000">
                                          <p:val>
                                            <p:strVal val="#ppt_x"/>
                                          </p:val>
                                        </p:tav>
                                      </p:tavLst>
                                    </p:anim>
                                    <p:anim calcmode="lin" valueType="num">
                                      <p:cBhvr additive="base">
                                        <p:cTn id="22" dur="500" fill="hold"/>
                                        <p:tgtEl>
                                          <p:spTgt spid="50"/>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200"/>
                                  </p:stCondLst>
                                  <p:childTnLst>
                                    <p:set>
                                      <p:cBhvr>
                                        <p:cTn id="24" dur="1" fill="hold">
                                          <p:stCondLst>
                                            <p:cond delay="0"/>
                                          </p:stCondLst>
                                        </p:cTn>
                                        <p:tgtEl>
                                          <p:spTgt spid="51"/>
                                        </p:tgtEl>
                                        <p:attrNameLst>
                                          <p:attrName>style.visibility</p:attrName>
                                        </p:attrNameLst>
                                      </p:cBhvr>
                                      <p:to>
                                        <p:strVal val="visible"/>
                                      </p:to>
                                    </p:set>
                                    <p:anim calcmode="lin" valueType="num">
                                      <p:cBhvr additive="base">
                                        <p:cTn id="25" dur="500" fill="hold"/>
                                        <p:tgtEl>
                                          <p:spTgt spid="51"/>
                                        </p:tgtEl>
                                        <p:attrNameLst>
                                          <p:attrName>ppt_x</p:attrName>
                                        </p:attrNameLst>
                                      </p:cBhvr>
                                      <p:tavLst>
                                        <p:tav tm="0">
                                          <p:val>
                                            <p:strVal val="1+#ppt_w/2"/>
                                          </p:val>
                                        </p:tav>
                                        <p:tav tm="100000">
                                          <p:val>
                                            <p:strVal val="#ppt_x"/>
                                          </p:val>
                                        </p:tav>
                                      </p:tavLst>
                                    </p:anim>
                                    <p:anim calcmode="lin" valueType="num">
                                      <p:cBhvr additive="base">
                                        <p:cTn id="26" dur="500" fill="hold"/>
                                        <p:tgtEl>
                                          <p:spTgt spid="51"/>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300"/>
                                  </p:stCondLst>
                                  <p:childTnLst>
                                    <p:set>
                                      <p:cBhvr>
                                        <p:cTn id="28" dur="1" fill="hold">
                                          <p:stCondLst>
                                            <p:cond delay="0"/>
                                          </p:stCondLst>
                                        </p:cTn>
                                        <p:tgtEl>
                                          <p:spTgt spid="52"/>
                                        </p:tgtEl>
                                        <p:attrNameLst>
                                          <p:attrName>style.visibility</p:attrName>
                                        </p:attrNameLst>
                                      </p:cBhvr>
                                      <p:to>
                                        <p:strVal val="visible"/>
                                      </p:to>
                                    </p:set>
                                    <p:anim calcmode="lin" valueType="num">
                                      <p:cBhvr additive="base">
                                        <p:cTn id="29" dur="500" fill="hold"/>
                                        <p:tgtEl>
                                          <p:spTgt spid="52"/>
                                        </p:tgtEl>
                                        <p:attrNameLst>
                                          <p:attrName>ppt_x</p:attrName>
                                        </p:attrNameLst>
                                      </p:cBhvr>
                                      <p:tavLst>
                                        <p:tav tm="0">
                                          <p:val>
                                            <p:strVal val="1+#ppt_w/2"/>
                                          </p:val>
                                        </p:tav>
                                        <p:tav tm="100000">
                                          <p:val>
                                            <p:strVal val="#ppt_x"/>
                                          </p:val>
                                        </p:tav>
                                      </p:tavLst>
                                    </p:anim>
                                    <p:anim calcmode="lin" valueType="num">
                                      <p:cBhvr additive="base">
                                        <p:cTn id="30" dur="500" fill="hold"/>
                                        <p:tgtEl>
                                          <p:spTgt spid="52"/>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stCondLst>
                                    <p:cond delay="400"/>
                                  </p:stCondLst>
                                  <p:childTnLst>
                                    <p:set>
                                      <p:cBhvr>
                                        <p:cTn id="32" dur="1" fill="hold">
                                          <p:stCondLst>
                                            <p:cond delay="0"/>
                                          </p:stCondLst>
                                        </p:cTn>
                                        <p:tgtEl>
                                          <p:spTgt spid="53"/>
                                        </p:tgtEl>
                                        <p:attrNameLst>
                                          <p:attrName>style.visibility</p:attrName>
                                        </p:attrNameLst>
                                      </p:cBhvr>
                                      <p:to>
                                        <p:strVal val="visible"/>
                                      </p:to>
                                    </p:set>
                                    <p:anim calcmode="lin" valueType="num">
                                      <p:cBhvr additive="base">
                                        <p:cTn id="33" dur="500" fill="hold"/>
                                        <p:tgtEl>
                                          <p:spTgt spid="53"/>
                                        </p:tgtEl>
                                        <p:attrNameLst>
                                          <p:attrName>ppt_x</p:attrName>
                                        </p:attrNameLst>
                                      </p:cBhvr>
                                      <p:tavLst>
                                        <p:tav tm="0">
                                          <p:val>
                                            <p:strVal val="1+#ppt_w/2"/>
                                          </p:val>
                                        </p:tav>
                                        <p:tav tm="100000">
                                          <p:val>
                                            <p:strVal val="#ppt_x"/>
                                          </p:val>
                                        </p:tav>
                                      </p:tavLst>
                                    </p:anim>
                                    <p:anim calcmode="lin" valueType="num">
                                      <p:cBhvr additive="base">
                                        <p:cTn id="34" dur="500" fill="hold"/>
                                        <p:tgtEl>
                                          <p:spTgt spid="5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4"/>
          <p:cNvSpPr txBox="1"/>
          <p:nvPr/>
        </p:nvSpPr>
        <p:spPr>
          <a:xfrm>
            <a:off x="913009" y="517895"/>
            <a:ext cx="7412844" cy="406144"/>
          </a:xfrm>
          <a:prstGeom prst="rect">
            <a:avLst/>
          </a:prstGeom>
        </p:spPr>
        <p:txBody>
          <a:bodyPr vert="horz" lIns="91440" tIns="45720" rIns="91440" bIns="45720" rtlCol="0" anchor="ctr">
            <a:noAutofit/>
          </a:bodyPr>
          <a:lstStyle>
            <a:defPPr>
              <a:defRPr lang="zh-CN"/>
            </a:defPPr>
            <a:lvl1pPr defTabSz="914400">
              <a:spcBef>
                <a:spcPct val="0"/>
              </a:spcBef>
              <a:buNone/>
              <a:defRPr sz="2800" b="1">
                <a:solidFill>
                  <a:srgbClr val="2C3637"/>
                </a:solidFill>
                <a:latin typeface="微软雅黑" panose="020B0503020204020204" pitchFamily="34" charset="-122"/>
                <a:ea typeface="微软雅黑" panose="020B0503020204020204" pitchFamily="34" charset="-122"/>
                <a:cs typeface="+mj-cs"/>
              </a:defRPr>
            </a:lvl1pPr>
          </a:lstStyle>
          <a:p>
            <a:r>
              <a:rPr lang="zh-CN" altLang="en-US" dirty="0">
                <a:solidFill>
                  <a:schemeClr val="bg1">
                    <a:lumMod val="95000"/>
                  </a:schemeClr>
                </a:solidFill>
              </a:rPr>
              <a:t>五年发展计划  </a:t>
            </a:r>
            <a:r>
              <a:rPr lang="en-US" altLang="zh-CN" dirty="0">
                <a:solidFill>
                  <a:schemeClr val="bg1">
                    <a:lumMod val="95000"/>
                  </a:schemeClr>
                </a:solidFill>
              </a:rPr>
              <a:t>|  </a:t>
            </a:r>
            <a:r>
              <a:rPr lang="en-US" altLang="zh-CN" sz="2000" dirty="0">
                <a:solidFill>
                  <a:schemeClr val="bg1">
                    <a:lumMod val="95000"/>
                  </a:schemeClr>
                </a:solidFill>
              </a:rPr>
              <a:t>FIVE YEARS DEVELOPMENT PLAN</a:t>
            </a:r>
            <a:endParaRPr lang="zh-CN" altLang="en-US" sz="2000" dirty="0">
              <a:solidFill>
                <a:schemeClr val="bg1">
                  <a:lumMod val="95000"/>
                </a:schemeClr>
              </a:solidFill>
            </a:endParaRPr>
          </a:p>
        </p:txBody>
      </p:sp>
      <p:grpSp>
        <p:nvGrpSpPr>
          <p:cNvPr id="3" name="组合 2"/>
          <p:cNvGrpSpPr/>
          <p:nvPr/>
        </p:nvGrpSpPr>
        <p:grpSpPr>
          <a:xfrm>
            <a:off x="562057" y="563191"/>
            <a:ext cx="288032" cy="288032"/>
            <a:chOff x="624979" y="908720"/>
            <a:chExt cx="288032" cy="288032"/>
          </a:xfrm>
        </p:grpSpPr>
        <p:cxnSp>
          <p:nvCxnSpPr>
            <p:cNvPr id="4" name="直接连接符 3"/>
            <p:cNvCxnSpPr/>
            <p:nvPr/>
          </p:nvCxnSpPr>
          <p:spPr>
            <a:xfrm>
              <a:off x="624979" y="1196752"/>
              <a:ext cx="288032" cy="0"/>
            </a:xfrm>
            <a:prstGeom prst="line">
              <a:avLst/>
            </a:prstGeom>
            <a:ln>
              <a:solidFill>
                <a:srgbClr val="F9F9F9"/>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V="1">
              <a:off x="911622" y="908720"/>
              <a:ext cx="0" cy="288032"/>
            </a:xfrm>
            <a:prstGeom prst="line">
              <a:avLst/>
            </a:prstGeom>
            <a:ln>
              <a:solidFill>
                <a:srgbClr val="F9F9F9"/>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flipV="1">
              <a:off x="696987" y="980728"/>
              <a:ext cx="216024" cy="216024"/>
            </a:xfrm>
            <a:prstGeom prst="line">
              <a:avLst/>
            </a:prstGeom>
            <a:ln>
              <a:solidFill>
                <a:srgbClr val="F9F9F9"/>
              </a:solidFill>
            </a:ln>
          </p:spPr>
          <p:style>
            <a:lnRef idx="1">
              <a:schemeClr val="accent1"/>
            </a:lnRef>
            <a:fillRef idx="0">
              <a:schemeClr val="accent1"/>
            </a:fillRef>
            <a:effectRef idx="0">
              <a:schemeClr val="accent1"/>
            </a:effectRef>
            <a:fontRef idx="minor">
              <a:schemeClr val="tx1"/>
            </a:fontRef>
          </p:style>
        </p:cxnSp>
      </p:grpSp>
      <p:sp>
        <p:nvSpPr>
          <p:cNvPr id="50" name="Oval 5"/>
          <p:cNvSpPr/>
          <p:nvPr/>
        </p:nvSpPr>
        <p:spPr>
          <a:xfrm>
            <a:off x="5138738" y="2528242"/>
            <a:ext cx="1924050" cy="1924050"/>
          </a:xfrm>
          <a:prstGeom prst="ellipse">
            <a:avLst/>
          </a:prstGeom>
          <a:solidFill>
            <a:srgbClr val="272D2D"/>
          </a:solidFill>
          <a:ln w="9525">
            <a:solidFill>
              <a:srgbClr val="272D2D"/>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speed"/>
          <p:cNvSpPr txBox="1">
            <a:spLocks noChangeArrowheads="1"/>
          </p:cNvSpPr>
          <p:nvPr/>
        </p:nvSpPr>
        <p:spPr bwMode="auto">
          <a:xfrm>
            <a:off x="5351885" y="3263573"/>
            <a:ext cx="1497756" cy="1938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algn="ctr" latinLnBrk="0">
              <a:lnSpc>
                <a:spcPct val="90000"/>
              </a:lnSpc>
              <a:buClr>
                <a:prstClr val="white"/>
              </a:buClr>
              <a:defRPr/>
            </a:pPr>
            <a:r>
              <a:rPr lang="en-US" altLang="ko-KR" sz="1400" b="1" dirty="0" smtClean="0">
                <a:solidFill>
                  <a:schemeClr val="bg1"/>
                </a:solidFill>
                <a:latin typeface="Calibri" panose="020F0502020204030204" pitchFamily="34" charset="0"/>
                <a:ea typeface="Tahoma" panose="020B0604030504040204" pitchFamily="34" charset="0"/>
                <a:cs typeface="Arial" panose="020B0604020202020204" pitchFamily="34" charset="0"/>
              </a:rPr>
              <a:t>ADD YOUR TEXT</a:t>
            </a:r>
            <a:endParaRPr lang="en-US" altLang="ko-KR" sz="1400" b="1" dirty="0">
              <a:solidFill>
                <a:schemeClr val="bg1"/>
              </a:solidFill>
              <a:latin typeface="Calibri" panose="020F0502020204030204" pitchFamily="34" charset="0"/>
              <a:ea typeface="Tahoma" panose="020B0604030504040204" pitchFamily="34" charset="0"/>
              <a:cs typeface="Arial" panose="020B0604020202020204" pitchFamily="34" charset="0"/>
            </a:endParaRPr>
          </a:p>
        </p:txBody>
      </p:sp>
      <p:sp>
        <p:nvSpPr>
          <p:cNvPr id="52" name="Rectangle 3"/>
          <p:cNvSpPr txBox="1">
            <a:spLocks noChangeArrowheads="1"/>
          </p:cNvSpPr>
          <p:nvPr/>
        </p:nvSpPr>
        <p:spPr bwMode="auto">
          <a:xfrm>
            <a:off x="5193983" y="3517057"/>
            <a:ext cx="1813560" cy="369332"/>
          </a:xfrm>
          <a:prstGeom prst="rect">
            <a:avLst/>
          </a:prstGeom>
        </p:spPr>
        <p:txBody>
          <a:bodyPr wrap="square" lIns="0" tIns="0" rIns="0" bIns="0" anchor="t" anchorCtr="0">
            <a:spAutoFit/>
            <a:scene3d>
              <a:camera prst="orthographicFront"/>
              <a:lightRig rig="threePt" dir="t"/>
            </a:scene3d>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lgn="ctr">
              <a:defRPr/>
            </a:pPr>
            <a:r>
              <a:rPr lang="en-US" sz="1200" dirty="0">
                <a:solidFill>
                  <a:schemeClr val="bg1"/>
                </a:solidFill>
                <a:latin typeface="Calibri" panose="020F0502020204030204" pitchFamily="34" charset="0"/>
                <a:ea typeface="Tahoma" panose="020B0604030504040204" pitchFamily="34" charset="0"/>
                <a:cs typeface="Arial" panose="020B0604020202020204" pitchFamily="34" charset="0"/>
              </a:rPr>
              <a:t>Design inspiration For presentation</a:t>
            </a:r>
          </a:p>
        </p:txBody>
      </p:sp>
      <p:sp>
        <p:nvSpPr>
          <p:cNvPr id="53" name="Rounded Rectangle 3"/>
          <p:cNvSpPr/>
          <p:nvPr/>
        </p:nvSpPr>
        <p:spPr>
          <a:xfrm>
            <a:off x="1267186" y="1923405"/>
            <a:ext cx="3533416" cy="514350"/>
          </a:xfrm>
          <a:prstGeom prst="roundRect">
            <a:avLst>
              <a:gd name="adj" fmla="val 50000"/>
            </a:avLst>
          </a:prstGeom>
          <a:solidFill>
            <a:srgbClr val="B62B52"/>
          </a:solidFill>
          <a:ln w="9525">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speed"/>
          <p:cNvSpPr txBox="1">
            <a:spLocks noChangeArrowheads="1"/>
          </p:cNvSpPr>
          <p:nvPr/>
        </p:nvSpPr>
        <p:spPr bwMode="auto">
          <a:xfrm>
            <a:off x="2423160" y="2083631"/>
            <a:ext cx="2110739" cy="1938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algn="r" latinLnBrk="0">
              <a:lnSpc>
                <a:spcPct val="90000"/>
              </a:lnSpc>
              <a:buClr>
                <a:prstClr val="white"/>
              </a:buClr>
              <a:defRPr/>
            </a:pPr>
            <a:r>
              <a:rPr lang="zh-CN" altLang="en-US" sz="1400" dirty="0" smtClean="0">
                <a:solidFill>
                  <a:schemeClr val="bg1"/>
                </a:solidFill>
                <a:latin typeface="Calibri" panose="020F0502020204030204" pitchFamily="34" charset="0"/>
                <a:ea typeface="Tahoma" panose="020B0604030504040204" pitchFamily="34" charset="0"/>
                <a:cs typeface="Arial" panose="020B0604020202020204" pitchFamily="34" charset="0"/>
              </a:rPr>
              <a:t>春秋视觉工作室</a:t>
            </a:r>
            <a:endParaRPr lang="en-US" altLang="ko-KR" sz="1400" dirty="0">
              <a:solidFill>
                <a:schemeClr val="bg1"/>
              </a:solidFill>
              <a:latin typeface="Calibri" panose="020F0502020204030204" pitchFamily="34" charset="0"/>
              <a:ea typeface="Tahoma" panose="020B0604030504040204" pitchFamily="34" charset="0"/>
              <a:cs typeface="Arial" panose="020B0604020202020204" pitchFamily="34" charset="0"/>
            </a:endParaRPr>
          </a:p>
        </p:txBody>
      </p:sp>
      <p:sp>
        <p:nvSpPr>
          <p:cNvPr id="55" name="Rounded Rectangle 7"/>
          <p:cNvSpPr/>
          <p:nvPr/>
        </p:nvSpPr>
        <p:spPr>
          <a:xfrm>
            <a:off x="1267186" y="3233093"/>
            <a:ext cx="3533416" cy="514350"/>
          </a:xfrm>
          <a:prstGeom prst="roundRect">
            <a:avLst>
              <a:gd name="adj" fmla="val 50000"/>
            </a:avLst>
          </a:prstGeom>
          <a:solidFill>
            <a:srgbClr val="759D2A"/>
          </a:solidFill>
          <a:ln w="9525">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speed"/>
          <p:cNvSpPr txBox="1">
            <a:spLocks noChangeArrowheads="1"/>
          </p:cNvSpPr>
          <p:nvPr/>
        </p:nvSpPr>
        <p:spPr bwMode="auto">
          <a:xfrm>
            <a:off x="2423160" y="3393319"/>
            <a:ext cx="2110739" cy="1938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algn="r" latinLnBrk="0">
              <a:lnSpc>
                <a:spcPct val="90000"/>
              </a:lnSpc>
              <a:buClr>
                <a:prstClr val="white"/>
              </a:buClr>
              <a:defRPr/>
            </a:pPr>
            <a:r>
              <a:rPr lang="zh-CN" altLang="en-US" sz="1400" dirty="0">
                <a:solidFill>
                  <a:schemeClr val="bg1"/>
                </a:solidFill>
                <a:latin typeface="Calibri" panose="020F0502020204030204" pitchFamily="34" charset="0"/>
                <a:ea typeface="Tahoma" panose="020B0604030504040204" pitchFamily="34" charset="0"/>
                <a:cs typeface="Arial" panose="020B0604020202020204" pitchFamily="34" charset="0"/>
              </a:rPr>
              <a:t>春秋视觉工作室</a:t>
            </a:r>
            <a:endParaRPr lang="en-US" altLang="ko-KR" sz="1400" dirty="0">
              <a:solidFill>
                <a:schemeClr val="bg1"/>
              </a:solidFill>
              <a:latin typeface="Calibri" panose="020F0502020204030204" pitchFamily="34" charset="0"/>
              <a:ea typeface="Tahoma" panose="020B0604030504040204" pitchFamily="34" charset="0"/>
              <a:cs typeface="Arial" panose="020B0604020202020204" pitchFamily="34" charset="0"/>
            </a:endParaRPr>
          </a:p>
        </p:txBody>
      </p:sp>
      <p:sp>
        <p:nvSpPr>
          <p:cNvPr id="57" name="Rounded Rectangle 8"/>
          <p:cNvSpPr/>
          <p:nvPr/>
        </p:nvSpPr>
        <p:spPr>
          <a:xfrm>
            <a:off x="1267186" y="4542780"/>
            <a:ext cx="3533416" cy="514350"/>
          </a:xfrm>
          <a:prstGeom prst="roundRect">
            <a:avLst>
              <a:gd name="adj" fmla="val 50000"/>
            </a:avLst>
          </a:prstGeom>
          <a:solidFill>
            <a:srgbClr val="01A0A6"/>
          </a:solidFill>
          <a:ln w="9525">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speed"/>
          <p:cNvSpPr txBox="1">
            <a:spLocks noChangeArrowheads="1"/>
          </p:cNvSpPr>
          <p:nvPr/>
        </p:nvSpPr>
        <p:spPr bwMode="auto">
          <a:xfrm>
            <a:off x="2423160" y="4703006"/>
            <a:ext cx="2110739" cy="1938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algn="r" latinLnBrk="0">
              <a:lnSpc>
                <a:spcPct val="90000"/>
              </a:lnSpc>
              <a:buClr>
                <a:prstClr val="white"/>
              </a:buClr>
              <a:defRPr/>
            </a:pPr>
            <a:r>
              <a:rPr lang="zh-CN" altLang="en-US" sz="1400" dirty="0">
                <a:solidFill>
                  <a:schemeClr val="bg1"/>
                </a:solidFill>
                <a:latin typeface="Calibri" panose="020F0502020204030204" pitchFamily="34" charset="0"/>
                <a:ea typeface="Tahoma" panose="020B0604030504040204" pitchFamily="34" charset="0"/>
                <a:cs typeface="Arial" panose="020B0604020202020204" pitchFamily="34" charset="0"/>
              </a:rPr>
              <a:t>春秋视觉工作室</a:t>
            </a:r>
            <a:endParaRPr lang="en-US" altLang="ko-KR" sz="1400" dirty="0">
              <a:solidFill>
                <a:schemeClr val="bg1"/>
              </a:solidFill>
              <a:latin typeface="Calibri" panose="020F0502020204030204" pitchFamily="34" charset="0"/>
              <a:ea typeface="Tahoma" panose="020B0604030504040204" pitchFamily="34" charset="0"/>
              <a:cs typeface="Arial" panose="020B0604020202020204" pitchFamily="34" charset="0"/>
            </a:endParaRPr>
          </a:p>
        </p:txBody>
      </p:sp>
      <p:sp>
        <p:nvSpPr>
          <p:cNvPr id="59" name="Rounded Rectangle 11"/>
          <p:cNvSpPr/>
          <p:nvPr/>
        </p:nvSpPr>
        <p:spPr>
          <a:xfrm>
            <a:off x="7400925" y="1923405"/>
            <a:ext cx="3529786" cy="514350"/>
          </a:xfrm>
          <a:prstGeom prst="roundRect">
            <a:avLst>
              <a:gd name="adj" fmla="val 50000"/>
            </a:avLst>
          </a:prstGeom>
          <a:solidFill>
            <a:srgbClr val="B62B52"/>
          </a:solidFill>
          <a:ln w="9525">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speed"/>
          <p:cNvSpPr txBox="1">
            <a:spLocks noChangeArrowheads="1"/>
          </p:cNvSpPr>
          <p:nvPr/>
        </p:nvSpPr>
        <p:spPr bwMode="auto">
          <a:xfrm>
            <a:off x="7741920" y="2083631"/>
            <a:ext cx="2110739" cy="1938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latinLnBrk="0">
              <a:lnSpc>
                <a:spcPct val="90000"/>
              </a:lnSpc>
              <a:buClr>
                <a:prstClr val="white"/>
              </a:buClr>
              <a:defRPr/>
            </a:pPr>
            <a:r>
              <a:rPr lang="zh-CN" altLang="en-US" sz="1400" dirty="0">
                <a:solidFill>
                  <a:schemeClr val="bg1"/>
                </a:solidFill>
                <a:latin typeface="Calibri" panose="020F0502020204030204" pitchFamily="34" charset="0"/>
                <a:ea typeface="Tahoma" panose="020B0604030504040204" pitchFamily="34" charset="0"/>
                <a:cs typeface="Arial" panose="020B0604020202020204" pitchFamily="34" charset="0"/>
              </a:rPr>
              <a:t>春秋视觉工作室</a:t>
            </a:r>
            <a:endParaRPr lang="en-US" altLang="ko-KR" sz="1400" dirty="0">
              <a:solidFill>
                <a:schemeClr val="bg1"/>
              </a:solidFill>
              <a:latin typeface="Calibri" panose="020F0502020204030204" pitchFamily="34" charset="0"/>
              <a:ea typeface="Tahoma" panose="020B0604030504040204" pitchFamily="34" charset="0"/>
              <a:cs typeface="Arial" panose="020B0604020202020204" pitchFamily="34" charset="0"/>
            </a:endParaRPr>
          </a:p>
        </p:txBody>
      </p:sp>
      <p:sp>
        <p:nvSpPr>
          <p:cNvPr id="61" name="Rounded Rectangle 12"/>
          <p:cNvSpPr/>
          <p:nvPr/>
        </p:nvSpPr>
        <p:spPr>
          <a:xfrm>
            <a:off x="7400925" y="3233093"/>
            <a:ext cx="3529786" cy="514350"/>
          </a:xfrm>
          <a:prstGeom prst="roundRect">
            <a:avLst>
              <a:gd name="adj" fmla="val 50000"/>
            </a:avLst>
          </a:prstGeom>
          <a:solidFill>
            <a:srgbClr val="759D2A"/>
          </a:solidFill>
          <a:ln w="9525">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speed"/>
          <p:cNvSpPr txBox="1">
            <a:spLocks noChangeArrowheads="1"/>
          </p:cNvSpPr>
          <p:nvPr/>
        </p:nvSpPr>
        <p:spPr bwMode="auto">
          <a:xfrm>
            <a:off x="7741920" y="3393319"/>
            <a:ext cx="2110739" cy="1938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latinLnBrk="0">
              <a:lnSpc>
                <a:spcPct val="90000"/>
              </a:lnSpc>
              <a:buClr>
                <a:prstClr val="white"/>
              </a:buClr>
              <a:defRPr/>
            </a:pPr>
            <a:r>
              <a:rPr lang="zh-CN" altLang="en-US" sz="1400" dirty="0">
                <a:solidFill>
                  <a:schemeClr val="bg1"/>
                </a:solidFill>
                <a:latin typeface="Calibri" panose="020F0502020204030204" pitchFamily="34" charset="0"/>
                <a:ea typeface="Tahoma" panose="020B0604030504040204" pitchFamily="34" charset="0"/>
                <a:cs typeface="Arial" panose="020B0604020202020204" pitchFamily="34" charset="0"/>
              </a:rPr>
              <a:t>春秋视觉工作室</a:t>
            </a:r>
            <a:endParaRPr lang="en-US" altLang="ko-KR" sz="1400" dirty="0">
              <a:solidFill>
                <a:schemeClr val="bg1"/>
              </a:solidFill>
              <a:latin typeface="Calibri" panose="020F0502020204030204" pitchFamily="34" charset="0"/>
              <a:ea typeface="Tahoma" panose="020B0604030504040204" pitchFamily="34" charset="0"/>
              <a:cs typeface="Arial" panose="020B0604020202020204" pitchFamily="34" charset="0"/>
            </a:endParaRPr>
          </a:p>
        </p:txBody>
      </p:sp>
      <p:sp>
        <p:nvSpPr>
          <p:cNvPr id="63" name="Rounded Rectangle 13"/>
          <p:cNvSpPr/>
          <p:nvPr/>
        </p:nvSpPr>
        <p:spPr>
          <a:xfrm>
            <a:off x="7400925" y="4542780"/>
            <a:ext cx="3529786" cy="514350"/>
          </a:xfrm>
          <a:prstGeom prst="roundRect">
            <a:avLst>
              <a:gd name="adj" fmla="val 50000"/>
            </a:avLst>
          </a:prstGeom>
          <a:solidFill>
            <a:srgbClr val="01A0A6"/>
          </a:solidFill>
          <a:ln w="9525">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speed"/>
          <p:cNvSpPr txBox="1">
            <a:spLocks noChangeArrowheads="1"/>
          </p:cNvSpPr>
          <p:nvPr/>
        </p:nvSpPr>
        <p:spPr bwMode="auto">
          <a:xfrm>
            <a:off x="7741920" y="4703006"/>
            <a:ext cx="2110739" cy="1938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latinLnBrk="0">
              <a:lnSpc>
                <a:spcPct val="90000"/>
              </a:lnSpc>
              <a:buClr>
                <a:prstClr val="white"/>
              </a:buClr>
              <a:defRPr/>
            </a:pPr>
            <a:r>
              <a:rPr lang="zh-CN" altLang="en-US" sz="1400" dirty="0">
                <a:solidFill>
                  <a:schemeClr val="bg1"/>
                </a:solidFill>
                <a:latin typeface="Calibri" panose="020F0502020204030204" pitchFamily="34" charset="0"/>
                <a:ea typeface="Tahoma" panose="020B0604030504040204" pitchFamily="34" charset="0"/>
                <a:cs typeface="Arial" panose="020B0604020202020204" pitchFamily="34" charset="0"/>
              </a:rPr>
              <a:t>春秋视觉工作室</a:t>
            </a:r>
            <a:endParaRPr lang="en-US" altLang="ko-KR" sz="1400" dirty="0">
              <a:solidFill>
                <a:schemeClr val="bg1"/>
              </a:solidFill>
              <a:latin typeface="Calibri" panose="020F0502020204030204" pitchFamily="34" charset="0"/>
              <a:ea typeface="Tahoma" panose="020B0604030504040204" pitchFamily="34" charset="0"/>
              <a:cs typeface="Arial" panose="020B0604020202020204" pitchFamily="34" charset="0"/>
            </a:endParaRPr>
          </a:p>
        </p:txBody>
      </p:sp>
      <p:cxnSp>
        <p:nvCxnSpPr>
          <p:cNvPr id="65" name="Straight Connector 32"/>
          <p:cNvCxnSpPr>
            <a:stCxn id="53" idx="3"/>
            <a:endCxn id="50" idx="2"/>
          </p:cNvCxnSpPr>
          <p:nvPr/>
        </p:nvCxnSpPr>
        <p:spPr>
          <a:xfrm>
            <a:off x="4800602" y="2180580"/>
            <a:ext cx="338136" cy="1309687"/>
          </a:xfrm>
          <a:prstGeom prst="line">
            <a:avLst/>
          </a:prstGeom>
          <a:ln>
            <a:solidFill>
              <a:srgbClr val="B62B52"/>
            </a:solidFill>
          </a:ln>
        </p:spPr>
        <p:style>
          <a:lnRef idx="1">
            <a:schemeClr val="accent1"/>
          </a:lnRef>
          <a:fillRef idx="0">
            <a:schemeClr val="accent1"/>
          </a:fillRef>
          <a:effectRef idx="0">
            <a:schemeClr val="accent1"/>
          </a:effectRef>
          <a:fontRef idx="minor">
            <a:schemeClr val="tx1"/>
          </a:fontRef>
        </p:style>
      </p:cxnSp>
      <p:cxnSp>
        <p:nvCxnSpPr>
          <p:cNvPr id="66" name="Straight Connector 34"/>
          <p:cNvCxnSpPr>
            <a:stCxn id="55" idx="3"/>
            <a:endCxn id="50" idx="2"/>
          </p:cNvCxnSpPr>
          <p:nvPr/>
        </p:nvCxnSpPr>
        <p:spPr>
          <a:xfrm flipV="1">
            <a:off x="4800602" y="3490267"/>
            <a:ext cx="338136" cy="1"/>
          </a:xfrm>
          <a:prstGeom prst="line">
            <a:avLst/>
          </a:prstGeom>
          <a:ln>
            <a:solidFill>
              <a:srgbClr val="759D2A"/>
            </a:solidFill>
          </a:ln>
        </p:spPr>
        <p:style>
          <a:lnRef idx="1">
            <a:schemeClr val="accent1"/>
          </a:lnRef>
          <a:fillRef idx="0">
            <a:schemeClr val="accent1"/>
          </a:fillRef>
          <a:effectRef idx="0">
            <a:schemeClr val="accent1"/>
          </a:effectRef>
          <a:fontRef idx="minor">
            <a:schemeClr val="tx1"/>
          </a:fontRef>
        </p:style>
      </p:cxnSp>
      <p:cxnSp>
        <p:nvCxnSpPr>
          <p:cNvPr id="67" name="Straight Connector 36"/>
          <p:cNvCxnSpPr>
            <a:stCxn id="57" idx="3"/>
            <a:endCxn id="50" idx="2"/>
          </p:cNvCxnSpPr>
          <p:nvPr/>
        </p:nvCxnSpPr>
        <p:spPr>
          <a:xfrm flipV="1">
            <a:off x="4800602" y="3490267"/>
            <a:ext cx="338136" cy="1309688"/>
          </a:xfrm>
          <a:prstGeom prst="line">
            <a:avLst/>
          </a:prstGeom>
          <a:ln>
            <a:solidFill>
              <a:srgbClr val="01A0A6"/>
            </a:solidFill>
          </a:ln>
        </p:spPr>
        <p:style>
          <a:lnRef idx="1">
            <a:schemeClr val="accent1"/>
          </a:lnRef>
          <a:fillRef idx="0">
            <a:schemeClr val="accent1"/>
          </a:fillRef>
          <a:effectRef idx="0">
            <a:schemeClr val="accent1"/>
          </a:effectRef>
          <a:fontRef idx="minor">
            <a:schemeClr val="tx1"/>
          </a:fontRef>
        </p:style>
      </p:cxnSp>
      <p:cxnSp>
        <p:nvCxnSpPr>
          <p:cNvPr id="68" name="Straight Connector 37"/>
          <p:cNvCxnSpPr>
            <a:stCxn id="59" idx="1"/>
            <a:endCxn id="50" idx="6"/>
          </p:cNvCxnSpPr>
          <p:nvPr/>
        </p:nvCxnSpPr>
        <p:spPr>
          <a:xfrm flipH="1">
            <a:off x="7062788" y="2180580"/>
            <a:ext cx="338137" cy="1309687"/>
          </a:xfrm>
          <a:prstGeom prst="line">
            <a:avLst/>
          </a:prstGeom>
          <a:ln>
            <a:solidFill>
              <a:srgbClr val="B62B52"/>
            </a:solidFill>
          </a:ln>
        </p:spPr>
        <p:style>
          <a:lnRef idx="1">
            <a:schemeClr val="accent1"/>
          </a:lnRef>
          <a:fillRef idx="0">
            <a:schemeClr val="accent1"/>
          </a:fillRef>
          <a:effectRef idx="0">
            <a:schemeClr val="accent1"/>
          </a:effectRef>
          <a:fontRef idx="minor">
            <a:schemeClr val="tx1"/>
          </a:fontRef>
        </p:style>
      </p:cxnSp>
      <p:cxnSp>
        <p:nvCxnSpPr>
          <p:cNvPr id="69" name="Straight Connector 40"/>
          <p:cNvCxnSpPr>
            <a:stCxn id="50" idx="6"/>
            <a:endCxn id="61" idx="1"/>
          </p:cNvCxnSpPr>
          <p:nvPr/>
        </p:nvCxnSpPr>
        <p:spPr>
          <a:xfrm>
            <a:off x="7062788" y="3490267"/>
            <a:ext cx="338137" cy="1"/>
          </a:xfrm>
          <a:prstGeom prst="line">
            <a:avLst/>
          </a:prstGeom>
          <a:ln>
            <a:solidFill>
              <a:srgbClr val="759D2A"/>
            </a:solidFill>
          </a:ln>
        </p:spPr>
        <p:style>
          <a:lnRef idx="1">
            <a:schemeClr val="accent1"/>
          </a:lnRef>
          <a:fillRef idx="0">
            <a:schemeClr val="accent1"/>
          </a:fillRef>
          <a:effectRef idx="0">
            <a:schemeClr val="accent1"/>
          </a:effectRef>
          <a:fontRef idx="minor">
            <a:schemeClr val="tx1"/>
          </a:fontRef>
        </p:style>
      </p:cxnSp>
      <p:cxnSp>
        <p:nvCxnSpPr>
          <p:cNvPr id="70" name="Straight Connector 43"/>
          <p:cNvCxnSpPr>
            <a:stCxn id="63" idx="1"/>
            <a:endCxn id="50" idx="6"/>
          </p:cNvCxnSpPr>
          <p:nvPr/>
        </p:nvCxnSpPr>
        <p:spPr>
          <a:xfrm flipH="1" flipV="1">
            <a:off x="7062788" y="3490267"/>
            <a:ext cx="338137" cy="1309688"/>
          </a:xfrm>
          <a:prstGeom prst="line">
            <a:avLst/>
          </a:prstGeom>
          <a:ln>
            <a:solidFill>
              <a:srgbClr val="01A0A6"/>
            </a:solidFill>
          </a:ln>
        </p:spPr>
        <p:style>
          <a:lnRef idx="1">
            <a:schemeClr val="accent1"/>
          </a:lnRef>
          <a:fillRef idx="0">
            <a:schemeClr val="accent1"/>
          </a:fillRef>
          <a:effectRef idx="0">
            <a:schemeClr val="accent1"/>
          </a:effectRef>
          <a:fontRef idx="minor">
            <a:schemeClr val="tx1"/>
          </a:fontRef>
        </p:style>
      </p:cxnSp>
      <p:sp>
        <p:nvSpPr>
          <p:cNvPr id="71" name="Rectangle 3"/>
          <p:cNvSpPr txBox="1">
            <a:spLocks noChangeArrowheads="1"/>
          </p:cNvSpPr>
          <p:nvPr/>
        </p:nvSpPr>
        <p:spPr bwMode="auto">
          <a:xfrm>
            <a:off x="1267185" y="2476908"/>
            <a:ext cx="3266714" cy="486480"/>
          </a:xfrm>
          <a:prstGeom prst="rect">
            <a:avLst/>
          </a:prstGeom>
        </p:spPr>
        <p:txBody>
          <a:bodyPr wrap="square" lIns="0" tIns="0" rIns="0" bIns="0" anchor="t" anchorCtr="0">
            <a:spAutoFit/>
            <a:scene3d>
              <a:camera prst="orthographicFront"/>
              <a:lightRig rig="threePt" dir="t"/>
            </a:scene3d>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algn="r" defTabSz="914400">
              <a:lnSpc>
                <a:spcPct val="150000"/>
              </a:lnSpc>
              <a:spcAft>
                <a:spcPts val="600"/>
              </a:spcAft>
              <a:buClr>
                <a:srgbClr val="5B9BD5"/>
              </a:buClr>
            </a:pPr>
            <a:r>
              <a:rPr lang="zh-CN" altLang="en-US" sz="1100" dirty="0">
                <a:solidFill>
                  <a:prstClr val="black">
                    <a:lumMod val="65000"/>
                    <a:lumOff val="35000"/>
                  </a:prstClr>
                </a:solidFill>
                <a:latin typeface="微软雅黑" panose="020B0503020204020204" pitchFamily="34" charset="-122"/>
              </a:rPr>
              <a:t>为客户提供有效服务，是我们工作的方向和价值评价的标尺，成就客户就是成就我们自己</a:t>
            </a:r>
          </a:p>
        </p:txBody>
      </p:sp>
      <p:sp>
        <p:nvSpPr>
          <p:cNvPr id="72" name="Rectangle 3"/>
          <p:cNvSpPr txBox="1">
            <a:spLocks noChangeArrowheads="1"/>
          </p:cNvSpPr>
          <p:nvPr/>
        </p:nvSpPr>
        <p:spPr bwMode="auto">
          <a:xfrm>
            <a:off x="1267185" y="3793235"/>
            <a:ext cx="3266714" cy="530723"/>
          </a:xfrm>
          <a:prstGeom prst="rect">
            <a:avLst/>
          </a:prstGeom>
        </p:spPr>
        <p:txBody>
          <a:bodyPr wrap="square" lIns="0" tIns="0" rIns="0" bIns="0" anchor="t" anchorCtr="0">
            <a:spAutoFit/>
            <a:scene3d>
              <a:camera prst="orthographicFront"/>
              <a:lightRig rig="threePt" dir="t"/>
            </a:scene3d>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algn="r" defTabSz="914400">
              <a:lnSpc>
                <a:spcPct val="150000"/>
              </a:lnSpc>
              <a:spcAft>
                <a:spcPts val="600"/>
              </a:spcAft>
              <a:buClr>
                <a:srgbClr val="5B9BD5"/>
              </a:buClr>
            </a:pPr>
            <a:r>
              <a:rPr lang="zh-CN" altLang="en-US" sz="1200" dirty="0">
                <a:solidFill>
                  <a:prstClr val="black">
                    <a:lumMod val="65000"/>
                    <a:lumOff val="35000"/>
                  </a:prstClr>
                </a:solidFill>
                <a:latin typeface="微软雅黑" panose="020B0503020204020204" pitchFamily="34" charset="-122"/>
              </a:rPr>
              <a:t>为客户提供有效服务，是我们工作的方向和价值评价的标尺，成就客户就是成就我们自己</a:t>
            </a:r>
          </a:p>
        </p:txBody>
      </p:sp>
      <p:sp>
        <p:nvSpPr>
          <p:cNvPr id="73" name="Rectangle 3"/>
          <p:cNvSpPr txBox="1">
            <a:spLocks noChangeArrowheads="1"/>
          </p:cNvSpPr>
          <p:nvPr/>
        </p:nvSpPr>
        <p:spPr bwMode="auto">
          <a:xfrm>
            <a:off x="1267185" y="5109562"/>
            <a:ext cx="3266714" cy="530723"/>
          </a:xfrm>
          <a:prstGeom prst="rect">
            <a:avLst/>
          </a:prstGeom>
        </p:spPr>
        <p:txBody>
          <a:bodyPr wrap="square" lIns="0" tIns="0" rIns="0" bIns="0" anchor="t" anchorCtr="0">
            <a:spAutoFit/>
            <a:scene3d>
              <a:camera prst="orthographicFront"/>
              <a:lightRig rig="threePt" dir="t"/>
            </a:scene3d>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algn="r" defTabSz="914400">
              <a:lnSpc>
                <a:spcPct val="150000"/>
              </a:lnSpc>
              <a:spcAft>
                <a:spcPts val="600"/>
              </a:spcAft>
              <a:buClr>
                <a:srgbClr val="5B9BD5"/>
              </a:buClr>
            </a:pPr>
            <a:r>
              <a:rPr lang="zh-CN" altLang="en-US" sz="1200" dirty="0">
                <a:solidFill>
                  <a:prstClr val="black">
                    <a:lumMod val="65000"/>
                    <a:lumOff val="35000"/>
                  </a:prstClr>
                </a:solidFill>
                <a:latin typeface="微软雅黑" panose="020B0503020204020204" pitchFamily="34" charset="-122"/>
              </a:rPr>
              <a:t>为客户提供有效服务，是我们工作的方向和价值评价的标尺，成就客户就是成就我们自己</a:t>
            </a:r>
          </a:p>
        </p:txBody>
      </p:sp>
      <p:sp>
        <p:nvSpPr>
          <p:cNvPr id="74" name="Rectangle 3"/>
          <p:cNvSpPr txBox="1">
            <a:spLocks noChangeArrowheads="1"/>
          </p:cNvSpPr>
          <p:nvPr/>
        </p:nvSpPr>
        <p:spPr bwMode="auto">
          <a:xfrm>
            <a:off x="7663997" y="2476908"/>
            <a:ext cx="3266714" cy="530723"/>
          </a:xfrm>
          <a:prstGeom prst="rect">
            <a:avLst/>
          </a:prstGeom>
        </p:spPr>
        <p:txBody>
          <a:bodyPr wrap="square" lIns="0" tIns="0" rIns="0" bIns="0" anchor="t" anchorCtr="0">
            <a:spAutoFit/>
            <a:scene3d>
              <a:camera prst="orthographicFront"/>
              <a:lightRig rig="threePt" dir="t"/>
            </a:scene3d>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defTabSz="914400">
              <a:lnSpc>
                <a:spcPct val="150000"/>
              </a:lnSpc>
              <a:spcAft>
                <a:spcPts val="600"/>
              </a:spcAft>
              <a:buClr>
                <a:srgbClr val="5B9BD5"/>
              </a:buClr>
            </a:pPr>
            <a:r>
              <a:rPr lang="zh-CN" altLang="en-US" sz="1200" dirty="0">
                <a:solidFill>
                  <a:prstClr val="black">
                    <a:lumMod val="65000"/>
                    <a:lumOff val="35000"/>
                  </a:prstClr>
                </a:solidFill>
                <a:latin typeface="微软雅黑" panose="020B0503020204020204" pitchFamily="34" charset="-122"/>
              </a:rPr>
              <a:t>为客户提供有效服务，是我们工作的方向和价值评价的标尺，成就客户就是成就我们自己</a:t>
            </a:r>
          </a:p>
        </p:txBody>
      </p:sp>
      <p:sp>
        <p:nvSpPr>
          <p:cNvPr id="75" name="Rectangle 3"/>
          <p:cNvSpPr txBox="1">
            <a:spLocks noChangeArrowheads="1"/>
          </p:cNvSpPr>
          <p:nvPr/>
        </p:nvSpPr>
        <p:spPr bwMode="auto">
          <a:xfrm>
            <a:off x="7663997" y="3793235"/>
            <a:ext cx="3266714" cy="530723"/>
          </a:xfrm>
          <a:prstGeom prst="rect">
            <a:avLst/>
          </a:prstGeom>
        </p:spPr>
        <p:txBody>
          <a:bodyPr wrap="square" lIns="0" tIns="0" rIns="0" bIns="0" anchor="t" anchorCtr="0">
            <a:spAutoFit/>
            <a:scene3d>
              <a:camera prst="orthographicFront"/>
              <a:lightRig rig="threePt" dir="t"/>
            </a:scene3d>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defTabSz="914400">
              <a:lnSpc>
                <a:spcPct val="150000"/>
              </a:lnSpc>
              <a:spcAft>
                <a:spcPts val="600"/>
              </a:spcAft>
              <a:buClr>
                <a:srgbClr val="5B9BD5"/>
              </a:buClr>
            </a:pPr>
            <a:r>
              <a:rPr lang="zh-CN" altLang="en-US" sz="1200" dirty="0">
                <a:solidFill>
                  <a:prstClr val="black">
                    <a:lumMod val="65000"/>
                    <a:lumOff val="35000"/>
                  </a:prstClr>
                </a:solidFill>
                <a:latin typeface="微软雅黑" panose="020B0503020204020204" pitchFamily="34" charset="-122"/>
              </a:rPr>
              <a:t>为客户提供有效服务，是我们工作的方向和价值评价的标尺，成就客户就是成就我们自己</a:t>
            </a:r>
          </a:p>
        </p:txBody>
      </p:sp>
      <p:sp>
        <p:nvSpPr>
          <p:cNvPr id="76" name="Rectangle 3"/>
          <p:cNvSpPr txBox="1">
            <a:spLocks noChangeArrowheads="1"/>
          </p:cNvSpPr>
          <p:nvPr/>
        </p:nvSpPr>
        <p:spPr bwMode="auto">
          <a:xfrm>
            <a:off x="7663997" y="5109562"/>
            <a:ext cx="3266714" cy="530723"/>
          </a:xfrm>
          <a:prstGeom prst="rect">
            <a:avLst/>
          </a:prstGeom>
        </p:spPr>
        <p:txBody>
          <a:bodyPr wrap="square" lIns="0" tIns="0" rIns="0" bIns="0" anchor="t" anchorCtr="0">
            <a:spAutoFit/>
            <a:scene3d>
              <a:camera prst="orthographicFront"/>
              <a:lightRig rig="threePt" dir="t"/>
            </a:scene3d>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defTabSz="914400">
              <a:lnSpc>
                <a:spcPct val="150000"/>
              </a:lnSpc>
              <a:spcAft>
                <a:spcPts val="600"/>
              </a:spcAft>
              <a:buClr>
                <a:srgbClr val="5B9BD5"/>
              </a:buClr>
            </a:pPr>
            <a:r>
              <a:rPr lang="zh-CN" altLang="en-US" sz="1200" dirty="0">
                <a:solidFill>
                  <a:prstClr val="black">
                    <a:lumMod val="65000"/>
                    <a:lumOff val="35000"/>
                  </a:prstClr>
                </a:solidFill>
                <a:latin typeface="微软雅黑" panose="020B0503020204020204" pitchFamily="34" charset="-122"/>
              </a:rPr>
              <a:t>为客户提供有效服务，是我们工作的方向和价值评价的标尺，成就客户就是成就我们自己</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3"/>
          <p:cNvSpPr>
            <a:spLocks noEditPoints="1"/>
          </p:cNvSpPr>
          <p:nvPr/>
        </p:nvSpPr>
        <p:spPr bwMode="auto">
          <a:xfrm>
            <a:off x="1609725" y="1552196"/>
            <a:ext cx="3276656" cy="2693230"/>
          </a:xfrm>
          <a:custGeom>
            <a:avLst/>
            <a:gdLst>
              <a:gd name="T0" fmla="*/ 3044 w 3044"/>
              <a:gd name="T1" fmla="*/ 2502 h 2502"/>
              <a:gd name="T2" fmla="*/ 0 w 3044"/>
              <a:gd name="T3" fmla="*/ 2502 h 2502"/>
              <a:gd name="T4" fmla="*/ 0 w 3044"/>
              <a:gd name="T5" fmla="*/ 0 h 2502"/>
              <a:gd name="T6" fmla="*/ 3044 w 3044"/>
              <a:gd name="T7" fmla="*/ 0 h 2502"/>
              <a:gd name="T8" fmla="*/ 3044 w 3044"/>
              <a:gd name="T9" fmla="*/ 2502 h 2502"/>
              <a:gd name="T10" fmla="*/ 104 w 3044"/>
              <a:gd name="T11" fmla="*/ 2398 h 2502"/>
              <a:gd name="T12" fmla="*/ 2940 w 3044"/>
              <a:gd name="T13" fmla="*/ 2398 h 2502"/>
              <a:gd name="T14" fmla="*/ 2940 w 3044"/>
              <a:gd name="T15" fmla="*/ 105 h 2502"/>
              <a:gd name="T16" fmla="*/ 104 w 3044"/>
              <a:gd name="T17" fmla="*/ 105 h 2502"/>
              <a:gd name="T18" fmla="*/ 104 w 3044"/>
              <a:gd name="T19" fmla="*/ 2398 h 2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44" h="2502">
                <a:moveTo>
                  <a:pt x="3044" y="2502"/>
                </a:moveTo>
                <a:lnTo>
                  <a:pt x="0" y="2502"/>
                </a:lnTo>
                <a:lnTo>
                  <a:pt x="0" y="0"/>
                </a:lnTo>
                <a:lnTo>
                  <a:pt x="3044" y="0"/>
                </a:lnTo>
                <a:lnTo>
                  <a:pt x="3044" y="2502"/>
                </a:lnTo>
                <a:close/>
                <a:moveTo>
                  <a:pt x="104" y="2398"/>
                </a:moveTo>
                <a:lnTo>
                  <a:pt x="2940" y="2398"/>
                </a:lnTo>
                <a:lnTo>
                  <a:pt x="2940" y="105"/>
                </a:lnTo>
                <a:lnTo>
                  <a:pt x="104" y="105"/>
                </a:lnTo>
                <a:lnTo>
                  <a:pt x="104" y="2398"/>
                </a:lnTo>
                <a:close/>
              </a:path>
            </a:pathLst>
          </a:custGeom>
          <a:solidFill>
            <a:srgbClr val="01B6BF"/>
          </a:solidFill>
          <a:ln>
            <a:noFill/>
          </a:ln>
        </p:spPr>
        <p:txBody>
          <a:bodyPr vert="horz" wrap="square" lIns="91440" tIns="45720" rIns="91440" bIns="45720" numCol="1" anchor="t" anchorCtr="0" compatLnSpc="1"/>
          <a:lstStyle/>
          <a:p>
            <a:endParaRPr lang="zh-CN" altLang="en-US"/>
          </a:p>
        </p:txBody>
      </p:sp>
      <p:sp>
        <p:nvSpPr>
          <p:cNvPr id="3" name="矩形 2"/>
          <p:cNvSpPr/>
          <p:nvPr/>
        </p:nvSpPr>
        <p:spPr>
          <a:xfrm>
            <a:off x="1773640" y="1684834"/>
            <a:ext cx="3221439" cy="2308324"/>
          </a:xfrm>
          <a:prstGeom prst="rect">
            <a:avLst/>
          </a:prstGeom>
        </p:spPr>
        <p:txBody>
          <a:bodyPr wrap="square">
            <a:spAutoFit/>
          </a:bodyPr>
          <a:lstStyle/>
          <a:p>
            <a:r>
              <a:rPr lang="en-US" altLang="zh-CN" sz="7200" dirty="0" smtClean="0">
                <a:solidFill>
                  <a:srgbClr val="92D050"/>
                </a:solidFill>
                <a:latin typeface="DINSchrift" pitchFamily="50" charset="0"/>
                <a:ea typeface="Roboto" panose="02000000000000000000" pitchFamily="2" charset="0"/>
              </a:rPr>
              <a:t>PART</a:t>
            </a:r>
            <a:r>
              <a:rPr lang="en-US" altLang="zh-CN" sz="7200" dirty="0" smtClean="0">
                <a:solidFill>
                  <a:schemeClr val="bg1"/>
                </a:solidFill>
                <a:latin typeface="DINSchrift" pitchFamily="50" charset="0"/>
                <a:ea typeface="Roboto" panose="02000000000000000000" pitchFamily="2" charset="0"/>
              </a:rPr>
              <a:t> </a:t>
            </a:r>
            <a:r>
              <a:rPr lang="en-US" altLang="zh-CN" sz="7200" dirty="0" smtClean="0">
                <a:solidFill>
                  <a:srgbClr val="01B6BF"/>
                </a:solidFill>
                <a:latin typeface="DINSchrift" pitchFamily="50" charset="0"/>
                <a:ea typeface="Roboto" panose="02000000000000000000" pitchFamily="2" charset="0"/>
              </a:rPr>
              <a:t>FOUR</a:t>
            </a:r>
            <a:endParaRPr lang="en-US" altLang="zh-CN" sz="7200" dirty="0">
              <a:solidFill>
                <a:srgbClr val="01B6BF"/>
              </a:solidFill>
              <a:latin typeface="DINSchrift" pitchFamily="50" charset="0"/>
              <a:ea typeface="Roboto" panose="02000000000000000000" pitchFamily="2" charset="0"/>
            </a:endParaRPr>
          </a:p>
        </p:txBody>
      </p:sp>
      <p:sp>
        <p:nvSpPr>
          <p:cNvPr id="4" name="文本框 9"/>
          <p:cNvSpPr txBox="1"/>
          <p:nvPr/>
        </p:nvSpPr>
        <p:spPr>
          <a:xfrm>
            <a:off x="5158994" y="1850172"/>
            <a:ext cx="4872110" cy="807913"/>
          </a:xfrm>
          <a:prstGeom prst="rect">
            <a:avLst/>
          </a:prstGeom>
          <a:noFill/>
        </p:spPr>
        <p:txBody>
          <a:bodyPr wrap="square" lIns="68580" tIns="34290" rIns="68580" bIns="34290" rtlCol="0">
            <a:spAutoFit/>
          </a:bodyPr>
          <a:lstStyle/>
          <a:p>
            <a:pPr marL="0" lvl="1"/>
            <a:r>
              <a:rPr lang="zh-CN" altLang="en-US" sz="4800" b="1" dirty="0" smtClean="0">
                <a:solidFill>
                  <a:srgbClr val="92D050"/>
                </a:solidFill>
                <a:latin typeface="微软雅黑" panose="020B0503020204020204" pitchFamily="34" charset="-122"/>
                <a:ea typeface="微软雅黑" panose="020B0503020204020204" pitchFamily="34" charset="-122"/>
              </a:rPr>
              <a:t>财务融资计划</a:t>
            </a:r>
            <a:endParaRPr lang="zh-CN" altLang="en-US" sz="4800" b="1" dirty="0">
              <a:solidFill>
                <a:srgbClr val="92D050"/>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5116547" y="2658085"/>
            <a:ext cx="4914557" cy="170816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altLang="zh-CN" sz="1400" dirty="0">
                <a:solidFill>
                  <a:schemeClr val="bg1">
                    <a:lumMod val="75000"/>
                  </a:schemeClr>
                </a:solidFill>
              </a:rPr>
              <a:t>The spring and autumn period and the visual studio is one of the enterprises and individuals to provide professional creativity, brand integration design consultants, more than 10 years working experience. To customers as the benchmark, with wisdom grafting business and the arts.</a:t>
            </a:r>
            <a:endParaRPr lang="zh-CN" altLang="zh-CN" sz="1400" dirty="0">
              <a:solidFill>
                <a:schemeClr val="bg1">
                  <a:lumMod val="75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500"/>
                            </p:stCondLst>
                            <p:childTnLst>
                              <p:par>
                                <p:cTn id="17" presetID="2" presetClass="entr" presetSubtype="2" fill="hold" grpId="0" nodeType="afterEffect">
                                  <p:stCondLst>
                                    <p:cond delay="0"/>
                                  </p:stCondLst>
                                  <p:iterate type="lt">
                                    <p:tmPct val="10000"/>
                                  </p:iterate>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1+#ppt_w/2"/>
                                          </p:val>
                                        </p:tav>
                                        <p:tav tm="100000">
                                          <p:val>
                                            <p:strVal val="#ppt_x"/>
                                          </p:val>
                                        </p:tav>
                                      </p:tavLst>
                                    </p:anim>
                                    <p:anim calcmode="lin" valueType="num">
                                      <p:cBhvr additive="base">
                                        <p:cTn id="20" dur="500" fill="hold"/>
                                        <p:tgtEl>
                                          <p:spTgt spid="4"/>
                                        </p:tgtEl>
                                        <p:attrNameLst>
                                          <p:attrName>ppt_y</p:attrName>
                                        </p:attrNameLst>
                                      </p:cBhvr>
                                      <p:tavLst>
                                        <p:tav tm="0">
                                          <p:val>
                                            <p:strVal val="#ppt_y"/>
                                          </p:val>
                                        </p:tav>
                                        <p:tav tm="100000">
                                          <p:val>
                                            <p:strVal val="#ppt_y"/>
                                          </p:val>
                                        </p:tav>
                                      </p:tavLst>
                                    </p:anim>
                                  </p:childTnLst>
                                </p:cTn>
                              </p:par>
                            </p:childTnLst>
                          </p:cTn>
                        </p:par>
                        <p:par>
                          <p:cTn id="21" fill="hold">
                            <p:stCondLst>
                              <p:cond delay="1250"/>
                            </p:stCondLst>
                            <p:childTnLst>
                              <p:par>
                                <p:cTn id="22" presetID="10" presetClass="entr" presetSubtype="0"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4"/>
          <p:cNvSpPr txBox="1"/>
          <p:nvPr/>
        </p:nvSpPr>
        <p:spPr>
          <a:xfrm>
            <a:off x="913009" y="517895"/>
            <a:ext cx="5764237" cy="406144"/>
          </a:xfrm>
          <a:prstGeom prst="rect">
            <a:avLst/>
          </a:prstGeom>
        </p:spPr>
        <p:txBody>
          <a:bodyPr vert="horz" lIns="91440" tIns="45720" rIns="91440" bIns="45720" rtlCol="0" anchor="ctr">
            <a:noAutofit/>
          </a:bodyPr>
          <a:lstStyle>
            <a:defPPr>
              <a:defRPr lang="zh-CN"/>
            </a:defPPr>
            <a:lvl1pPr defTabSz="914400">
              <a:spcBef>
                <a:spcPct val="0"/>
              </a:spcBef>
              <a:buNone/>
              <a:defRPr sz="2800" b="1">
                <a:solidFill>
                  <a:srgbClr val="2C3637"/>
                </a:solidFill>
                <a:latin typeface="微软雅黑" panose="020B0503020204020204" pitchFamily="34" charset="-122"/>
                <a:ea typeface="微软雅黑" panose="020B0503020204020204" pitchFamily="34" charset="-122"/>
                <a:cs typeface="+mj-cs"/>
              </a:defRPr>
            </a:lvl1pPr>
          </a:lstStyle>
          <a:p>
            <a:r>
              <a:rPr lang="zh-CN" altLang="en-US" dirty="0">
                <a:solidFill>
                  <a:schemeClr val="bg1">
                    <a:lumMod val="95000"/>
                  </a:schemeClr>
                </a:solidFill>
              </a:rPr>
              <a:t>竞争对手  </a:t>
            </a:r>
            <a:r>
              <a:rPr lang="en-US" altLang="zh-CN" dirty="0">
                <a:solidFill>
                  <a:schemeClr val="bg1">
                    <a:lumMod val="95000"/>
                  </a:schemeClr>
                </a:solidFill>
              </a:rPr>
              <a:t>|  </a:t>
            </a:r>
            <a:r>
              <a:rPr lang="en-US" altLang="zh-CN" sz="2000" dirty="0">
                <a:solidFill>
                  <a:schemeClr val="bg1">
                    <a:lumMod val="95000"/>
                  </a:schemeClr>
                </a:solidFill>
              </a:rPr>
              <a:t>COMPETITORS</a:t>
            </a:r>
            <a:endParaRPr lang="zh-CN" altLang="en-US" sz="2000" dirty="0">
              <a:solidFill>
                <a:schemeClr val="bg1">
                  <a:lumMod val="95000"/>
                </a:schemeClr>
              </a:solidFill>
            </a:endParaRPr>
          </a:p>
        </p:txBody>
      </p:sp>
      <p:grpSp>
        <p:nvGrpSpPr>
          <p:cNvPr id="3" name="组合 2"/>
          <p:cNvGrpSpPr/>
          <p:nvPr/>
        </p:nvGrpSpPr>
        <p:grpSpPr>
          <a:xfrm>
            <a:off x="562057" y="563191"/>
            <a:ext cx="288032" cy="288032"/>
            <a:chOff x="624979" y="908720"/>
            <a:chExt cx="288032" cy="288032"/>
          </a:xfrm>
        </p:grpSpPr>
        <p:cxnSp>
          <p:nvCxnSpPr>
            <p:cNvPr id="4" name="直接连接符 3"/>
            <p:cNvCxnSpPr/>
            <p:nvPr/>
          </p:nvCxnSpPr>
          <p:spPr>
            <a:xfrm>
              <a:off x="624979" y="1196752"/>
              <a:ext cx="288032" cy="0"/>
            </a:xfrm>
            <a:prstGeom prst="line">
              <a:avLst/>
            </a:prstGeom>
            <a:ln>
              <a:solidFill>
                <a:srgbClr val="F9F9F9"/>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V="1">
              <a:off x="911622" y="908720"/>
              <a:ext cx="0" cy="288032"/>
            </a:xfrm>
            <a:prstGeom prst="line">
              <a:avLst/>
            </a:prstGeom>
            <a:ln>
              <a:solidFill>
                <a:srgbClr val="F9F9F9"/>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flipV="1">
              <a:off x="696987" y="980728"/>
              <a:ext cx="216024" cy="216024"/>
            </a:xfrm>
            <a:prstGeom prst="line">
              <a:avLst/>
            </a:prstGeom>
            <a:ln>
              <a:solidFill>
                <a:srgbClr val="F9F9F9"/>
              </a:solidFill>
            </a:ln>
          </p:spPr>
          <p:style>
            <a:lnRef idx="1">
              <a:schemeClr val="accent1"/>
            </a:lnRef>
            <a:fillRef idx="0">
              <a:schemeClr val="accent1"/>
            </a:fillRef>
            <a:effectRef idx="0">
              <a:schemeClr val="accent1"/>
            </a:effectRef>
            <a:fontRef idx="minor">
              <a:schemeClr val="tx1"/>
            </a:fontRef>
          </p:style>
        </p:cxnSp>
      </p:grpSp>
      <p:cxnSp>
        <p:nvCxnSpPr>
          <p:cNvPr id="49" name="직선 연결선 43"/>
          <p:cNvCxnSpPr/>
          <p:nvPr/>
        </p:nvCxnSpPr>
        <p:spPr>
          <a:xfrm>
            <a:off x="4701838" y="1802582"/>
            <a:ext cx="0" cy="3606673"/>
          </a:xfrm>
          <a:prstGeom prst="line">
            <a:avLst/>
          </a:prstGeom>
          <a:ln w="31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0" name="직선 연결선 43"/>
          <p:cNvCxnSpPr/>
          <p:nvPr/>
        </p:nvCxnSpPr>
        <p:spPr>
          <a:xfrm>
            <a:off x="7490163" y="1802582"/>
            <a:ext cx="0" cy="3606673"/>
          </a:xfrm>
          <a:prstGeom prst="line">
            <a:avLst/>
          </a:prstGeom>
          <a:ln w="31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1" name="직선 연결선 43"/>
          <p:cNvCxnSpPr/>
          <p:nvPr/>
        </p:nvCxnSpPr>
        <p:spPr>
          <a:xfrm>
            <a:off x="10278488" y="1802582"/>
            <a:ext cx="0" cy="3606673"/>
          </a:xfrm>
          <a:prstGeom prst="line">
            <a:avLst/>
          </a:prstGeom>
          <a:ln w="31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2" name="직선 연결선 43"/>
          <p:cNvCxnSpPr/>
          <p:nvPr/>
        </p:nvCxnSpPr>
        <p:spPr>
          <a:xfrm>
            <a:off x="1913513" y="1802582"/>
            <a:ext cx="0" cy="3606673"/>
          </a:xfrm>
          <a:prstGeom prst="line">
            <a:avLst/>
          </a:prstGeom>
          <a:ln w="31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nvGrpSpPr>
          <p:cNvPr id="72" name="组合 71"/>
          <p:cNvGrpSpPr/>
          <p:nvPr/>
        </p:nvGrpSpPr>
        <p:grpSpPr>
          <a:xfrm>
            <a:off x="1913513" y="1621366"/>
            <a:ext cx="8364972" cy="1108953"/>
            <a:chOff x="1913513" y="1621366"/>
            <a:chExt cx="8364972" cy="1108953"/>
          </a:xfrm>
        </p:grpSpPr>
        <p:sp>
          <p:nvSpPr>
            <p:cNvPr id="53" name="오른쪽 화살표 27"/>
            <p:cNvSpPr/>
            <p:nvPr/>
          </p:nvSpPr>
          <p:spPr>
            <a:xfrm>
              <a:off x="1913513" y="1621366"/>
              <a:ext cx="8364972" cy="1108953"/>
            </a:xfrm>
            <a:prstGeom prst="rightArrow">
              <a:avLst>
                <a:gd name="adj1" fmla="val 65790"/>
                <a:gd name="adj2" fmla="val 65789"/>
              </a:avLst>
            </a:prstGeom>
            <a:solidFill>
              <a:srgbClr val="B62B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3" name="Rectangle 3"/>
            <p:cNvSpPr txBox="1">
              <a:spLocks noChangeArrowheads="1"/>
            </p:cNvSpPr>
            <p:nvPr/>
          </p:nvSpPr>
          <p:spPr bwMode="auto">
            <a:xfrm>
              <a:off x="2578688" y="2052732"/>
              <a:ext cx="2747570" cy="24622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bodyPr>
            <a:lstStyle>
              <a:lvl1pPr eaLnBrk="0" hangingPunct="0">
                <a:defRPr kumimoji="1">
                  <a:solidFill>
                    <a:schemeClr val="tx1"/>
                  </a:solidFill>
                  <a:latin typeface="Gulim" panose="020B0600000101010101" pitchFamily="50" charset="-127"/>
                  <a:ea typeface="Gulim" panose="020B0600000101010101" pitchFamily="50" charset="-127"/>
                </a:defRPr>
              </a:lvl1pPr>
              <a:lvl2pPr marL="742950" indent="-285750" eaLnBrk="0" hangingPunct="0">
                <a:defRPr kumimoji="1">
                  <a:solidFill>
                    <a:schemeClr val="tx1"/>
                  </a:solidFill>
                  <a:latin typeface="Gulim" panose="020B0600000101010101" pitchFamily="50" charset="-127"/>
                  <a:ea typeface="Gulim" panose="020B0600000101010101" pitchFamily="50" charset="-127"/>
                </a:defRPr>
              </a:lvl2pPr>
              <a:lvl3pPr marL="1143000" indent="-228600" eaLnBrk="0" hangingPunct="0">
                <a:defRPr kumimoji="1">
                  <a:solidFill>
                    <a:schemeClr val="tx1"/>
                  </a:solidFill>
                  <a:latin typeface="Gulim" panose="020B0600000101010101" pitchFamily="50" charset="-127"/>
                  <a:ea typeface="Gulim" panose="020B0600000101010101" pitchFamily="50" charset="-127"/>
                </a:defRPr>
              </a:lvl3pPr>
              <a:lvl4pPr marL="1600200" indent="-228600" eaLnBrk="0" hangingPunct="0">
                <a:defRPr kumimoji="1">
                  <a:solidFill>
                    <a:schemeClr val="tx1"/>
                  </a:solidFill>
                  <a:latin typeface="Gulim" panose="020B0600000101010101" pitchFamily="50" charset="-127"/>
                  <a:ea typeface="Gulim" panose="020B0600000101010101" pitchFamily="50" charset="-127"/>
                </a:defRPr>
              </a:lvl4pPr>
              <a:lvl5pPr marL="2057400" indent="-228600" eaLnBrk="0" hangingPunct="0">
                <a:defRPr kumimoji="1">
                  <a:solidFill>
                    <a:schemeClr val="tx1"/>
                  </a:solidFill>
                  <a:latin typeface="Gulim" panose="020B0600000101010101" pitchFamily="50" charset="-127"/>
                  <a:ea typeface="Gulim" panose="020B0600000101010101" pitchFamily="50" charset="-127"/>
                </a:defRPr>
              </a:lvl5pPr>
              <a:lvl6pPr marL="2514600" indent="-228600" eaLnBrk="0" fontAlgn="base" hangingPunct="0">
                <a:spcBef>
                  <a:spcPct val="0"/>
                </a:spcBef>
                <a:spcAft>
                  <a:spcPct val="0"/>
                </a:spcAft>
                <a:defRPr kumimoji="1">
                  <a:solidFill>
                    <a:schemeClr val="tx1"/>
                  </a:solidFill>
                  <a:latin typeface="Gulim" panose="020B0600000101010101" pitchFamily="50" charset="-127"/>
                  <a:ea typeface="Gulim" panose="020B0600000101010101" pitchFamily="50" charset="-127"/>
                </a:defRPr>
              </a:lvl6pPr>
              <a:lvl7pPr marL="2971800" indent="-228600" eaLnBrk="0" fontAlgn="base" hangingPunct="0">
                <a:spcBef>
                  <a:spcPct val="0"/>
                </a:spcBef>
                <a:spcAft>
                  <a:spcPct val="0"/>
                </a:spcAft>
                <a:defRPr kumimoji="1">
                  <a:solidFill>
                    <a:schemeClr val="tx1"/>
                  </a:solidFill>
                  <a:latin typeface="Gulim" panose="020B0600000101010101" pitchFamily="50" charset="-127"/>
                  <a:ea typeface="Gulim" panose="020B0600000101010101" pitchFamily="50" charset="-127"/>
                </a:defRPr>
              </a:lvl7pPr>
              <a:lvl8pPr marL="3429000" indent="-228600" eaLnBrk="0" fontAlgn="base" hangingPunct="0">
                <a:spcBef>
                  <a:spcPct val="0"/>
                </a:spcBef>
                <a:spcAft>
                  <a:spcPct val="0"/>
                </a:spcAft>
                <a:defRPr kumimoji="1">
                  <a:solidFill>
                    <a:schemeClr val="tx1"/>
                  </a:solidFill>
                  <a:latin typeface="Gulim" panose="020B0600000101010101" pitchFamily="50" charset="-127"/>
                  <a:ea typeface="Gulim" panose="020B0600000101010101" pitchFamily="50" charset="-127"/>
                </a:defRPr>
              </a:lvl8pPr>
              <a:lvl9pPr marL="3886200" indent="-228600" eaLnBrk="0" fontAlgn="base" hangingPunct="0">
                <a:spcBef>
                  <a:spcPct val="0"/>
                </a:spcBef>
                <a:spcAft>
                  <a:spcPct val="0"/>
                </a:spcAft>
                <a:defRPr kumimoji="1">
                  <a:solidFill>
                    <a:schemeClr val="tx1"/>
                  </a:solidFill>
                  <a:latin typeface="Gulim" panose="020B0600000101010101" pitchFamily="50" charset="-127"/>
                  <a:ea typeface="Gulim" panose="020B0600000101010101" pitchFamily="50" charset="-127"/>
                </a:defRPr>
              </a:lvl9pPr>
            </a:lstStyle>
            <a:p>
              <a:r>
                <a:rPr lang="en-US" altLang="ko-KR" sz="1600" b="1" dirty="0">
                  <a:solidFill>
                    <a:schemeClr val="bg1"/>
                  </a:solidFill>
                  <a:latin typeface="Calibri" panose="020F0502020204030204" pitchFamily="34" charset="0"/>
                </a:rPr>
                <a:t>YOUR TEXT HERE</a:t>
              </a:r>
            </a:p>
          </p:txBody>
        </p:sp>
      </p:grpSp>
      <p:grpSp>
        <p:nvGrpSpPr>
          <p:cNvPr id="73" name="组合 72"/>
          <p:cNvGrpSpPr/>
          <p:nvPr/>
        </p:nvGrpSpPr>
        <p:grpSpPr>
          <a:xfrm>
            <a:off x="1913512" y="2264865"/>
            <a:ext cx="5576649" cy="1108953"/>
            <a:chOff x="1913512" y="2264865"/>
            <a:chExt cx="5576649" cy="1108953"/>
          </a:xfrm>
        </p:grpSpPr>
        <p:sp>
          <p:nvSpPr>
            <p:cNvPr id="54" name="오른쪽 화살표 29"/>
            <p:cNvSpPr/>
            <p:nvPr/>
          </p:nvSpPr>
          <p:spPr>
            <a:xfrm>
              <a:off x="1913512" y="2264865"/>
              <a:ext cx="5576649" cy="1108953"/>
            </a:xfrm>
            <a:prstGeom prst="rightArrow">
              <a:avLst>
                <a:gd name="adj1" fmla="val 65790"/>
                <a:gd name="adj2" fmla="val 65789"/>
              </a:avLst>
            </a:prstGeom>
            <a:solidFill>
              <a:srgbClr val="759D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4" name="Rectangle 3"/>
            <p:cNvSpPr txBox="1">
              <a:spLocks noChangeArrowheads="1"/>
            </p:cNvSpPr>
            <p:nvPr/>
          </p:nvSpPr>
          <p:spPr bwMode="auto">
            <a:xfrm>
              <a:off x="2578688" y="2696231"/>
              <a:ext cx="2747570" cy="24622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bodyPr>
            <a:lstStyle>
              <a:lvl1pPr eaLnBrk="0" hangingPunct="0">
                <a:defRPr kumimoji="1">
                  <a:solidFill>
                    <a:schemeClr val="tx1"/>
                  </a:solidFill>
                  <a:latin typeface="Gulim" panose="020B0600000101010101" pitchFamily="50" charset="-127"/>
                  <a:ea typeface="Gulim" panose="020B0600000101010101" pitchFamily="50" charset="-127"/>
                </a:defRPr>
              </a:lvl1pPr>
              <a:lvl2pPr marL="742950" indent="-285750" eaLnBrk="0" hangingPunct="0">
                <a:defRPr kumimoji="1">
                  <a:solidFill>
                    <a:schemeClr val="tx1"/>
                  </a:solidFill>
                  <a:latin typeface="Gulim" panose="020B0600000101010101" pitchFamily="50" charset="-127"/>
                  <a:ea typeface="Gulim" panose="020B0600000101010101" pitchFamily="50" charset="-127"/>
                </a:defRPr>
              </a:lvl2pPr>
              <a:lvl3pPr marL="1143000" indent="-228600" eaLnBrk="0" hangingPunct="0">
                <a:defRPr kumimoji="1">
                  <a:solidFill>
                    <a:schemeClr val="tx1"/>
                  </a:solidFill>
                  <a:latin typeface="Gulim" panose="020B0600000101010101" pitchFamily="50" charset="-127"/>
                  <a:ea typeface="Gulim" panose="020B0600000101010101" pitchFamily="50" charset="-127"/>
                </a:defRPr>
              </a:lvl3pPr>
              <a:lvl4pPr marL="1600200" indent="-228600" eaLnBrk="0" hangingPunct="0">
                <a:defRPr kumimoji="1">
                  <a:solidFill>
                    <a:schemeClr val="tx1"/>
                  </a:solidFill>
                  <a:latin typeface="Gulim" panose="020B0600000101010101" pitchFamily="50" charset="-127"/>
                  <a:ea typeface="Gulim" panose="020B0600000101010101" pitchFamily="50" charset="-127"/>
                </a:defRPr>
              </a:lvl4pPr>
              <a:lvl5pPr marL="2057400" indent="-228600" eaLnBrk="0" hangingPunct="0">
                <a:defRPr kumimoji="1">
                  <a:solidFill>
                    <a:schemeClr val="tx1"/>
                  </a:solidFill>
                  <a:latin typeface="Gulim" panose="020B0600000101010101" pitchFamily="50" charset="-127"/>
                  <a:ea typeface="Gulim" panose="020B0600000101010101" pitchFamily="50" charset="-127"/>
                </a:defRPr>
              </a:lvl5pPr>
              <a:lvl6pPr marL="2514600" indent="-228600" eaLnBrk="0" fontAlgn="base" hangingPunct="0">
                <a:spcBef>
                  <a:spcPct val="0"/>
                </a:spcBef>
                <a:spcAft>
                  <a:spcPct val="0"/>
                </a:spcAft>
                <a:defRPr kumimoji="1">
                  <a:solidFill>
                    <a:schemeClr val="tx1"/>
                  </a:solidFill>
                  <a:latin typeface="Gulim" panose="020B0600000101010101" pitchFamily="50" charset="-127"/>
                  <a:ea typeface="Gulim" panose="020B0600000101010101" pitchFamily="50" charset="-127"/>
                </a:defRPr>
              </a:lvl6pPr>
              <a:lvl7pPr marL="2971800" indent="-228600" eaLnBrk="0" fontAlgn="base" hangingPunct="0">
                <a:spcBef>
                  <a:spcPct val="0"/>
                </a:spcBef>
                <a:spcAft>
                  <a:spcPct val="0"/>
                </a:spcAft>
                <a:defRPr kumimoji="1">
                  <a:solidFill>
                    <a:schemeClr val="tx1"/>
                  </a:solidFill>
                  <a:latin typeface="Gulim" panose="020B0600000101010101" pitchFamily="50" charset="-127"/>
                  <a:ea typeface="Gulim" panose="020B0600000101010101" pitchFamily="50" charset="-127"/>
                </a:defRPr>
              </a:lvl7pPr>
              <a:lvl8pPr marL="3429000" indent="-228600" eaLnBrk="0" fontAlgn="base" hangingPunct="0">
                <a:spcBef>
                  <a:spcPct val="0"/>
                </a:spcBef>
                <a:spcAft>
                  <a:spcPct val="0"/>
                </a:spcAft>
                <a:defRPr kumimoji="1">
                  <a:solidFill>
                    <a:schemeClr val="tx1"/>
                  </a:solidFill>
                  <a:latin typeface="Gulim" panose="020B0600000101010101" pitchFamily="50" charset="-127"/>
                  <a:ea typeface="Gulim" panose="020B0600000101010101" pitchFamily="50" charset="-127"/>
                </a:defRPr>
              </a:lvl8pPr>
              <a:lvl9pPr marL="3886200" indent="-228600" eaLnBrk="0" fontAlgn="base" hangingPunct="0">
                <a:spcBef>
                  <a:spcPct val="0"/>
                </a:spcBef>
                <a:spcAft>
                  <a:spcPct val="0"/>
                </a:spcAft>
                <a:defRPr kumimoji="1">
                  <a:solidFill>
                    <a:schemeClr val="tx1"/>
                  </a:solidFill>
                  <a:latin typeface="Gulim" panose="020B0600000101010101" pitchFamily="50" charset="-127"/>
                  <a:ea typeface="Gulim" panose="020B0600000101010101" pitchFamily="50" charset="-127"/>
                </a:defRPr>
              </a:lvl9pPr>
            </a:lstStyle>
            <a:p>
              <a:r>
                <a:rPr lang="en-US" altLang="ko-KR" sz="1600" b="1" dirty="0">
                  <a:solidFill>
                    <a:schemeClr val="bg1"/>
                  </a:solidFill>
                  <a:latin typeface="Calibri" panose="020F0502020204030204" pitchFamily="34" charset="0"/>
                </a:rPr>
                <a:t>YOUR TEXT HERE</a:t>
              </a:r>
            </a:p>
          </p:txBody>
        </p:sp>
      </p:grpSp>
      <p:grpSp>
        <p:nvGrpSpPr>
          <p:cNvPr id="74" name="组合 73"/>
          <p:cNvGrpSpPr/>
          <p:nvPr/>
        </p:nvGrpSpPr>
        <p:grpSpPr>
          <a:xfrm>
            <a:off x="1913513" y="2908364"/>
            <a:ext cx="2788325" cy="1108953"/>
            <a:chOff x="1913513" y="2908364"/>
            <a:chExt cx="2788325" cy="1108953"/>
          </a:xfrm>
        </p:grpSpPr>
        <p:sp>
          <p:nvSpPr>
            <p:cNvPr id="55" name="오른쪽 화살표 30"/>
            <p:cNvSpPr/>
            <p:nvPr/>
          </p:nvSpPr>
          <p:spPr>
            <a:xfrm>
              <a:off x="1913513" y="2908364"/>
              <a:ext cx="2788325" cy="1108953"/>
            </a:xfrm>
            <a:prstGeom prst="rightArrow">
              <a:avLst>
                <a:gd name="adj1" fmla="val 65790"/>
                <a:gd name="adj2" fmla="val 65789"/>
              </a:avLst>
            </a:prstGeom>
            <a:solidFill>
              <a:srgbClr val="01A0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5" name="Rectangle 3"/>
            <p:cNvSpPr txBox="1">
              <a:spLocks noChangeArrowheads="1"/>
            </p:cNvSpPr>
            <p:nvPr/>
          </p:nvSpPr>
          <p:spPr bwMode="auto">
            <a:xfrm>
              <a:off x="2578688" y="3339730"/>
              <a:ext cx="1810513" cy="24622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bodyPr>
            <a:lstStyle>
              <a:lvl1pPr eaLnBrk="0" hangingPunct="0">
                <a:defRPr kumimoji="1">
                  <a:solidFill>
                    <a:schemeClr val="tx1"/>
                  </a:solidFill>
                  <a:latin typeface="Gulim" panose="020B0600000101010101" pitchFamily="50" charset="-127"/>
                  <a:ea typeface="Gulim" panose="020B0600000101010101" pitchFamily="50" charset="-127"/>
                </a:defRPr>
              </a:lvl1pPr>
              <a:lvl2pPr marL="742950" indent="-285750" eaLnBrk="0" hangingPunct="0">
                <a:defRPr kumimoji="1">
                  <a:solidFill>
                    <a:schemeClr val="tx1"/>
                  </a:solidFill>
                  <a:latin typeface="Gulim" panose="020B0600000101010101" pitchFamily="50" charset="-127"/>
                  <a:ea typeface="Gulim" panose="020B0600000101010101" pitchFamily="50" charset="-127"/>
                </a:defRPr>
              </a:lvl2pPr>
              <a:lvl3pPr marL="1143000" indent="-228600" eaLnBrk="0" hangingPunct="0">
                <a:defRPr kumimoji="1">
                  <a:solidFill>
                    <a:schemeClr val="tx1"/>
                  </a:solidFill>
                  <a:latin typeface="Gulim" panose="020B0600000101010101" pitchFamily="50" charset="-127"/>
                  <a:ea typeface="Gulim" panose="020B0600000101010101" pitchFamily="50" charset="-127"/>
                </a:defRPr>
              </a:lvl3pPr>
              <a:lvl4pPr marL="1600200" indent="-228600" eaLnBrk="0" hangingPunct="0">
                <a:defRPr kumimoji="1">
                  <a:solidFill>
                    <a:schemeClr val="tx1"/>
                  </a:solidFill>
                  <a:latin typeface="Gulim" panose="020B0600000101010101" pitchFamily="50" charset="-127"/>
                  <a:ea typeface="Gulim" panose="020B0600000101010101" pitchFamily="50" charset="-127"/>
                </a:defRPr>
              </a:lvl4pPr>
              <a:lvl5pPr marL="2057400" indent="-228600" eaLnBrk="0" hangingPunct="0">
                <a:defRPr kumimoji="1">
                  <a:solidFill>
                    <a:schemeClr val="tx1"/>
                  </a:solidFill>
                  <a:latin typeface="Gulim" panose="020B0600000101010101" pitchFamily="50" charset="-127"/>
                  <a:ea typeface="Gulim" panose="020B0600000101010101" pitchFamily="50" charset="-127"/>
                </a:defRPr>
              </a:lvl5pPr>
              <a:lvl6pPr marL="2514600" indent="-228600" eaLnBrk="0" fontAlgn="base" hangingPunct="0">
                <a:spcBef>
                  <a:spcPct val="0"/>
                </a:spcBef>
                <a:spcAft>
                  <a:spcPct val="0"/>
                </a:spcAft>
                <a:defRPr kumimoji="1">
                  <a:solidFill>
                    <a:schemeClr val="tx1"/>
                  </a:solidFill>
                  <a:latin typeface="Gulim" panose="020B0600000101010101" pitchFamily="50" charset="-127"/>
                  <a:ea typeface="Gulim" panose="020B0600000101010101" pitchFamily="50" charset="-127"/>
                </a:defRPr>
              </a:lvl6pPr>
              <a:lvl7pPr marL="2971800" indent="-228600" eaLnBrk="0" fontAlgn="base" hangingPunct="0">
                <a:spcBef>
                  <a:spcPct val="0"/>
                </a:spcBef>
                <a:spcAft>
                  <a:spcPct val="0"/>
                </a:spcAft>
                <a:defRPr kumimoji="1">
                  <a:solidFill>
                    <a:schemeClr val="tx1"/>
                  </a:solidFill>
                  <a:latin typeface="Gulim" panose="020B0600000101010101" pitchFamily="50" charset="-127"/>
                  <a:ea typeface="Gulim" panose="020B0600000101010101" pitchFamily="50" charset="-127"/>
                </a:defRPr>
              </a:lvl7pPr>
              <a:lvl8pPr marL="3429000" indent="-228600" eaLnBrk="0" fontAlgn="base" hangingPunct="0">
                <a:spcBef>
                  <a:spcPct val="0"/>
                </a:spcBef>
                <a:spcAft>
                  <a:spcPct val="0"/>
                </a:spcAft>
                <a:defRPr kumimoji="1">
                  <a:solidFill>
                    <a:schemeClr val="tx1"/>
                  </a:solidFill>
                  <a:latin typeface="Gulim" panose="020B0600000101010101" pitchFamily="50" charset="-127"/>
                  <a:ea typeface="Gulim" panose="020B0600000101010101" pitchFamily="50" charset="-127"/>
                </a:defRPr>
              </a:lvl8pPr>
              <a:lvl9pPr marL="3886200" indent="-228600" eaLnBrk="0" fontAlgn="base" hangingPunct="0">
                <a:spcBef>
                  <a:spcPct val="0"/>
                </a:spcBef>
                <a:spcAft>
                  <a:spcPct val="0"/>
                </a:spcAft>
                <a:defRPr kumimoji="1">
                  <a:solidFill>
                    <a:schemeClr val="tx1"/>
                  </a:solidFill>
                  <a:latin typeface="Gulim" panose="020B0600000101010101" pitchFamily="50" charset="-127"/>
                  <a:ea typeface="Gulim" panose="020B0600000101010101" pitchFamily="50" charset="-127"/>
                </a:defRPr>
              </a:lvl9pPr>
            </a:lstStyle>
            <a:p>
              <a:r>
                <a:rPr lang="en-US" altLang="ko-KR" sz="1600" b="1" dirty="0" smtClean="0">
                  <a:solidFill>
                    <a:schemeClr val="bg1"/>
                  </a:solidFill>
                  <a:latin typeface="Calibri" panose="020F0502020204030204" pitchFamily="34" charset="0"/>
                </a:rPr>
                <a:t>YOUR TEXT HERE</a:t>
              </a:r>
              <a:endParaRPr lang="en-US" altLang="ko-KR" sz="1600" b="1" dirty="0">
                <a:solidFill>
                  <a:schemeClr val="bg1"/>
                </a:solidFill>
                <a:latin typeface="Calibri" panose="020F0502020204030204" pitchFamily="34" charset="0"/>
              </a:endParaRPr>
            </a:p>
          </p:txBody>
        </p:sp>
      </p:grpSp>
      <p:grpSp>
        <p:nvGrpSpPr>
          <p:cNvPr id="75" name="组合 74"/>
          <p:cNvGrpSpPr/>
          <p:nvPr/>
        </p:nvGrpSpPr>
        <p:grpSpPr>
          <a:xfrm>
            <a:off x="2088141" y="4414595"/>
            <a:ext cx="2433060" cy="1363992"/>
            <a:chOff x="2088141" y="4414595"/>
            <a:chExt cx="2433060" cy="1363992"/>
          </a:xfrm>
        </p:grpSpPr>
        <p:sp>
          <p:nvSpPr>
            <p:cNvPr id="66" name="Rectangle 3"/>
            <p:cNvSpPr txBox="1">
              <a:spLocks noChangeArrowheads="1"/>
            </p:cNvSpPr>
            <p:nvPr/>
          </p:nvSpPr>
          <p:spPr bwMode="auto">
            <a:xfrm>
              <a:off x="2088141" y="4670591"/>
              <a:ext cx="2433060" cy="1107996"/>
            </a:xfrm>
            <a:prstGeom prst="rect">
              <a:avLst/>
            </a:prstGeom>
          </p:spPr>
          <p:txBody>
            <a:bodyPr wrap="square" lIns="0" tIns="0" rIns="0" bIns="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eaLnBrk="1" hangingPunct="1">
                <a:defRPr/>
              </a:pPr>
              <a:r>
                <a:rPr lang="en-US" altLang="zh-CN" sz="1200" dirty="0">
                  <a:solidFill>
                    <a:schemeClr val="tx1">
                      <a:lumMod val="85000"/>
                      <a:lumOff val="15000"/>
                    </a:schemeClr>
                  </a:solidFill>
                </a:rPr>
                <a:t>The spring and autumn period and the visual studio is one of the enterprises and individuals to provide professional creativity, brand integration design consultants</a:t>
              </a:r>
              <a:endParaRPr lang="en-US" sz="1200" dirty="0">
                <a:solidFill>
                  <a:schemeClr val="tx1">
                    <a:lumMod val="85000"/>
                    <a:lumOff val="15000"/>
                  </a:schemeClr>
                </a:solidFill>
                <a:latin typeface="Calibri" panose="020F0502020204030204" pitchFamily="34" charset="0"/>
                <a:ea typeface="Tahoma" panose="020B0604030504040204" pitchFamily="34" charset="0"/>
                <a:cs typeface="Arial" panose="020B0604020202020204" pitchFamily="34" charset="0"/>
              </a:endParaRPr>
            </a:p>
          </p:txBody>
        </p:sp>
        <p:sp>
          <p:nvSpPr>
            <p:cNvPr id="69" name="speed"/>
            <p:cNvSpPr txBox="1">
              <a:spLocks noChangeArrowheads="1"/>
            </p:cNvSpPr>
            <p:nvPr/>
          </p:nvSpPr>
          <p:spPr bwMode="auto">
            <a:xfrm>
              <a:off x="2088141" y="4414595"/>
              <a:ext cx="2433060" cy="1938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latinLnBrk="0">
                <a:lnSpc>
                  <a:spcPct val="90000"/>
                </a:lnSpc>
                <a:buClr>
                  <a:prstClr val="white"/>
                </a:buClr>
                <a:defRPr/>
              </a:pPr>
              <a:r>
                <a:rPr lang="zh-CN" altLang="en-US" sz="1400" dirty="0" smtClean="0">
                  <a:solidFill>
                    <a:srgbClr val="272D2D"/>
                  </a:solidFill>
                  <a:latin typeface="Calibri" panose="020F0502020204030204" pitchFamily="34" charset="0"/>
                  <a:ea typeface="Tahoma" panose="020B0604030504040204" pitchFamily="34" charset="0"/>
                  <a:cs typeface="Arial" panose="020B0604020202020204" pitchFamily="34" charset="0"/>
                </a:rPr>
                <a:t>春秋视觉工作室</a:t>
              </a:r>
              <a:endParaRPr lang="en-US" altLang="ko-KR" sz="1400" dirty="0">
                <a:solidFill>
                  <a:srgbClr val="272D2D"/>
                </a:solidFill>
                <a:latin typeface="Calibri" panose="020F0502020204030204" pitchFamily="34" charset="0"/>
                <a:ea typeface="Tahoma" panose="020B0604030504040204" pitchFamily="34" charset="0"/>
                <a:cs typeface="Arial" panose="020B0604020202020204" pitchFamily="34" charset="0"/>
              </a:endParaRPr>
            </a:p>
          </p:txBody>
        </p:sp>
      </p:grpSp>
      <p:grpSp>
        <p:nvGrpSpPr>
          <p:cNvPr id="76" name="组合 75"/>
          <p:cNvGrpSpPr/>
          <p:nvPr/>
        </p:nvGrpSpPr>
        <p:grpSpPr>
          <a:xfrm>
            <a:off x="4879471" y="4414595"/>
            <a:ext cx="2433060" cy="1363992"/>
            <a:chOff x="4879471" y="4414595"/>
            <a:chExt cx="2433060" cy="1363992"/>
          </a:xfrm>
        </p:grpSpPr>
        <p:sp>
          <p:nvSpPr>
            <p:cNvPr id="67" name="Rectangle 3"/>
            <p:cNvSpPr txBox="1">
              <a:spLocks noChangeArrowheads="1"/>
            </p:cNvSpPr>
            <p:nvPr/>
          </p:nvSpPr>
          <p:spPr bwMode="auto">
            <a:xfrm>
              <a:off x="4879471" y="4670591"/>
              <a:ext cx="2433060" cy="1107996"/>
            </a:xfrm>
            <a:prstGeom prst="rect">
              <a:avLst/>
            </a:prstGeom>
          </p:spPr>
          <p:txBody>
            <a:bodyPr wrap="square" lIns="0" tIns="0" rIns="0" bIns="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eaLnBrk="1" hangingPunct="1">
                <a:defRPr/>
              </a:pPr>
              <a:r>
                <a:rPr lang="en-US" altLang="zh-CN" sz="1200" dirty="0">
                  <a:solidFill>
                    <a:schemeClr val="tx1">
                      <a:lumMod val="85000"/>
                      <a:lumOff val="15000"/>
                    </a:schemeClr>
                  </a:solidFill>
                </a:rPr>
                <a:t>The spring and autumn period and the visual studio is one of the enterprises and individuals to provide professional creativity, brand integration design consultants</a:t>
              </a:r>
              <a:endParaRPr lang="en-US" altLang="zh-CN" sz="1200" dirty="0">
                <a:solidFill>
                  <a:schemeClr val="tx1">
                    <a:lumMod val="85000"/>
                    <a:lumOff val="15000"/>
                  </a:schemeClr>
                </a:solidFill>
                <a:latin typeface="Calibri" panose="020F0502020204030204" pitchFamily="34" charset="0"/>
                <a:ea typeface="Tahoma" panose="020B0604030504040204" pitchFamily="34" charset="0"/>
                <a:cs typeface="Arial" panose="020B0604020202020204" pitchFamily="34" charset="0"/>
              </a:endParaRPr>
            </a:p>
          </p:txBody>
        </p:sp>
        <p:sp>
          <p:nvSpPr>
            <p:cNvPr id="70" name="speed"/>
            <p:cNvSpPr txBox="1">
              <a:spLocks noChangeArrowheads="1"/>
            </p:cNvSpPr>
            <p:nvPr/>
          </p:nvSpPr>
          <p:spPr bwMode="auto">
            <a:xfrm>
              <a:off x="4879471" y="4414595"/>
              <a:ext cx="2433060" cy="1938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latinLnBrk="0">
                <a:lnSpc>
                  <a:spcPct val="90000"/>
                </a:lnSpc>
                <a:buClr>
                  <a:prstClr val="white"/>
                </a:buClr>
                <a:defRPr/>
              </a:pPr>
              <a:r>
                <a:rPr lang="zh-CN" altLang="en-US" sz="1400" dirty="0">
                  <a:solidFill>
                    <a:srgbClr val="272D2D"/>
                  </a:solidFill>
                  <a:latin typeface="Calibri" panose="020F0502020204030204" pitchFamily="34" charset="0"/>
                  <a:ea typeface="Tahoma" panose="020B0604030504040204" pitchFamily="34" charset="0"/>
                  <a:cs typeface="Arial" panose="020B0604020202020204" pitchFamily="34" charset="0"/>
                </a:rPr>
                <a:t>春秋视觉工作室</a:t>
              </a:r>
              <a:endParaRPr lang="en-US" altLang="ko-KR" sz="1400" dirty="0">
                <a:solidFill>
                  <a:srgbClr val="272D2D"/>
                </a:solidFill>
                <a:latin typeface="Calibri" panose="020F0502020204030204" pitchFamily="34" charset="0"/>
                <a:ea typeface="Tahoma" panose="020B0604030504040204" pitchFamily="34" charset="0"/>
                <a:cs typeface="Arial" panose="020B0604020202020204" pitchFamily="34" charset="0"/>
              </a:endParaRPr>
            </a:p>
          </p:txBody>
        </p:sp>
      </p:grpSp>
      <p:grpSp>
        <p:nvGrpSpPr>
          <p:cNvPr id="77" name="组合 76"/>
          <p:cNvGrpSpPr/>
          <p:nvPr/>
        </p:nvGrpSpPr>
        <p:grpSpPr>
          <a:xfrm>
            <a:off x="7667795" y="4414595"/>
            <a:ext cx="2433060" cy="1363992"/>
            <a:chOff x="7667795" y="4414595"/>
            <a:chExt cx="2433060" cy="1363992"/>
          </a:xfrm>
        </p:grpSpPr>
        <p:sp>
          <p:nvSpPr>
            <p:cNvPr id="68" name="Rectangle 3"/>
            <p:cNvSpPr txBox="1">
              <a:spLocks noChangeArrowheads="1"/>
            </p:cNvSpPr>
            <p:nvPr/>
          </p:nvSpPr>
          <p:spPr bwMode="auto">
            <a:xfrm>
              <a:off x="7667795" y="4670591"/>
              <a:ext cx="2433060" cy="1107996"/>
            </a:xfrm>
            <a:prstGeom prst="rect">
              <a:avLst/>
            </a:prstGeom>
          </p:spPr>
          <p:txBody>
            <a:bodyPr wrap="square" lIns="0" tIns="0" rIns="0" bIns="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eaLnBrk="1" hangingPunct="1">
                <a:defRPr/>
              </a:pPr>
              <a:r>
                <a:rPr lang="en-US" altLang="zh-CN" sz="1200" dirty="0">
                  <a:solidFill>
                    <a:schemeClr val="tx1">
                      <a:lumMod val="85000"/>
                      <a:lumOff val="15000"/>
                    </a:schemeClr>
                  </a:solidFill>
                </a:rPr>
                <a:t>The spring and autumn period and the visual studio is one of the enterprises and individuals to provide professional creativity, brand integration design consultants</a:t>
              </a:r>
              <a:endParaRPr lang="en-US" altLang="zh-CN" sz="1200" dirty="0">
                <a:solidFill>
                  <a:schemeClr val="tx1">
                    <a:lumMod val="85000"/>
                    <a:lumOff val="15000"/>
                  </a:schemeClr>
                </a:solidFill>
                <a:latin typeface="Calibri" panose="020F0502020204030204" pitchFamily="34" charset="0"/>
                <a:ea typeface="Tahoma" panose="020B0604030504040204" pitchFamily="34" charset="0"/>
                <a:cs typeface="Arial" panose="020B0604020202020204" pitchFamily="34" charset="0"/>
              </a:endParaRPr>
            </a:p>
          </p:txBody>
        </p:sp>
        <p:sp>
          <p:nvSpPr>
            <p:cNvPr id="71" name="speed"/>
            <p:cNvSpPr txBox="1">
              <a:spLocks noChangeArrowheads="1"/>
            </p:cNvSpPr>
            <p:nvPr/>
          </p:nvSpPr>
          <p:spPr bwMode="auto">
            <a:xfrm>
              <a:off x="7667795" y="4414595"/>
              <a:ext cx="2433060" cy="1938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latinLnBrk="0">
                <a:lnSpc>
                  <a:spcPct val="90000"/>
                </a:lnSpc>
                <a:buClr>
                  <a:prstClr val="white"/>
                </a:buClr>
                <a:defRPr/>
              </a:pPr>
              <a:r>
                <a:rPr lang="zh-CN" altLang="en-US" sz="1400" dirty="0">
                  <a:solidFill>
                    <a:srgbClr val="272D2D"/>
                  </a:solidFill>
                  <a:latin typeface="Calibri" panose="020F0502020204030204" pitchFamily="34" charset="0"/>
                  <a:ea typeface="Tahoma" panose="020B0604030504040204" pitchFamily="34" charset="0"/>
                  <a:cs typeface="Arial" panose="020B0604020202020204" pitchFamily="34" charset="0"/>
                </a:rPr>
                <a:t>春秋视觉工作室</a:t>
              </a:r>
              <a:endParaRPr lang="en-US" altLang="ko-KR" sz="1400" dirty="0">
                <a:solidFill>
                  <a:srgbClr val="272D2D"/>
                </a:solidFill>
                <a:latin typeface="Calibri" panose="020F0502020204030204" pitchFamily="34" charset="0"/>
                <a:ea typeface="Tahoma" panose="020B0604030504040204" pitchFamily="34" charset="0"/>
                <a:cs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2"/>
                                        </p:tgtEl>
                                        <p:attrNameLst>
                                          <p:attrName>style.visibility</p:attrName>
                                        </p:attrNameLst>
                                      </p:cBhvr>
                                      <p:to>
                                        <p:strVal val="visible"/>
                                      </p:to>
                                    </p:set>
                                    <p:anim calcmode="lin" valueType="num">
                                      <p:cBhvr additive="base">
                                        <p:cTn id="7" dur="500" fill="hold"/>
                                        <p:tgtEl>
                                          <p:spTgt spid="72"/>
                                        </p:tgtEl>
                                        <p:attrNameLst>
                                          <p:attrName>ppt_x</p:attrName>
                                        </p:attrNameLst>
                                      </p:cBhvr>
                                      <p:tavLst>
                                        <p:tav tm="0">
                                          <p:val>
                                            <p:strVal val="0-#ppt_w/2"/>
                                          </p:val>
                                        </p:tav>
                                        <p:tav tm="100000">
                                          <p:val>
                                            <p:strVal val="#ppt_x"/>
                                          </p:val>
                                        </p:tav>
                                      </p:tavLst>
                                    </p:anim>
                                    <p:anim calcmode="lin" valueType="num">
                                      <p:cBhvr additive="base">
                                        <p:cTn id="8" dur="500" fill="hold"/>
                                        <p:tgtEl>
                                          <p:spTgt spid="7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100"/>
                                  </p:stCondLst>
                                  <p:childTnLst>
                                    <p:set>
                                      <p:cBhvr>
                                        <p:cTn id="10" dur="1" fill="hold">
                                          <p:stCondLst>
                                            <p:cond delay="0"/>
                                          </p:stCondLst>
                                        </p:cTn>
                                        <p:tgtEl>
                                          <p:spTgt spid="73"/>
                                        </p:tgtEl>
                                        <p:attrNameLst>
                                          <p:attrName>style.visibility</p:attrName>
                                        </p:attrNameLst>
                                      </p:cBhvr>
                                      <p:to>
                                        <p:strVal val="visible"/>
                                      </p:to>
                                    </p:set>
                                    <p:anim calcmode="lin" valueType="num">
                                      <p:cBhvr additive="base">
                                        <p:cTn id="11" dur="500" fill="hold"/>
                                        <p:tgtEl>
                                          <p:spTgt spid="73"/>
                                        </p:tgtEl>
                                        <p:attrNameLst>
                                          <p:attrName>ppt_x</p:attrName>
                                        </p:attrNameLst>
                                      </p:cBhvr>
                                      <p:tavLst>
                                        <p:tav tm="0">
                                          <p:val>
                                            <p:strVal val="0-#ppt_w/2"/>
                                          </p:val>
                                        </p:tav>
                                        <p:tav tm="100000">
                                          <p:val>
                                            <p:strVal val="#ppt_x"/>
                                          </p:val>
                                        </p:tav>
                                      </p:tavLst>
                                    </p:anim>
                                    <p:anim calcmode="lin" valueType="num">
                                      <p:cBhvr additive="base">
                                        <p:cTn id="12" dur="500" fill="hold"/>
                                        <p:tgtEl>
                                          <p:spTgt spid="7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200"/>
                                  </p:stCondLst>
                                  <p:childTnLst>
                                    <p:set>
                                      <p:cBhvr>
                                        <p:cTn id="14" dur="1" fill="hold">
                                          <p:stCondLst>
                                            <p:cond delay="0"/>
                                          </p:stCondLst>
                                        </p:cTn>
                                        <p:tgtEl>
                                          <p:spTgt spid="74"/>
                                        </p:tgtEl>
                                        <p:attrNameLst>
                                          <p:attrName>style.visibility</p:attrName>
                                        </p:attrNameLst>
                                      </p:cBhvr>
                                      <p:to>
                                        <p:strVal val="visible"/>
                                      </p:to>
                                    </p:set>
                                    <p:anim calcmode="lin" valueType="num">
                                      <p:cBhvr additive="base">
                                        <p:cTn id="15" dur="500" fill="hold"/>
                                        <p:tgtEl>
                                          <p:spTgt spid="74"/>
                                        </p:tgtEl>
                                        <p:attrNameLst>
                                          <p:attrName>ppt_x</p:attrName>
                                        </p:attrNameLst>
                                      </p:cBhvr>
                                      <p:tavLst>
                                        <p:tav tm="0">
                                          <p:val>
                                            <p:strVal val="0-#ppt_w/2"/>
                                          </p:val>
                                        </p:tav>
                                        <p:tav tm="100000">
                                          <p:val>
                                            <p:strVal val="#ppt_x"/>
                                          </p:val>
                                        </p:tav>
                                      </p:tavLst>
                                    </p:anim>
                                    <p:anim calcmode="lin" valueType="num">
                                      <p:cBhvr additive="base">
                                        <p:cTn id="16" dur="500" fill="hold"/>
                                        <p:tgtEl>
                                          <p:spTgt spid="74"/>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22" presetClass="entr" presetSubtype="1" fill="hold" nodeType="afterEffect">
                                  <p:stCondLst>
                                    <p:cond delay="0"/>
                                  </p:stCondLst>
                                  <p:childTnLst>
                                    <p:set>
                                      <p:cBhvr>
                                        <p:cTn id="19" dur="1" fill="hold">
                                          <p:stCondLst>
                                            <p:cond delay="0"/>
                                          </p:stCondLst>
                                        </p:cTn>
                                        <p:tgtEl>
                                          <p:spTgt spid="52"/>
                                        </p:tgtEl>
                                        <p:attrNameLst>
                                          <p:attrName>style.visibility</p:attrName>
                                        </p:attrNameLst>
                                      </p:cBhvr>
                                      <p:to>
                                        <p:strVal val="visible"/>
                                      </p:to>
                                    </p:set>
                                    <p:animEffect transition="in" filter="wipe(up)">
                                      <p:cBhvr>
                                        <p:cTn id="20" dur="500"/>
                                        <p:tgtEl>
                                          <p:spTgt spid="52"/>
                                        </p:tgtEl>
                                      </p:cBhvr>
                                    </p:animEffect>
                                  </p:childTnLst>
                                </p:cTn>
                              </p:par>
                              <p:par>
                                <p:cTn id="21" presetID="22" presetClass="entr" presetSubtype="1" fill="hold" nodeType="withEffect">
                                  <p:stCondLst>
                                    <p:cond delay="0"/>
                                  </p:stCondLst>
                                  <p:childTnLst>
                                    <p:set>
                                      <p:cBhvr>
                                        <p:cTn id="22" dur="1" fill="hold">
                                          <p:stCondLst>
                                            <p:cond delay="0"/>
                                          </p:stCondLst>
                                        </p:cTn>
                                        <p:tgtEl>
                                          <p:spTgt spid="49"/>
                                        </p:tgtEl>
                                        <p:attrNameLst>
                                          <p:attrName>style.visibility</p:attrName>
                                        </p:attrNameLst>
                                      </p:cBhvr>
                                      <p:to>
                                        <p:strVal val="visible"/>
                                      </p:to>
                                    </p:set>
                                    <p:animEffect transition="in" filter="wipe(up)">
                                      <p:cBhvr>
                                        <p:cTn id="23" dur="500"/>
                                        <p:tgtEl>
                                          <p:spTgt spid="49"/>
                                        </p:tgtEl>
                                      </p:cBhvr>
                                    </p:animEffect>
                                  </p:childTnLst>
                                </p:cTn>
                              </p:par>
                              <p:par>
                                <p:cTn id="24" presetID="22" presetClass="entr" presetSubtype="1" fill="hold" nodeType="withEffect">
                                  <p:stCondLst>
                                    <p:cond delay="0"/>
                                  </p:stCondLst>
                                  <p:childTnLst>
                                    <p:set>
                                      <p:cBhvr>
                                        <p:cTn id="25" dur="1" fill="hold">
                                          <p:stCondLst>
                                            <p:cond delay="0"/>
                                          </p:stCondLst>
                                        </p:cTn>
                                        <p:tgtEl>
                                          <p:spTgt spid="50"/>
                                        </p:tgtEl>
                                        <p:attrNameLst>
                                          <p:attrName>style.visibility</p:attrName>
                                        </p:attrNameLst>
                                      </p:cBhvr>
                                      <p:to>
                                        <p:strVal val="visible"/>
                                      </p:to>
                                    </p:set>
                                    <p:animEffect transition="in" filter="wipe(up)">
                                      <p:cBhvr>
                                        <p:cTn id="26" dur="500"/>
                                        <p:tgtEl>
                                          <p:spTgt spid="50"/>
                                        </p:tgtEl>
                                      </p:cBhvr>
                                    </p:animEffect>
                                  </p:childTnLst>
                                </p:cTn>
                              </p:par>
                              <p:par>
                                <p:cTn id="27" presetID="22" presetClass="entr" presetSubtype="1" fill="hold" nodeType="withEffect">
                                  <p:stCondLst>
                                    <p:cond delay="0"/>
                                  </p:stCondLst>
                                  <p:childTnLst>
                                    <p:set>
                                      <p:cBhvr>
                                        <p:cTn id="28" dur="1" fill="hold">
                                          <p:stCondLst>
                                            <p:cond delay="0"/>
                                          </p:stCondLst>
                                        </p:cTn>
                                        <p:tgtEl>
                                          <p:spTgt spid="51"/>
                                        </p:tgtEl>
                                        <p:attrNameLst>
                                          <p:attrName>style.visibility</p:attrName>
                                        </p:attrNameLst>
                                      </p:cBhvr>
                                      <p:to>
                                        <p:strVal val="visible"/>
                                      </p:to>
                                    </p:set>
                                    <p:animEffect transition="in" filter="wipe(up)">
                                      <p:cBhvr>
                                        <p:cTn id="29" dur="500"/>
                                        <p:tgtEl>
                                          <p:spTgt spid="51"/>
                                        </p:tgtEl>
                                      </p:cBhvr>
                                    </p:animEffect>
                                  </p:childTnLst>
                                </p:cTn>
                              </p:par>
                            </p:childTnLst>
                          </p:cTn>
                        </p:par>
                        <p:par>
                          <p:cTn id="30" fill="hold">
                            <p:stCondLst>
                              <p:cond delay="1000"/>
                            </p:stCondLst>
                            <p:childTnLst>
                              <p:par>
                                <p:cTn id="31" presetID="42" presetClass="entr" presetSubtype="0" fill="hold" nodeType="afterEffect">
                                  <p:stCondLst>
                                    <p:cond delay="0"/>
                                  </p:stCondLst>
                                  <p:childTnLst>
                                    <p:set>
                                      <p:cBhvr>
                                        <p:cTn id="32" dur="1" fill="hold">
                                          <p:stCondLst>
                                            <p:cond delay="0"/>
                                          </p:stCondLst>
                                        </p:cTn>
                                        <p:tgtEl>
                                          <p:spTgt spid="75"/>
                                        </p:tgtEl>
                                        <p:attrNameLst>
                                          <p:attrName>style.visibility</p:attrName>
                                        </p:attrNameLst>
                                      </p:cBhvr>
                                      <p:to>
                                        <p:strVal val="visible"/>
                                      </p:to>
                                    </p:set>
                                    <p:animEffect transition="in" filter="fade">
                                      <p:cBhvr>
                                        <p:cTn id="33" dur="1000"/>
                                        <p:tgtEl>
                                          <p:spTgt spid="75"/>
                                        </p:tgtEl>
                                      </p:cBhvr>
                                    </p:animEffect>
                                    <p:anim calcmode="lin" valueType="num">
                                      <p:cBhvr>
                                        <p:cTn id="34" dur="1000" fill="hold"/>
                                        <p:tgtEl>
                                          <p:spTgt spid="75"/>
                                        </p:tgtEl>
                                        <p:attrNameLst>
                                          <p:attrName>ppt_x</p:attrName>
                                        </p:attrNameLst>
                                      </p:cBhvr>
                                      <p:tavLst>
                                        <p:tav tm="0">
                                          <p:val>
                                            <p:strVal val="#ppt_x"/>
                                          </p:val>
                                        </p:tav>
                                        <p:tav tm="100000">
                                          <p:val>
                                            <p:strVal val="#ppt_x"/>
                                          </p:val>
                                        </p:tav>
                                      </p:tavLst>
                                    </p:anim>
                                    <p:anim calcmode="lin" valueType="num">
                                      <p:cBhvr>
                                        <p:cTn id="35" dur="1000" fill="hold"/>
                                        <p:tgtEl>
                                          <p:spTgt spid="75"/>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76"/>
                                        </p:tgtEl>
                                        <p:attrNameLst>
                                          <p:attrName>style.visibility</p:attrName>
                                        </p:attrNameLst>
                                      </p:cBhvr>
                                      <p:to>
                                        <p:strVal val="visible"/>
                                      </p:to>
                                    </p:set>
                                    <p:animEffect transition="in" filter="fade">
                                      <p:cBhvr>
                                        <p:cTn id="38" dur="1000"/>
                                        <p:tgtEl>
                                          <p:spTgt spid="76"/>
                                        </p:tgtEl>
                                      </p:cBhvr>
                                    </p:animEffect>
                                    <p:anim calcmode="lin" valueType="num">
                                      <p:cBhvr>
                                        <p:cTn id="39" dur="1000" fill="hold"/>
                                        <p:tgtEl>
                                          <p:spTgt spid="76"/>
                                        </p:tgtEl>
                                        <p:attrNameLst>
                                          <p:attrName>ppt_x</p:attrName>
                                        </p:attrNameLst>
                                      </p:cBhvr>
                                      <p:tavLst>
                                        <p:tav tm="0">
                                          <p:val>
                                            <p:strVal val="#ppt_x"/>
                                          </p:val>
                                        </p:tav>
                                        <p:tav tm="100000">
                                          <p:val>
                                            <p:strVal val="#ppt_x"/>
                                          </p:val>
                                        </p:tav>
                                      </p:tavLst>
                                    </p:anim>
                                    <p:anim calcmode="lin" valueType="num">
                                      <p:cBhvr>
                                        <p:cTn id="40" dur="1000" fill="hold"/>
                                        <p:tgtEl>
                                          <p:spTgt spid="76"/>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77"/>
                                        </p:tgtEl>
                                        <p:attrNameLst>
                                          <p:attrName>style.visibility</p:attrName>
                                        </p:attrNameLst>
                                      </p:cBhvr>
                                      <p:to>
                                        <p:strVal val="visible"/>
                                      </p:to>
                                    </p:set>
                                    <p:animEffect transition="in" filter="fade">
                                      <p:cBhvr>
                                        <p:cTn id="43" dur="1000"/>
                                        <p:tgtEl>
                                          <p:spTgt spid="77"/>
                                        </p:tgtEl>
                                      </p:cBhvr>
                                    </p:animEffect>
                                    <p:anim calcmode="lin" valueType="num">
                                      <p:cBhvr>
                                        <p:cTn id="44" dur="1000" fill="hold"/>
                                        <p:tgtEl>
                                          <p:spTgt spid="77"/>
                                        </p:tgtEl>
                                        <p:attrNameLst>
                                          <p:attrName>ppt_x</p:attrName>
                                        </p:attrNameLst>
                                      </p:cBhvr>
                                      <p:tavLst>
                                        <p:tav tm="0">
                                          <p:val>
                                            <p:strVal val="#ppt_x"/>
                                          </p:val>
                                        </p:tav>
                                        <p:tav tm="100000">
                                          <p:val>
                                            <p:strVal val="#ppt_x"/>
                                          </p:val>
                                        </p:tav>
                                      </p:tavLst>
                                    </p:anim>
                                    <p:anim calcmode="lin" valueType="num">
                                      <p:cBhvr>
                                        <p:cTn id="45" dur="1000" fill="hold"/>
                                        <p:tgtEl>
                                          <p:spTgt spid="7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4"/>
          <p:cNvSpPr txBox="1"/>
          <p:nvPr/>
        </p:nvSpPr>
        <p:spPr>
          <a:xfrm>
            <a:off x="913010" y="517895"/>
            <a:ext cx="5105018" cy="406144"/>
          </a:xfrm>
          <a:prstGeom prst="rect">
            <a:avLst/>
          </a:prstGeom>
        </p:spPr>
        <p:txBody>
          <a:bodyPr vert="horz" lIns="91440" tIns="45720" rIns="91440" bIns="45720" rtlCol="0" anchor="ctr">
            <a:noAutofit/>
          </a:bodyPr>
          <a:lstStyle>
            <a:defPPr>
              <a:defRPr lang="zh-CN"/>
            </a:defPPr>
            <a:lvl1pPr defTabSz="914400">
              <a:spcBef>
                <a:spcPct val="0"/>
              </a:spcBef>
              <a:buNone/>
              <a:defRPr sz="2800" b="1">
                <a:solidFill>
                  <a:srgbClr val="2C3637"/>
                </a:solidFill>
                <a:latin typeface="微软雅黑" panose="020B0503020204020204" pitchFamily="34" charset="-122"/>
                <a:ea typeface="微软雅黑" panose="020B0503020204020204" pitchFamily="34" charset="-122"/>
                <a:cs typeface="+mj-cs"/>
              </a:defRPr>
            </a:lvl1pPr>
          </a:lstStyle>
          <a:p>
            <a:r>
              <a:rPr lang="zh-CN" altLang="en-US" dirty="0">
                <a:solidFill>
                  <a:schemeClr val="bg1">
                    <a:lumMod val="95000"/>
                  </a:schemeClr>
                </a:solidFill>
              </a:rPr>
              <a:t>需求分析  </a:t>
            </a:r>
            <a:r>
              <a:rPr lang="en-US" altLang="zh-CN" dirty="0">
                <a:solidFill>
                  <a:schemeClr val="bg1">
                    <a:lumMod val="95000"/>
                  </a:schemeClr>
                </a:solidFill>
              </a:rPr>
              <a:t>|  </a:t>
            </a:r>
            <a:r>
              <a:rPr lang="en-US" altLang="zh-CN" sz="2000" dirty="0">
                <a:solidFill>
                  <a:schemeClr val="bg1">
                    <a:lumMod val="95000"/>
                  </a:schemeClr>
                </a:solidFill>
              </a:rPr>
              <a:t>DEMAND ANALYSIS</a:t>
            </a:r>
            <a:endParaRPr lang="zh-CN" altLang="en-US" sz="2000" dirty="0">
              <a:solidFill>
                <a:schemeClr val="bg1">
                  <a:lumMod val="95000"/>
                </a:schemeClr>
              </a:solidFill>
            </a:endParaRPr>
          </a:p>
        </p:txBody>
      </p:sp>
      <p:grpSp>
        <p:nvGrpSpPr>
          <p:cNvPr id="3" name="组合 2"/>
          <p:cNvGrpSpPr/>
          <p:nvPr/>
        </p:nvGrpSpPr>
        <p:grpSpPr>
          <a:xfrm>
            <a:off x="562057" y="563191"/>
            <a:ext cx="288032" cy="288032"/>
            <a:chOff x="624979" y="908720"/>
            <a:chExt cx="288032" cy="288032"/>
          </a:xfrm>
        </p:grpSpPr>
        <p:cxnSp>
          <p:nvCxnSpPr>
            <p:cNvPr id="4" name="直接连接符 3"/>
            <p:cNvCxnSpPr/>
            <p:nvPr/>
          </p:nvCxnSpPr>
          <p:spPr>
            <a:xfrm>
              <a:off x="624979" y="1196752"/>
              <a:ext cx="288032" cy="0"/>
            </a:xfrm>
            <a:prstGeom prst="line">
              <a:avLst/>
            </a:prstGeom>
            <a:ln>
              <a:solidFill>
                <a:srgbClr val="F9F9F9"/>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V="1">
              <a:off x="911622" y="908720"/>
              <a:ext cx="0" cy="288032"/>
            </a:xfrm>
            <a:prstGeom prst="line">
              <a:avLst/>
            </a:prstGeom>
            <a:ln>
              <a:solidFill>
                <a:srgbClr val="F9F9F9"/>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flipV="1">
              <a:off x="696987" y="980728"/>
              <a:ext cx="216024" cy="216024"/>
            </a:xfrm>
            <a:prstGeom prst="line">
              <a:avLst/>
            </a:prstGeom>
            <a:ln>
              <a:solidFill>
                <a:srgbClr val="F9F9F9"/>
              </a:solidFill>
            </a:ln>
          </p:spPr>
          <p:style>
            <a:lnRef idx="1">
              <a:schemeClr val="accent1"/>
            </a:lnRef>
            <a:fillRef idx="0">
              <a:schemeClr val="accent1"/>
            </a:fillRef>
            <a:effectRef idx="0">
              <a:schemeClr val="accent1"/>
            </a:effectRef>
            <a:fontRef idx="minor">
              <a:schemeClr val="tx1"/>
            </a:fontRef>
          </p:style>
        </p:cxnSp>
      </p:grpSp>
      <p:grpSp>
        <p:nvGrpSpPr>
          <p:cNvPr id="7" name="组合 6"/>
          <p:cNvGrpSpPr/>
          <p:nvPr/>
        </p:nvGrpSpPr>
        <p:grpSpPr>
          <a:xfrm>
            <a:off x="1777837" y="2850102"/>
            <a:ext cx="4652526" cy="2639181"/>
            <a:chOff x="1777837" y="2461223"/>
            <a:chExt cx="4652526" cy="2639181"/>
          </a:xfrm>
        </p:grpSpPr>
        <p:sp>
          <p:nvSpPr>
            <p:cNvPr id="8" name="Shape 3548"/>
            <p:cNvSpPr/>
            <p:nvPr/>
          </p:nvSpPr>
          <p:spPr>
            <a:xfrm flipH="1" flipV="1">
              <a:off x="1784499" y="2946303"/>
              <a:ext cx="4645864" cy="1"/>
            </a:xfrm>
            <a:prstGeom prst="line">
              <a:avLst/>
            </a:prstGeom>
            <a:noFill/>
            <a:ln w="12700" cap="flat">
              <a:solidFill>
                <a:srgbClr val="D6D6D6"/>
              </a:solidFill>
              <a:prstDash val="solid"/>
              <a:miter lim="400000"/>
            </a:ln>
            <a:effectLst/>
          </p:spPr>
          <p:txBody>
            <a:bodyPr wrap="square" lIns="0" tIns="0" rIns="0" bIns="0" numCol="1" anchor="t">
              <a:noAutofit/>
            </a:bodyPr>
            <a:lstStyle>
              <a:defPPr marL="0" marR="0" indent="0" algn="l" defTabSz="87757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1pPr>
              <a:lvl2pPr marL="0" marR="0" indent="21971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2pPr>
              <a:lvl3pPr marL="0" marR="0" indent="43878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3pPr>
              <a:lvl4pPr marL="0" marR="0" indent="65849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4pPr>
              <a:lvl5pPr marL="0" marR="0" indent="87757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5pPr>
              <a:lvl6pPr marL="0" marR="0" indent="109728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6pPr>
              <a:lvl7pPr marL="0" marR="0" indent="131635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7pPr>
              <a:lvl8pPr marL="0" marR="0" indent="153606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8pPr>
              <a:lvl9pPr marL="0" marR="0" indent="175514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9pPr>
            </a:lstStyle>
            <a:p>
              <a:pPr defTabSz="584835">
                <a:defRPr sz="1200">
                  <a:latin typeface="+mn-lt"/>
                  <a:ea typeface="+mn-ea"/>
                  <a:cs typeface="+mn-cs"/>
                  <a:sym typeface="Helvetica"/>
                </a:defRPr>
              </a:pPr>
              <a:endParaRPr sz="1600">
                <a:latin typeface="Arial" panose="020B0604020202020204"/>
                <a:ea typeface="Arial" panose="020B0604020202020204"/>
                <a:cs typeface="Arial" panose="020B0604020202020204"/>
              </a:endParaRPr>
            </a:p>
          </p:txBody>
        </p:sp>
        <p:sp>
          <p:nvSpPr>
            <p:cNvPr id="9" name="Shape 3549"/>
            <p:cNvSpPr/>
            <p:nvPr/>
          </p:nvSpPr>
          <p:spPr>
            <a:xfrm flipH="1" flipV="1">
              <a:off x="1784499" y="3256142"/>
              <a:ext cx="4645864" cy="1"/>
            </a:xfrm>
            <a:prstGeom prst="line">
              <a:avLst/>
            </a:prstGeom>
            <a:noFill/>
            <a:ln w="12700" cap="flat">
              <a:solidFill>
                <a:srgbClr val="D6D6D6"/>
              </a:solidFill>
              <a:prstDash val="solid"/>
              <a:miter lim="400000"/>
            </a:ln>
            <a:effectLst/>
          </p:spPr>
          <p:txBody>
            <a:bodyPr wrap="square" lIns="0" tIns="0" rIns="0" bIns="0" numCol="1" anchor="t">
              <a:noAutofit/>
            </a:bodyPr>
            <a:lstStyle>
              <a:defPPr marL="0" marR="0" indent="0" algn="l" defTabSz="87757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1pPr>
              <a:lvl2pPr marL="0" marR="0" indent="21971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2pPr>
              <a:lvl3pPr marL="0" marR="0" indent="43878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3pPr>
              <a:lvl4pPr marL="0" marR="0" indent="65849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4pPr>
              <a:lvl5pPr marL="0" marR="0" indent="87757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5pPr>
              <a:lvl6pPr marL="0" marR="0" indent="109728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6pPr>
              <a:lvl7pPr marL="0" marR="0" indent="131635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7pPr>
              <a:lvl8pPr marL="0" marR="0" indent="153606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8pPr>
              <a:lvl9pPr marL="0" marR="0" indent="175514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9pPr>
            </a:lstStyle>
            <a:p>
              <a:pPr defTabSz="584835">
                <a:defRPr sz="1200">
                  <a:latin typeface="+mn-lt"/>
                  <a:ea typeface="+mn-ea"/>
                  <a:cs typeface="+mn-cs"/>
                  <a:sym typeface="Helvetica"/>
                </a:defRPr>
              </a:pPr>
              <a:endParaRPr sz="1600">
                <a:latin typeface="Arial" panose="020B0604020202020204"/>
                <a:ea typeface="Arial" panose="020B0604020202020204"/>
                <a:cs typeface="Arial" panose="020B0604020202020204"/>
              </a:endParaRPr>
            </a:p>
          </p:txBody>
        </p:sp>
        <p:sp>
          <p:nvSpPr>
            <p:cNvPr id="10" name="Shape 3550"/>
            <p:cNvSpPr/>
            <p:nvPr/>
          </p:nvSpPr>
          <p:spPr>
            <a:xfrm flipH="1" flipV="1">
              <a:off x="1784499" y="3565982"/>
              <a:ext cx="4645864" cy="1"/>
            </a:xfrm>
            <a:prstGeom prst="line">
              <a:avLst/>
            </a:prstGeom>
            <a:noFill/>
            <a:ln w="12700" cap="flat">
              <a:solidFill>
                <a:srgbClr val="D6D6D6"/>
              </a:solidFill>
              <a:prstDash val="solid"/>
              <a:miter lim="400000"/>
            </a:ln>
            <a:effectLst/>
          </p:spPr>
          <p:txBody>
            <a:bodyPr wrap="square" lIns="0" tIns="0" rIns="0" bIns="0" numCol="1" anchor="t">
              <a:noAutofit/>
            </a:bodyPr>
            <a:lstStyle>
              <a:defPPr marL="0" marR="0" indent="0" algn="l" defTabSz="87757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1pPr>
              <a:lvl2pPr marL="0" marR="0" indent="21971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2pPr>
              <a:lvl3pPr marL="0" marR="0" indent="43878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3pPr>
              <a:lvl4pPr marL="0" marR="0" indent="65849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4pPr>
              <a:lvl5pPr marL="0" marR="0" indent="87757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5pPr>
              <a:lvl6pPr marL="0" marR="0" indent="109728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6pPr>
              <a:lvl7pPr marL="0" marR="0" indent="131635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7pPr>
              <a:lvl8pPr marL="0" marR="0" indent="153606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8pPr>
              <a:lvl9pPr marL="0" marR="0" indent="175514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9pPr>
            </a:lstStyle>
            <a:p>
              <a:pPr defTabSz="584835">
                <a:defRPr sz="1200">
                  <a:latin typeface="+mn-lt"/>
                  <a:ea typeface="+mn-ea"/>
                  <a:cs typeface="+mn-cs"/>
                  <a:sym typeface="Helvetica"/>
                </a:defRPr>
              </a:pPr>
              <a:endParaRPr sz="1600">
                <a:latin typeface="Arial" panose="020B0604020202020204"/>
                <a:ea typeface="Arial" panose="020B0604020202020204"/>
                <a:cs typeface="Arial" panose="020B0604020202020204"/>
              </a:endParaRPr>
            </a:p>
          </p:txBody>
        </p:sp>
        <p:sp>
          <p:nvSpPr>
            <p:cNvPr id="11" name="Shape 3551"/>
            <p:cNvSpPr/>
            <p:nvPr/>
          </p:nvSpPr>
          <p:spPr>
            <a:xfrm flipH="1" flipV="1">
              <a:off x="1784499" y="3875821"/>
              <a:ext cx="4645864" cy="1"/>
            </a:xfrm>
            <a:prstGeom prst="line">
              <a:avLst/>
            </a:prstGeom>
            <a:noFill/>
            <a:ln w="12700" cap="flat">
              <a:solidFill>
                <a:srgbClr val="D6D6D6"/>
              </a:solidFill>
              <a:prstDash val="solid"/>
              <a:miter lim="400000"/>
            </a:ln>
            <a:effectLst/>
          </p:spPr>
          <p:txBody>
            <a:bodyPr wrap="square" lIns="0" tIns="0" rIns="0" bIns="0" numCol="1" anchor="t">
              <a:noAutofit/>
            </a:bodyPr>
            <a:lstStyle>
              <a:defPPr marL="0" marR="0" indent="0" algn="l" defTabSz="87757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1pPr>
              <a:lvl2pPr marL="0" marR="0" indent="21971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2pPr>
              <a:lvl3pPr marL="0" marR="0" indent="43878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3pPr>
              <a:lvl4pPr marL="0" marR="0" indent="65849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4pPr>
              <a:lvl5pPr marL="0" marR="0" indent="87757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5pPr>
              <a:lvl6pPr marL="0" marR="0" indent="109728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6pPr>
              <a:lvl7pPr marL="0" marR="0" indent="131635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7pPr>
              <a:lvl8pPr marL="0" marR="0" indent="153606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8pPr>
              <a:lvl9pPr marL="0" marR="0" indent="175514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9pPr>
            </a:lstStyle>
            <a:p>
              <a:pPr defTabSz="584835">
                <a:defRPr sz="1200">
                  <a:latin typeface="+mn-lt"/>
                  <a:ea typeface="+mn-ea"/>
                  <a:cs typeface="+mn-cs"/>
                  <a:sym typeface="Helvetica"/>
                </a:defRPr>
              </a:pPr>
              <a:endParaRPr sz="1600">
                <a:latin typeface="Arial" panose="020B0604020202020204"/>
                <a:ea typeface="Arial" panose="020B0604020202020204"/>
                <a:cs typeface="Arial" panose="020B0604020202020204"/>
              </a:endParaRPr>
            </a:p>
          </p:txBody>
        </p:sp>
        <p:sp>
          <p:nvSpPr>
            <p:cNvPr id="12" name="Shape 3552"/>
            <p:cNvSpPr/>
            <p:nvPr/>
          </p:nvSpPr>
          <p:spPr>
            <a:xfrm flipH="1" flipV="1">
              <a:off x="1784499" y="4185660"/>
              <a:ext cx="4645864" cy="1"/>
            </a:xfrm>
            <a:prstGeom prst="line">
              <a:avLst/>
            </a:prstGeom>
            <a:noFill/>
            <a:ln w="12700" cap="flat">
              <a:solidFill>
                <a:srgbClr val="D6D6D6"/>
              </a:solidFill>
              <a:prstDash val="solid"/>
              <a:miter lim="400000"/>
            </a:ln>
            <a:effectLst/>
          </p:spPr>
          <p:txBody>
            <a:bodyPr wrap="square" lIns="0" tIns="0" rIns="0" bIns="0" numCol="1" anchor="t">
              <a:noAutofit/>
            </a:bodyPr>
            <a:lstStyle>
              <a:defPPr marL="0" marR="0" indent="0" algn="l" defTabSz="87757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1pPr>
              <a:lvl2pPr marL="0" marR="0" indent="21971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2pPr>
              <a:lvl3pPr marL="0" marR="0" indent="43878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3pPr>
              <a:lvl4pPr marL="0" marR="0" indent="65849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4pPr>
              <a:lvl5pPr marL="0" marR="0" indent="87757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5pPr>
              <a:lvl6pPr marL="0" marR="0" indent="109728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6pPr>
              <a:lvl7pPr marL="0" marR="0" indent="131635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7pPr>
              <a:lvl8pPr marL="0" marR="0" indent="153606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8pPr>
              <a:lvl9pPr marL="0" marR="0" indent="175514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9pPr>
            </a:lstStyle>
            <a:p>
              <a:pPr defTabSz="584835">
                <a:defRPr sz="1200">
                  <a:latin typeface="+mn-lt"/>
                  <a:ea typeface="+mn-ea"/>
                  <a:cs typeface="+mn-cs"/>
                  <a:sym typeface="Helvetica"/>
                </a:defRPr>
              </a:pPr>
              <a:endParaRPr sz="1600">
                <a:latin typeface="Arial" panose="020B0604020202020204"/>
                <a:ea typeface="Arial" panose="020B0604020202020204"/>
                <a:cs typeface="Arial" panose="020B0604020202020204"/>
              </a:endParaRPr>
            </a:p>
          </p:txBody>
        </p:sp>
        <p:sp>
          <p:nvSpPr>
            <p:cNvPr id="13" name="Shape 3553"/>
            <p:cNvSpPr/>
            <p:nvPr/>
          </p:nvSpPr>
          <p:spPr>
            <a:xfrm>
              <a:off x="1777837" y="2951422"/>
              <a:ext cx="2010187" cy="184233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9767" y="0"/>
                  </a:lnTo>
                  <a:cubicBezTo>
                    <a:pt x="9767" y="0"/>
                    <a:pt x="21600" y="21600"/>
                    <a:pt x="21600" y="21600"/>
                  </a:cubicBezTo>
                  <a:close/>
                </a:path>
              </a:pathLst>
            </a:custGeom>
            <a:solidFill>
              <a:srgbClr val="B20044"/>
            </a:solidFill>
            <a:ln w="12700" cap="flat">
              <a:noFill/>
              <a:miter lim="400000"/>
            </a:ln>
            <a:effectLst/>
          </p:spPr>
          <p:txBody>
            <a:bodyPr wrap="square" lIns="50800" tIns="50800" rIns="50800" bIns="50800" numCol="1" anchor="ctr">
              <a:noAutofit/>
            </a:bodyPr>
            <a:lstStyle>
              <a:defPPr marL="0" marR="0" indent="0" algn="l" defTabSz="87757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1pPr>
              <a:lvl2pPr marL="0" marR="0" indent="21971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2pPr>
              <a:lvl3pPr marL="0" marR="0" indent="43878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3pPr>
              <a:lvl4pPr marL="0" marR="0" indent="65849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4pPr>
              <a:lvl5pPr marL="0" marR="0" indent="87757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5pPr>
              <a:lvl6pPr marL="0" marR="0" indent="109728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6pPr>
              <a:lvl7pPr marL="0" marR="0" indent="131635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7pPr>
              <a:lvl8pPr marL="0" marR="0" indent="153606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8pPr>
              <a:lvl9pPr marL="0" marR="0" indent="175514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9pPr>
            </a:lstStyle>
            <a:p>
              <a:pPr>
                <a:defRPr sz="3200" b="1">
                  <a:latin typeface="+mn-lt"/>
                  <a:ea typeface="+mn-ea"/>
                  <a:cs typeface="+mn-cs"/>
                  <a:sym typeface="Helvetica"/>
                </a:defRPr>
              </a:pPr>
              <a:endParaRPr sz="4265">
                <a:latin typeface="Arial" panose="020B0604020202020204"/>
                <a:ea typeface="Arial" panose="020B0604020202020204"/>
                <a:cs typeface="Arial" panose="020B0604020202020204"/>
              </a:endParaRPr>
            </a:p>
          </p:txBody>
        </p:sp>
        <p:sp>
          <p:nvSpPr>
            <p:cNvPr id="14" name="Shape 3554"/>
            <p:cNvSpPr/>
            <p:nvPr/>
          </p:nvSpPr>
          <p:spPr>
            <a:xfrm>
              <a:off x="3006531" y="3261262"/>
              <a:ext cx="1711282" cy="153249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10235" y="0"/>
                  </a:lnTo>
                  <a:cubicBezTo>
                    <a:pt x="10235" y="0"/>
                    <a:pt x="21600" y="21600"/>
                    <a:pt x="21600" y="21600"/>
                  </a:cubicBezTo>
                  <a:close/>
                </a:path>
              </a:pathLst>
            </a:custGeom>
            <a:solidFill>
              <a:srgbClr val="759D2A"/>
            </a:solidFill>
            <a:ln w="12700" cap="flat">
              <a:noFill/>
              <a:miter lim="400000"/>
            </a:ln>
            <a:effectLst/>
          </p:spPr>
          <p:txBody>
            <a:bodyPr wrap="square" lIns="50800" tIns="50800" rIns="50800" bIns="50800" numCol="1" anchor="ctr">
              <a:noAutofit/>
            </a:bodyPr>
            <a:lstStyle>
              <a:defPPr marL="0" marR="0" indent="0" algn="l" defTabSz="87757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1pPr>
              <a:lvl2pPr marL="0" marR="0" indent="21971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2pPr>
              <a:lvl3pPr marL="0" marR="0" indent="43878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3pPr>
              <a:lvl4pPr marL="0" marR="0" indent="65849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4pPr>
              <a:lvl5pPr marL="0" marR="0" indent="87757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5pPr>
              <a:lvl6pPr marL="0" marR="0" indent="109728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6pPr>
              <a:lvl7pPr marL="0" marR="0" indent="131635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7pPr>
              <a:lvl8pPr marL="0" marR="0" indent="153606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8pPr>
              <a:lvl9pPr marL="0" marR="0" indent="175514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9pPr>
            </a:lstStyle>
            <a:p>
              <a:pPr indent="650240" algn="ctr">
                <a:defRPr sz="3200" b="1">
                  <a:solidFill>
                    <a:srgbClr val="FFFFFF"/>
                  </a:solidFill>
                  <a:latin typeface="+mn-lt"/>
                  <a:ea typeface="+mn-ea"/>
                  <a:cs typeface="+mn-cs"/>
                  <a:sym typeface="Helvetica"/>
                </a:defRPr>
              </a:pPr>
              <a:endParaRPr sz="4265">
                <a:latin typeface="Arial" panose="020B0604020202020204"/>
                <a:ea typeface="Arial" panose="020B0604020202020204"/>
                <a:cs typeface="Arial" panose="020B0604020202020204"/>
              </a:endParaRPr>
            </a:p>
          </p:txBody>
        </p:sp>
        <p:sp>
          <p:nvSpPr>
            <p:cNvPr id="15" name="Shape 3555"/>
            <p:cNvSpPr/>
            <p:nvPr/>
          </p:nvSpPr>
          <p:spPr>
            <a:xfrm>
              <a:off x="3936320" y="3087656"/>
              <a:ext cx="1637904" cy="1706097"/>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10800" y="0"/>
                  </a:lnTo>
                  <a:cubicBezTo>
                    <a:pt x="10800" y="0"/>
                    <a:pt x="21600" y="21600"/>
                    <a:pt x="21600" y="21600"/>
                  </a:cubicBezTo>
                  <a:close/>
                </a:path>
              </a:pathLst>
            </a:custGeom>
            <a:solidFill>
              <a:srgbClr val="C85500"/>
            </a:solidFill>
            <a:ln w="12700" cap="flat">
              <a:noFill/>
              <a:miter lim="400000"/>
            </a:ln>
            <a:effectLst/>
          </p:spPr>
          <p:txBody>
            <a:bodyPr wrap="square" lIns="50800" tIns="50800" rIns="50800" bIns="50800" numCol="1" anchor="ctr">
              <a:noAutofit/>
            </a:bodyPr>
            <a:lstStyle>
              <a:defPPr marL="0" marR="0" indent="0" algn="l" defTabSz="87757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1pPr>
              <a:lvl2pPr marL="0" marR="0" indent="21971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2pPr>
              <a:lvl3pPr marL="0" marR="0" indent="43878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3pPr>
              <a:lvl4pPr marL="0" marR="0" indent="65849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4pPr>
              <a:lvl5pPr marL="0" marR="0" indent="87757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5pPr>
              <a:lvl6pPr marL="0" marR="0" indent="109728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6pPr>
              <a:lvl7pPr marL="0" marR="0" indent="131635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7pPr>
              <a:lvl8pPr marL="0" marR="0" indent="153606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8pPr>
              <a:lvl9pPr marL="0" marR="0" indent="175514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9pPr>
            </a:lstStyle>
            <a:p>
              <a:pPr>
                <a:defRPr sz="3200" b="1">
                  <a:latin typeface="+mn-lt"/>
                  <a:ea typeface="+mn-ea"/>
                  <a:cs typeface="+mn-cs"/>
                  <a:sym typeface="Helvetica"/>
                </a:defRPr>
              </a:pPr>
              <a:endParaRPr sz="4265">
                <a:latin typeface="Arial" panose="020B0604020202020204"/>
                <a:ea typeface="Arial" panose="020B0604020202020204"/>
                <a:cs typeface="Arial" panose="020B0604020202020204"/>
              </a:endParaRPr>
            </a:p>
          </p:txBody>
        </p:sp>
        <p:sp>
          <p:nvSpPr>
            <p:cNvPr id="16" name="Shape 3556"/>
            <p:cNvSpPr/>
            <p:nvPr/>
          </p:nvSpPr>
          <p:spPr>
            <a:xfrm>
              <a:off x="4792730" y="3261262"/>
              <a:ext cx="1611838" cy="153249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11523" y="0"/>
                  </a:lnTo>
                  <a:cubicBezTo>
                    <a:pt x="11523" y="0"/>
                    <a:pt x="21600" y="21600"/>
                    <a:pt x="21600" y="21600"/>
                  </a:cubicBezTo>
                  <a:close/>
                </a:path>
              </a:pathLst>
            </a:custGeom>
            <a:solidFill>
              <a:srgbClr val="01A0A6"/>
            </a:solidFill>
            <a:ln w="12700" cap="flat">
              <a:noFill/>
              <a:miter lim="400000"/>
            </a:ln>
            <a:effectLst/>
          </p:spPr>
          <p:txBody>
            <a:bodyPr wrap="square" lIns="50800" tIns="50800" rIns="50800" bIns="50800" numCol="1" anchor="ctr">
              <a:noAutofit/>
            </a:bodyPr>
            <a:lstStyle>
              <a:defPPr marL="0" marR="0" indent="0" algn="l" defTabSz="87757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1pPr>
              <a:lvl2pPr marL="0" marR="0" indent="21971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2pPr>
              <a:lvl3pPr marL="0" marR="0" indent="43878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3pPr>
              <a:lvl4pPr marL="0" marR="0" indent="65849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4pPr>
              <a:lvl5pPr marL="0" marR="0" indent="87757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5pPr>
              <a:lvl6pPr marL="0" marR="0" indent="109728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6pPr>
              <a:lvl7pPr marL="0" marR="0" indent="131635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7pPr>
              <a:lvl8pPr marL="0" marR="0" indent="153606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8pPr>
              <a:lvl9pPr marL="0" marR="0" indent="175514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9pPr>
            </a:lstStyle>
            <a:p>
              <a:pPr indent="650240" algn="ctr">
                <a:defRPr sz="3200" b="1">
                  <a:solidFill>
                    <a:srgbClr val="FFFFFF"/>
                  </a:solidFill>
                  <a:latin typeface="+mn-lt"/>
                  <a:ea typeface="+mn-ea"/>
                  <a:cs typeface="+mn-cs"/>
                  <a:sym typeface="Helvetica"/>
                </a:defRPr>
              </a:pPr>
              <a:endParaRPr sz="4265">
                <a:latin typeface="Arial" panose="020B0604020202020204"/>
                <a:ea typeface="Arial" panose="020B0604020202020204"/>
                <a:cs typeface="Arial" panose="020B0604020202020204"/>
              </a:endParaRPr>
            </a:p>
          </p:txBody>
        </p:sp>
        <p:sp>
          <p:nvSpPr>
            <p:cNvPr id="17" name="Shape 3569"/>
            <p:cNvSpPr/>
            <p:nvPr/>
          </p:nvSpPr>
          <p:spPr>
            <a:xfrm>
              <a:off x="5142659" y="2461223"/>
              <a:ext cx="83" cy="55"/>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2600" y="16200"/>
                    <a:pt x="7200" y="8100"/>
                    <a:pt x="0" y="0"/>
                  </a:cubicBezTo>
                  <a:lnTo>
                    <a:pt x="1800" y="2700"/>
                  </a:lnTo>
                  <a:cubicBezTo>
                    <a:pt x="7200" y="10800"/>
                    <a:pt x="14400" y="16200"/>
                    <a:pt x="21600" y="21600"/>
                  </a:cubicBezTo>
                  <a:close/>
                </a:path>
              </a:pathLst>
            </a:custGeom>
            <a:solidFill>
              <a:srgbClr val="F15B45"/>
            </a:solidFill>
            <a:ln w="12700">
              <a:miter lim="400000"/>
            </a:ln>
          </p:spPr>
          <p:txBody>
            <a:bodyPr lIns="48768" tIns="48768" rIns="48768" bIns="48768" anchor="ctr"/>
            <a:lstStyle>
              <a:defPPr marL="0" marR="0" indent="0" algn="l" defTabSz="87757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1pPr>
              <a:lvl2pPr marL="0" marR="0" indent="21971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2pPr>
              <a:lvl3pPr marL="0" marR="0" indent="43878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3pPr>
              <a:lvl4pPr marL="0" marR="0" indent="65849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4pPr>
              <a:lvl5pPr marL="0" marR="0" indent="87757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5pPr>
              <a:lvl6pPr marL="0" marR="0" indent="109728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6pPr>
              <a:lvl7pPr marL="0" marR="0" indent="131635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7pPr>
              <a:lvl8pPr marL="0" marR="0" indent="153606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8pPr>
              <a:lvl9pPr marL="0" marR="0" indent="175514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9pPr>
            </a:lstStyle>
            <a:p>
              <a:pPr algn="ctr" defTabSz="58483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latin typeface="Arial" panose="020B0604020202020204"/>
                <a:ea typeface="Arial" panose="020B0604020202020204"/>
                <a:cs typeface="Arial" panose="020B0604020202020204"/>
              </a:endParaRPr>
            </a:p>
          </p:txBody>
        </p:sp>
        <p:cxnSp>
          <p:nvCxnSpPr>
            <p:cNvPr id="18" name="直接连接符 17"/>
            <p:cNvCxnSpPr/>
            <p:nvPr/>
          </p:nvCxnSpPr>
          <p:spPr>
            <a:xfrm>
              <a:off x="1777837" y="2598602"/>
              <a:ext cx="0" cy="218325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9" name="TextBox 35"/>
            <p:cNvSpPr txBox="1"/>
            <p:nvPr/>
          </p:nvSpPr>
          <p:spPr>
            <a:xfrm>
              <a:off x="5432940" y="2527814"/>
              <a:ext cx="581109" cy="26805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65" dirty="0">
                  <a:solidFill>
                    <a:srgbClr val="342E3E"/>
                  </a:solidFill>
                  <a:latin typeface="+mj-ea"/>
                  <a:ea typeface="+mj-ea"/>
                  <a:cs typeface="Open Sans Light" pitchFamily="34" charset="0"/>
                </a:rPr>
                <a:t>98%</a:t>
              </a:r>
            </a:p>
          </p:txBody>
        </p:sp>
        <p:sp>
          <p:nvSpPr>
            <p:cNvPr id="20" name="TextBox 38"/>
            <p:cNvSpPr txBox="1"/>
            <p:nvPr/>
          </p:nvSpPr>
          <p:spPr>
            <a:xfrm>
              <a:off x="4271352" y="2523951"/>
              <a:ext cx="581109" cy="26805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65" dirty="0">
                  <a:solidFill>
                    <a:srgbClr val="342E3E"/>
                  </a:solidFill>
                  <a:latin typeface="+mj-ea"/>
                  <a:ea typeface="+mj-ea"/>
                  <a:cs typeface="Open Sans Light" pitchFamily="34" charset="0"/>
                </a:rPr>
                <a:t>58%</a:t>
              </a:r>
            </a:p>
          </p:txBody>
        </p:sp>
        <p:sp>
          <p:nvSpPr>
            <p:cNvPr id="21" name="TextBox 40"/>
            <p:cNvSpPr txBox="1"/>
            <p:nvPr/>
          </p:nvSpPr>
          <p:spPr>
            <a:xfrm>
              <a:off x="3400045" y="2527814"/>
              <a:ext cx="581109" cy="26805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65" dirty="0">
                  <a:solidFill>
                    <a:srgbClr val="342E3E"/>
                  </a:solidFill>
                  <a:latin typeface="+mj-ea"/>
                  <a:ea typeface="+mj-ea"/>
                  <a:cs typeface="Open Sans Light" pitchFamily="34" charset="0"/>
                </a:rPr>
                <a:t>82%</a:t>
              </a:r>
            </a:p>
          </p:txBody>
        </p:sp>
        <p:sp>
          <p:nvSpPr>
            <p:cNvPr id="22" name="TextBox 42"/>
            <p:cNvSpPr txBox="1"/>
            <p:nvPr/>
          </p:nvSpPr>
          <p:spPr>
            <a:xfrm>
              <a:off x="2528738" y="2523951"/>
              <a:ext cx="581109" cy="26805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65" dirty="0">
                  <a:solidFill>
                    <a:srgbClr val="342E3E"/>
                  </a:solidFill>
                  <a:latin typeface="+mj-ea"/>
                  <a:ea typeface="+mj-ea"/>
                  <a:cs typeface="Open Sans Light" pitchFamily="34" charset="0"/>
                </a:rPr>
                <a:t>78%</a:t>
              </a:r>
            </a:p>
          </p:txBody>
        </p:sp>
        <p:sp>
          <p:nvSpPr>
            <p:cNvPr id="23" name="TextBox 14"/>
            <p:cNvSpPr txBox="1"/>
            <p:nvPr/>
          </p:nvSpPr>
          <p:spPr>
            <a:xfrm>
              <a:off x="2113517" y="4849748"/>
              <a:ext cx="583617" cy="25065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335" dirty="0">
                  <a:solidFill>
                    <a:srgbClr val="3D3648"/>
                  </a:solidFill>
                  <a:latin typeface="Arial" panose="020B0604020202020204" pitchFamily="34" charset="0"/>
                  <a:ea typeface="微软雅黑" panose="020B0503020204020204" pitchFamily="34" charset="-122"/>
                  <a:cs typeface="Open Sans Condensed" pitchFamily="34" charset="0"/>
                  <a:sym typeface="Arial" panose="020B0604020202020204" pitchFamily="34" charset="0"/>
                </a:rPr>
                <a:t>Text</a:t>
              </a:r>
            </a:p>
          </p:txBody>
        </p:sp>
        <p:sp>
          <p:nvSpPr>
            <p:cNvPr id="24" name="TextBox 14"/>
            <p:cNvSpPr txBox="1"/>
            <p:nvPr/>
          </p:nvSpPr>
          <p:spPr>
            <a:xfrm>
              <a:off x="3204481" y="4849748"/>
              <a:ext cx="583617" cy="25065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335" dirty="0">
                  <a:solidFill>
                    <a:srgbClr val="3D3648"/>
                  </a:solidFill>
                  <a:latin typeface="Arial" panose="020B0604020202020204" pitchFamily="34" charset="0"/>
                  <a:ea typeface="微软雅黑" panose="020B0503020204020204" pitchFamily="34" charset="-122"/>
                  <a:cs typeface="Open Sans Condensed" pitchFamily="34" charset="0"/>
                  <a:sym typeface="Arial" panose="020B0604020202020204" pitchFamily="34" charset="0"/>
                </a:rPr>
                <a:t>Text</a:t>
              </a:r>
            </a:p>
          </p:txBody>
        </p:sp>
        <p:sp>
          <p:nvSpPr>
            <p:cNvPr id="25" name="TextBox 14"/>
            <p:cNvSpPr txBox="1"/>
            <p:nvPr/>
          </p:nvSpPr>
          <p:spPr>
            <a:xfrm>
              <a:off x="4295445" y="4849748"/>
              <a:ext cx="583617" cy="25065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335" dirty="0">
                  <a:solidFill>
                    <a:srgbClr val="3D3648"/>
                  </a:solidFill>
                  <a:latin typeface="Arial" panose="020B0604020202020204" pitchFamily="34" charset="0"/>
                  <a:ea typeface="微软雅黑" panose="020B0503020204020204" pitchFamily="34" charset="-122"/>
                  <a:cs typeface="Open Sans Condensed" pitchFamily="34" charset="0"/>
                  <a:sym typeface="Arial" panose="020B0604020202020204" pitchFamily="34" charset="0"/>
                </a:rPr>
                <a:t>Text</a:t>
              </a:r>
            </a:p>
          </p:txBody>
        </p:sp>
        <p:sp>
          <p:nvSpPr>
            <p:cNvPr id="26" name="TextBox 14"/>
            <p:cNvSpPr txBox="1"/>
            <p:nvPr/>
          </p:nvSpPr>
          <p:spPr>
            <a:xfrm>
              <a:off x="5386408" y="4849748"/>
              <a:ext cx="583617" cy="25065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335" dirty="0">
                  <a:solidFill>
                    <a:srgbClr val="3D3648"/>
                  </a:solidFill>
                  <a:latin typeface="Arial" panose="020B0604020202020204" pitchFamily="34" charset="0"/>
                  <a:ea typeface="微软雅黑" panose="020B0503020204020204" pitchFamily="34" charset="-122"/>
                  <a:cs typeface="Open Sans Condensed" pitchFamily="34" charset="0"/>
                  <a:sym typeface="Arial" panose="020B0604020202020204" pitchFamily="34" charset="0"/>
                </a:rPr>
                <a:t>Text</a:t>
              </a:r>
            </a:p>
          </p:txBody>
        </p:sp>
      </p:grpSp>
      <p:sp>
        <p:nvSpPr>
          <p:cNvPr id="27" name="文本框 48"/>
          <p:cNvSpPr txBox="1"/>
          <p:nvPr/>
        </p:nvSpPr>
        <p:spPr>
          <a:xfrm>
            <a:off x="6656024" y="2358832"/>
            <a:ext cx="3773634" cy="553998"/>
          </a:xfrm>
          <a:prstGeom prst="rect">
            <a:avLst/>
          </a:prstGeom>
          <a:noFill/>
        </p:spPr>
        <p:txBody>
          <a:bodyPr wrap="square" rtlCol="0">
            <a:spAutoFit/>
          </a:bodyPr>
          <a:lstStyle/>
          <a:p>
            <a:pPr>
              <a:lnSpc>
                <a:spcPct val="150000"/>
              </a:lnSpc>
            </a:pPr>
            <a:r>
              <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rPr>
              <a:t>春秋视觉工作室是一家为企业、个人提供专业创意、品牌整合设计的顾问</a:t>
            </a:r>
            <a:r>
              <a:rPr lang="zh-CN" altLang="zh-CN" sz="1000" dirty="0" smtClean="0">
                <a:solidFill>
                  <a:schemeClr val="tx1">
                    <a:lumMod val="75000"/>
                    <a:lumOff val="25000"/>
                  </a:schemeClr>
                </a:solidFill>
                <a:latin typeface="微软雅黑" panose="020B0503020204020204" pitchFamily="34" charset="-122"/>
                <a:ea typeface="微软雅黑" panose="020B0503020204020204" pitchFamily="34" charset="-122"/>
              </a:rPr>
              <a:t>机构！</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 name="矩形 27"/>
          <p:cNvSpPr/>
          <p:nvPr/>
        </p:nvSpPr>
        <p:spPr>
          <a:xfrm>
            <a:off x="6656025" y="2056334"/>
            <a:ext cx="1796860" cy="400110"/>
          </a:xfrm>
          <a:prstGeom prst="rect">
            <a:avLst/>
          </a:prstGeom>
          <a:ln w="28575">
            <a:noFill/>
          </a:ln>
        </p:spPr>
        <p:txBody>
          <a:bodyPr vert="horz" wrap="square">
            <a:spAutoFit/>
          </a:bodyPr>
          <a:lstStyle/>
          <a:p>
            <a:pPr algn="dist"/>
            <a:r>
              <a:rPr lang="zh-CN" altLang="en-US" sz="2000" dirty="0" smtClean="0">
                <a:blipFill dpi="0" rotWithShape="1">
                  <a:blip r:embed="rId3"/>
                  <a:srcRect/>
                  <a:tile tx="0" ty="0" sx="100000" sy="100000" flip="none" algn="r"/>
                </a:blipFill>
                <a:latin typeface="造字工房俊雅（非商用）常规体" pitchFamily="50" charset="-122"/>
                <a:ea typeface="造字工房俊雅（非商用）常规体" pitchFamily="50" charset="-122"/>
              </a:rPr>
              <a:t>请在</a:t>
            </a:r>
            <a:r>
              <a:rPr lang="zh-CN" altLang="en-US" sz="2000" dirty="0" smtClean="0">
                <a:solidFill>
                  <a:srgbClr val="B20044"/>
                </a:solidFill>
                <a:latin typeface="造字工房俊雅（非商用）常规体" pitchFamily="50" charset="-122"/>
                <a:ea typeface="造字工房俊雅（非商用）常规体" pitchFamily="50" charset="-122"/>
              </a:rPr>
              <a:t>这里输入标题</a:t>
            </a:r>
            <a:endParaRPr lang="en-US" altLang="zh-CN" sz="2000" dirty="0" smtClean="0">
              <a:solidFill>
                <a:srgbClr val="B20044"/>
              </a:solidFill>
              <a:latin typeface="造字工房俊雅（非商用）常规体" pitchFamily="50" charset="-122"/>
              <a:ea typeface="造字工房俊雅（非商用）常规体" pitchFamily="50" charset="-122"/>
            </a:endParaRPr>
          </a:p>
        </p:txBody>
      </p:sp>
      <p:sp>
        <p:nvSpPr>
          <p:cNvPr id="29" name="文本框 48"/>
          <p:cNvSpPr txBox="1"/>
          <p:nvPr/>
        </p:nvSpPr>
        <p:spPr>
          <a:xfrm>
            <a:off x="6656024" y="3295316"/>
            <a:ext cx="3773634" cy="553998"/>
          </a:xfrm>
          <a:prstGeom prst="rect">
            <a:avLst/>
          </a:prstGeom>
          <a:noFill/>
        </p:spPr>
        <p:txBody>
          <a:bodyPr wrap="square" rtlCol="0">
            <a:spAutoFit/>
          </a:bodyPr>
          <a:lstStyle/>
          <a:p>
            <a:pPr>
              <a:lnSpc>
                <a:spcPct val="150000"/>
              </a:lnSpc>
            </a:pPr>
            <a:r>
              <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rPr>
              <a:t>春秋视觉工作室是一家为企业、个人提供专业创意、品牌整合设计的顾问</a:t>
            </a:r>
            <a:r>
              <a:rPr lang="zh-CN" altLang="zh-CN" sz="1000" dirty="0" smtClean="0">
                <a:solidFill>
                  <a:schemeClr val="tx1">
                    <a:lumMod val="75000"/>
                    <a:lumOff val="25000"/>
                  </a:schemeClr>
                </a:solidFill>
                <a:latin typeface="微软雅黑" panose="020B0503020204020204" pitchFamily="34" charset="-122"/>
                <a:ea typeface="微软雅黑" panose="020B0503020204020204" pitchFamily="34" charset="-122"/>
              </a:rPr>
              <a:t>机构！</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矩形 29"/>
          <p:cNvSpPr/>
          <p:nvPr/>
        </p:nvSpPr>
        <p:spPr>
          <a:xfrm>
            <a:off x="6656025" y="2978538"/>
            <a:ext cx="1796860" cy="400110"/>
          </a:xfrm>
          <a:prstGeom prst="rect">
            <a:avLst/>
          </a:prstGeom>
          <a:ln w="28575">
            <a:noFill/>
          </a:ln>
        </p:spPr>
        <p:txBody>
          <a:bodyPr vert="horz" wrap="square">
            <a:spAutoFit/>
          </a:bodyPr>
          <a:lstStyle/>
          <a:p>
            <a:pPr algn="dist"/>
            <a:r>
              <a:rPr lang="zh-CN" altLang="en-US" sz="2000" dirty="0" smtClean="0">
                <a:blipFill dpi="0" rotWithShape="1">
                  <a:blip r:embed="rId3"/>
                  <a:srcRect/>
                  <a:tile tx="0" ty="0" sx="100000" sy="100000" flip="none" algn="r"/>
                </a:blipFill>
                <a:latin typeface="造字工房俊雅（非商用）常规体" pitchFamily="50" charset="-122"/>
                <a:ea typeface="造字工房俊雅（非商用）常规体" pitchFamily="50" charset="-122"/>
              </a:rPr>
              <a:t>请在</a:t>
            </a:r>
            <a:r>
              <a:rPr lang="zh-CN" altLang="en-US" sz="2000" dirty="0" smtClean="0">
                <a:solidFill>
                  <a:srgbClr val="759D2A"/>
                </a:solidFill>
                <a:latin typeface="造字工房俊雅（非商用）常规体" pitchFamily="50" charset="-122"/>
                <a:ea typeface="造字工房俊雅（非商用）常规体" pitchFamily="50" charset="-122"/>
              </a:rPr>
              <a:t>这里输入标题</a:t>
            </a:r>
            <a:endParaRPr lang="en-US" altLang="zh-CN" sz="2000" dirty="0" smtClean="0">
              <a:solidFill>
                <a:srgbClr val="759D2A"/>
              </a:solidFill>
              <a:latin typeface="造字工房俊雅（非商用）常规体" pitchFamily="50" charset="-122"/>
              <a:ea typeface="造字工房俊雅（非商用）常规体" pitchFamily="50" charset="-122"/>
            </a:endParaRPr>
          </a:p>
        </p:txBody>
      </p:sp>
      <p:sp>
        <p:nvSpPr>
          <p:cNvPr id="31" name="文本框 48"/>
          <p:cNvSpPr txBox="1"/>
          <p:nvPr/>
        </p:nvSpPr>
        <p:spPr>
          <a:xfrm>
            <a:off x="6656024" y="4312240"/>
            <a:ext cx="3773634" cy="553998"/>
          </a:xfrm>
          <a:prstGeom prst="rect">
            <a:avLst/>
          </a:prstGeom>
          <a:noFill/>
        </p:spPr>
        <p:txBody>
          <a:bodyPr wrap="square" rtlCol="0">
            <a:spAutoFit/>
          </a:bodyPr>
          <a:lstStyle/>
          <a:p>
            <a:pPr>
              <a:lnSpc>
                <a:spcPct val="150000"/>
              </a:lnSpc>
            </a:pPr>
            <a:r>
              <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rPr>
              <a:t>春秋视觉工作室是一家为企业、个人提供专业创意、品牌整合设计的顾问</a:t>
            </a:r>
            <a:r>
              <a:rPr lang="zh-CN" altLang="zh-CN" sz="1000" dirty="0" smtClean="0">
                <a:solidFill>
                  <a:schemeClr val="tx1">
                    <a:lumMod val="75000"/>
                    <a:lumOff val="25000"/>
                  </a:schemeClr>
                </a:solidFill>
                <a:latin typeface="微软雅黑" panose="020B0503020204020204" pitchFamily="34" charset="-122"/>
                <a:ea typeface="微软雅黑" panose="020B0503020204020204" pitchFamily="34" charset="-122"/>
              </a:rPr>
              <a:t>机构！</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矩形 31"/>
          <p:cNvSpPr/>
          <p:nvPr/>
        </p:nvSpPr>
        <p:spPr>
          <a:xfrm>
            <a:off x="6656025" y="3995462"/>
            <a:ext cx="1796860" cy="400110"/>
          </a:xfrm>
          <a:prstGeom prst="rect">
            <a:avLst/>
          </a:prstGeom>
          <a:ln w="28575">
            <a:noFill/>
          </a:ln>
        </p:spPr>
        <p:txBody>
          <a:bodyPr vert="horz" wrap="square">
            <a:spAutoFit/>
          </a:bodyPr>
          <a:lstStyle/>
          <a:p>
            <a:pPr algn="dist"/>
            <a:r>
              <a:rPr lang="zh-CN" altLang="en-US" sz="2000" dirty="0" smtClean="0">
                <a:blipFill dpi="0" rotWithShape="1">
                  <a:blip r:embed="rId3"/>
                  <a:srcRect/>
                  <a:tile tx="0" ty="0" sx="100000" sy="100000" flip="none" algn="r"/>
                </a:blipFill>
                <a:latin typeface="造字工房俊雅（非商用）常规体" pitchFamily="50" charset="-122"/>
                <a:ea typeface="造字工房俊雅（非商用）常规体" pitchFamily="50" charset="-122"/>
              </a:rPr>
              <a:t>请在</a:t>
            </a:r>
            <a:r>
              <a:rPr lang="zh-CN" altLang="en-US" sz="2000" dirty="0" smtClean="0">
                <a:solidFill>
                  <a:srgbClr val="C85500"/>
                </a:solidFill>
                <a:latin typeface="造字工房俊雅（非商用）常规体" pitchFamily="50" charset="-122"/>
                <a:ea typeface="造字工房俊雅（非商用）常规体" pitchFamily="50" charset="-122"/>
              </a:rPr>
              <a:t>这里输入标题</a:t>
            </a:r>
            <a:endParaRPr lang="en-US" altLang="zh-CN" sz="2000" dirty="0" smtClean="0">
              <a:solidFill>
                <a:srgbClr val="C85500"/>
              </a:solidFill>
              <a:latin typeface="造字工房俊雅（非商用）常规体" pitchFamily="50" charset="-122"/>
              <a:ea typeface="造字工房俊雅（非商用）常规体" pitchFamily="50" charset="-122"/>
            </a:endParaRPr>
          </a:p>
        </p:txBody>
      </p:sp>
      <p:sp>
        <p:nvSpPr>
          <p:cNvPr id="33" name="文本框 48"/>
          <p:cNvSpPr txBox="1"/>
          <p:nvPr/>
        </p:nvSpPr>
        <p:spPr>
          <a:xfrm>
            <a:off x="6656024" y="5391937"/>
            <a:ext cx="3773634" cy="553998"/>
          </a:xfrm>
          <a:prstGeom prst="rect">
            <a:avLst/>
          </a:prstGeom>
          <a:noFill/>
        </p:spPr>
        <p:txBody>
          <a:bodyPr wrap="square" rtlCol="0">
            <a:spAutoFit/>
          </a:bodyPr>
          <a:lstStyle/>
          <a:p>
            <a:pPr>
              <a:lnSpc>
                <a:spcPct val="150000"/>
              </a:lnSpc>
            </a:pPr>
            <a:r>
              <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rPr>
              <a:t>春秋视觉工作室是一家为企业、个人提供专业创意、品牌整合设计的顾问</a:t>
            </a:r>
            <a:r>
              <a:rPr lang="zh-CN" altLang="zh-CN" sz="1000" dirty="0" smtClean="0">
                <a:solidFill>
                  <a:schemeClr val="tx1">
                    <a:lumMod val="75000"/>
                    <a:lumOff val="25000"/>
                  </a:schemeClr>
                </a:solidFill>
                <a:latin typeface="微软雅黑" panose="020B0503020204020204" pitchFamily="34" charset="-122"/>
                <a:ea typeface="微软雅黑" panose="020B0503020204020204" pitchFamily="34" charset="-122"/>
              </a:rPr>
              <a:t>机构！</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矩形 33"/>
          <p:cNvSpPr/>
          <p:nvPr/>
        </p:nvSpPr>
        <p:spPr>
          <a:xfrm>
            <a:off x="6656025" y="5075159"/>
            <a:ext cx="1796860" cy="400110"/>
          </a:xfrm>
          <a:prstGeom prst="rect">
            <a:avLst/>
          </a:prstGeom>
          <a:ln w="28575">
            <a:noFill/>
          </a:ln>
        </p:spPr>
        <p:txBody>
          <a:bodyPr vert="horz" wrap="square">
            <a:spAutoFit/>
          </a:bodyPr>
          <a:lstStyle/>
          <a:p>
            <a:pPr algn="dist"/>
            <a:r>
              <a:rPr lang="zh-CN" altLang="en-US" sz="2000" dirty="0" smtClean="0">
                <a:blipFill dpi="0" rotWithShape="1">
                  <a:blip r:embed="rId3"/>
                  <a:srcRect/>
                  <a:tile tx="0" ty="0" sx="100000" sy="100000" flip="none" algn="r"/>
                </a:blipFill>
                <a:latin typeface="造字工房俊雅（非商用）常规体" pitchFamily="50" charset="-122"/>
                <a:ea typeface="造字工房俊雅（非商用）常规体" pitchFamily="50" charset="-122"/>
              </a:rPr>
              <a:t>请在</a:t>
            </a:r>
            <a:r>
              <a:rPr lang="zh-CN" altLang="en-US" sz="2000" dirty="0" smtClean="0">
                <a:solidFill>
                  <a:srgbClr val="01A0A6"/>
                </a:solidFill>
                <a:latin typeface="造字工房俊雅（非商用）常规体" pitchFamily="50" charset="-122"/>
                <a:ea typeface="造字工房俊雅（非商用）常规体" pitchFamily="50" charset="-122"/>
              </a:rPr>
              <a:t>这里输入标题</a:t>
            </a:r>
            <a:endParaRPr lang="en-US" altLang="zh-CN" sz="2000" dirty="0" smtClean="0">
              <a:solidFill>
                <a:srgbClr val="01A0A6"/>
              </a:solidFill>
              <a:latin typeface="造字工房俊雅（非商用）常规体" pitchFamily="50" charset="-122"/>
              <a:ea typeface="造字工房俊雅（非商用）常规体" pitchFamily="50"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wipe(left)">
                                      <p:cBhvr>
                                        <p:cTn id="13" dur="750"/>
                                        <p:tgtEl>
                                          <p:spTgt spid="28"/>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wipe(left)">
                                      <p:cBhvr>
                                        <p:cTn id="16" dur="750"/>
                                        <p:tgtEl>
                                          <p:spTgt spid="30"/>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wipe(left)">
                                      <p:cBhvr>
                                        <p:cTn id="19" dur="750"/>
                                        <p:tgtEl>
                                          <p:spTgt spid="32"/>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wipe(left)">
                                      <p:cBhvr>
                                        <p:cTn id="22" dur="750"/>
                                        <p:tgtEl>
                                          <p:spTgt spid="34"/>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fade">
                                      <p:cBhvr>
                                        <p:cTn id="26" dur="750"/>
                                        <p:tgtEl>
                                          <p:spTgt spid="27"/>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fade">
                                      <p:cBhvr>
                                        <p:cTn id="29" dur="750"/>
                                        <p:tgtEl>
                                          <p:spTgt spid="29"/>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fade">
                                      <p:cBhvr>
                                        <p:cTn id="32" dur="750"/>
                                        <p:tgtEl>
                                          <p:spTgt spid="31"/>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fade">
                                      <p:cBhvr>
                                        <p:cTn id="35" dur="75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p:bldP spid="32" grpId="0"/>
      <p:bldP spid="33" grpId="0"/>
      <p:bldP spid="3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4"/>
          <p:cNvSpPr txBox="1"/>
          <p:nvPr/>
        </p:nvSpPr>
        <p:spPr>
          <a:xfrm>
            <a:off x="913009" y="517895"/>
            <a:ext cx="6572312" cy="406144"/>
          </a:xfrm>
          <a:prstGeom prst="rect">
            <a:avLst/>
          </a:prstGeom>
        </p:spPr>
        <p:txBody>
          <a:bodyPr vert="horz" lIns="91440" tIns="45720" rIns="91440" bIns="45720" rtlCol="0" anchor="ctr">
            <a:noAutofit/>
          </a:bodyPr>
          <a:lstStyle>
            <a:defPPr>
              <a:defRPr lang="zh-CN"/>
            </a:defPPr>
            <a:lvl1pPr defTabSz="914400">
              <a:spcBef>
                <a:spcPct val="0"/>
              </a:spcBef>
              <a:buNone/>
              <a:defRPr sz="2800" b="1">
                <a:solidFill>
                  <a:srgbClr val="2C3637"/>
                </a:solidFill>
                <a:latin typeface="微软雅黑" panose="020B0503020204020204" pitchFamily="34" charset="-122"/>
                <a:ea typeface="微软雅黑" panose="020B0503020204020204" pitchFamily="34" charset="-122"/>
                <a:cs typeface="+mj-cs"/>
              </a:defRPr>
            </a:lvl1pPr>
          </a:lstStyle>
          <a:p>
            <a:r>
              <a:rPr lang="zh-CN" altLang="en-US" dirty="0">
                <a:solidFill>
                  <a:schemeClr val="bg1">
                    <a:lumMod val="95000"/>
                  </a:schemeClr>
                </a:solidFill>
              </a:rPr>
              <a:t>利润分析  </a:t>
            </a:r>
            <a:r>
              <a:rPr lang="en-US" altLang="zh-CN" dirty="0">
                <a:solidFill>
                  <a:schemeClr val="bg1">
                    <a:lumMod val="95000"/>
                  </a:schemeClr>
                </a:solidFill>
              </a:rPr>
              <a:t>|  </a:t>
            </a:r>
            <a:r>
              <a:rPr lang="en-US" altLang="zh-CN" sz="2000" dirty="0">
                <a:solidFill>
                  <a:schemeClr val="bg1">
                    <a:lumMod val="95000"/>
                  </a:schemeClr>
                </a:solidFill>
              </a:rPr>
              <a:t>PROFIT ANALYSIS</a:t>
            </a:r>
            <a:endParaRPr lang="zh-CN" altLang="en-US" sz="2000" dirty="0">
              <a:solidFill>
                <a:schemeClr val="bg1">
                  <a:lumMod val="95000"/>
                </a:schemeClr>
              </a:solidFill>
            </a:endParaRPr>
          </a:p>
        </p:txBody>
      </p:sp>
      <p:grpSp>
        <p:nvGrpSpPr>
          <p:cNvPr id="3" name="组合 2"/>
          <p:cNvGrpSpPr/>
          <p:nvPr/>
        </p:nvGrpSpPr>
        <p:grpSpPr>
          <a:xfrm>
            <a:off x="562057" y="563191"/>
            <a:ext cx="288032" cy="288032"/>
            <a:chOff x="624979" y="908720"/>
            <a:chExt cx="288032" cy="288032"/>
          </a:xfrm>
        </p:grpSpPr>
        <p:cxnSp>
          <p:nvCxnSpPr>
            <p:cNvPr id="4" name="直接连接符 3"/>
            <p:cNvCxnSpPr/>
            <p:nvPr/>
          </p:nvCxnSpPr>
          <p:spPr>
            <a:xfrm>
              <a:off x="624979" y="1196752"/>
              <a:ext cx="288032" cy="0"/>
            </a:xfrm>
            <a:prstGeom prst="line">
              <a:avLst/>
            </a:prstGeom>
            <a:ln>
              <a:solidFill>
                <a:srgbClr val="F9F9F9"/>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V="1">
              <a:off x="911622" y="908720"/>
              <a:ext cx="0" cy="288032"/>
            </a:xfrm>
            <a:prstGeom prst="line">
              <a:avLst/>
            </a:prstGeom>
            <a:ln>
              <a:solidFill>
                <a:srgbClr val="F9F9F9"/>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flipV="1">
              <a:off x="696987" y="980728"/>
              <a:ext cx="216024" cy="216024"/>
            </a:xfrm>
            <a:prstGeom prst="line">
              <a:avLst/>
            </a:prstGeom>
            <a:ln>
              <a:solidFill>
                <a:srgbClr val="F9F9F9"/>
              </a:solidFill>
            </a:ln>
          </p:spPr>
          <p:style>
            <a:lnRef idx="1">
              <a:schemeClr val="accent1"/>
            </a:lnRef>
            <a:fillRef idx="0">
              <a:schemeClr val="accent1"/>
            </a:fillRef>
            <a:effectRef idx="0">
              <a:schemeClr val="accent1"/>
            </a:effectRef>
            <a:fontRef idx="minor">
              <a:schemeClr val="tx1"/>
            </a:fontRef>
          </p:style>
        </p:cxnSp>
      </p:grpSp>
      <p:sp>
        <p:nvSpPr>
          <p:cNvPr id="40" name="Freeform 6"/>
          <p:cNvSpPr/>
          <p:nvPr/>
        </p:nvSpPr>
        <p:spPr bwMode="auto">
          <a:xfrm>
            <a:off x="810684" y="3936170"/>
            <a:ext cx="1458384" cy="1136651"/>
          </a:xfrm>
          <a:custGeom>
            <a:avLst/>
            <a:gdLst>
              <a:gd name="T0" fmla="*/ 0 w 344"/>
              <a:gd name="T1" fmla="*/ 266 h 266"/>
              <a:gd name="T2" fmla="*/ 172 w 344"/>
              <a:gd name="T3" fmla="*/ 0 h 266"/>
              <a:gd name="T4" fmla="*/ 344 w 344"/>
              <a:gd name="T5" fmla="*/ 266 h 266"/>
              <a:gd name="T6" fmla="*/ 0 w 344"/>
              <a:gd name="T7" fmla="*/ 266 h 266"/>
            </a:gdLst>
            <a:ahLst/>
            <a:cxnLst>
              <a:cxn ang="0">
                <a:pos x="T0" y="T1"/>
              </a:cxn>
              <a:cxn ang="0">
                <a:pos x="T2" y="T3"/>
              </a:cxn>
              <a:cxn ang="0">
                <a:pos x="T4" y="T5"/>
              </a:cxn>
              <a:cxn ang="0">
                <a:pos x="T6" y="T7"/>
              </a:cxn>
            </a:cxnLst>
            <a:rect l="0" t="0" r="r" b="b"/>
            <a:pathLst>
              <a:path w="344" h="266">
                <a:moveTo>
                  <a:pt x="0" y="266"/>
                </a:moveTo>
                <a:cubicBezTo>
                  <a:pt x="54" y="266"/>
                  <a:pt x="33" y="0"/>
                  <a:pt x="172" y="0"/>
                </a:cubicBezTo>
                <a:cubicBezTo>
                  <a:pt x="310" y="0"/>
                  <a:pt x="286" y="266"/>
                  <a:pt x="344" y="266"/>
                </a:cubicBezTo>
                <a:lnTo>
                  <a:pt x="0" y="266"/>
                </a:lnTo>
                <a:close/>
              </a:path>
            </a:pathLst>
          </a:custGeom>
          <a:solidFill>
            <a:schemeClr val="tx1">
              <a:lumMod val="65000"/>
              <a:lumOff val="35000"/>
              <a:alpha val="53000"/>
            </a:schemeClr>
          </a:solidFill>
          <a:ln>
            <a:noFill/>
          </a:ln>
        </p:spPr>
        <p:txBody>
          <a:bodyPr vert="horz" wrap="square" lIns="121920" tIns="60960" rIns="121920" bIns="60960" numCol="1" anchor="t" anchorCtr="0" compatLnSpc="1"/>
          <a:lstStyle/>
          <a:p>
            <a:endParaRPr lang="zh-CN" altLang="en-US" sz="3200">
              <a:solidFill>
                <a:schemeClr val="tx1">
                  <a:lumMod val="85000"/>
                  <a:lumOff val="1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1" name="Freeform 7"/>
          <p:cNvSpPr/>
          <p:nvPr/>
        </p:nvSpPr>
        <p:spPr bwMode="auto">
          <a:xfrm>
            <a:off x="1786468" y="4107620"/>
            <a:ext cx="1456267" cy="965200"/>
          </a:xfrm>
          <a:custGeom>
            <a:avLst/>
            <a:gdLst>
              <a:gd name="T0" fmla="*/ 0 w 344"/>
              <a:gd name="T1" fmla="*/ 226 h 226"/>
              <a:gd name="T2" fmla="*/ 172 w 344"/>
              <a:gd name="T3" fmla="*/ 0 h 226"/>
              <a:gd name="T4" fmla="*/ 344 w 344"/>
              <a:gd name="T5" fmla="*/ 226 h 226"/>
              <a:gd name="T6" fmla="*/ 0 w 344"/>
              <a:gd name="T7" fmla="*/ 226 h 226"/>
            </a:gdLst>
            <a:ahLst/>
            <a:cxnLst>
              <a:cxn ang="0">
                <a:pos x="T0" y="T1"/>
              </a:cxn>
              <a:cxn ang="0">
                <a:pos x="T2" y="T3"/>
              </a:cxn>
              <a:cxn ang="0">
                <a:pos x="T4" y="T5"/>
              </a:cxn>
              <a:cxn ang="0">
                <a:pos x="T6" y="T7"/>
              </a:cxn>
            </a:cxnLst>
            <a:rect l="0" t="0" r="r" b="b"/>
            <a:pathLst>
              <a:path w="344" h="226">
                <a:moveTo>
                  <a:pt x="0" y="226"/>
                </a:moveTo>
                <a:cubicBezTo>
                  <a:pt x="54" y="226"/>
                  <a:pt x="33" y="0"/>
                  <a:pt x="172" y="0"/>
                </a:cubicBezTo>
                <a:cubicBezTo>
                  <a:pt x="310" y="0"/>
                  <a:pt x="286" y="226"/>
                  <a:pt x="344" y="226"/>
                </a:cubicBezTo>
                <a:lnTo>
                  <a:pt x="0" y="226"/>
                </a:lnTo>
                <a:close/>
              </a:path>
            </a:pathLst>
          </a:custGeom>
          <a:solidFill>
            <a:srgbClr val="B20044">
              <a:alpha val="90000"/>
            </a:srgbClr>
          </a:solidFill>
          <a:ln>
            <a:noFill/>
          </a:ln>
        </p:spPr>
        <p:txBody>
          <a:bodyPr vert="horz" wrap="square" lIns="121920" tIns="60960" rIns="121920" bIns="60960" numCol="1" anchor="t" anchorCtr="0" compatLnSpc="1"/>
          <a:lstStyle/>
          <a:p>
            <a:endParaRPr lang="zh-CN" altLang="en-US" sz="3200">
              <a:solidFill>
                <a:schemeClr val="tx1">
                  <a:lumMod val="85000"/>
                  <a:lumOff val="1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2" name="Freeform 8"/>
          <p:cNvSpPr/>
          <p:nvPr/>
        </p:nvSpPr>
        <p:spPr bwMode="auto">
          <a:xfrm>
            <a:off x="2760135" y="3527654"/>
            <a:ext cx="1458384" cy="1545167"/>
          </a:xfrm>
          <a:custGeom>
            <a:avLst/>
            <a:gdLst>
              <a:gd name="T0" fmla="*/ 0 w 344"/>
              <a:gd name="T1" fmla="*/ 362 h 362"/>
              <a:gd name="T2" fmla="*/ 172 w 344"/>
              <a:gd name="T3" fmla="*/ 0 h 362"/>
              <a:gd name="T4" fmla="*/ 344 w 344"/>
              <a:gd name="T5" fmla="*/ 362 h 362"/>
              <a:gd name="T6" fmla="*/ 0 w 344"/>
              <a:gd name="T7" fmla="*/ 362 h 362"/>
            </a:gdLst>
            <a:ahLst/>
            <a:cxnLst>
              <a:cxn ang="0">
                <a:pos x="T0" y="T1"/>
              </a:cxn>
              <a:cxn ang="0">
                <a:pos x="T2" y="T3"/>
              </a:cxn>
              <a:cxn ang="0">
                <a:pos x="T4" y="T5"/>
              </a:cxn>
              <a:cxn ang="0">
                <a:pos x="T6" y="T7"/>
              </a:cxn>
            </a:cxnLst>
            <a:rect l="0" t="0" r="r" b="b"/>
            <a:pathLst>
              <a:path w="344" h="362">
                <a:moveTo>
                  <a:pt x="0" y="362"/>
                </a:moveTo>
                <a:cubicBezTo>
                  <a:pt x="54" y="362"/>
                  <a:pt x="33" y="0"/>
                  <a:pt x="172" y="0"/>
                </a:cubicBezTo>
                <a:cubicBezTo>
                  <a:pt x="310" y="0"/>
                  <a:pt x="286" y="362"/>
                  <a:pt x="344" y="362"/>
                </a:cubicBezTo>
                <a:lnTo>
                  <a:pt x="0" y="362"/>
                </a:lnTo>
                <a:close/>
              </a:path>
            </a:pathLst>
          </a:custGeom>
          <a:solidFill>
            <a:schemeClr val="tx1">
              <a:lumMod val="65000"/>
              <a:lumOff val="35000"/>
              <a:alpha val="53000"/>
            </a:schemeClr>
          </a:solidFill>
          <a:ln>
            <a:noFill/>
          </a:ln>
        </p:spPr>
        <p:txBody>
          <a:bodyPr vert="horz" wrap="square" lIns="121920" tIns="60960" rIns="121920" bIns="60960" numCol="1" anchor="t" anchorCtr="0" compatLnSpc="1"/>
          <a:lstStyle/>
          <a:p>
            <a:endParaRPr lang="zh-CN" altLang="en-US" sz="3200">
              <a:solidFill>
                <a:schemeClr val="tx1">
                  <a:lumMod val="85000"/>
                  <a:lumOff val="1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3" name="Freeform 9"/>
          <p:cNvSpPr/>
          <p:nvPr/>
        </p:nvSpPr>
        <p:spPr bwMode="auto">
          <a:xfrm>
            <a:off x="3735917" y="3783770"/>
            <a:ext cx="1456267" cy="1289051"/>
          </a:xfrm>
          <a:custGeom>
            <a:avLst/>
            <a:gdLst>
              <a:gd name="T0" fmla="*/ 0 w 344"/>
              <a:gd name="T1" fmla="*/ 302 h 302"/>
              <a:gd name="T2" fmla="*/ 172 w 344"/>
              <a:gd name="T3" fmla="*/ 0 h 302"/>
              <a:gd name="T4" fmla="*/ 344 w 344"/>
              <a:gd name="T5" fmla="*/ 302 h 302"/>
              <a:gd name="T6" fmla="*/ 0 w 344"/>
              <a:gd name="T7" fmla="*/ 302 h 302"/>
            </a:gdLst>
            <a:ahLst/>
            <a:cxnLst>
              <a:cxn ang="0">
                <a:pos x="T0" y="T1"/>
              </a:cxn>
              <a:cxn ang="0">
                <a:pos x="T2" y="T3"/>
              </a:cxn>
              <a:cxn ang="0">
                <a:pos x="T4" y="T5"/>
              </a:cxn>
              <a:cxn ang="0">
                <a:pos x="T6" y="T7"/>
              </a:cxn>
            </a:cxnLst>
            <a:rect l="0" t="0" r="r" b="b"/>
            <a:pathLst>
              <a:path w="344" h="302">
                <a:moveTo>
                  <a:pt x="0" y="302"/>
                </a:moveTo>
                <a:cubicBezTo>
                  <a:pt x="54" y="302"/>
                  <a:pt x="33" y="0"/>
                  <a:pt x="172" y="0"/>
                </a:cubicBezTo>
                <a:cubicBezTo>
                  <a:pt x="310" y="0"/>
                  <a:pt x="286" y="302"/>
                  <a:pt x="344" y="302"/>
                </a:cubicBezTo>
                <a:lnTo>
                  <a:pt x="0" y="302"/>
                </a:lnTo>
                <a:close/>
              </a:path>
            </a:pathLst>
          </a:custGeom>
          <a:solidFill>
            <a:srgbClr val="759D2A">
              <a:alpha val="90000"/>
            </a:srgbClr>
          </a:solidFill>
          <a:ln>
            <a:noFill/>
          </a:ln>
        </p:spPr>
        <p:txBody>
          <a:bodyPr vert="horz" wrap="square" lIns="121920" tIns="60960" rIns="121920" bIns="60960" numCol="1" anchor="t" anchorCtr="0" compatLnSpc="1"/>
          <a:lstStyle/>
          <a:p>
            <a:endParaRPr lang="zh-CN" altLang="en-US" sz="3200">
              <a:solidFill>
                <a:schemeClr val="tx1">
                  <a:lumMod val="85000"/>
                  <a:lumOff val="1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4" name="Freeform 10"/>
          <p:cNvSpPr/>
          <p:nvPr/>
        </p:nvSpPr>
        <p:spPr bwMode="auto">
          <a:xfrm>
            <a:off x="4709584" y="3263071"/>
            <a:ext cx="1458384" cy="1809751"/>
          </a:xfrm>
          <a:custGeom>
            <a:avLst/>
            <a:gdLst>
              <a:gd name="T0" fmla="*/ 0 w 344"/>
              <a:gd name="T1" fmla="*/ 424 h 424"/>
              <a:gd name="T2" fmla="*/ 172 w 344"/>
              <a:gd name="T3" fmla="*/ 0 h 424"/>
              <a:gd name="T4" fmla="*/ 344 w 344"/>
              <a:gd name="T5" fmla="*/ 424 h 424"/>
              <a:gd name="T6" fmla="*/ 0 w 344"/>
              <a:gd name="T7" fmla="*/ 424 h 424"/>
            </a:gdLst>
            <a:ahLst/>
            <a:cxnLst>
              <a:cxn ang="0">
                <a:pos x="T0" y="T1"/>
              </a:cxn>
              <a:cxn ang="0">
                <a:pos x="T2" y="T3"/>
              </a:cxn>
              <a:cxn ang="0">
                <a:pos x="T4" y="T5"/>
              </a:cxn>
              <a:cxn ang="0">
                <a:pos x="T6" y="T7"/>
              </a:cxn>
            </a:cxnLst>
            <a:rect l="0" t="0" r="r" b="b"/>
            <a:pathLst>
              <a:path w="344" h="424">
                <a:moveTo>
                  <a:pt x="0" y="424"/>
                </a:moveTo>
                <a:cubicBezTo>
                  <a:pt x="54" y="424"/>
                  <a:pt x="33" y="0"/>
                  <a:pt x="172" y="0"/>
                </a:cubicBezTo>
                <a:cubicBezTo>
                  <a:pt x="310" y="0"/>
                  <a:pt x="286" y="424"/>
                  <a:pt x="344" y="424"/>
                </a:cubicBezTo>
                <a:lnTo>
                  <a:pt x="0" y="424"/>
                </a:lnTo>
                <a:close/>
              </a:path>
            </a:pathLst>
          </a:custGeom>
          <a:solidFill>
            <a:schemeClr val="tx1">
              <a:lumMod val="65000"/>
              <a:lumOff val="35000"/>
              <a:alpha val="53000"/>
            </a:schemeClr>
          </a:solidFill>
          <a:ln>
            <a:noFill/>
          </a:ln>
        </p:spPr>
        <p:txBody>
          <a:bodyPr vert="horz" wrap="square" lIns="121920" tIns="60960" rIns="121920" bIns="60960" numCol="1" anchor="t" anchorCtr="0" compatLnSpc="1"/>
          <a:lstStyle/>
          <a:p>
            <a:endParaRPr lang="zh-CN" altLang="en-US" sz="3200">
              <a:solidFill>
                <a:schemeClr val="tx1">
                  <a:lumMod val="85000"/>
                  <a:lumOff val="1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5" name="Freeform 11"/>
          <p:cNvSpPr/>
          <p:nvPr/>
        </p:nvSpPr>
        <p:spPr bwMode="auto">
          <a:xfrm>
            <a:off x="5685368" y="4107620"/>
            <a:ext cx="1458384" cy="965200"/>
          </a:xfrm>
          <a:custGeom>
            <a:avLst/>
            <a:gdLst>
              <a:gd name="T0" fmla="*/ 0 w 344"/>
              <a:gd name="T1" fmla="*/ 226 h 226"/>
              <a:gd name="T2" fmla="*/ 172 w 344"/>
              <a:gd name="T3" fmla="*/ 0 h 226"/>
              <a:gd name="T4" fmla="*/ 344 w 344"/>
              <a:gd name="T5" fmla="*/ 226 h 226"/>
              <a:gd name="T6" fmla="*/ 0 w 344"/>
              <a:gd name="T7" fmla="*/ 226 h 226"/>
            </a:gdLst>
            <a:ahLst/>
            <a:cxnLst>
              <a:cxn ang="0">
                <a:pos x="T0" y="T1"/>
              </a:cxn>
              <a:cxn ang="0">
                <a:pos x="T2" y="T3"/>
              </a:cxn>
              <a:cxn ang="0">
                <a:pos x="T4" y="T5"/>
              </a:cxn>
              <a:cxn ang="0">
                <a:pos x="T6" y="T7"/>
              </a:cxn>
            </a:cxnLst>
            <a:rect l="0" t="0" r="r" b="b"/>
            <a:pathLst>
              <a:path w="344" h="226">
                <a:moveTo>
                  <a:pt x="0" y="226"/>
                </a:moveTo>
                <a:cubicBezTo>
                  <a:pt x="54" y="226"/>
                  <a:pt x="33" y="0"/>
                  <a:pt x="172" y="0"/>
                </a:cubicBezTo>
                <a:cubicBezTo>
                  <a:pt x="310" y="0"/>
                  <a:pt x="286" y="226"/>
                  <a:pt x="344" y="226"/>
                </a:cubicBezTo>
                <a:lnTo>
                  <a:pt x="0" y="226"/>
                </a:lnTo>
                <a:close/>
              </a:path>
            </a:pathLst>
          </a:custGeom>
          <a:solidFill>
            <a:srgbClr val="C85500">
              <a:alpha val="90000"/>
            </a:srgbClr>
          </a:solidFill>
          <a:ln>
            <a:noFill/>
          </a:ln>
        </p:spPr>
        <p:txBody>
          <a:bodyPr vert="horz" wrap="square" lIns="121920" tIns="60960" rIns="121920" bIns="60960" numCol="1" anchor="t" anchorCtr="0" compatLnSpc="1"/>
          <a:lstStyle/>
          <a:p>
            <a:endParaRPr lang="zh-CN" altLang="en-US" sz="3200">
              <a:solidFill>
                <a:schemeClr val="tx1">
                  <a:lumMod val="85000"/>
                  <a:lumOff val="1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6" name="Freeform 12"/>
          <p:cNvSpPr/>
          <p:nvPr/>
        </p:nvSpPr>
        <p:spPr bwMode="auto">
          <a:xfrm>
            <a:off x="6659035" y="2767770"/>
            <a:ext cx="1458384" cy="2305051"/>
          </a:xfrm>
          <a:custGeom>
            <a:avLst/>
            <a:gdLst>
              <a:gd name="T0" fmla="*/ 0 w 344"/>
              <a:gd name="T1" fmla="*/ 540 h 540"/>
              <a:gd name="T2" fmla="*/ 172 w 344"/>
              <a:gd name="T3" fmla="*/ 0 h 540"/>
              <a:gd name="T4" fmla="*/ 344 w 344"/>
              <a:gd name="T5" fmla="*/ 540 h 540"/>
              <a:gd name="T6" fmla="*/ 0 w 344"/>
              <a:gd name="T7" fmla="*/ 540 h 540"/>
            </a:gdLst>
            <a:ahLst/>
            <a:cxnLst>
              <a:cxn ang="0">
                <a:pos x="T0" y="T1"/>
              </a:cxn>
              <a:cxn ang="0">
                <a:pos x="T2" y="T3"/>
              </a:cxn>
              <a:cxn ang="0">
                <a:pos x="T4" y="T5"/>
              </a:cxn>
              <a:cxn ang="0">
                <a:pos x="T6" y="T7"/>
              </a:cxn>
            </a:cxnLst>
            <a:rect l="0" t="0" r="r" b="b"/>
            <a:pathLst>
              <a:path w="344" h="540">
                <a:moveTo>
                  <a:pt x="0" y="540"/>
                </a:moveTo>
                <a:cubicBezTo>
                  <a:pt x="54" y="540"/>
                  <a:pt x="33" y="0"/>
                  <a:pt x="172" y="0"/>
                </a:cubicBezTo>
                <a:cubicBezTo>
                  <a:pt x="310" y="0"/>
                  <a:pt x="286" y="540"/>
                  <a:pt x="344" y="540"/>
                </a:cubicBezTo>
                <a:lnTo>
                  <a:pt x="0" y="540"/>
                </a:lnTo>
                <a:close/>
              </a:path>
            </a:pathLst>
          </a:custGeom>
          <a:solidFill>
            <a:schemeClr val="tx1">
              <a:lumMod val="65000"/>
              <a:lumOff val="35000"/>
              <a:alpha val="53000"/>
            </a:schemeClr>
          </a:solidFill>
          <a:ln>
            <a:noFill/>
          </a:ln>
        </p:spPr>
        <p:txBody>
          <a:bodyPr vert="horz" wrap="square" lIns="121920" tIns="60960" rIns="121920" bIns="60960" numCol="1" anchor="t" anchorCtr="0" compatLnSpc="1"/>
          <a:lstStyle/>
          <a:p>
            <a:endParaRPr lang="zh-CN" altLang="en-US" sz="3200">
              <a:solidFill>
                <a:schemeClr val="tx1">
                  <a:lumMod val="85000"/>
                  <a:lumOff val="1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7" name="Freeform 13"/>
          <p:cNvSpPr/>
          <p:nvPr/>
        </p:nvSpPr>
        <p:spPr bwMode="auto">
          <a:xfrm>
            <a:off x="7634817" y="3783770"/>
            <a:ext cx="1458384" cy="1289051"/>
          </a:xfrm>
          <a:custGeom>
            <a:avLst/>
            <a:gdLst>
              <a:gd name="T0" fmla="*/ 0 w 344"/>
              <a:gd name="T1" fmla="*/ 302 h 302"/>
              <a:gd name="T2" fmla="*/ 172 w 344"/>
              <a:gd name="T3" fmla="*/ 0 h 302"/>
              <a:gd name="T4" fmla="*/ 344 w 344"/>
              <a:gd name="T5" fmla="*/ 302 h 302"/>
              <a:gd name="T6" fmla="*/ 0 w 344"/>
              <a:gd name="T7" fmla="*/ 302 h 302"/>
            </a:gdLst>
            <a:ahLst/>
            <a:cxnLst>
              <a:cxn ang="0">
                <a:pos x="T0" y="T1"/>
              </a:cxn>
              <a:cxn ang="0">
                <a:pos x="T2" y="T3"/>
              </a:cxn>
              <a:cxn ang="0">
                <a:pos x="T4" y="T5"/>
              </a:cxn>
              <a:cxn ang="0">
                <a:pos x="T6" y="T7"/>
              </a:cxn>
            </a:cxnLst>
            <a:rect l="0" t="0" r="r" b="b"/>
            <a:pathLst>
              <a:path w="344" h="302">
                <a:moveTo>
                  <a:pt x="0" y="302"/>
                </a:moveTo>
                <a:cubicBezTo>
                  <a:pt x="54" y="302"/>
                  <a:pt x="33" y="0"/>
                  <a:pt x="172" y="0"/>
                </a:cubicBezTo>
                <a:cubicBezTo>
                  <a:pt x="310" y="0"/>
                  <a:pt x="286" y="302"/>
                  <a:pt x="344" y="302"/>
                </a:cubicBezTo>
                <a:lnTo>
                  <a:pt x="0" y="302"/>
                </a:lnTo>
                <a:close/>
              </a:path>
            </a:pathLst>
          </a:custGeom>
          <a:solidFill>
            <a:srgbClr val="01A0A6">
              <a:alpha val="90000"/>
            </a:srgbClr>
          </a:solidFill>
          <a:ln>
            <a:noFill/>
          </a:ln>
        </p:spPr>
        <p:txBody>
          <a:bodyPr vert="horz" wrap="square" lIns="121920" tIns="60960" rIns="121920" bIns="60960" numCol="1" anchor="t" anchorCtr="0" compatLnSpc="1"/>
          <a:lstStyle/>
          <a:p>
            <a:endParaRPr lang="zh-CN" altLang="en-US" sz="3200">
              <a:solidFill>
                <a:schemeClr val="tx1">
                  <a:lumMod val="85000"/>
                  <a:lumOff val="1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8" name="Freeform 14"/>
          <p:cNvSpPr/>
          <p:nvPr/>
        </p:nvSpPr>
        <p:spPr bwMode="auto">
          <a:xfrm>
            <a:off x="8608484" y="4107620"/>
            <a:ext cx="1458384" cy="965200"/>
          </a:xfrm>
          <a:custGeom>
            <a:avLst/>
            <a:gdLst>
              <a:gd name="T0" fmla="*/ 0 w 344"/>
              <a:gd name="T1" fmla="*/ 226 h 226"/>
              <a:gd name="T2" fmla="*/ 172 w 344"/>
              <a:gd name="T3" fmla="*/ 0 h 226"/>
              <a:gd name="T4" fmla="*/ 344 w 344"/>
              <a:gd name="T5" fmla="*/ 226 h 226"/>
              <a:gd name="T6" fmla="*/ 0 w 344"/>
              <a:gd name="T7" fmla="*/ 226 h 226"/>
            </a:gdLst>
            <a:ahLst/>
            <a:cxnLst>
              <a:cxn ang="0">
                <a:pos x="T0" y="T1"/>
              </a:cxn>
              <a:cxn ang="0">
                <a:pos x="T2" y="T3"/>
              </a:cxn>
              <a:cxn ang="0">
                <a:pos x="T4" y="T5"/>
              </a:cxn>
              <a:cxn ang="0">
                <a:pos x="T6" y="T7"/>
              </a:cxn>
            </a:cxnLst>
            <a:rect l="0" t="0" r="r" b="b"/>
            <a:pathLst>
              <a:path w="344" h="226">
                <a:moveTo>
                  <a:pt x="0" y="226"/>
                </a:moveTo>
                <a:cubicBezTo>
                  <a:pt x="54" y="226"/>
                  <a:pt x="33" y="0"/>
                  <a:pt x="172" y="0"/>
                </a:cubicBezTo>
                <a:cubicBezTo>
                  <a:pt x="310" y="0"/>
                  <a:pt x="286" y="226"/>
                  <a:pt x="344" y="226"/>
                </a:cubicBezTo>
                <a:lnTo>
                  <a:pt x="0" y="226"/>
                </a:lnTo>
                <a:close/>
              </a:path>
            </a:pathLst>
          </a:custGeom>
          <a:solidFill>
            <a:schemeClr val="tx1">
              <a:lumMod val="65000"/>
              <a:lumOff val="35000"/>
              <a:alpha val="53000"/>
            </a:schemeClr>
          </a:solidFill>
          <a:ln>
            <a:noFill/>
          </a:ln>
        </p:spPr>
        <p:txBody>
          <a:bodyPr vert="horz" wrap="square" lIns="121920" tIns="60960" rIns="121920" bIns="60960" numCol="1" anchor="t" anchorCtr="0" compatLnSpc="1"/>
          <a:lstStyle/>
          <a:p>
            <a:endParaRPr lang="zh-CN" altLang="en-US" sz="3200">
              <a:solidFill>
                <a:schemeClr val="tx1">
                  <a:lumMod val="85000"/>
                  <a:lumOff val="1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9" name="Freeform 15"/>
          <p:cNvSpPr/>
          <p:nvPr/>
        </p:nvSpPr>
        <p:spPr bwMode="auto">
          <a:xfrm>
            <a:off x="9584268" y="3485320"/>
            <a:ext cx="1458384" cy="1587500"/>
          </a:xfrm>
          <a:custGeom>
            <a:avLst/>
            <a:gdLst>
              <a:gd name="T0" fmla="*/ 0 w 344"/>
              <a:gd name="T1" fmla="*/ 372 h 372"/>
              <a:gd name="T2" fmla="*/ 172 w 344"/>
              <a:gd name="T3" fmla="*/ 0 h 372"/>
              <a:gd name="T4" fmla="*/ 344 w 344"/>
              <a:gd name="T5" fmla="*/ 372 h 372"/>
              <a:gd name="T6" fmla="*/ 0 w 344"/>
              <a:gd name="T7" fmla="*/ 372 h 372"/>
            </a:gdLst>
            <a:ahLst/>
            <a:cxnLst>
              <a:cxn ang="0">
                <a:pos x="T0" y="T1"/>
              </a:cxn>
              <a:cxn ang="0">
                <a:pos x="T2" y="T3"/>
              </a:cxn>
              <a:cxn ang="0">
                <a:pos x="T4" y="T5"/>
              </a:cxn>
              <a:cxn ang="0">
                <a:pos x="T6" y="T7"/>
              </a:cxn>
            </a:cxnLst>
            <a:rect l="0" t="0" r="r" b="b"/>
            <a:pathLst>
              <a:path w="344" h="372">
                <a:moveTo>
                  <a:pt x="0" y="372"/>
                </a:moveTo>
                <a:cubicBezTo>
                  <a:pt x="54" y="372"/>
                  <a:pt x="33" y="0"/>
                  <a:pt x="172" y="0"/>
                </a:cubicBezTo>
                <a:cubicBezTo>
                  <a:pt x="310" y="0"/>
                  <a:pt x="286" y="372"/>
                  <a:pt x="344" y="372"/>
                </a:cubicBezTo>
                <a:lnTo>
                  <a:pt x="0" y="372"/>
                </a:lnTo>
                <a:close/>
              </a:path>
            </a:pathLst>
          </a:custGeom>
          <a:solidFill>
            <a:srgbClr val="B62B52">
              <a:alpha val="90000"/>
            </a:srgbClr>
          </a:solidFill>
          <a:ln>
            <a:noFill/>
          </a:ln>
        </p:spPr>
        <p:txBody>
          <a:bodyPr vert="horz" wrap="square" lIns="121920" tIns="60960" rIns="121920" bIns="60960" numCol="1" anchor="t" anchorCtr="0" compatLnSpc="1"/>
          <a:lstStyle/>
          <a:p>
            <a:endParaRPr lang="zh-CN" altLang="en-US" sz="3200">
              <a:solidFill>
                <a:schemeClr val="tx1">
                  <a:lumMod val="85000"/>
                  <a:lumOff val="1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50" name="Line 16"/>
          <p:cNvSpPr>
            <a:spLocks noChangeShapeType="1"/>
          </p:cNvSpPr>
          <p:nvPr/>
        </p:nvSpPr>
        <p:spPr bwMode="auto">
          <a:xfrm>
            <a:off x="590552" y="5072820"/>
            <a:ext cx="10824633" cy="0"/>
          </a:xfrm>
          <a:prstGeom prst="line">
            <a:avLst/>
          </a:prstGeom>
          <a:noFill/>
          <a:ln w="12700" cap="flat">
            <a:solidFill>
              <a:srgbClr val="231815"/>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3200">
              <a:solidFill>
                <a:schemeClr val="tx1">
                  <a:lumMod val="85000"/>
                  <a:lumOff val="1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51" name="Line 17"/>
          <p:cNvSpPr>
            <a:spLocks noChangeShapeType="1"/>
          </p:cNvSpPr>
          <p:nvPr/>
        </p:nvSpPr>
        <p:spPr bwMode="auto">
          <a:xfrm flipV="1">
            <a:off x="1538817" y="3199571"/>
            <a:ext cx="0" cy="673100"/>
          </a:xfrm>
          <a:prstGeom prst="line">
            <a:avLst/>
          </a:prstGeom>
          <a:noFill/>
          <a:ln w="6350" cap="flat">
            <a:solidFill>
              <a:schemeClr val="tx1">
                <a:lumMod val="65000"/>
                <a:lumOff val="35000"/>
              </a:schemeClr>
            </a:solidFill>
            <a:prstDash val="dash"/>
            <a:miter lim="800000"/>
            <a:tailEnd type="oval"/>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3200">
              <a:solidFill>
                <a:schemeClr val="tx1">
                  <a:lumMod val="85000"/>
                  <a:lumOff val="1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52" name="Line 18"/>
          <p:cNvSpPr>
            <a:spLocks noChangeShapeType="1"/>
          </p:cNvSpPr>
          <p:nvPr/>
        </p:nvSpPr>
        <p:spPr bwMode="auto">
          <a:xfrm flipV="1">
            <a:off x="2514601" y="3364670"/>
            <a:ext cx="0" cy="670984"/>
          </a:xfrm>
          <a:prstGeom prst="line">
            <a:avLst/>
          </a:prstGeom>
          <a:noFill/>
          <a:ln w="6350" cap="flat">
            <a:solidFill>
              <a:srgbClr val="B62B52"/>
            </a:solidFill>
            <a:prstDash val="dash"/>
            <a:miter lim="800000"/>
            <a:tailEnd type="oval"/>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3200">
              <a:solidFill>
                <a:schemeClr val="tx1">
                  <a:lumMod val="85000"/>
                  <a:lumOff val="1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53" name="Line 19"/>
          <p:cNvSpPr>
            <a:spLocks noChangeShapeType="1"/>
          </p:cNvSpPr>
          <p:nvPr/>
        </p:nvSpPr>
        <p:spPr bwMode="auto">
          <a:xfrm flipV="1">
            <a:off x="6413501" y="3364670"/>
            <a:ext cx="0" cy="670984"/>
          </a:xfrm>
          <a:prstGeom prst="line">
            <a:avLst/>
          </a:prstGeom>
          <a:noFill/>
          <a:ln w="6350" cap="flat">
            <a:solidFill>
              <a:srgbClr val="C85500"/>
            </a:solidFill>
            <a:prstDash val="dash"/>
            <a:miter lim="800000"/>
            <a:tailEnd type="oval"/>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3200">
              <a:solidFill>
                <a:schemeClr val="tx1">
                  <a:lumMod val="85000"/>
                  <a:lumOff val="1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54" name="Line 20"/>
          <p:cNvSpPr>
            <a:spLocks noChangeShapeType="1"/>
          </p:cNvSpPr>
          <p:nvPr/>
        </p:nvSpPr>
        <p:spPr bwMode="auto">
          <a:xfrm flipV="1">
            <a:off x="8362951" y="3028121"/>
            <a:ext cx="0" cy="675217"/>
          </a:xfrm>
          <a:prstGeom prst="line">
            <a:avLst/>
          </a:prstGeom>
          <a:noFill/>
          <a:ln w="6350" cap="flat">
            <a:solidFill>
              <a:srgbClr val="01A0A6"/>
            </a:solidFill>
            <a:prstDash val="dash"/>
            <a:miter lim="800000"/>
            <a:tailEnd type="oval"/>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3200">
              <a:solidFill>
                <a:schemeClr val="tx1">
                  <a:lumMod val="85000"/>
                  <a:lumOff val="1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55" name="Line 21"/>
          <p:cNvSpPr>
            <a:spLocks noChangeShapeType="1"/>
          </p:cNvSpPr>
          <p:nvPr/>
        </p:nvSpPr>
        <p:spPr bwMode="auto">
          <a:xfrm flipV="1">
            <a:off x="9338735" y="3364670"/>
            <a:ext cx="0" cy="670984"/>
          </a:xfrm>
          <a:prstGeom prst="line">
            <a:avLst/>
          </a:prstGeom>
          <a:noFill/>
          <a:ln w="6350" cap="flat">
            <a:solidFill>
              <a:schemeClr val="tx1">
                <a:lumMod val="65000"/>
                <a:lumOff val="35000"/>
              </a:schemeClr>
            </a:solidFill>
            <a:prstDash val="dash"/>
            <a:miter lim="800000"/>
            <a:tailEnd type="oval"/>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3200">
              <a:solidFill>
                <a:schemeClr val="tx1">
                  <a:lumMod val="85000"/>
                  <a:lumOff val="1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56" name="Line 22"/>
          <p:cNvSpPr>
            <a:spLocks noChangeShapeType="1"/>
          </p:cNvSpPr>
          <p:nvPr/>
        </p:nvSpPr>
        <p:spPr bwMode="auto">
          <a:xfrm flipV="1">
            <a:off x="3488268" y="2776237"/>
            <a:ext cx="0" cy="670984"/>
          </a:xfrm>
          <a:prstGeom prst="line">
            <a:avLst/>
          </a:prstGeom>
          <a:noFill/>
          <a:ln w="6350" cap="flat">
            <a:solidFill>
              <a:schemeClr val="tx1">
                <a:lumMod val="65000"/>
                <a:lumOff val="35000"/>
              </a:schemeClr>
            </a:solidFill>
            <a:prstDash val="dash"/>
            <a:miter lim="800000"/>
            <a:tailEnd type="oval"/>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3200">
              <a:solidFill>
                <a:schemeClr val="tx1">
                  <a:lumMod val="85000"/>
                  <a:lumOff val="1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57" name="Line 23"/>
          <p:cNvSpPr>
            <a:spLocks noChangeShapeType="1"/>
          </p:cNvSpPr>
          <p:nvPr/>
        </p:nvSpPr>
        <p:spPr bwMode="auto">
          <a:xfrm flipV="1">
            <a:off x="5439835" y="2498954"/>
            <a:ext cx="0" cy="675217"/>
          </a:xfrm>
          <a:prstGeom prst="line">
            <a:avLst/>
          </a:prstGeom>
          <a:noFill/>
          <a:ln w="6350" cap="flat">
            <a:solidFill>
              <a:schemeClr val="tx1">
                <a:lumMod val="65000"/>
                <a:lumOff val="35000"/>
              </a:schemeClr>
            </a:solidFill>
            <a:prstDash val="dash"/>
            <a:miter lim="800000"/>
            <a:tailEnd type="oval"/>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3200">
              <a:solidFill>
                <a:schemeClr val="tx1">
                  <a:lumMod val="85000"/>
                  <a:lumOff val="1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58" name="Line 24"/>
          <p:cNvSpPr>
            <a:spLocks noChangeShapeType="1"/>
          </p:cNvSpPr>
          <p:nvPr/>
        </p:nvSpPr>
        <p:spPr bwMode="auto">
          <a:xfrm flipV="1">
            <a:off x="7389284" y="2024821"/>
            <a:ext cx="0" cy="675217"/>
          </a:xfrm>
          <a:prstGeom prst="line">
            <a:avLst/>
          </a:prstGeom>
          <a:noFill/>
          <a:ln w="6350" cap="flat">
            <a:solidFill>
              <a:schemeClr val="tx1">
                <a:lumMod val="65000"/>
                <a:lumOff val="35000"/>
              </a:schemeClr>
            </a:solidFill>
            <a:prstDash val="dash"/>
            <a:miter lim="800000"/>
            <a:tailEnd type="oval"/>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3200">
              <a:solidFill>
                <a:schemeClr val="tx1">
                  <a:lumMod val="85000"/>
                  <a:lumOff val="1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59" name="Line 25"/>
          <p:cNvSpPr>
            <a:spLocks noChangeShapeType="1"/>
          </p:cNvSpPr>
          <p:nvPr/>
        </p:nvSpPr>
        <p:spPr bwMode="auto">
          <a:xfrm flipV="1">
            <a:off x="10312401" y="2695804"/>
            <a:ext cx="0" cy="668867"/>
          </a:xfrm>
          <a:prstGeom prst="line">
            <a:avLst/>
          </a:prstGeom>
          <a:noFill/>
          <a:ln w="6350" cap="flat">
            <a:solidFill>
              <a:srgbClr val="B62B52"/>
            </a:solidFill>
            <a:prstDash val="dash"/>
            <a:miter lim="800000"/>
            <a:tailEnd type="oval"/>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3200">
              <a:solidFill>
                <a:schemeClr val="tx1">
                  <a:lumMod val="85000"/>
                  <a:lumOff val="1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60" name="Line 26"/>
          <p:cNvSpPr>
            <a:spLocks noChangeShapeType="1"/>
          </p:cNvSpPr>
          <p:nvPr/>
        </p:nvSpPr>
        <p:spPr bwMode="auto">
          <a:xfrm flipV="1">
            <a:off x="4464051" y="3028121"/>
            <a:ext cx="0" cy="675217"/>
          </a:xfrm>
          <a:prstGeom prst="line">
            <a:avLst/>
          </a:prstGeom>
          <a:noFill/>
          <a:ln w="6350" cap="flat">
            <a:solidFill>
              <a:srgbClr val="457E00"/>
            </a:solidFill>
            <a:prstDash val="dash"/>
            <a:miter lim="800000"/>
            <a:tailEnd type="oval"/>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3200">
              <a:solidFill>
                <a:schemeClr val="tx1">
                  <a:lumMod val="85000"/>
                  <a:lumOff val="1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61" name="Rectangle 27"/>
          <p:cNvSpPr>
            <a:spLocks noChangeArrowheads="1"/>
          </p:cNvSpPr>
          <p:nvPr/>
        </p:nvSpPr>
        <p:spPr bwMode="auto">
          <a:xfrm>
            <a:off x="1206103" y="5252966"/>
            <a:ext cx="665429" cy="221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335" dirty="0">
                <a:solidFill>
                  <a:schemeClr val="tx1">
                    <a:lumMod val="85000"/>
                    <a:lumOff val="15000"/>
                  </a:schemeClr>
                </a:solidFill>
                <a:latin typeface="Agency FB" panose="020B0503020202020204" pitchFamily="34" charset="0"/>
                <a:ea typeface="微软雅黑" panose="020B0503020204020204" pitchFamily="34" charset="-122"/>
                <a:cs typeface="+mn-ea"/>
                <a:sym typeface="Agency FB" panose="020B0503020202020204" pitchFamily="34" charset="0"/>
              </a:rPr>
              <a:t>Text 01</a:t>
            </a:r>
            <a:endParaRPr lang="zh-CN" altLang="en-US" sz="1335" dirty="0">
              <a:solidFill>
                <a:schemeClr val="tx1">
                  <a:lumMod val="85000"/>
                  <a:lumOff val="1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62" name="Rectangle 27"/>
          <p:cNvSpPr>
            <a:spLocks noChangeArrowheads="1"/>
          </p:cNvSpPr>
          <p:nvPr/>
        </p:nvSpPr>
        <p:spPr bwMode="auto">
          <a:xfrm>
            <a:off x="2181887" y="2935700"/>
            <a:ext cx="665429" cy="265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600" b="1" dirty="0">
                <a:solidFill>
                  <a:srgbClr val="B62B52"/>
                </a:solidFill>
                <a:latin typeface="Agency FB" panose="020B0503020202020204" pitchFamily="34" charset="0"/>
                <a:ea typeface="微软雅黑" panose="020B0503020204020204" pitchFamily="34" charset="-122"/>
                <a:cs typeface="+mn-ea"/>
                <a:sym typeface="Agency FB" panose="020B0503020202020204" pitchFamily="34" charset="0"/>
              </a:rPr>
              <a:t>40%</a:t>
            </a:r>
            <a:endParaRPr lang="zh-CN" altLang="en-US" sz="1400" dirty="0">
              <a:solidFill>
                <a:srgbClr val="B62B52"/>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63" name="Rectangle 24"/>
          <p:cNvSpPr>
            <a:spLocks noChangeArrowheads="1"/>
          </p:cNvSpPr>
          <p:nvPr/>
        </p:nvSpPr>
        <p:spPr bwMode="auto">
          <a:xfrm>
            <a:off x="810685" y="6061163"/>
            <a:ext cx="10231968" cy="374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pPr>
            <a:r>
              <a:rPr lang="en-US" altLang="zh-CN" sz="1065" dirty="0">
                <a:solidFill>
                  <a:schemeClr val="tx1">
                    <a:lumMod val="85000"/>
                    <a:lumOff val="15000"/>
                  </a:schemeClr>
                </a:solidFill>
                <a:latin typeface="Agency FB" panose="020B0503020202020204" pitchFamily="34" charset="0"/>
                <a:ea typeface="微软雅黑" panose="020B0503020204020204" pitchFamily="34" charset="-122"/>
                <a:cs typeface="+mn-ea"/>
                <a:sym typeface="Agency FB" panose="020B0503020202020204" pitchFamily="34" charset="0"/>
              </a:rPr>
              <a:t>We have many PowerPoint </a:t>
            </a:r>
            <a:r>
              <a:rPr lang="zh-CN" altLang="en-US" sz="1065" dirty="0">
                <a:solidFill>
                  <a:schemeClr val="tx1">
                    <a:lumMod val="85000"/>
                    <a:lumOff val="15000"/>
                  </a:schemeClr>
                </a:solidFill>
                <a:latin typeface="Agency FB" panose="020B0503020202020204" pitchFamily="34" charset="0"/>
                <a:ea typeface="微软雅黑" panose="020B0503020204020204" pitchFamily="34" charset="-122"/>
                <a:cs typeface="+mn-ea"/>
                <a:sym typeface="Agency FB" panose="020B0503020202020204" pitchFamily="34" charset="0"/>
              </a:rPr>
              <a:t>templates</a:t>
            </a:r>
            <a:r>
              <a:rPr lang="en-US" altLang="zh-CN" sz="1065" dirty="0">
                <a:solidFill>
                  <a:schemeClr val="tx1">
                    <a:lumMod val="85000"/>
                    <a:lumOff val="15000"/>
                  </a:schemeClr>
                </a:solidFill>
                <a:latin typeface="Agency FB" panose="020B0503020202020204" pitchFamily="34" charset="0"/>
                <a:ea typeface="微软雅黑" panose="020B0503020204020204" pitchFamily="34" charset="-122"/>
                <a:cs typeface="+mn-ea"/>
                <a:sym typeface="Agency FB" panose="020B0503020202020204" pitchFamily="34" charset="0"/>
              </a:rPr>
              <a:t> that has been specifically designed to help anyone that is stepping into the world of PowerPoint for the very first time. We have many PowerPoint </a:t>
            </a:r>
            <a:r>
              <a:rPr lang="zh-CN" altLang="en-US" sz="1065" dirty="0">
                <a:solidFill>
                  <a:schemeClr val="tx1">
                    <a:lumMod val="85000"/>
                    <a:lumOff val="15000"/>
                  </a:schemeClr>
                </a:solidFill>
                <a:latin typeface="Agency FB" panose="020B0503020202020204" pitchFamily="34" charset="0"/>
                <a:ea typeface="微软雅黑" panose="020B0503020204020204" pitchFamily="34" charset="-122"/>
                <a:cs typeface="+mn-ea"/>
                <a:sym typeface="Agency FB" panose="020B0503020202020204" pitchFamily="34" charset="0"/>
              </a:rPr>
              <a:t>templates</a:t>
            </a:r>
            <a:r>
              <a:rPr lang="en-US" altLang="zh-CN" sz="1065" dirty="0">
                <a:solidFill>
                  <a:schemeClr val="tx1">
                    <a:lumMod val="85000"/>
                    <a:lumOff val="15000"/>
                  </a:schemeClr>
                </a:solidFill>
                <a:latin typeface="Agency FB" panose="020B0503020202020204" pitchFamily="34" charset="0"/>
                <a:ea typeface="微软雅黑" panose="020B0503020204020204" pitchFamily="34" charset="-122"/>
                <a:cs typeface="+mn-ea"/>
                <a:sym typeface="Agency FB" panose="020B0503020202020204" pitchFamily="34" charset="0"/>
              </a:rPr>
              <a:t> that has been specifically designed to help anyone that is stepping into the world of PowerPoint for the very first time. </a:t>
            </a:r>
            <a:endParaRPr lang="zh-CN" altLang="en-US" sz="1065" dirty="0">
              <a:solidFill>
                <a:schemeClr val="tx1">
                  <a:lumMod val="85000"/>
                  <a:lumOff val="1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64" name="Rectangle 42"/>
          <p:cNvSpPr>
            <a:spLocks noChangeArrowheads="1"/>
          </p:cNvSpPr>
          <p:nvPr/>
        </p:nvSpPr>
        <p:spPr bwMode="auto">
          <a:xfrm>
            <a:off x="810684" y="5677120"/>
            <a:ext cx="281728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zh-CN" sz="1600" dirty="0">
                <a:solidFill>
                  <a:schemeClr val="tx1">
                    <a:lumMod val="85000"/>
                    <a:lumOff val="15000"/>
                  </a:schemeClr>
                </a:solidFill>
                <a:latin typeface="Agency FB" panose="020B0503020202020204" pitchFamily="34" charset="0"/>
                <a:ea typeface="微软雅黑" panose="020B0503020204020204" pitchFamily="34" charset="-122"/>
                <a:cs typeface="+mn-ea"/>
                <a:sym typeface="Agency FB" panose="020B0503020202020204" pitchFamily="34" charset="0"/>
              </a:rPr>
              <a:t>WHAT MAKES US</a:t>
            </a:r>
            <a:r>
              <a:rPr lang="zh-CN" altLang="zh-CN" sz="1600" b="1" dirty="0">
                <a:solidFill>
                  <a:schemeClr val="tx1">
                    <a:lumMod val="85000"/>
                    <a:lumOff val="15000"/>
                  </a:schemeClr>
                </a:solidFill>
                <a:latin typeface="Agency FB" panose="020B0503020202020204" pitchFamily="34" charset="0"/>
                <a:ea typeface="微软雅黑" panose="020B0503020204020204" pitchFamily="34" charset="-122"/>
                <a:cs typeface="+mn-ea"/>
                <a:sym typeface="Agency FB" panose="020B0503020202020204" pitchFamily="34" charset="0"/>
              </a:rPr>
              <a:t> </a:t>
            </a:r>
            <a:r>
              <a:rPr lang="zh-CN" altLang="zh-CN" sz="1600" b="1" dirty="0">
                <a:solidFill>
                  <a:srgbClr val="457E00"/>
                </a:solidFill>
                <a:latin typeface="Agency FB" panose="020B0503020202020204" pitchFamily="34" charset="0"/>
                <a:ea typeface="微软雅黑" panose="020B0503020204020204" pitchFamily="34" charset="-122"/>
                <a:cs typeface="+mn-ea"/>
                <a:sym typeface="Agency FB" panose="020B0503020202020204" pitchFamily="34" charset="0"/>
              </a:rPr>
              <a:t>DIFFERENT</a:t>
            </a:r>
            <a:r>
              <a:rPr lang="zh-CN" altLang="zh-CN" sz="1600" dirty="0">
                <a:solidFill>
                  <a:srgbClr val="457E00"/>
                </a:solidFill>
                <a:latin typeface="Agency FB" panose="020B0503020202020204" pitchFamily="34" charset="0"/>
                <a:ea typeface="微软雅黑" panose="020B0503020204020204" pitchFamily="34" charset="-122"/>
                <a:cs typeface="+mn-ea"/>
                <a:sym typeface="Agency FB" panose="020B0503020202020204" pitchFamily="34" charset="0"/>
              </a:rPr>
              <a:t>?</a:t>
            </a:r>
            <a:endParaRPr lang="zh-CN" altLang="zh-CN" sz="1400" dirty="0">
              <a:solidFill>
                <a:srgbClr val="457E00"/>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65" name="Rectangle 27"/>
          <p:cNvSpPr>
            <a:spLocks noChangeArrowheads="1"/>
          </p:cNvSpPr>
          <p:nvPr/>
        </p:nvSpPr>
        <p:spPr bwMode="auto">
          <a:xfrm>
            <a:off x="1206103" y="2712966"/>
            <a:ext cx="665429" cy="265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600" b="1" dirty="0">
                <a:solidFill>
                  <a:schemeClr val="tx1">
                    <a:lumMod val="85000"/>
                    <a:lumOff val="15000"/>
                  </a:schemeClr>
                </a:solidFill>
                <a:latin typeface="Agency FB" panose="020B0503020202020204" pitchFamily="34" charset="0"/>
                <a:ea typeface="微软雅黑" panose="020B0503020204020204" pitchFamily="34" charset="-122"/>
                <a:cs typeface="+mn-ea"/>
                <a:sym typeface="Agency FB" panose="020B0503020202020204" pitchFamily="34" charset="0"/>
              </a:rPr>
              <a:t>50%</a:t>
            </a:r>
            <a:endParaRPr lang="zh-CN" altLang="en-US" sz="1400" dirty="0">
              <a:solidFill>
                <a:schemeClr val="tx1">
                  <a:lumMod val="85000"/>
                  <a:lumOff val="1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66" name="Rectangle 27"/>
          <p:cNvSpPr>
            <a:spLocks noChangeArrowheads="1"/>
          </p:cNvSpPr>
          <p:nvPr/>
        </p:nvSpPr>
        <p:spPr bwMode="auto">
          <a:xfrm>
            <a:off x="3156612" y="2382326"/>
            <a:ext cx="665429" cy="265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600" b="1" dirty="0">
                <a:solidFill>
                  <a:schemeClr val="tx1">
                    <a:lumMod val="85000"/>
                    <a:lumOff val="15000"/>
                  </a:schemeClr>
                </a:solidFill>
                <a:latin typeface="Agency FB" panose="020B0503020202020204" pitchFamily="34" charset="0"/>
                <a:ea typeface="微软雅黑" panose="020B0503020204020204" pitchFamily="34" charset="-122"/>
                <a:cs typeface="+mn-ea"/>
                <a:sym typeface="Agency FB" panose="020B0503020202020204" pitchFamily="34" charset="0"/>
              </a:rPr>
              <a:t>60%</a:t>
            </a:r>
            <a:endParaRPr lang="zh-CN" altLang="en-US" sz="1400" dirty="0">
              <a:solidFill>
                <a:schemeClr val="tx1">
                  <a:lumMod val="85000"/>
                  <a:lumOff val="1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67" name="Rectangle 27"/>
          <p:cNvSpPr>
            <a:spLocks noChangeArrowheads="1"/>
          </p:cNvSpPr>
          <p:nvPr/>
        </p:nvSpPr>
        <p:spPr bwMode="auto">
          <a:xfrm>
            <a:off x="4131336" y="2513705"/>
            <a:ext cx="665429" cy="265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600" b="1" dirty="0">
                <a:solidFill>
                  <a:srgbClr val="457E00"/>
                </a:solidFill>
                <a:latin typeface="Agency FB" panose="020B0503020202020204" pitchFamily="34" charset="0"/>
                <a:ea typeface="微软雅黑" panose="020B0503020204020204" pitchFamily="34" charset="-122"/>
                <a:cs typeface="+mn-ea"/>
                <a:sym typeface="Agency FB" panose="020B0503020202020204" pitchFamily="34" charset="0"/>
              </a:rPr>
              <a:t>55%</a:t>
            </a:r>
            <a:endParaRPr lang="zh-CN" altLang="en-US" sz="1400" dirty="0">
              <a:solidFill>
                <a:srgbClr val="457E00"/>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68" name="Rectangle 27"/>
          <p:cNvSpPr>
            <a:spLocks noChangeArrowheads="1"/>
          </p:cNvSpPr>
          <p:nvPr/>
        </p:nvSpPr>
        <p:spPr bwMode="auto">
          <a:xfrm>
            <a:off x="5106062" y="2009793"/>
            <a:ext cx="665429" cy="265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600" b="1" dirty="0">
                <a:solidFill>
                  <a:schemeClr val="tx1">
                    <a:lumMod val="85000"/>
                    <a:lumOff val="15000"/>
                  </a:schemeClr>
                </a:solidFill>
                <a:latin typeface="Agency FB" panose="020B0503020202020204" pitchFamily="34" charset="0"/>
                <a:ea typeface="微软雅黑" panose="020B0503020204020204" pitchFamily="34" charset="-122"/>
                <a:cs typeface="+mn-ea"/>
                <a:sym typeface="Agency FB" panose="020B0503020202020204" pitchFamily="34" charset="0"/>
              </a:rPr>
              <a:t>70%</a:t>
            </a:r>
            <a:endParaRPr lang="zh-CN" altLang="en-US" sz="1400" dirty="0">
              <a:solidFill>
                <a:schemeClr val="tx1">
                  <a:lumMod val="85000"/>
                  <a:lumOff val="1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69" name="Rectangle 27"/>
          <p:cNvSpPr>
            <a:spLocks noChangeArrowheads="1"/>
          </p:cNvSpPr>
          <p:nvPr/>
        </p:nvSpPr>
        <p:spPr bwMode="auto">
          <a:xfrm>
            <a:off x="6081846" y="2850866"/>
            <a:ext cx="665429" cy="265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600" b="1" dirty="0">
                <a:solidFill>
                  <a:srgbClr val="C85500"/>
                </a:solidFill>
                <a:latin typeface="Agency FB" panose="020B0503020202020204" pitchFamily="34" charset="0"/>
                <a:ea typeface="微软雅黑" panose="020B0503020204020204" pitchFamily="34" charset="-122"/>
                <a:cs typeface="+mn-ea"/>
                <a:sym typeface="Agency FB" panose="020B0503020202020204" pitchFamily="34" charset="0"/>
              </a:rPr>
              <a:t>40%</a:t>
            </a:r>
            <a:endParaRPr lang="zh-CN" altLang="en-US" sz="1400" dirty="0">
              <a:solidFill>
                <a:srgbClr val="C85500"/>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70" name="Rectangle 27"/>
          <p:cNvSpPr>
            <a:spLocks noChangeArrowheads="1"/>
          </p:cNvSpPr>
          <p:nvPr/>
        </p:nvSpPr>
        <p:spPr bwMode="auto">
          <a:xfrm>
            <a:off x="7055512" y="1602010"/>
            <a:ext cx="665429" cy="265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600" b="1" dirty="0">
                <a:solidFill>
                  <a:schemeClr val="tx1">
                    <a:lumMod val="85000"/>
                    <a:lumOff val="15000"/>
                  </a:schemeClr>
                </a:solidFill>
                <a:latin typeface="Agency FB" panose="020B0503020202020204" pitchFamily="34" charset="0"/>
                <a:ea typeface="微软雅黑" panose="020B0503020204020204" pitchFamily="34" charset="-122"/>
                <a:cs typeface="+mn-ea"/>
                <a:sym typeface="Agency FB" panose="020B0503020202020204" pitchFamily="34" charset="0"/>
              </a:rPr>
              <a:t>90%</a:t>
            </a:r>
            <a:endParaRPr lang="zh-CN" altLang="en-US" sz="1400" dirty="0">
              <a:solidFill>
                <a:schemeClr val="tx1">
                  <a:lumMod val="85000"/>
                  <a:lumOff val="1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71" name="Rectangle 27"/>
          <p:cNvSpPr>
            <a:spLocks noChangeArrowheads="1"/>
          </p:cNvSpPr>
          <p:nvPr/>
        </p:nvSpPr>
        <p:spPr bwMode="auto">
          <a:xfrm>
            <a:off x="8030236" y="2574348"/>
            <a:ext cx="665429" cy="265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600" b="1" dirty="0">
                <a:solidFill>
                  <a:srgbClr val="01A0A6"/>
                </a:solidFill>
                <a:latin typeface="Agency FB" panose="020B0503020202020204" pitchFamily="34" charset="0"/>
                <a:ea typeface="微软雅黑" panose="020B0503020204020204" pitchFamily="34" charset="-122"/>
                <a:cs typeface="+mn-ea"/>
                <a:sym typeface="Agency FB" panose="020B0503020202020204" pitchFamily="34" charset="0"/>
              </a:rPr>
              <a:t>55%</a:t>
            </a:r>
            <a:endParaRPr lang="zh-CN" altLang="en-US" sz="1400" dirty="0">
              <a:solidFill>
                <a:srgbClr val="01A0A6"/>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72" name="Rectangle 27"/>
          <p:cNvSpPr>
            <a:spLocks noChangeArrowheads="1"/>
          </p:cNvSpPr>
          <p:nvPr/>
        </p:nvSpPr>
        <p:spPr bwMode="auto">
          <a:xfrm>
            <a:off x="9004962" y="2850866"/>
            <a:ext cx="665429" cy="265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600" b="1" dirty="0">
                <a:solidFill>
                  <a:schemeClr val="tx1">
                    <a:lumMod val="85000"/>
                    <a:lumOff val="15000"/>
                  </a:schemeClr>
                </a:solidFill>
                <a:latin typeface="Agency FB" panose="020B0503020202020204" pitchFamily="34" charset="0"/>
                <a:ea typeface="微软雅黑" panose="020B0503020204020204" pitchFamily="34" charset="-122"/>
                <a:cs typeface="+mn-ea"/>
                <a:sym typeface="Agency FB" panose="020B0503020202020204" pitchFamily="34" charset="0"/>
              </a:rPr>
              <a:t>40%</a:t>
            </a:r>
            <a:endParaRPr lang="zh-CN" altLang="en-US" sz="1400" dirty="0">
              <a:solidFill>
                <a:schemeClr val="tx1">
                  <a:lumMod val="85000"/>
                  <a:lumOff val="1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73" name="Rectangle 27"/>
          <p:cNvSpPr>
            <a:spLocks noChangeArrowheads="1"/>
          </p:cNvSpPr>
          <p:nvPr/>
        </p:nvSpPr>
        <p:spPr bwMode="auto">
          <a:xfrm>
            <a:off x="9979687" y="2298546"/>
            <a:ext cx="665429" cy="265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600" b="1" dirty="0">
                <a:solidFill>
                  <a:srgbClr val="B20044"/>
                </a:solidFill>
                <a:latin typeface="Agency FB" panose="020B0503020202020204" pitchFamily="34" charset="0"/>
                <a:ea typeface="微软雅黑" panose="020B0503020204020204" pitchFamily="34" charset="-122"/>
                <a:cs typeface="+mn-ea"/>
                <a:sym typeface="Agency FB" panose="020B0503020202020204" pitchFamily="34" charset="0"/>
              </a:rPr>
              <a:t>63%</a:t>
            </a:r>
            <a:endParaRPr lang="zh-CN" altLang="en-US" sz="1400" dirty="0">
              <a:solidFill>
                <a:srgbClr val="B20044"/>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74" name="Rectangle 27"/>
          <p:cNvSpPr>
            <a:spLocks noChangeArrowheads="1"/>
          </p:cNvSpPr>
          <p:nvPr/>
        </p:nvSpPr>
        <p:spPr bwMode="auto">
          <a:xfrm>
            <a:off x="2181463" y="5252966"/>
            <a:ext cx="665429" cy="221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335" dirty="0">
                <a:solidFill>
                  <a:schemeClr val="tx1">
                    <a:lumMod val="85000"/>
                    <a:lumOff val="15000"/>
                  </a:schemeClr>
                </a:solidFill>
                <a:latin typeface="Agency FB" panose="020B0503020202020204" pitchFamily="34" charset="0"/>
                <a:ea typeface="微软雅黑" panose="020B0503020204020204" pitchFamily="34" charset="-122"/>
                <a:cs typeface="+mn-ea"/>
                <a:sym typeface="Agency FB" panose="020B0503020202020204" pitchFamily="34" charset="0"/>
              </a:rPr>
              <a:t>Text 02</a:t>
            </a:r>
            <a:endParaRPr lang="zh-CN" altLang="en-US" sz="1335" dirty="0">
              <a:solidFill>
                <a:schemeClr val="tx1">
                  <a:lumMod val="85000"/>
                  <a:lumOff val="1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75" name="Rectangle 27"/>
          <p:cNvSpPr>
            <a:spLocks noChangeArrowheads="1"/>
          </p:cNvSpPr>
          <p:nvPr/>
        </p:nvSpPr>
        <p:spPr bwMode="auto">
          <a:xfrm>
            <a:off x="3156823" y="5252966"/>
            <a:ext cx="665429" cy="221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335" dirty="0">
                <a:solidFill>
                  <a:schemeClr val="tx1">
                    <a:lumMod val="85000"/>
                    <a:lumOff val="15000"/>
                  </a:schemeClr>
                </a:solidFill>
                <a:latin typeface="Agency FB" panose="020B0503020202020204" pitchFamily="34" charset="0"/>
                <a:ea typeface="微软雅黑" panose="020B0503020204020204" pitchFamily="34" charset="-122"/>
                <a:cs typeface="+mn-ea"/>
                <a:sym typeface="Agency FB" panose="020B0503020202020204" pitchFamily="34" charset="0"/>
              </a:rPr>
              <a:t>Text 03</a:t>
            </a:r>
            <a:endParaRPr lang="zh-CN" altLang="en-US" sz="1335" dirty="0">
              <a:solidFill>
                <a:schemeClr val="tx1">
                  <a:lumMod val="85000"/>
                  <a:lumOff val="1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76" name="Rectangle 27"/>
          <p:cNvSpPr>
            <a:spLocks noChangeArrowheads="1"/>
          </p:cNvSpPr>
          <p:nvPr/>
        </p:nvSpPr>
        <p:spPr bwMode="auto">
          <a:xfrm>
            <a:off x="4132183" y="5252966"/>
            <a:ext cx="665429" cy="221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335" dirty="0">
                <a:solidFill>
                  <a:schemeClr val="tx1">
                    <a:lumMod val="85000"/>
                    <a:lumOff val="15000"/>
                  </a:schemeClr>
                </a:solidFill>
                <a:latin typeface="Agency FB" panose="020B0503020202020204" pitchFamily="34" charset="0"/>
                <a:ea typeface="微软雅黑" panose="020B0503020204020204" pitchFamily="34" charset="-122"/>
                <a:cs typeface="+mn-ea"/>
                <a:sym typeface="Agency FB" panose="020B0503020202020204" pitchFamily="34" charset="0"/>
              </a:rPr>
              <a:t>Text 04</a:t>
            </a:r>
            <a:endParaRPr lang="zh-CN" altLang="en-US" sz="1335" dirty="0">
              <a:solidFill>
                <a:schemeClr val="tx1">
                  <a:lumMod val="85000"/>
                  <a:lumOff val="1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77" name="Rectangle 27"/>
          <p:cNvSpPr>
            <a:spLocks noChangeArrowheads="1"/>
          </p:cNvSpPr>
          <p:nvPr/>
        </p:nvSpPr>
        <p:spPr bwMode="auto">
          <a:xfrm>
            <a:off x="5107543" y="5252966"/>
            <a:ext cx="665429" cy="221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335" dirty="0">
                <a:solidFill>
                  <a:schemeClr val="tx1">
                    <a:lumMod val="85000"/>
                    <a:lumOff val="15000"/>
                  </a:schemeClr>
                </a:solidFill>
                <a:latin typeface="Agency FB" panose="020B0503020202020204" pitchFamily="34" charset="0"/>
                <a:ea typeface="微软雅黑" panose="020B0503020204020204" pitchFamily="34" charset="-122"/>
                <a:cs typeface="+mn-ea"/>
                <a:sym typeface="Agency FB" panose="020B0503020202020204" pitchFamily="34" charset="0"/>
              </a:rPr>
              <a:t>Text 05</a:t>
            </a:r>
            <a:endParaRPr lang="zh-CN" altLang="en-US" sz="1335" dirty="0">
              <a:solidFill>
                <a:schemeClr val="tx1">
                  <a:lumMod val="85000"/>
                  <a:lumOff val="1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78" name="Rectangle 27"/>
          <p:cNvSpPr>
            <a:spLocks noChangeArrowheads="1"/>
          </p:cNvSpPr>
          <p:nvPr/>
        </p:nvSpPr>
        <p:spPr bwMode="auto">
          <a:xfrm>
            <a:off x="6082903" y="5252966"/>
            <a:ext cx="665429" cy="221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335" dirty="0">
                <a:solidFill>
                  <a:schemeClr val="tx1">
                    <a:lumMod val="85000"/>
                    <a:lumOff val="15000"/>
                  </a:schemeClr>
                </a:solidFill>
                <a:latin typeface="Agency FB" panose="020B0503020202020204" pitchFamily="34" charset="0"/>
                <a:ea typeface="微软雅黑" panose="020B0503020204020204" pitchFamily="34" charset="-122"/>
                <a:cs typeface="+mn-ea"/>
                <a:sym typeface="Agency FB" panose="020B0503020202020204" pitchFamily="34" charset="0"/>
              </a:rPr>
              <a:t>Text 06</a:t>
            </a:r>
            <a:endParaRPr lang="zh-CN" altLang="en-US" sz="1335" dirty="0">
              <a:solidFill>
                <a:schemeClr val="tx1">
                  <a:lumMod val="85000"/>
                  <a:lumOff val="1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79" name="Rectangle 27"/>
          <p:cNvSpPr>
            <a:spLocks noChangeArrowheads="1"/>
          </p:cNvSpPr>
          <p:nvPr/>
        </p:nvSpPr>
        <p:spPr bwMode="auto">
          <a:xfrm>
            <a:off x="7062203" y="5252966"/>
            <a:ext cx="665429" cy="221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335" dirty="0">
                <a:solidFill>
                  <a:schemeClr val="tx1">
                    <a:lumMod val="85000"/>
                    <a:lumOff val="15000"/>
                  </a:schemeClr>
                </a:solidFill>
                <a:latin typeface="Agency FB" panose="020B0503020202020204" pitchFamily="34" charset="0"/>
                <a:ea typeface="微软雅黑" panose="020B0503020204020204" pitchFamily="34" charset="-122"/>
                <a:cs typeface="+mn-ea"/>
                <a:sym typeface="Agency FB" panose="020B0503020202020204" pitchFamily="34" charset="0"/>
              </a:rPr>
              <a:t>Text 07</a:t>
            </a:r>
            <a:endParaRPr lang="zh-CN" altLang="en-US" sz="1335" dirty="0">
              <a:solidFill>
                <a:schemeClr val="tx1">
                  <a:lumMod val="85000"/>
                  <a:lumOff val="1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80" name="Rectangle 27"/>
          <p:cNvSpPr>
            <a:spLocks noChangeArrowheads="1"/>
          </p:cNvSpPr>
          <p:nvPr/>
        </p:nvSpPr>
        <p:spPr bwMode="auto">
          <a:xfrm>
            <a:off x="8037563" y="5252966"/>
            <a:ext cx="665429" cy="221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335" dirty="0">
                <a:solidFill>
                  <a:schemeClr val="tx1">
                    <a:lumMod val="85000"/>
                    <a:lumOff val="15000"/>
                  </a:schemeClr>
                </a:solidFill>
                <a:latin typeface="Agency FB" panose="020B0503020202020204" pitchFamily="34" charset="0"/>
                <a:ea typeface="微软雅黑" panose="020B0503020204020204" pitchFamily="34" charset="-122"/>
                <a:cs typeface="+mn-ea"/>
                <a:sym typeface="Agency FB" panose="020B0503020202020204" pitchFamily="34" charset="0"/>
              </a:rPr>
              <a:t>Text 08</a:t>
            </a:r>
            <a:endParaRPr lang="zh-CN" altLang="en-US" sz="1335" dirty="0">
              <a:solidFill>
                <a:schemeClr val="tx1">
                  <a:lumMod val="85000"/>
                  <a:lumOff val="1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81" name="Rectangle 27"/>
          <p:cNvSpPr>
            <a:spLocks noChangeArrowheads="1"/>
          </p:cNvSpPr>
          <p:nvPr/>
        </p:nvSpPr>
        <p:spPr bwMode="auto">
          <a:xfrm>
            <a:off x="9012923" y="5252966"/>
            <a:ext cx="665429" cy="221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335" dirty="0">
                <a:solidFill>
                  <a:schemeClr val="tx1">
                    <a:lumMod val="85000"/>
                    <a:lumOff val="15000"/>
                  </a:schemeClr>
                </a:solidFill>
                <a:latin typeface="Agency FB" panose="020B0503020202020204" pitchFamily="34" charset="0"/>
                <a:ea typeface="微软雅黑" panose="020B0503020204020204" pitchFamily="34" charset="-122"/>
                <a:cs typeface="+mn-ea"/>
                <a:sym typeface="Agency FB" panose="020B0503020202020204" pitchFamily="34" charset="0"/>
              </a:rPr>
              <a:t>Text 09</a:t>
            </a:r>
            <a:endParaRPr lang="zh-CN" altLang="en-US" sz="1335" dirty="0">
              <a:solidFill>
                <a:schemeClr val="tx1">
                  <a:lumMod val="85000"/>
                  <a:lumOff val="1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82" name="Rectangle 27"/>
          <p:cNvSpPr>
            <a:spLocks noChangeArrowheads="1"/>
          </p:cNvSpPr>
          <p:nvPr/>
        </p:nvSpPr>
        <p:spPr bwMode="auto">
          <a:xfrm>
            <a:off x="9988283" y="5252966"/>
            <a:ext cx="665429" cy="221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335" dirty="0">
                <a:solidFill>
                  <a:schemeClr val="tx1">
                    <a:lumMod val="85000"/>
                    <a:lumOff val="15000"/>
                  </a:schemeClr>
                </a:solidFill>
                <a:latin typeface="Agency FB" panose="020B0503020202020204" pitchFamily="34" charset="0"/>
                <a:ea typeface="微软雅黑" panose="020B0503020204020204" pitchFamily="34" charset="-122"/>
                <a:cs typeface="+mn-ea"/>
                <a:sym typeface="Agency FB" panose="020B0503020202020204" pitchFamily="34" charset="0"/>
              </a:rPr>
              <a:t>Text 10</a:t>
            </a:r>
            <a:endParaRPr lang="zh-CN" altLang="en-US" sz="1335" dirty="0">
              <a:solidFill>
                <a:schemeClr val="tx1">
                  <a:lumMod val="85000"/>
                  <a:lumOff val="1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left)">
                                          <p:cBhvr>
                                            <p:cTn id="7" dur="500"/>
                                            <p:tgtEl>
                                              <p:spTgt spid="50"/>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61"/>
                                            </p:tgtEl>
                                            <p:attrNameLst>
                                              <p:attrName>style.visibility</p:attrName>
                                            </p:attrNameLst>
                                          </p:cBhvr>
                                          <p:to>
                                            <p:strVal val="visible"/>
                                          </p:to>
                                        </p:set>
                                        <p:anim calcmode="lin" valueType="num">
                                          <p:cBhvr>
                                            <p:cTn id="10" dur="300" fill="hold"/>
                                            <p:tgtEl>
                                              <p:spTgt spid="61"/>
                                            </p:tgtEl>
                                            <p:attrNameLst>
                                              <p:attrName>ppt_w</p:attrName>
                                            </p:attrNameLst>
                                          </p:cBhvr>
                                          <p:tavLst>
                                            <p:tav tm="0">
                                              <p:val>
                                                <p:fltVal val="0"/>
                                              </p:val>
                                            </p:tav>
                                            <p:tav tm="100000">
                                              <p:val>
                                                <p:strVal val="#ppt_w"/>
                                              </p:val>
                                            </p:tav>
                                          </p:tavLst>
                                        </p:anim>
                                        <p:anim calcmode="lin" valueType="num">
                                          <p:cBhvr>
                                            <p:cTn id="11" dur="300" fill="hold"/>
                                            <p:tgtEl>
                                              <p:spTgt spid="61"/>
                                            </p:tgtEl>
                                            <p:attrNameLst>
                                              <p:attrName>ppt_h</p:attrName>
                                            </p:attrNameLst>
                                          </p:cBhvr>
                                          <p:tavLst>
                                            <p:tav tm="0">
                                              <p:val>
                                                <p:fltVal val="0"/>
                                              </p:val>
                                            </p:tav>
                                            <p:tav tm="100000">
                                              <p:val>
                                                <p:strVal val="#ppt_h"/>
                                              </p:val>
                                            </p:tav>
                                          </p:tavLst>
                                        </p:anim>
                                        <p:animEffect transition="in" filter="fade">
                                          <p:cBhvr>
                                            <p:cTn id="12" dur="300"/>
                                            <p:tgtEl>
                                              <p:spTgt spid="61"/>
                                            </p:tgtEl>
                                          </p:cBhvr>
                                        </p:animEffect>
                                      </p:childTnLst>
                                    </p:cTn>
                                  </p:par>
                                  <p:par>
                                    <p:cTn id="13" presetID="6" presetClass="emph" presetSubtype="0" autoRev="1" fill="hold" grpId="1" nodeType="withEffect">
                                      <p:stCondLst>
                                        <p:cond delay="300"/>
                                      </p:stCondLst>
                                      <p:childTnLst>
                                        <p:animScale>
                                          <p:cBhvr>
                                            <p:cTn id="14" dur="150" fill="hold"/>
                                            <p:tgtEl>
                                              <p:spTgt spid="61"/>
                                            </p:tgtEl>
                                          </p:cBhvr>
                                          <p:by x="110000" y="110000"/>
                                        </p:animScale>
                                      </p:childTnLst>
                                    </p:cTn>
                                  </p:par>
                                  <p:par>
                                    <p:cTn id="15" presetID="22" presetClass="entr" presetSubtype="4" fill="hold" grpId="0" nodeType="withEffect">
                                      <p:stCondLst>
                                        <p:cond delay="300"/>
                                      </p:stCondLst>
                                      <p:childTnLst>
                                        <p:set>
                                          <p:cBhvr>
                                            <p:cTn id="16" dur="1" fill="hold">
                                              <p:stCondLst>
                                                <p:cond delay="0"/>
                                              </p:stCondLst>
                                            </p:cTn>
                                            <p:tgtEl>
                                              <p:spTgt spid="40"/>
                                            </p:tgtEl>
                                            <p:attrNameLst>
                                              <p:attrName>style.visibility</p:attrName>
                                            </p:attrNameLst>
                                          </p:cBhvr>
                                          <p:to>
                                            <p:strVal val="visible"/>
                                          </p:to>
                                        </p:set>
                                        <p:animEffect transition="in" filter="wipe(down)">
                                          <p:cBhvr>
                                            <p:cTn id="17" dur="500"/>
                                            <p:tgtEl>
                                              <p:spTgt spid="40"/>
                                            </p:tgtEl>
                                          </p:cBhvr>
                                        </p:animEffect>
                                      </p:childTnLst>
                                    </p:cTn>
                                  </p:par>
                                  <p:par>
                                    <p:cTn id="18" presetID="22" presetClass="entr" presetSubtype="4" fill="hold" grpId="0" nodeType="withEffect">
                                      <p:stCondLst>
                                        <p:cond delay="800"/>
                                      </p:stCondLst>
                                      <p:childTnLst>
                                        <p:set>
                                          <p:cBhvr>
                                            <p:cTn id="19" dur="1" fill="hold">
                                              <p:stCondLst>
                                                <p:cond delay="0"/>
                                              </p:stCondLst>
                                            </p:cTn>
                                            <p:tgtEl>
                                              <p:spTgt spid="51"/>
                                            </p:tgtEl>
                                            <p:attrNameLst>
                                              <p:attrName>style.visibility</p:attrName>
                                            </p:attrNameLst>
                                          </p:cBhvr>
                                          <p:to>
                                            <p:strVal val="visible"/>
                                          </p:to>
                                        </p:set>
                                        <p:animEffect transition="in" filter="wipe(down)">
                                          <p:cBhvr>
                                            <p:cTn id="20" dur="500"/>
                                            <p:tgtEl>
                                              <p:spTgt spid="51"/>
                                            </p:tgtEl>
                                          </p:cBhvr>
                                        </p:animEffect>
                                      </p:childTnLst>
                                    </p:cTn>
                                  </p:par>
                                  <p:par>
                                    <p:cTn id="21" presetID="53" presetClass="entr" presetSubtype="16" fill="hold" grpId="0" nodeType="withEffect">
                                      <p:stCondLst>
                                        <p:cond delay="1300"/>
                                      </p:stCondLst>
                                      <p:childTnLst>
                                        <p:set>
                                          <p:cBhvr>
                                            <p:cTn id="22" dur="1" fill="hold">
                                              <p:stCondLst>
                                                <p:cond delay="0"/>
                                              </p:stCondLst>
                                            </p:cTn>
                                            <p:tgtEl>
                                              <p:spTgt spid="65"/>
                                            </p:tgtEl>
                                            <p:attrNameLst>
                                              <p:attrName>style.visibility</p:attrName>
                                            </p:attrNameLst>
                                          </p:cBhvr>
                                          <p:to>
                                            <p:strVal val="visible"/>
                                          </p:to>
                                        </p:set>
                                        <p:anim calcmode="lin" valueType="num">
                                          <p:cBhvr>
                                            <p:cTn id="23" dur="300" fill="hold"/>
                                            <p:tgtEl>
                                              <p:spTgt spid="65"/>
                                            </p:tgtEl>
                                            <p:attrNameLst>
                                              <p:attrName>ppt_w</p:attrName>
                                            </p:attrNameLst>
                                          </p:cBhvr>
                                          <p:tavLst>
                                            <p:tav tm="0">
                                              <p:val>
                                                <p:fltVal val="0"/>
                                              </p:val>
                                            </p:tav>
                                            <p:tav tm="100000">
                                              <p:val>
                                                <p:strVal val="#ppt_w"/>
                                              </p:val>
                                            </p:tav>
                                          </p:tavLst>
                                        </p:anim>
                                        <p:anim calcmode="lin" valueType="num">
                                          <p:cBhvr>
                                            <p:cTn id="24" dur="300" fill="hold"/>
                                            <p:tgtEl>
                                              <p:spTgt spid="65"/>
                                            </p:tgtEl>
                                            <p:attrNameLst>
                                              <p:attrName>ppt_h</p:attrName>
                                            </p:attrNameLst>
                                          </p:cBhvr>
                                          <p:tavLst>
                                            <p:tav tm="0">
                                              <p:val>
                                                <p:fltVal val="0"/>
                                              </p:val>
                                            </p:tav>
                                            <p:tav tm="100000">
                                              <p:val>
                                                <p:strVal val="#ppt_h"/>
                                              </p:val>
                                            </p:tav>
                                          </p:tavLst>
                                        </p:anim>
                                        <p:animEffect transition="in" filter="fade">
                                          <p:cBhvr>
                                            <p:cTn id="25" dur="300"/>
                                            <p:tgtEl>
                                              <p:spTgt spid="65"/>
                                            </p:tgtEl>
                                          </p:cBhvr>
                                        </p:animEffect>
                                      </p:childTnLst>
                                    </p:cTn>
                                  </p:par>
                                  <p:par>
                                    <p:cTn id="26" presetID="6" presetClass="emph" presetSubtype="0" autoRev="1" fill="hold" grpId="1" nodeType="withEffect">
                                      <p:stCondLst>
                                        <p:cond delay="1600"/>
                                      </p:stCondLst>
                                      <p:childTnLst>
                                        <p:animScale>
                                          <p:cBhvr>
                                            <p:cTn id="27" dur="150" fill="hold"/>
                                            <p:tgtEl>
                                              <p:spTgt spid="65"/>
                                            </p:tgtEl>
                                          </p:cBhvr>
                                          <p:by x="110000" y="110000"/>
                                        </p:animScale>
                                      </p:childTnLst>
                                    </p:cTn>
                                  </p:par>
                                  <p:par>
                                    <p:cTn id="28" presetID="53" presetClass="entr" presetSubtype="16" fill="hold" grpId="0" nodeType="withEffect">
                                      <p:stCondLst>
                                        <p:cond delay="200"/>
                                      </p:stCondLst>
                                      <p:childTnLst>
                                        <p:set>
                                          <p:cBhvr>
                                            <p:cTn id="29" dur="1" fill="hold">
                                              <p:stCondLst>
                                                <p:cond delay="0"/>
                                              </p:stCondLst>
                                            </p:cTn>
                                            <p:tgtEl>
                                              <p:spTgt spid="74"/>
                                            </p:tgtEl>
                                            <p:attrNameLst>
                                              <p:attrName>style.visibility</p:attrName>
                                            </p:attrNameLst>
                                          </p:cBhvr>
                                          <p:to>
                                            <p:strVal val="visible"/>
                                          </p:to>
                                        </p:set>
                                        <p:anim calcmode="lin" valueType="num">
                                          <p:cBhvr>
                                            <p:cTn id="30" dur="300" fill="hold"/>
                                            <p:tgtEl>
                                              <p:spTgt spid="74"/>
                                            </p:tgtEl>
                                            <p:attrNameLst>
                                              <p:attrName>ppt_w</p:attrName>
                                            </p:attrNameLst>
                                          </p:cBhvr>
                                          <p:tavLst>
                                            <p:tav tm="0">
                                              <p:val>
                                                <p:fltVal val="0"/>
                                              </p:val>
                                            </p:tav>
                                            <p:tav tm="100000">
                                              <p:val>
                                                <p:strVal val="#ppt_w"/>
                                              </p:val>
                                            </p:tav>
                                          </p:tavLst>
                                        </p:anim>
                                        <p:anim calcmode="lin" valueType="num">
                                          <p:cBhvr>
                                            <p:cTn id="31" dur="300" fill="hold"/>
                                            <p:tgtEl>
                                              <p:spTgt spid="74"/>
                                            </p:tgtEl>
                                            <p:attrNameLst>
                                              <p:attrName>ppt_h</p:attrName>
                                            </p:attrNameLst>
                                          </p:cBhvr>
                                          <p:tavLst>
                                            <p:tav tm="0">
                                              <p:val>
                                                <p:fltVal val="0"/>
                                              </p:val>
                                            </p:tav>
                                            <p:tav tm="100000">
                                              <p:val>
                                                <p:strVal val="#ppt_h"/>
                                              </p:val>
                                            </p:tav>
                                          </p:tavLst>
                                        </p:anim>
                                        <p:animEffect transition="in" filter="fade">
                                          <p:cBhvr>
                                            <p:cTn id="32" dur="300"/>
                                            <p:tgtEl>
                                              <p:spTgt spid="74"/>
                                            </p:tgtEl>
                                          </p:cBhvr>
                                        </p:animEffect>
                                      </p:childTnLst>
                                    </p:cTn>
                                  </p:par>
                                  <p:par>
                                    <p:cTn id="33" presetID="6" presetClass="emph" presetSubtype="0" autoRev="1" fill="hold" grpId="1" nodeType="withEffect">
                                      <p:stCondLst>
                                        <p:cond delay="500"/>
                                      </p:stCondLst>
                                      <p:childTnLst>
                                        <p:animScale>
                                          <p:cBhvr>
                                            <p:cTn id="34" dur="150" fill="hold"/>
                                            <p:tgtEl>
                                              <p:spTgt spid="74"/>
                                            </p:tgtEl>
                                          </p:cBhvr>
                                          <p:by x="110000" y="110000"/>
                                        </p:animScale>
                                      </p:childTnLst>
                                    </p:cTn>
                                  </p:par>
                                  <p:par>
                                    <p:cTn id="35" presetID="22" presetClass="entr" presetSubtype="4" fill="hold" grpId="0" nodeType="withEffect">
                                      <p:stCondLst>
                                        <p:cond delay="500"/>
                                      </p:stCondLst>
                                      <p:childTnLst>
                                        <p:set>
                                          <p:cBhvr>
                                            <p:cTn id="36" dur="1" fill="hold">
                                              <p:stCondLst>
                                                <p:cond delay="0"/>
                                              </p:stCondLst>
                                            </p:cTn>
                                            <p:tgtEl>
                                              <p:spTgt spid="41"/>
                                            </p:tgtEl>
                                            <p:attrNameLst>
                                              <p:attrName>style.visibility</p:attrName>
                                            </p:attrNameLst>
                                          </p:cBhvr>
                                          <p:to>
                                            <p:strVal val="visible"/>
                                          </p:to>
                                        </p:set>
                                        <p:animEffect transition="in" filter="wipe(down)">
                                          <p:cBhvr>
                                            <p:cTn id="37" dur="500"/>
                                            <p:tgtEl>
                                              <p:spTgt spid="41"/>
                                            </p:tgtEl>
                                          </p:cBhvr>
                                        </p:animEffect>
                                      </p:childTnLst>
                                    </p:cTn>
                                  </p:par>
                                  <p:par>
                                    <p:cTn id="38" presetID="22" presetClass="entr" presetSubtype="4" fill="hold" grpId="0" nodeType="withEffect">
                                      <p:stCondLst>
                                        <p:cond delay="1000"/>
                                      </p:stCondLst>
                                      <p:childTnLst>
                                        <p:set>
                                          <p:cBhvr>
                                            <p:cTn id="39" dur="1" fill="hold">
                                              <p:stCondLst>
                                                <p:cond delay="0"/>
                                              </p:stCondLst>
                                            </p:cTn>
                                            <p:tgtEl>
                                              <p:spTgt spid="52"/>
                                            </p:tgtEl>
                                            <p:attrNameLst>
                                              <p:attrName>style.visibility</p:attrName>
                                            </p:attrNameLst>
                                          </p:cBhvr>
                                          <p:to>
                                            <p:strVal val="visible"/>
                                          </p:to>
                                        </p:set>
                                        <p:animEffect transition="in" filter="wipe(down)">
                                          <p:cBhvr>
                                            <p:cTn id="40" dur="500"/>
                                            <p:tgtEl>
                                              <p:spTgt spid="52"/>
                                            </p:tgtEl>
                                          </p:cBhvr>
                                        </p:animEffect>
                                      </p:childTnLst>
                                    </p:cTn>
                                  </p:par>
                                  <p:par>
                                    <p:cTn id="41" presetID="53" presetClass="entr" presetSubtype="16" fill="hold" grpId="0" nodeType="withEffect">
                                      <p:stCondLst>
                                        <p:cond delay="1500"/>
                                      </p:stCondLst>
                                      <p:childTnLst>
                                        <p:set>
                                          <p:cBhvr>
                                            <p:cTn id="42" dur="1" fill="hold">
                                              <p:stCondLst>
                                                <p:cond delay="0"/>
                                              </p:stCondLst>
                                            </p:cTn>
                                            <p:tgtEl>
                                              <p:spTgt spid="62"/>
                                            </p:tgtEl>
                                            <p:attrNameLst>
                                              <p:attrName>style.visibility</p:attrName>
                                            </p:attrNameLst>
                                          </p:cBhvr>
                                          <p:to>
                                            <p:strVal val="visible"/>
                                          </p:to>
                                        </p:set>
                                        <p:anim calcmode="lin" valueType="num">
                                          <p:cBhvr>
                                            <p:cTn id="43" dur="300" fill="hold"/>
                                            <p:tgtEl>
                                              <p:spTgt spid="62"/>
                                            </p:tgtEl>
                                            <p:attrNameLst>
                                              <p:attrName>ppt_w</p:attrName>
                                            </p:attrNameLst>
                                          </p:cBhvr>
                                          <p:tavLst>
                                            <p:tav tm="0">
                                              <p:val>
                                                <p:fltVal val="0"/>
                                              </p:val>
                                            </p:tav>
                                            <p:tav tm="100000">
                                              <p:val>
                                                <p:strVal val="#ppt_w"/>
                                              </p:val>
                                            </p:tav>
                                          </p:tavLst>
                                        </p:anim>
                                        <p:anim calcmode="lin" valueType="num">
                                          <p:cBhvr>
                                            <p:cTn id="44" dur="300" fill="hold"/>
                                            <p:tgtEl>
                                              <p:spTgt spid="62"/>
                                            </p:tgtEl>
                                            <p:attrNameLst>
                                              <p:attrName>ppt_h</p:attrName>
                                            </p:attrNameLst>
                                          </p:cBhvr>
                                          <p:tavLst>
                                            <p:tav tm="0">
                                              <p:val>
                                                <p:fltVal val="0"/>
                                              </p:val>
                                            </p:tav>
                                            <p:tav tm="100000">
                                              <p:val>
                                                <p:strVal val="#ppt_h"/>
                                              </p:val>
                                            </p:tav>
                                          </p:tavLst>
                                        </p:anim>
                                        <p:animEffect transition="in" filter="fade">
                                          <p:cBhvr>
                                            <p:cTn id="45" dur="300"/>
                                            <p:tgtEl>
                                              <p:spTgt spid="62"/>
                                            </p:tgtEl>
                                          </p:cBhvr>
                                        </p:animEffect>
                                      </p:childTnLst>
                                    </p:cTn>
                                  </p:par>
                                  <p:par>
                                    <p:cTn id="46" presetID="6" presetClass="emph" presetSubtype="0" autoRev="1" fill="hold" grpId="1" nodeType="withEffect">
                                      <p:stCondLst>
                                        <p:cond delay="1800"/>
                                      </p:stCondLst>
                                      <p:childTnLst>
                                        <p:animScale>
                                          <p:cBhvr>
                                            <p:cTn id="47" dur="150" fill="hold"/>
                                            <p:tgtEl>
                                              <p:spTgt spid="62"/>
                                            </p:tgtEl>
                                          </p:cBhvr>
                                          <p:by x="110000" y="110000"/>
                                        </p:animScale>
                                      </p:childTnLst>
                                    </p:cTn>
                                  </p:par>
                                  <p:par>
                                    <p:cTn id="48" presetID="53" presetClass="entr" presetSubtype="16" fill="hold" grpId="0" nodeType="withEffect">
                                      <p:stCondLst>
                                        <p:cond delay="400"/>
                                      </p:stCondLst>
                                      <p:childTnLst>
                                        <p:set>
                                          <p:cBhvr>
                                            <p:cTn id="49" dur="1" fill="hold">
                                              <p:stCondLst>
                                                <p:cond delay="0"/>
                                              </p:stCondLst>
                                            </p:cTn>
                                            <p:tgtEl>
                                              <p:spTgt spid="75"/>
                                            </p:tgtEl>
                                            <p:attrNameLst>
                                              <p:attrName>style.visibility</p:attrName>
                                            </p:attrNameLst>
                                          </p:cBhvr>
                                          <p:to>
                                            <p:strVal val="visible"/>
                                          </p:to>
                                        </p:set>
                                        <p:anim calcmode="lin" valueType="num">
                                          <p:cBhvr>
                                            <p:cTn id="50" dur="300" fill="hold"/>
                                            <p:tgtEl>
                                              <p:spTgt spid="75"/>
                                            </p:tgtEl>
                                            <p:attrNameLst>
                                              <p:attrName>ppt_w</p:attrName>
                                            </p:attrNameLst>
                                          </p:cBhvr>
                                          <p:tavLst>
                                            <p:tav tm="0">
                                              <p:val>
                                                <p:fltVal val="0"/>
                                              </p:val>
                                            </p:tav>
                                            <p:tav tm="100000">
                                              <p:val>
                                                <p:strVal val="#ppt_w"/>
                                              </p:val>
                                            </p:tav>
                                          </p:tavLst>
                                        </p:anim>
                                        <p:anim calcmode="lin" valueType="num">
                                          <p:cBhvr>
                                            <p:cTn id="51" dur="300" fill="hold"/>
                                            <p:tgtEl>
                                              <p:spTgt spid="75"/>
                                            </p:tgtEl>
                                            <p:attrNameLst>
                                              <p:attrName>ppt_h</p:attrName>
                                            </p:attrNameLst>
                                          </p:cBhvr>
                                          <p:tavLst>
                                            <p:tav tm="0">
                                              <p:val>
                                                <p:fltVal val="0"/>
                                              </p:val>
                                            </p:tav>
                                            <p:tav tm="100000">
                                              <p:val>
                                                <p:strVal val="#ppt_h"/>
                                              </p:val>
                                            </p:tav>
                                          </p:tavLst>
                                        </p:anim>
                                        <p:animEffect transition="in" filter="fade">
                                          <p:cBhvr>
                                            <p:cTn id="52" dur="300"/>
                                            <p:tgtEl>
                                              <p:spTgt spid="75"/>
                                            </p:tgtEl>
                                          </p:cBhvr>
                                        </p:animEffect>
                                      </p:childTnLst>
                                    </p:cTn>
                                  </p:par>
                                  <p:par>
                                    <p:cTn id="53" presetID="6" presetClass="emph" presetSubtype="0" autoRev="1" fill="hold" grpId="1" nodeType="withEffect">
                                      <p:stCondLst>
                                        <p:cond delay="700"/>
                                      </p:stCondLst>
                                      <p:childTnLst>
                                        <p:animScale>
                                          <p:cBhvr>
                                            <p:cTn id="54" dur="150" fill="hold"/>
                                            <p:tgtEl>
                                              <p:spTgt spid="75"/>
                                            </p:tgtEl>
                                          </p:cBhvr>
                                          <p:by x="110000" y="110000"/>
                                        </p:animScale>
                                      </p:childTnLst>
                                    </p:cTn>
                                  </p:par>
                                  <p:par>
                                    <p:cTn id="55" presetID="22" presetClass="entr" presetSubtype="4" fill="hold" grpId="0" nodeType="withEffect">
                                      <p:stCondLst>
                                        <p:cond delay="700"/>
                                      </p:stCondLst>
                                      <p:childTnLst>
                                        <p:set>
                                          <p:cBhvr>
                                            <p:cTn id="56" dur="1" fill="hold">
                                              <p:stCondLst>
                                                <p:cond delay="0"/>
                                              </p:stCondLst>
                                            </p:cTn>
                                            <p:tgtEl>
                                              <p:spTgt spid="42"/>
                                            </p:tgtEl>
                                            <p:attrNameLst>
                                              <p:attrName>style.visibility</p:attrName>
                                            </p:attrNameLst>
                                          </p:cBhvr>
                                          <p:to>
                                            <p:strVal val="visible"/>
                                          </p:to>
                                        </p:set>
                                        <p:animEffect transition="in" filter="wipe(down)">
                                          <p:cBhvr>
                                            <p:cTn id="57" dur="500"/>
                                            <p:tgtEl>
                                              <p:spTgt spid="42"/>
                                            </p:tgtEl>
                                          </p:cBhvr>
                                        </p:animEffect>
                                      </p:childTnLst>
                                    </p:cTn>
                                  </p:par>
                                  <p:par>
                                    <p:cTn id="58" presetID="22" presetClass="entr" presetSubtype="4" fill="hold" grpId="0" nodeType="withEffect">
                                      <p:stCondLst>
                                        <p:cond delay="1200"/>
                                      </p:stCondLst>
                                      <p:childTnLst>
                                        <p:set>
                                          <p:cBhvr>
                                            <p:cTn id="59" dur="1" fill="hold">
                                              <p:stCondLst>
                                                <p:cond delay="0"/>
                                              </p:stCondLst>
                                            </p:cTn>
                                            <p:tgtEl>
                                              <p:spTgt spid="56"/>
                                            </p:tgtEl>
                                            <p:attrNameLst>
                                              <p:attrName>style.visibility</p:attrName>
                                            </p:attrNameLst>
                                          </p:cBhvr>
                                          <p:to>
                                            <p:strVal val="visible"/>
                                          </p:to>
                                        </p:set>
                                        <p:animEffect transition="in" filter="wipe(down)">
                                          <p:cBhvr>
                                            <p:cTn id="60" dur="500"/>
                                            <p:tgtEl>
                                              <p:spTgt spid="56"/>
                                            </p:tgtEl>
                                          </p:cBhvr>
                                        </p:animEffect>
                                      </p:childTnLst>
                                    </p:cTn>
                                  </p:par>
                                  <p:par>
                                    <p:cTn id="61" presetID="53" presetClass="entr" presetSubtype="16" fill="hold" grpId="0" nodeType="withEffect">
                                      <p:stCondLst>
                                        <p:cond delay="1700"/>
                                      </p:stCondLst>
                                      <p:childTnLst>
                                        <p:set>
                                          <p:cBhvr>
                                            <p:cTn id="62" dur="1" fill="hold">
                                              <p:stCondLst>
                                                <p:cond delay="0"/>
                                              </p:stCondLst>
                                            </p:cTn>
                                            <p:tgtEl>
                                              <p:spTgt spid="66"/>
                                            </p:tgtEl>
                                            <p:attrNameLst>
                                              <p:attrName>style.visibility</p:attrName>
                                            </p:attrNameLst>
                                          </p:cBhvr>
                                          <p:to>
                                            <p:strVal val="visible"/>
                                          </p:to>
                                        </p:set>
                                        <p:anim calcmode="lin" valueType="num">
                                          <p:cBhvr>
                                            <p:cTn id="63" dur="300" fill="hold"/>
                                            <p:tgtEl>
                                              <p:spTgt spid="66"/>
                                            </p:tgtEl>
                                            <p:attrNameLst>
                                              <p:attrName>ppt_w</p:attrName>
                                            </p:attrNameLst>
                                          </p:cBhvr>
                                          <p:tavLst>
                                            <p:tav tm="0">
                                              <p:val>
                                                <p:fltVal val="0"/>
                                              </p:val>
                                            </p:tav>
                                            <p:tav tm="100000">
                                              <p:val>
                                                <p:strVal val="#ppt_w"/>
                                              </p:val>
                                            </p:tav>
                                          </p:tavLst>
                                        </p:anim>
                                        <p:anim calcmode="lin" valueType="num">
                                          <p:cBhvr>
                                            <p:cTn id="64" dur="300" fill="hold"/>
                                            <p:tgtEl>
                                              <p:spTgt spid="66"/>
                                            </p:tgtEl>
                                            <p:attrNameLst>
                                              <p:attrName>ppt_h</p:attrName>
                                            </p:attrNameLst>
                                          </p:cBhvr>
                                          <p:tavLst>
                                            <p:tav tm="0">
                                              <p:val>
                                                <p:fltVal val="0"/>
                                              </p:val>
                                            </p:tav>
                                            <p:tav tm="100000">
                                              <p:val>
                                                <p:strVal val="#ppt_h"/>
                                              </p:val>
                                            </p:tav>
                                          </p:tavLst>
                                        </p:anim>
                                        <p:animEffect transition="in" filter="fade">
                                          <p:cBhvr>
                                            <p:cTn id="65" dur="300"/>
                                            <p:tgtEl>
                                              <p:spTgt spid="66"/>
                                            </p:tgtEl>
                                          </p:cBhvr>
                                        </p:animEffect>
                                      </p:childTnLst>
                                    </p:cTn>
                                  </p:par>
                                  <p:par>
                                    <p:cTn id="66" presetID="6" presetClass="emph" presetSubtype="0" autoRev="1" fill="hold" grpId="1" nodeType="withEffect">
                                      <p:stCondLst>
                                        <p:cond delay="2000"/>
                                      </p:stCondLst>
                                      <p:childTnLst>
                                        <p:animScale>
                                          <p:cBhvr>
                                            <p:cTn id="67" dur="150" fill="hold"/>
                                            <p:tgtEl>
                                              <p:spTgt spid="66"/>
                                            </p:tgtEl>
                                          </p:cBhvr>
                                          <p:by x="110000" y="110000"/>
                                        </p:animScale>
                                      </p:childTnLst>
                                    </p:cTn>
                                  </p:par>
                                  <p:par>
                                    <p:cTn id="68" presetID="53" presetClass="entr" presetSubtype="16" fill="hold" grpId="0" nodeType="withEffect">
                                      <p:stCondLst>
                                        <p:cond delay="600"/>
                                      </p:stCondLst>
                                      <p:childTnLst>
                                        <p:set>
                                          <p:cBhvr>
                                            <p:cTn id="69" dur="1" fill="hold">
                                              <p:stCondLst>
                                                <p:cond delay="0"/>
                                              </p:stCondLst>
                                            </p:cTn>
                                            <p:tgtEl>
                                              <p:spTgt spid="76"/>
                                            </p:tgtEl>
                                            <p:attrNameLst>
                                              <p:attrName>style.visibility</p:attrName>
                                            </p:attrNameLst>
                                          </p:cBhvr>
                                          <p:to>
                                            <p:strVal val="visible"/>
                                          </p:to>
                                        </p:set>
                                        <p:anim calcmode="lin" valueType="num">
                                          <p:cBhvr>
                                            <p:cTn id="70" dur="300" fill="hold"/>
                                            <p:tgtEl>
                                              <p:spTgt spid="76"/>
                                            </p:tgtEl>
                                            <p:attrNameLst>
                                              <p:attrName>ppt_w</p:attrName>
                                            </p:attrNameLst>
                                          </p:cBhvr>
                                          <p:tavLst>
                                            <p:tav tm="0">
                                              <p:val>
                                                <p:fltVal val="0"/>
                                              </p:val>
                                            </p:tav>
                                            <p:tav tm="100000">
                                              <p:val>
                                                <p:strVal val="#ppt_w"/>
                                              </p:val>
                                            </p:tav>
                                          </p:tavLst>
                                        </p:anim>
                                        <p:anim calcmode="lin" valueType="num">
                                          <p:cBhvr>
                                            <p:cTn id="71" dur="300" fill="hold"/>
                                            <p:tgtEl>
                                              <p:spTgt spid="76"/>
                                            </p:tgtEl>
                                            <p:attrNameLst>
                                              <p:attrName>ppt_h</p:attrName>
                                            </p:attrNameLst>
                                          </p:cBhvr>
                                          <p:tavLst>
                                            <p:tav tm="0">
                                              <p:val>
                                                <p:fltVal val="0"/>
                                              </p:val>
                                            </p:tav>
                                            <p:tav tm="100000">
                                              <p:val>
                                                <p:strVal val="#ppt_h"/>
                                              </p:val>
                                            </p:tav>
                                          </p:tavLst>
                                        </p:anim>
                                        <p:animEffect transition="in" filter="fade">
                                          <p:cBhvr>
                                            <p:cTn id="72" dur="300"/>
                                            <p:tgtEl>
                                              <p:spTgt spid="76"/>
                                            </p:tgtEl>
                                          </p:cBhvr>
                                        </p:animEffect>
                                      </p:childTnLst>
                                    </p:cTn>
                                  </p:par>
                                  <p:par>
                                    <p:cTn id="73" presetID="6" presetClass="emph" presetSubtype="0" autoRev="1" fill="hold" grpId="1" nodeType="withEffect">
                                      <p:stCondLst>
                                        <p:cond delay="900"/>
                                      </p:stCondLst>
                                      <p:childTnLst>
                                        <p:animScale>
                                          <p:cBhvr>
                                            <p:cTn id="74" dur="150" fill="hold"/>
                                            <p:tgtEl>
                                              <p:spTgt spid="76"/>
                                            </p:tgtEl>
                                          </p:cBhvr>
                                          <p:by x="110000" y="110000"/>
                                        </p:animScale>
                                      </p:childTnLst>
                                    </p:cTn>
                                  </p:par>
                                  <p:par>
                                    <p:cTn id="75" presetID="22" presetClass="entr" presetSubtype="4" fill="hold" grpId="0" nodeType="withEffect">
                                      <p:stCondLst>
                                        <p:cond delay="900"/>
                                      </p:stCondLst>
                                      <p:childTnLst>
                                        <p:set>
                                          <p:cBhvr>
                                            <p:cTn id="76" dur="1" fill="hold">
                                              <p:stCondLst>
                                                <p:cond delay="0"/>
                                              </p:stCondLst>
                                            </p:cTn>
                                            <p:tgtEl>
                                              <p:spTgt spid="43"/>
                                            </p:tgtEl>
                                            <p:attrNameLst>
                                              <p:attrName>style.visibility</p:attrName>
                                            </p:attrNameLst>
                                          </p:cBhvr>
                                          <p:to>
                                            <p:strVal val="visible"/>
                                          </p:to>
                                        </p:set>
                                        <p:animEffect transition="in" filter="wipe(down)">
                                          <p:cBhvr>
                                            <p:cTn id="77" dur="500"/>
                                            <p:tgtEl>
                                              <p:spTgt spid="43"/>
                                            </p:tgtEl>
                                          </p:cBhvr>
                                        </p:animEffect>
                                      </p:childTnLst>
                                    </p:cTn>
                                  </p:par>
                                  <p:par>
                                    <p:cTn id="78" presetID="22" presetClass="entr" presetSubtype="4" fill="hold" grpId="0" nodeType="withEffect">
                                      <p:stCondLst>
                                        <p:cond delay="1400"/>
                                      </p:stCondLst>
                                      <p:childTnLst>
                                        <p:set>
                                          <p:cBhvr>
                                            <p:cTn id="79" dur="1" fill="hold">
                                              <p:stCondLst>
                                                <p:cond delay="0"/>
                                              </p:stCondLst>
                                            </p:cTn>
                                            <p:tgtEl>
                                              <p:spTgt spid="60"/>
                                            </p:tgtEl>
                                            <p:attrNameLst>
                                              <p:attrName>style.visibility</p:attrName>
                                            </p:attrNameLst>
                                          </p:cBhvr>
                                          <p:to>
                                            <p:strVal val="visible"/>
                                          </p:to>
                                        </p:set>
                                        <p:animEffect transition="in" filter="wipe(down)">
                                          <p:cBhvr>
                                            <p:cTn id="80" dur="500"/>
                                            <p:tgtEl>
                                              <p:spTgt spid="60"/>
                                            </p:tgtEl>
                                          </p:cBhvr>
                                        </p:animEffect>
                                      </p:childTnLst>
                                    </p:cTn>
                                  </p:par>
                                  <p:par>
                                    <p:cTn id="81" presetID="53" presetClass="entr" presetSubtype="16" fill="hold" grpId="0" nodeType="withEffect">
                                      <p:stCondLst>
                                        <p:cond delay="1900"/>
                                      </p:stCondLst>
                                      <p:childTnLst>
                                        <p:set>
                                          <p:cBhvr>
                                            <p:cTn id="82" dur="1" fill="hold">
                                              <p:stCondLst>
                                                <p:cond delay="0"/>
                                              </p:stCondLst>
                                            </p:cTn>
                                            <p:tgtEl>
                                              <p:spTgt spid="67"/>
                                            </p:tgtEl>
                                            <p:attrNameLst>
                                              <p:attrName>style.visibility</p:attrName>
                                            </p:attrNameLst>
                                          </p:cBhvr>
                                          <p:to>
                                            <p:strVal val="visible"/>
                                          </p:to>
                                        </p:set>
                                        <p:anim calcmode="lin" valueType="num">
                                          <p:cBhvr>
                                            <p:cTn id="83" dur="300" fill="hold"/>
                                            <p:tgtEl>
                                              <p:spTgt spid="67"/>
                                            </p:tgtEl>
                                            <p:attrNameLst>
                                              <p:attrName>ppt_w</p:attrName>
                                            </p:attrNameLst>
                                          </p:cBhvr>
                                          <p:tavLst>
                                            <p:tav tm="0">
                                              <p:val>
                                                <p:fltVal val="0"/>
                                              </p:val>
                                            </p:tav>
                                            <p:tav tm="100000">
                                              <p:val>
                                                <p:strVal val="#ppt_w"/>
                                              </p:val>
                                            </p:tav>
                                          </p:tavLst>
                                        </p:anim>
                                        <p:anim calcmode="lin" valueType="num">
                                          <p:cBhvr>
                                            <p:cTn id="84" dur="300" fill="hold"/>
                                            <p:tgtEl>
                                              <p:spTgt spid="67"/>
                                            </p:tgtEl>
                                            <p:attrNameLst>
                                              <p:attrName>ppt_h</p:attrName>
                                            </p:attrNameLst>
                                          </p:cBhvr>
                                          <p:tavLst>
                                            <p:tav tm="0">
                                              <p:val>
                                                <p:fltVal val="0"/>
                                              </p:val>
                                            </p:tav>
                                            <p:tav tm="100000">
                                              <p:val>
                                                <p:strVal val="#ppt_h"/>
                                              </p:val>
                                            </p:tav>
                                          </p:tavLst>
                                        </p:anim>
                                        <p:animEffect transition="in" filter="fade">
                                          <p:cBhvr>
                                            <p:cTn id="85" dur="300"/>
                                            <p:tgtEl>
                                              <p:spTgt spid="67"/>
                                            </p:tgtEl>
                                          </p:cBhvr>
                                        </p:animEffect>
                                      </p:childTnLst>
                                    </p:cTn>
                                  </p:par>
                                  <p:par>
                                    <p:cTn id="86" presetID="6" presetClass="emph" presetSubtype="0" autoRev="1" fill="hold" grpId="1" nodeType="withEffect">
                                      <p:stCondLst>
                                        <p:cond delay="2200"/>
                                      </p:stCondLst>
                                      <p:childTnLst>
                                        <p:animScale>
                                          <p:cBhvr>
                                            <p:cTn id="87" dur="150" fill="hold"/>
                                            <p:tgtEl>
                                              <p:spTgt spid="67"/>
                                            </p:tgtEl>
                                          </p:cBhvr>
                                          <p:by x="110000" y="110000"/>
                                        </p:animScale>
                                      </p:childTnLst>
                                    </p:cTn>
                                  </p:par>
                                  <p:par>
                                    <p:cTn id="88" presetID="53" presetClass="entr" presetSubtype="16" fill="hold" grpId="0" nodeType="withEffect">
                                      <p:stCondLst>
                                        <p:cond delay="800"/>
                                      </p:stCondLst>
                                      <p:childTnLst>
                                        <p:set>
                                          <p:cBhvr>
                                            <p:cTn id="89" dur="1" fill="hold">
                                              <p:stCondLst>
                                                <p:cond delay="0"/>
                                              </p:stCondLst>
                                            </p:cTn>
                                            <p:tgtEl>
                                              <p:spTgt spid="77"/>
                                            </p:tgtEl>
                                            <p:attrNameLst>
                                              <p:attrName>style.visibility</p:attrName>
                                            </p:attrNameLst>
                                          </p:cBhvr>
                                          <p:to>
                                            <p:strVal val="visible"/>
                                          </p:to>
                                        </p:set>
                                        <p:anim calcmode="lin" valueType="num">
                                          <p:cBhvr>
                                            <p:cTn id="90" dur="300" fill="hold"/>
                                            <p:tgtEl>
                                              <p:spTgt spid="77"/>
                                            </p:tgtEl>
                                            <p:attrNameLst>
                                              <p:attrName>ppt_w</p:attrName>
                                            </p:attrNameLst>
                                          </p:cBhvr>
                                          <p:tavLst>
                                            <p:tav tm="0">
                                              <p:val>
                                                <p:fltVal val="0"/>
                                              </p:val>
                                            </p:tav>
                                            <p:tav tm="100000">
                                              <p:val>
                                                <p:strVal val="#ppt_w"/>
                                              </p:val>
                                            </p:tav>
                                          </p:tavLst>
                                        </p:anim>
                                        <p:anim calcmode="lin" valueType="num">
                                          <p:cBhvr>
                                            <p:cTn id="91" dur="300" fill="hold"/>
                                            <p:tgtEl>
                                              <p:spTgt spid="77"/>
                                            </p:tgtEl>
                                            <p:attrNameLst>
                                              <p:attrName>ppt_h</p:attrName>
                                            </p:attrNameLst>
                                          </p:cBhvr>
                                          <p:tavLst>
                                            <p:tav tm="0">
                                              <p:val>
                                                <p:fltVal val="0"/>
                                              </p:val>
                                            </p:tav>
                                            <p:tav tm="100000">
                                              <p:val>
                                                <p:strVal val="#ppt_h"/>
                                              </p:val>
                                            </p:tav>
                                          </p:tavLst>
                                        </p:anim>
                                        <p:animEffect transition="in" filter="fade">
                                          <p:cBhvr>
                                            <p:cTn id="92" dur="300"/>
                                            <p:tgtEl>
                                              <p:spTgt spid="77"/>
                                            </p:tgtEl>
                                          </p:cBhvr>
                                        </p:animEffect>
                                      </p:childTnLst>
                                    </p:cTn>
                                  </p:par>
                                  <p:par>
                                    <p:cTn id="93" presetID="6" presetClass="emph" presetSubtype="0" autoRev="1" fill="hold" grpId="1" nodeType="withEffect">
                                      <p:stCondLst>
                                        <p:cond delay="1100"/>
                                      </p:stCondLst>
                                      <p:childTnLst>
                                        <p:animScale>
                                          <p:cBhvr>
                                            <p:cTn id="94" dur="150" fill="hold"/>
                                            <p:tgtEl>
                                              <p:spTgt spid="77"/>
                                            </p:tgtEl>
                                          </p:cBhvr>
                                          <p:by x="110000" y="110000"/>
                                        </p:animScale>
                                      </p:childTnLst>
                                    </p:cTn>
                                  </p:par>
                                  <p:par>
                                    <p:cTn id="95" presetID="22" presetClass="entr" presetSubtype="4" fill="hold" grpId="0" nodeType="withEffect">
                                      <p:stCondLst>
                                        <p:cond delay="1100"/>
                                      </p:stCondLst>
                                      <p:childTnLst>
                                        <p:set>
                                          <p:cBhvr>
                                            <p:cTn id="96" dur="1" fill="hold">
                                              <p:stCondLst>
                                                <p:cond delay="0"/>
                                              </p:stCondLst>
                                            </p:cTn>
                                            <p:tgtEl>
                                              <p:spTgt spid="44"/>
                                            </p:tgtEl>
                                            <p:attrNameLst>
                                              <p:attrName>style.visibility</p:attrName>
                                            </p:attrNameLst>
                                          </p:cBhvr>
                                          <p:to>
                                            <p:strVal val="visible"/>
                                          </p:to>
                                        </p:set>
                                        <p:animEffect transition="in" filter="wipe(down)">
                                          <p:cBhvr>
                                            <p:cTn id="97" dur="500"/>
                                            <p:tgtEl>
                                              <p:spTgt spid="44"/>
                                            </p:tgtEl>
                                          </p:cBhvr>
                                        </p:animEffect>
                                      </p:childTnLst>
                                    </p:cTn>
                                  </p:par>
                                  <p:par>
                                    <p:cTn id="98" presetID="22" presetClass="entr" presetSubtype="4" fill="hold" grpId="0" nodeType="withEffect">
                                      <p:stCondLst>
                                        <p:cond delay="1600"/>
                                      </p:stCondLst>
                                      <p:childTnLst>
                                        <p:set>
                                          <p:cBhvr>
                                            <p:cTn id="99" dur="1" fill="hold">
                                              <p:stCondLst>
                                                <p:cond delay="0"/>
                                              </p:stCondLst>
                                            </p:cTn>
                                            <p:tgtEl>
                                              <p:spTgt spid="57"/>
                                            </p:tgtEl>
                                            <p:attrNameLst>
                                              <p:attrName>style.visibility</p:attrName>
                                            </p:attrNameLst>
                                          </p:cBhvr>
                                          <p:to>
                                            <p:strVal val="visible"/>
                                          </p:to>
                                        </p:set>
                                        <p:animEffect transition="in" filter="wipe(down)">
                                          <p:cBhvr>
                                            <p:cTn id="100" dur="500"/>
                                            <p:tgtEl>
                                              <p:spTgt spid="57"/>
                                            </p:tgtEl>
                                          </p:cBhvr>
                                        </p:animEffect>
                                      </p:childTnLst>
                                    </p:cTn>
                                  </p:par>
                                  <p:par>
                                    <p:cTn id="101" presetID="53" presetClass="entr" presetSubtype="16" fill="hold" grpId="0" nodeType="withEffect">
                                      <p:stCondLst>
                                        <p:cond delay="2100"/>
                                      </p:stCondLst>
                                      <p:childTnLst>
                                        <p:set>
                                          <p:cBhvr>
                                            <p:cTn id="102" dur="1" fill="hold">
                                              <p:stCondLst>
                                                <p:cond delay="0"/>
                                              </p:stCondLst>
                                            </p:cTn>
                                            <p:tgtEl>
                                              <p:spTgt spid="68"/>
                                            </p:tgtEl>
                                            <p:attrNameLst>
                                              <p:attrName>style.visibility</p:attrName>
                                            </p:attrNameLst>
                                          </p:cBhvr>
                                          <p:to>
                                            <p:strVal val="visible"/>
                                          </p:to>
                                        </p:set>
                                        <p:anim calcmode="lin" valueType="num">
                                          <p:cBhvr>
                                            <p:cTn id="103" dur="300" fill="hold"/>
                                            <p:tgtEl>
                                              <p:spTgt spid="68"/>
                                            </p:tgtEl>
                                            <p:attrNameLst>
                                              <p:attrName>ppt_w</p:attrName>
                                            </p:attrNameLst>
                                          </p:cBhvr>
                                          <p:tavLst>
                                            <p:tav tm="0">
                                              <p:val>
                                                <p:fltVal val="0"/>
                                              </p:val>
                                            </p:tav>
                                            <p:tav tm="100000">
                                              <p:val>
                                                <p:strVal val="#ppt_w"/>
                                              </p:val>
                                            </p:tav>
                                          </p:tavLst>
                                        </p:anim>
                                        <p:anim calcmode="lin" valueType="num">
                                          <p:cBhvr>
                                            <p:cTn id="104" dur="300" fill="hold"/>
                                            <p:tgtEl>
                                              <p:spTgt spid="68"/>
                                            </p:tgtEl>
                                            <p:attrNameLst>
                                              <p:attrName>ppt_h</p:attrName>
                                            </p:attrNameLst>
                                          </p:cBhvr>
                                          <p:tavLst>
                                            <p:tav tm="0">
                                              <p:val>
                                                <p:fltVal val="0"/>
                                              </p:val>
                                            </p:tav>
                                            <p:tav tm="100000">
                                              <p:val>
                                                <p:strVal val="#ppt_h"/>
                                              </p:val>
                                            </p:tav>
                                          </p:tavLst>
                                        </p:anim>
                                        <p:animEffect transition="in" filter="fade">
                                          <p:cBhvr>
                                            <p:cTn id="105" dur="300"/>
                                            <p:tgtEl>
                                              <p:spTgt spid="68"/>
                                            </p:tgtEl>
                                          </p:cBhvr>
                                        </p:animEffect>
                                      </p:childTnLst>
                                    </p:cTn>
                                  </p:par>
                                  <p:par>
                                    <p:cTn id="106" presetID="6" presetClass="emph" presetSubtype="0" autoRev="1" fill="hold" grpId="1" nodeType="withEffect">
                                      <p:stCondLst>
                                        <p:cond delay="2400"/>
                                      </p:stCondLst>
                                      <p:childTnLst>
                                        <p:animScale>
                                          <p:cBhvr>
                                            <p:cTn id="107" dur="150" fill="hold"/>
                                            <p:tgtEl>
                                              <p:spTgt spid="68"/>
                                            </p:tgtEl>
                                          </p:cBhvr>
                                          <p:by x="110000" y="110000"/>
                                        </p:animScale>
                                      </p:childTnLst>
                                    </p:cTn>
                                  </p:par>
                                  <p:par>
                                    <p:cTn id="108" presetID="53" presetClass="entr" presetSubtype="16" fill="hold" grpId="0" nodeType="withEffect">
                                      <p:stCondLst>
                                        <p:cond delay="1000"/>
                                      </p:stCondLst>
                                      <p:childTnLst>
                                        <p:set>
                                          <p:cBhvr>
                                            <p:cTn id="109" dur="1" fill="hold">
                                              <p:stCondLst>
                                                <p:cond delay="0"/>
                                              </p:stCondLst>
                                            </p:cTn>
                                            <p:tgtEl>
                                              <p:spTgt spid="78"/>
                                            </p:tgtEl>
                                            <p:attrNameLst>
                                              <p:attrName>style.visibility</p:attrName>
                                            </p:attrNameLst>
                                          </p:cBhvr>
                                          <p:to>
                                            <p:strVal val="visible"/>
                                          </p:to>
                                        </p:set>
                                        <p:anim calcmode="lin" valueType="num">
                                          <p:cBhvr>
                                            <p:cTn id="110" dur="300" fill="hold"/>
                                            <p:tgtEl>
                                              <p:spTgt spid="78"/>
                                            </p:tgtEl>
                                            <p:attrNameLst>
                                              <p:attrName>ppt_w</p:attrName>
                                            </p:attrNameLst>
                                          </p:cBhvr>
                                          <p:tavLst>
                                            <p:tav tm="0">
                                              <p:val>
                                                <p:fltVal val="0"/>
                                              </p:val>
                                            </p:tav>
                                            <p:tav tm="100000">
                                              <p:val>
                                                <p:strVal val="#ppt_w"/>
                                              </p:val>
                                            </p:tav>
                                          </p:tavLst>
                                        </p:anim>
                                        <p:anim calcmode="lin" valueType="num">
                                          <p:cBhvr>
                                            <p:cTn id="111" dur="300" fill="hold"/>
                                            <p:tgtEl>
                                              <p:spTgt spid="78"/>
                                            </p:tgtEl>
                                            <p:attrNameLst>
                                              <p:attrName>ppt_h</p:attrName>
                                            </p:attrNameLst>
                                          </p:cBhvr>
                                          <p:tavLst>
                                            <p:tav tm="0">
                                              <p:val>
                                                <p:fltVal val="0"/>
                                              </p:val>
                                            </p:tav>
                                            <p:tav tm="100000">
                                              <p:val>
                                                <p:strVal val="#ppt_h"/>
                                              </p:val>
                                            </p:tav>
                                          </p:tavLst>
                                        </p:anim>
                                        <p:animEffect transition="in" filter="fade">
                                          <p:cBhvr>
                                            <p:cTn id="112" dur="300"/>
                                            <p:tgtEl>
                                              <p:spTgt spid="78"/>
                                            </p:tgtEl>
                                          </p:cBhvr>
                                        </p:animEffect>
                                      </p:childTnLst>
                                    </p:cTn>
                                  </p:par>
                                  <p:par>
                                    <p:cTn id="113" presetID="6" presetClass="emph" presetSubtype="0" autoRev="1" fill="hold" grpId="1" nodeType="withEffect">
                                      <p:stCondLst>
                                        <p:cond delay="1300"/>
                                      </p:stCondLst>
                                      <p:childTnLst>
                                        <p:animScale>
                                          <p:cBhvr>
                                            <p:cTn id="114" dur="150" fill="hold"/>
                                            <p:tgtEl>
                                              <p:spTgt spid="78"/>
                                            </p:tgtEl>
                                          </p:cBhvr>
                                          <p:by x="110000" y="110000"/>
                                        </p:animScale>
                                      </p:childTnLst>
                                    </p:cTn>
                                  </p:par>
                                  <p:par>
                                    <p:cTn id="115" presetID="22" presetClass="entr" presetSubtype="4" fill="hold" grpId="0" nodeType="withEffect">
                                      <p:stCondLst>
                                        <p:cond delay="1300"/>
                                      </p:stCondLst>
                                      <p:childTnLst>
                                        <p:set>
                                          <p:cBhvr>
                                            <p:cTn id="116" dur="1" fill="hold">
                                              <p:stCondLst>
                                                <p:cond delay="0"/>
                                              </p:stCondLst>
                                            </p:cTn>
                                            <p:tgtEl>
                                              <p:spTgt spid="45"/>
                                            </p:tgtEl>
                                            <p:attrNameLst>
                                              <p:attrName>style.visibility</p:attrName>
                                            </p:attrNameLst>
                                          </p:cBhvr>
                                          <p:to>
                                            <p:strVal val="visible"/>
                                          </p:to>
                                        </p:set>
                                        <p:animEffect transition="in" filter="wipe(down)">
                                          <p:cBhvr>
                                            <p:cTn id="117" dur="500"/>
                                            <p:tgtEl>
                                              <p:spTgt spid="45"/>
                                            </p:tgtEl>
                                          </p:cBhvr>
                                        </p:animEffect>
                                      </p:childTnLst>
                                    </p:cTn>
                                  </p:par>
                                  <p:par>
                                    <p:cTn id="118" presetID="22" presetClass="entr" presetSubtype="4" fill="hold" grpId="0" nodeType="withEffect">
                                      <p:stCondLst>
                                        <p:cond delay="1800"/>
                                      </p:stCondLst>
                                      <p:childTnLst>
                                        <p:set>
                                          <p:cBhvr>
                                            <p:cTn id="119" dur="1" fill="hold">
                                              <p:stCondLst>
                                                <p:cond delay="0"/>
                                              </p:stCondLst>
                                            </p:cTn>
                                            <p:tgtEl>
                                              <p:spTgt spid="53"/>
                                            </p:tgtEl>
                                            <p:attrNameLst>
                                              <p:attrName>style.visibility</p:attrName>
                                            </p:attrNameLst>
                                          </p:cBhvr>
                                          <p:to>
                                            <p:strVal val="visible"/>
                                          </p:to>
                                        </p:set>
                                        <p:animEffect transition="in" filter="wipe(down)">
                                          <p:cBhvr>
                                            <p:cTn id="120" dur="500"/>
                                            <p:tgtEl>
                                              <p:spTgt spid="53"/>
                                            </p:tgtEl>
                                          </p:cBhvr>
                                        </p:animEffect>
                                      </p:childTnLst>
                                    </p:cTn>
                                  </p:par>
                                  <p:par>
                                    <p:cTn id="121" presetID="53" presetClass="entr" presetSubtype="16" fill="hold" grpId="0" nodeType="withEffect">
                                      <p:stCondLst>
                                        <p:cond delay="2300"/>
                                      </p:stCondLst>
                                      <p:childTnLst>
                                        <p:set>
                                          <p:cBhvr>
                                            <p:cTn id="122" dur="1" fill="hold">
                                              <p:stCondLst>
                                                <p:cond delay="0"/>
                                              </p:stCondLst>
                                            </p:cTn>
                                            <p:tgtEl>
                                              <p:spTgt spid="69"/>
                                            </p:tgtEl>
                                            <p:attrNameLst>
                                              <p:attrName>style.visibility</p:attrName>
                                            </p:attrNameLst>
                                          </p:cBhvr>
                                          <p:to>
                                            <p:strVal val="visible"/>
                                          </p:to>
                                        </p:set>
                                        <p:anim calcmode="lin" valueType="num">
                                          <p:cBhvr>
                                            <p:cTn id="123" dur="300" fill="hold"/>
                                            <p:tgtEl>
                                              <p:spTgt spid="69"/>
                                            </p:tgtEl>
                                            <p:attrNameLst>
                                              <p:attrName>ppt_w</p:attrName>
                                            </p:attrNameLst>
                                          </p:cBhvr>
                                          <p:tavLst>
                                            <p:tav tm="0">
                                              <p:val>
                                                <p:fltVal val="0"/>
                                              </p:val>
                                            </p:tav>
                                            <p:tav tm="100000">
                                              <p:val>
                                                <p:strVal val="#ppt_w"/>
                                              </p:val>
                                            </p:tav>
                                          </p:tavLst>
                                        </p:anim>
                                        <p:anim calcmode="lin" valueType="num">
                                          <p:cBhvr>
                                            <p:cTn id="124" dur="300" fill="hold"/>
                                            <p:tgtEl>
                                              <p:spTgt spid="69"/>
                                            </p:tgtEl>
                                            <p:attrNameLst>
                                              <p:attrName>ppt_h</p:attrName>
                                            </p:attrNameLst>
                                          </p:cBhvr>
                                          <p:tavLst>
                                            <p:tav tm="0">
                                              <p:val>
                                                <p:fltVal val="0"/>
                                              </p:val>
                                            </p:tav>
                                            <p:tav tm="100000">
                                              <p:val>
                                                <p:strVal val="#ppt_h"/>
                                              </p:val>
                                            </p:tav>
                                          </p:tavLst>
                                        </p:anim>
                                        <p:animEffect transition="in" filter="fade">
                                          <p:cBhvr>
                                            <p:cTn id="125" dur="300"/>
                                            <p:tgtEl>
                                              <p:spTgt spid="69"/>
                                            </p:tgtEl>
                                          </p:cBhvr>
                                        </p:animEffect>
                                      </p:childTnLst>
                                    </p:cTn>
                                  </p:par>
                                  <p:par>
                                    <p:cTn id="126" presetID="6" presetClass="emph" presetSubtype="0" autoRev="1" fill="hold" grpId="1" nodeType="withEffect">
                                      <p:stCondLst>
                                        <p:cond delay="2600"/>
                                      </p:stCondLst>
                                      <p:childTnLst>
                                        <p:animScale>
                                          <p:cBhvr>
                                            <p:cTn id="127" dur="150" fill="hold"/>
                                            <p:tgtEl>
                                              <p:spTgt spid="69"/>
                                            </p:tgtEl>
                                          </p:cBhvr>
                                          <p:by x="110000" y="110000"/>
                                        </p:animScale>
                                      </p:childTnLst>
                                    </p:cTn>
                                  </p:par>
                                  <p:par>
                                    <p:cTn id="128" presetID="53" presetClass="entr" presetSubtype="16" fill="hold" grpId="0" nodeType="withEffect">
                                      <p:stCondLst>
                                        <p:cond delay="1200"/>
                                      </p:stCondLst>
                                      <p:childTnLst>
                                        <p:set>
                                          <p:cBhvr>
                                            <p:cTn id="129" dur="1" fill="hold">
                                              <p:stCondLst>
                                                <p:cond delay="0"/>
                                              </p:stCondLst>
                                            </p:cTn>
                                            <p:tgtEl>
                                              <p:spTgt spid="79"/>
                                            </p:tgtEl>
                                            <p:attrNameLst>
                                              <p:attrName>style.visibility</p:attrName>
                                            </p:attrNameLst>
                                          </p:cBhvr>
                                          <p:to>
                                            <p:strVal val="visible"/>
                                          </p:to>
                                        </p:set>
                                        <p:anim calcmode="lin" valueType="num">
                                          <p:cBhvr>
                                            <p:cTn id="130" dur="300" fill="hold"/>
                                            <p:tgtEl>
                                              <p:spTgt spid="79"/>
                                            </p:tgtEl>
                                            <p:attrNameLst>
                                              <p:attrName>ppt_w</p:attrName>
                                            </p:attrNameLst>
                                          </p:cBhvr>
                                          <p:tavLst>
                                            <p:tav tm="0">
                                              <p:val>
                                                <p:fltVal val="0"/>
                                              </p:val>
                                            </p:tav>
                                            <p:tav tm="100000">
                                              <p:val>
                                                <p:strVal val="#ppt_w"/>
                                              </p:val>
                                            </p:tav>
                                          </p:tavLst>
                                        </p:anim>
                                        <p:anim calcmode="lin" valueType="num">
                                          <p:cBhvr>
                                            <p:cTn id="131" dur="300" fill="hold"/>
                                            <p:tgtEl>
                                              <p:spTgt spid="79"/>
                                            </p:tgtEl>
                                            <p:attrNameLst>
                                              <p:attrName>ppt_h</p:attrName>
                                            </p:attrNameLst>
                                          </p:cBhvr>
                                          <p:tavLst>
                                            <p:tav tm="0">
                                              <p:val>
                                                <p:fltVal val="0"/>
                                              </p:val>
                                            </p:tav>
                                            <p:tav tm="100000">
                                              <p:val>
                                                <p:strVal val="#ppt_h"/>
                                              </p:val>
                                            </p:tav>
                                          </p:tavLst>
                                        </p:anim>
                                        <p:animEffect transition="in" filter="fade">
                                          <p:cBhvr>
                                            <p:cTn id="132" dur="300"/>
                                            <p:tgtEl>
                                              <p:spTgt spid="79"/>
                                            </p:tgtEl>
                                          </p:cBhvr>
                                        </p:animEffect>
                                      </p:childTnLst>
                                    </p:cTn>
                                  </p:par>
                                  <p:par>
                                    <p:cTn id="133" presetID="6" presetClass="emph" presetSubtype="0" autoRev="1" fill="hold" grpId="1" nodeType="withEffect">
                                      <p:stCondLst>
                                        <p:cond delay="1500"/>
                                      </p:stCondLst>
                                      <p:childTnLst>
                                        <p:animScale>
                                          <p:cBhvr>
                                            <p:cTn id="134" dur="150" fill="hold"/>
                                            <p:tgtEl>
                                              <p:spTgt spid="79"/>
                                            </p:tgtEl>
                                          </p:cBhvr>
                                          <p:by x="110000" y="110000"/>
                                        </p:animScale>
                                      </p:childTnLst>
                                    </p:cTn>
                                  </p:par>
                                  <p:par>
                                    <p:cTn id="135" presetID="22" presetClass="entr" presetSubtype="4" fill="hold" grpId="0" nodeType="withEffect">
                                      <p:stCondLst>
                                        <p:cond delay="1500"/>
                                      </p:stCondLst>
                                      <p:childTnLst>
                                        <p:set>
                                          <p:cBhvr>
                                            <p:cTn id="136" dur="1" fill="hold">
                                              <p:stCondLst>
                                                <p:cond delay="0"/>
                                              </p:stCondLst>
                                            </p:cTn>
                                            <p:tgtEl>
                                              <p:spTgt spid="46"/>
                                            </p:tgtEl>
                                            <p:attrNameLst>
                                              <p:attrName>style.visibility</p:attrName>
                                            </p:attrNameLst>
                                          </p:cBhvr>
                                          <p:to>
                                            <p:strVal val="visible"/>
                                          </p:to>
                                        </p:set>
                                        <p:animEffect transition="in" filter="wipe(down)">
                                          <p:cBhvr>
                                            <p:cTn id="137" dur="500"/>
                                            <p:tgtEl>
                                              <p:spTgt spid="46"/>
                                            </p:tgtEl>
                                          </p:cBhvr>
                                        </p:animEffect>
                                      </p:childTnLst>
                                    </p:cTn>
                                  </p:par>
                                  <p:par>
                                    <p:cTn id="138" presetID="22" presetClass="entr" presetSubtype="4" fill="hold" grpId="0" nodeType="withEffect">
                                      <p:stCondLst>
                                        <p:cond delay="2000"/>
                                      </p:stCondLst>
                                      <p:childTnLst>
                                        <p:set>
                                          <p:cBhvr>
                                            <p:cTn id="139" dur="1" fill="hold">
                                              <p:stCondLst>
                                                <p:cond delay="0"/>
                                              </p:stCondLst>
                                            </p:cTn>
                                            <p:tgtEl>
                                              <p:spTgt spid="58"/>
                                            </p:tgtEl>
                                            <p:attrNameLst>
                                              <p:attrName>style.visibility</p:attrName>
                                            </p:attrNameLst>
                                          </p:cBhvr>
                                          <p:to>
                                            <p:strVal val="visible"/>
                                          </p:to>
                                        </p:set>
                                        <p:animEffect transition="in" filter="wipe(down)">
                                          <p:cBhvr>
                                            <p:cTn id="140" dur="500"/>
                                            <p:tgtEl>
                                              <p:spTgt spid="58"/>
                                            </p:tgtEl>
                                          </p:cBhvr>
                                        </p:animEffect>
                                      </p:childTnLst>
                                    </p:cTn>
                                  </p:par>
                                  <p:par>
                                    <p:cTn id="141" presetID="53" presetClass="entr" presetSubtype="16" fill="hold" grpId="0" nodeType="withEffect">
                                      <p:stCondLst>
                                        <p:cond delay="2500"/>
                                      </p:stCondLst>
                                      <p:childTnLst>
                                        <p:set>
                                          <p:cBhvr>
                                            <p:cTn id="142" dur="1" fill="hold">
                                              <p:stCondLst>
                                                <p:cond delay="0"/>
                                              </p:stCondLst>
                                            </p:cTn>
                                            <p:tgtEl>
                                              <p:spTgt spid="70"/>
                                            </p:tgtEl>
                                            <p:attrNameLst>
                                              <p:attrName>style.visibility</p:attrName>
                                            </p:attrNameLst>
                                          </p:cBhvr>
                                          <p:to>
                                            <p:strVal val="visible"/>
                                          </p:to>
                                        </p:set>
                                        <p:anim calcmode="lin" valueType="num">
                                          <p:cBhvr>
                                            <p:cTn id="143" dur="300" fill="hold"/>
                                            <p:tgtEl>
                                              <p:spTgt spid="70"/>
                                            </p:tgtEl>
                                            <p:attrNameLst>
                                              <p:attrName>ppt_w</p:attrName>
                                            </p:attrNameLst>
                                          </p:cBhvr>
                                          <p:tavLst>
                                            <p:tav tm="0">
                                              <p:val>
                                                <p:fltVal val="0"/>
                                              </p:val>
                                            </p:tav>
                                            <p:tav tm="100000">
                                              <p:val>
                                                <p:strVal val="#ppt_w"/>
                                              </p:val>
                                            </p:tav>
                                          </p:tavLst>
                                        </p:anim>
                                        <p:anim calcmode="lin" valueType="num">
                                          <p:cBhvr>
                                            <p:cTn id="144" dur="300" fill="hold"/>
                                            <p:tgtEl>
                                              <p:spTgt spid="70"/>
                                            </p:tgtEl>
                                            <p:attrNameLst>
                                              <p:attrName>ppt_h</p:attrName>
                                            </p:attrNameLst>
                                          </p:cBhvr>
                                          <p:tavLst>
                                            <p:tav tm="0">
                                              <p:val>
                                                <p:fltVal val="0"/>
                                              </p:val>
                                            </p:tav>
                                            <p:tav tm="100000">
                                              <p:val>
                                                <p:strVal val="#ppt_h"/>
                                              </p:val>
                                            </p:tav>
                                          </p:tavLst>
                                        </p:anim>
                                        <p:animEffect transition="in" filter="fade">
                                          <p:cBhvr>
                                            <p:cTn id="145" dur="300"/>
                                            <p:tgtEl>
                                              <p:spTgt spid="70"/>
                                            </p:tgtEl>
                                          </p:cBhvr>
                                        </p:animEffect>
                                      </p:childTnLst>
                                    </p:cTn>
                                  </p:par>
                                  <p:par>
                                    <p:cTn id="146" presetID="6" presetClass="emph" presetSubtype="0" autoRev="1" fill="hold" grpId="1" nodeType="withEffect">
                                      <p:stCondLst>
                                        <p:cond delay="2800"/>
                                      </p:stCondLst>
                                      <p:childTnLst>
                                        <p:animScale>
                                          <p:cBhvr>
                                            <p:cTn id="147" dur="150" fill="hold"/>
                                            <p:tgtEl>
                                              <p:spTgt spid="70"/>
                                            </p:tgtEl>
                                          </p:cBhvr>
                                          <p:by x="110000" y="110000"/>
                                        </p:animScale>
                                      </p:childTnLst>
                                    </p:cTn>
                                  </p:par>
                                  <p:par>
                                    <p:cTn id="148" presetID="53" presetClass="entr" presetSubtype="16" fill="hold" grpId="0" nodeType="withEffect">
                                      <p:stCondLst>
                                        <p:cond delay="1400"/>
                                      </p:stCondLst>
                                      <p:childTnLst>
                                        <p:set>
                                          <p:cBhvr>
                                            <p:cTn id="149" dur="1" fill="hold">
                                              <p:stCondLst>
                                                <p:cond delay="0"/>
                                              </p:stCondLst>
                                            </p:cTn>
                                            <p:tgtEl>
                                              <p:spTgt spid="80"/>
                                            </p:tgtEl>
                                            <p:attrNameLst>
                                              <p:attrName>style.visibility</p:attrName>
                                            </p:attrNameLst>
                                          </p:cBhvr>
                                          <p:to>
                                            <p:strVal val="visible"/>
                                          </p:to>
                                        </p:set>
                                        <p:anim calcmode="lin" valueType="num">
                                          <p:cBhvr>
                                            <p:cTn id="150" dur="300" fill="hold"/>
                                            <p:tgtEl>
                                              <p:spTgt spid="80"/>
                                            </p:tgtEl>
                                            <p:attrNameLst>
                                              <p:attrName>ppt_w</p:attrName>
                                            </p:attrNameLst>
                                          </p:cBhvr>
                                          <p:tavLst>
                                            <p:tav tm="0">
                                              <p:val>
                                                <p:fltVal val="0"/>
                                              </p:val>
                                            </p:tav>
                                            <p:tav tm="100000">
                                              <p:val>
                                                <p:strVal val="#ppt_w"/>
                                              </p:val>
                                            </p:tav>
                                          </p:tavLst>
                                        </p:anim>
                                        <p:anim calcmode="lin" valueType="num">
                                          <p:cBhvr>
                                            <p:cTn id="151" dur="300" fill="hold"/>
                                            <p:tgtEl>
                                              <p:spTgt spid="80"/>
                                            </p:tgtEl>
                                            <p:attrNameLst>
                                              <p:attrName>ppt_h</p:attrName>
                                            </p:attrNameLst>
                                          </p:cBhvr>
                                          <p:tavLst>
                                            <p:tav tm="0">
                                              <p:val>
                                                <p:fltVal val="0"/>
                                              </p:val>
                                            </p:tav>
                                            <p:tav tm="100000">
                                              <p:val>
                                                <p:strVal val="#ppt_h"/>
                                              </p:val>
                                            </p:tav>
                                          </p:tavLst>
                                        </p:anim>
                                        <p:animEffect transition="in" filter="fade">
                                          <p:cBhvr>
                                            <p:cTn id="152" dur="300"/>
                                            <p:tgtEl>
                                              <p:spTgt spid="80"/>
                                            </p:tgtEl>
                                          </p:cBhvr>
                                        </p:animEffect>
                                      </p:childTnLst>
                                    </p:cTn>
                                  </p:par>
                                  <p:par>
                                    <p:cTn id="153" presetID="6" presetClass="emph" presetSubtype="0" autoRev="1" fill="hold" grpId="1" nodeType="withEffect">
                                      <p:stCondLst>
                                        <p:cond delay="1700"/>
                                      </p:stCondLst>
                                      <p:childTnLst>
                                        <p:animScale>
                                          <p:cBhvr>
                                            <p:cTn id="154" dur="150" fill="hold"/>
                                            <p:tgtEl>
                                              <p:spTgt spid="80"/>
                                            </p:tgtEl>
                                          </p:cBhvr>
                                          <p:by x="110000" y="110000"/>
                                        </p:animScale>
                                      </p:childTnLst>
                                    </p:cTn>
                                  </p:par>
                                  <p:par>
                                    <p:cTn id="155" presetID="22" presetClass="entr" presetSubtype="4" fill="hold" grpId="0" nodeType="withEffect">
                                      <p:stCondLst>
                                        <p:cond delay="1700"/>
                                      </p:stCondLst>
                                      <p:childTnLst>
                                        <p:set>
                                          <p:cBhvr>
                                            <p:cTn id="156" dur="1" fill="hold">
                                              <p:stCondLst>
                                                <p:cond delay="0"/>
                                              </p:stCondLst>
                                            </p:cTn>
                                            <p:tgtEl>
                                              <p:spTgt spid="47"/>
                                            </p:tgtEl>
                                            <p:attrNameLst>
                                              <p:attrName>style.visibility</p:attrName>
                                            </p:attrNameLst>
                                          </p:cBhvr>
                                          <p:to>
                                            <p:strVal val="visible"/>
                                          </p:to>
                                        </p:set>
                                        <p:animEffect transition="in" filter="wipe(down)">
                                          <p:cBhvr>
                                            <p:cTn id="157" dur="500"/>
                                            <p:tgtEl>
                                              <p:spTgt spid="47"/>
                                            </p:tgtEl>
                                          </p:cBhvr>
                                        </p:animEffect>
                                      </p:childTnLst>
                                    </p:cTn>
                                  </p:par>
                                  <p:par>
                                    <p:cTn id="158" presetID="22" presetClass="entr" presetSubtype="4" fill="hold" grpId="0" nodeType="withEffect">
                                      <p:stCondLst>
                                        <p:cond delay="2200"/>
                                      </p:stCondLst>
                                      <p:childTnLst>
                                        <p:set>
                                          <p:cBhvr>
                                            <p:cTn id="159" dur="1" fill="hold">
                                              <p:stCondLst>
                                                <p:cond delay="0"/>
                                              </p:stCondLst>
                                            </p:cTn>
                                            <p:tgtEl>
                                              <p:spTgt spid="54"/>
                                            </p:tgtEl>
                                            <p:attrNameLst>
                                              <p:attrName>style.visibility</p:attrName>
                                            </p:attrNameLst>
                                          </p:cBhvr>
                                          <p:to>
                                            <p:strVal val="visible"/>
                                          </p:to>
                                        </p:set>
                                        <p:animEffect transition="in" filter="wipe(down)">
                                          <p:cBhvr>
                                            <p:cTn id="160" dur="500"/>
                                            <p:tgtEl>
                                              <p:spTgt spid="54"/>
                                            </p:tgtEl>
                                          </p:cBhvr>
                                        </p:animEffect>
                                      </p:childTnLst>
                                    </p:cTn>
                                  </p:par>
                                  <p:par>
                                    <p:cTn id="161" presetID="53" presetClass="entr" presetSubtype="16" fill="hold" grpId="0" nodeType="withEffect">
                                      <p:stCondLst>
                                        <p:cond delay="2700"/>
                                      </p:stCondLst>
                                      <p:childTnLst>
                                        <p:set>
                                          <p:cBhvr>
                                            <p:cTn id="162" dur="1" fill="hold">
                                              <p:stCondLst>
                                                <p:cond delay="0"/>
                                              </p:stCondLst>
                                            </p:cTn>
                                            <p:tgtEl>
                                              <p:spTgt spid="71"/>
                                            </p:tgtEl>
                                            <p:attrNameLst>
                                              <p:attrName>style.visibility</p:attrName>
                                            </p:attrNameLst>
                                          </p:cBhvr>
                                          <p:to>
                                            <p:strVal val="visible"/>
                                          </p:to>
                                        </p:set>
                                        <p:anim calcmode="lin" valueType="num">
                                          <p:cBhvr>
                                            <p:cTn id="163" dur="300" fill="hold"/>
                                            <p:tgtEl>
                                              <p:spTgt spid="71"/>
                                            </p:tgtEl>
                                            <p:attrNameLst>
                                              <p:attrName>ppt_w</p:attrName>
                                            </p:attrNameLst>
                                          </p:cBhvr>
                                          <p:tavLst>
                                            <p:tav tm="0">
                                              <p:val>
                                                <p:fltVal val="0"/>
                                              </p:val>
                                            </p:tav>
                                            <p:tav tm="100000">
                                              <p:val>
                                                <p:strVal val="#ppt_w"/>
                                              </p:val>
                                            </p:tav>
                                          </p:tavLst>
                                        </p:anim>
                                        <p:anim calcmode="lin" valueType="num">
                                          <p:cBhvr>
                                            <p:cTn id="164" dur="300" fill="hold"/>
                                            <p:tgtEl>
                                              <p:spTgt spid="71"/>
                                            </p:tgtEl>
                                            <p:attrNameLst>
                                              <p:attrName>ppt_h</p:attrName>
                                            </p:attrNameLst>
                                          </p:cBhvr>
                                          <p:tavLst>
                                            <p:tav tm="0">
                                              <p:val>
                                                <p:fltVal val="0"/>
                                              </p:val>
                                            </p:tav>
                                            <p:tav tm="100000">
                                              <p:val>
                                                <p:strVal val="#ppt_h"/>
                                              </p:val>
                                            </p:tav>
                                          </p:tavLst>
                                        </p:anim>
                                        <p:animEffect transition="in" filter="fade">
                                          <p:cBhvr>
                                            <p:cTn id="165" dur="300"/>
                                            <p:tgtEl>
                                              <p:spTgt spid="71"/>
                                            </p:tgtEl>
                                          </p:cBhvr>
                                        </p:animEffect>
                                      </p:childTnLst>
                                    </p:cTn>
                                  </p:par>
                                  <p:par>
                                    <p:cTn id="166" presetID="6" presetClass="emph" presetSubtype="0" autoRev="1" fill="hold" grpId="1" nodeType="withEffect">
                                      <p:stCondLst>
                                        <p:cond delay="3000"/>
                                      </p:stCondLst>
                                      <p:childTnLst>
                                        <p:animScale>
                                          <p:cBhvr>
                                            <p:cTn id="167" dur="150" fill="hold"/>
                                            <p:tgtEl>
                                              <p:spTgt spid="71"/>
                                            </p:tgtEl>
                                          </p:cBhvr>
                                          <p:by x="110000" y="110000"/>
                                        </p:animScale>
                                      </p:childTnLst>
                                    </p:cTn>
                                  </p:par>
                                  <p:par>
                                    <p:cTn id="168" presetID="53" presetClass="entr" presetSubtype="16" fill="hold" grpId="0" nodeType="withEffect">
                                      <p:stCondLst>
                                        <p:cond delay="1600"/>
                                      </p:stCondLst>
                                      <p:childTnLst>
                                        <p:set>
                                          <p:cBhvr>
                                            <p:cTn id="169" dur="1" fill="hold">
                                              <p:stCondLst>
                                                <p:cond delay="0"/>
                                              </p:stCondLst>
                                            </p:cTn>
                                            <p:tgtEl>
                                              <p:spTgt spid="81"/>
                                            </p:tgtEl>
                                            <p:attrNameLst>
                                              <p:attrName>style.visibility</p:attrName>
                                            </p:attrNameLst>
                                          </p:cBhvr>
                                          <p:to>
                                            <p:strVal val="visible"/>
                                          </p:to>
                                        </p:set>
                                        <p:anim calcmode="lin" valueType="num">
                                          <p:cBhvr>
                                            <p:cTn id="170" dur="300" fill="hold"/>
                                            <p:tgtEl>
                                              <p:spTgt spid="81"/>
                                            </p:tgtEl>
                                            <p:attrNameLst>
                                              <p:attrName>ppt_w</p:attrName>
                                            </p:attrNameLst>
                                          </p:cBhvr>
                                          <p:tavLst>
                                            <p:tav tm="0">
                                              <p:val>
                                                <p:fltVal val="0"/>
                                              </p:val>
                                            </p:tav>
                                            <p:tav tm="100000">
                                              <p:val>
                                                <p:strVal val="#ppt_w"/>
                                              </p:val>
                                            </p:tav>
                                          </p:tavLst>
                                        </p:anim>
                                        <p:anim calcmode="lin" valueType="num">
                                          <p:cBhvr>
                                            <p:cTn id="171" dur="300" fill="hold"/>
                                            <p:tgtEl>
                                              <p:spTgt spid="81"/>
                                            </p:tgtEl>
                                            <p:attrNameLst>
                                              <p:attrName>ppt_h</p:attrName>
                                            </p:attrNameLst>
                                          </p:cBhvr>
                                          <p:tavLst>
                                            <p:tav tm="0">
                                              <p:val>
                                                <p:fltVal val="0"/>
                                              </p:val>
                                            </p:tav>
                                            <p:tav tm="100000">
                                              <p:val>
                                                <p:strVal val="#ppt_h"/>
                                              </p:val>
                                            </p:tav>
                                          </p:tavLst>
                                        </p:anim>
                                        <p:animEffect transition="in" filter="fade">
                                          <p:cBhvr>
                                            <p:cTn id="172" dur="300"/>
                                            <p:tgtEl>
                                              <p:spTgt spid="81"/>
                                            </p:tgtEl>
                                          </p:cBhvr>
                                        </p:animEffect>
                                      </p:childTnLst>
                                    </p:cTn>
                                  </p:par>
                                  <p:par>
                                    <p:cTn id="173" presetID="6" presetClass="emph" presetSubtype="0" autoRev="1" fill="hold" grpId="1" nodeType="withEffect">
                                      <p:stCondLst>
                                        <p:cond delay="1900"/>
                                      </p:stCondLst>
                                      <p:childTnLst>
                                        <p:animScale>
                                          <p:cBhvr>
                                            <p:cTn id="174" dur="150" fill="hold"/>
                                            <p:tgtEl>
                                              <p:spTgt spid="81"/>
                                            </p:tgtEl>
                                          </p:cBhvr>
                                          <p:by x="110000" y="110000"/>
                                        </p:animScale>
                                      </p:childTnLst>
                                    </p:cTn>
                                  </p:par>
                                  <p:par>
                                    <p:cTn id="175" presetID="22" presetClass="entr" presetSubtype="4" fill="hold" grpId="0" nodeType="withEffect">
                                      <p:stCondLst>
                                        <p:cond delay="1900"/>
                                      </p:stCondLst>
                                      <p:childTnLst>
                                        <p:set>
                                          <p:cBhvr>
                                            <p:cTn id="176" dur="1" fill="hold">
                                              <p:stCondLst>
                                                <p:cond delay="0"/>
                                              </p:stCondLst>
                                            </p:cTn>
                                            <p:tgtEl>
                                              <p:spTgt spid="48"/>
                                            </p:tgtEl>
                                            <p:attrNameLst>
                                              <p:attrName>style.visibility</p:attrName>
                                            </p:attrNameLst>
                                          </p:cBhvr>
                                          <p:to>
                                            <p:strVal val="visible"/>
                                          </p:to>
                                        </p:set>
                                        <p:animEffect transition="in" filter="wipe(down)">
                                          <p:cBhvr>
                                            <p:cTn id="177" dur="500"/>
                                            <p:tgtEl>
                                              <p:spTgt spid="48"/>
                                            </p:tgtEl>
                                          </p:cBhvr>
                                        </p:animEffect>
                                      </p:childTnLst>
                                    </p:cTn>
                                  </p:par>
                                  <p:par>
                                    <p:cTn id="178" presetID="22" presetClass="entr" presetSubtype="4" fill="hold" grpId="0" nodeType="withEffect">
                                      <p:stCondLst>
                                        <p:cond delay="2400"/>
                                      </p:stCondLst>
                                      <p:childTnLst>
                                        <p:set>
                                          <p:cBhvr>
                                            <p:cTn id="179" dur="1" fill="hold">
                                              <p:stCondLst>
                                                <p:cond delay="0"/>
                                              </p:stCondLst>
                                            </p:cTn>
                                            <p:tgtEl>
                                              <p:spTgt spid="55"/>
                                            </p:tgtEl>
                                            <p:attrNameLst>
                                              <p:attrName>style.visibility</p:attrName>
                                            </p:attrNameLst>
                                          </p:cBhvr>
                                          <p:to>
                                            <p:strVal val="visible"/>
                                          </p:to>
                                        </p:set>
                                        <p:animEffect transition="in" filter="wipe(down)">
                                          <p:cBhvr>
                                            <p:cTn id="180" dur="500"/>
                                            <p:tgtEl>
                                              <p:spTgt spid="55"/>
                                            </p:tgtEl>
                                          </p:cBhvr>
                                        </p:animEffect>
                                      </p:childTnLst>
                                    </p:cTn>
                                  </p:par>
                                  <p:par>
                                    <p:cTn id="181" presetID="53" presetClass="entr" presetSubtype="16" fill="hold" grpId="0" nodeType="withEffect">
                                      <p:stCondLst>
                                        <p:cond delay="2900"/>
                                      </p:stCondLst>
                                      <p:childTnLst>
                                        <p:set>
                                          <p:cBhvr>
                                            <p:cTn id="182" dur="1" fill="hold">
                                              <p:stCondLst>
                                                <p:cond delay="0"/>
                                              </p:stCondLst>
                                            </p:cTn>
                                            <p:tgtEl>
                                              <p:spTgt spid="72"/>
                                            </p:tgtEl>
                                            <p:attrNameLst>
                                              <p:attrName>style.visibility</p:attrName>
                                            </p:attrNameLst>
                                          </p:cBhvr>
                                          <p:to>
                                            <p:strVal val="visible"/>
                                          </p:to>
                                        </p:set>
                                        <p:anim calcmode="lin" valueType="num">
                                          <p:cBhvr>
                                            <p:cTn id="183" dur="300" fill="hold"/>
                                            <p:tgtEl>
                                              <p:spTgt spid="72"/>
                                            </p:tgtEl>
                                            <p:attrNameLst>
                                              <p:attrName>ppt_w</p:attrName>
                                            </p:attrNameLst>
                                          </p:cBhvr>
                                          <p:tavLst>
                                            <p:tav tm="0">
                                              <p:val>
                                                <p:fltVal val="0"/>
                                              </p:val>
                                            </p:tav>
                                            <p:tav tm="100000">
                                              <p:val>
                                                <p:strVal val="#ppt_w"/>
                                              </p:val>
                                            </p:tav>
                                          </p:tavLst>
                                        </p:anim>
                                        <p:anim calcmode="lin" valueType="num">
                                          <p:cBhvr>
                                            <p:cTn id="184" dur="300" fill="hold"/>
                                            <p:tgtEl>
                                              <p:spTgt spid="72"/>
                                            </p:tgtEl>
                                            <p:attrNameLst>
                                              <p:attrName>ppt_h</p:attrName>
                                            </p:attrNameLst>
                                          </p:cBhvr>
                                          <p:tavLst>
                                            <p:tav tm="0">
                                              <p:val>
                                                <p:fltVal val="0"/>
                                              </p:val>
                                            </p:tav>
                                            <p:tav tm="100000">
                                              <p:val>
                                                <p:strVal val="#ppt_h"/>
                                              </p:val>
                                            </p:tav>
                                          </p:tavLst>
                                        </p:anim>
                                        <p:animEffect transition="in" filter="fade">
                                          <p:cBhvr>
                                            <p:cTn id="185" dur="300"/>
                                            <p:tgtEl>
                                              <p:spTgt spid="72"/>
                                            </p:tgtEl>
                                          </p:cBhvr>
                                        </p:animEffect>
                                      </p:childTnLst>
                                    </p:cTn>
                                  </p:par>
                                  <p:par>
                                    <p:cTn id="186" presetID="6" presetClass="emph" presetSubtype="0" autoRev="1" fill="hold" grpId="1" nodeType="withEffect">
                                      <p:stCondLst>
                                        <p:cond delay="3200"/>
                                      </p:stCondLst>
                                      <p:childTnLst>
                                        <p:animScale>
                                          <p:cBhvr>
                                            <p:cTn id="187" dur="150" fill="hold"/>
                                            <p:tgtEl>
                                              <p:spTgt spid="72"/>
                                            </p:tgtEl>
                                          </p:cBhvr>
                                          <p:by x="110000" y="110000"/>
                                        </p:animScale>
                                      </p:childTnLst>
                                    </p:cTn>
                                  </p:par>
                                  <p:par>
                                    <p:cTn id="188" presetID="53" presetClass="entr" presetSubtype="16" fill="hold" grpId="0" nodeType="withEffect">
                                      <p:stCondLst>
                                        <p:cond delay="1800"/>
                                      </p:stCondLst>
                                      <p:childTnLst>
                                        <p:set>
                                          <p:cBhvr>
                                            <p:cTn id="189" dur="1" fill="hold">
                                              <p:stCondLst>
                                                <p:cond delay="0"/>
                                              </p:stCondLst>
                                            </p:cTn>
                                            <p:tgtEl>
                                              <p:spTgt spid="82"/>
                                            </p:tgtEl>
                                            <p:attrNameLst>
                                              <p:attrName>style.visibility</p:attrName>
                                            </p:attrNameLst>
                                          </p:cBhvr>
                                          <p:to>
                                            <p:strVal val="visible"/>
                                          </p:to>
                                        </p:set>
                                        <p:anim calcmode="lin" valueType="num">
                                          <p:cBhvr>
                                            <p:cTn id="190" dur="300" fill="hold"/>
                                            <p:tgtEl>
                                              <p:spTgt spid="82"/>
                                            </p:tgtEl>
                                            <p:attrNameLst>
                                              <p:attrName>ppt_w</p:attrName>
                                            </p:attrNameLst>
                                          </p:cBhvr>
                                          <p:tavLst>
                                            <p:tav tm="0">
                                              <p:val>
                                                <p:fltVal val="0"/>
                                              </p:val>
                                            </p:tav>
                                            <p:tav tm="100000">
                                              <p:val>
                                                <p:strVal val="#ppt_w"/>
                                              </p:val>
                                            </p:tav>
                                          </p:tavLst>
                                        </p:anim>
                                        <p:anim calcmode="lin" valueType="num">
                                          <p:cBhvr>
                                            <p:cTn id="191" dur="300" fill="hold"/>
                                            <p:tgtEl>
                                              <p:spTgt spid="82"/>
                                            </p:tgtEl>
                                            <p:attrNameLst>
                                              <p:attrName>ppt_h</p:attrName>
                                            </p:attrNameLst>
                                          </p:cBhvr>
                                          <p:tavLst>
                                            <p:tav tm="0">
                                              <p:val>
                                                <p:fltVal val="0"/>
                                              </p:val>
                                            </p:tav>
                                            <p:tav tm="100000">
                                              <p:val>
                                                <p:strVal val="#ppt_h"/>
                                              </p:val>
                                            </p:tav>
                                          </p:tavLst>
                                        </p:anim>
                                        <p:animEffect transition="in" filter="fade">
                                          <p:cBhvr>
                                            <p:cTn id="192" dur="300"/>
                                            <p:tgtEl>
                                              <p:spTgt spid="82"/>
                                            </p:tgtEl>
                                          </p:cBhvr>
                                        </p:animEffect>
                                      </p:childTnLst>
                                    </p:cTn>
                                  </p:par>
                                  <p:par>
                                    <p:cTn id="193" presetID="6" presetClass="emph" presetSubtype="0" autoRev="1" fill="hold" grpId="1" nodeType="withEffect">
                                      <p:stCondLst>
                                        <p:cond delay="2100"/>
                                      </p:stCondLst>
                                      <p:childTnLst>
                                        <p:animScale>
                                          <p:cBhvr>
                                            <p:cTn id="194" dur="150" fill="hold"/>
                                            <p:tgtEl>
                                              <p:spTgt spid="82"/>
                                            </p:tgtEl>
                                          </p:cBhvr>
                                          <p:by x="110000" y="110000"/>
                                        </p:animScale>
                                      </p:childTnLst>
                                    </p:cTn>
                                  </p:par>
                                  <p:par>
                                    <p:cTn id="195" presetID="22" presetClass="entr" presetSubtype="4" fill="hold" grpId="0" nodeType="withEffect">
                                      <p:stCondLst>
                                        <p:cond delay="2100"/>
                                      </p:stCondLst>
                                      <p:childTnLst>
                                        <p:set>
                                          <p:cBhvr>
                                            <p:cTn id="196" dur="1" fill="hold">
                                              <p:stCondLst>
                                                <p:cond delay="0"/>
                                              </p:stCondLst>
                                            </p:cTn>
                                            <p:tgtEl>
                                              <p:spTgt spid="49"/>
                                            </p:tgtEl>
                                            <p:attrNameLst>
                                              <p:attrName>style.visibility</p:attrName>
                                            </p:attrNameLst>
                                          </p:cBhvr>
                                          <p:to>
                                            <p:strVal val="visible"/>
                                          </p:to>
                                        </p:set>
                                        <p:animEffect transition="in" filter="wipe(down)">
                                          <p:cBhvr>
                                            <p:cTn id="197" dur="500"/>
                                            <p:tgtEl>
                                              <p:spTgt spid="49"/>
                                            </p:tgtEl>
                                          </p:cBhvr>
                                        </p:animEffect>
                                      </p:childTnLst>
                                    </p:cTn>
                                  </p:par>
                                  <p:par>
                                    <p:cTn id="198" presetID="22" presetClass="entr" presetSubtype="4" fill="hold" grpId="0" nodeType="withEffect">
                                      <p:stCondLst>
                                        <p:cond delay="2600"/>
                                      </p:stCondLst>
                                      <p:childTnLst>
                                        <p:set>
                                          <p:cBhvr>
                                            <p:cTn id="199" dur="1" fill="hold">
                                              <p:stCondLst>
                                                <p:cond delay="0"/>
                                              </p:stCondLst>
                                            </p:cTn>
                                            <p:tgtEl>
                                              <p:spTgt spid="59"/>
                                            </p:tgtEl>
                                            <p:attrNameLst>
                                              <p:attrName>style.visibility</p:attrName>
                                            </p:attrNameLst>
                                          </p:cBhvr>
                                          <p:to>
                                            <p:strVal val="visible"/>
                                          </p:to>
                                        </p:set>
                                        <p:animEffect transition="in" filter="wipe(down)">
                                          <p:cBhvr>
                                            <p:cTn id="200" dur="500"/>
                                            <p:tgtEl>
                                              <p:spTgt spid="59"/>
                                            </p:tgtEl>
                                          </p:cBhvr>
                                        </p:animEffect>
                                      </p:childTnLst>
                                    </p:cTn>
                                  </p:par>
                                  <p:par>
                                    <p:cTn id="201" presetID="53" presetClass="entr" presetSubtype="16" fill="hold" grpId="0" nodeType="withEffect">
                                      <p:stCondLst>
                                        <p:cond delay="3100"/>
                                      </p:stCondLst>
                                      <p:childTnLst>
                                        <p:set>
                                          <p:cBhvr>
                                            <p:cTn id="202" dur="1" fill="hold">
                                              <p:stCondLst>
                                                <p:cond delay="0"/>
                                              </p:stCondLst>
                                            </p:cTn>
                                            <p:tgtEl>
                                              <p:spTgt spid="73"/>
                                            </p:tgtEl>
                                            <p:attrNameLst>
                                              <p:attrName>style.visibility</p:attrName>
                                            </p:attrNameLst>
                                          </p:cBhvr>
                                          <p:to>
                                            <p:strVal val="visible"/>
                                          </p:to>
                                        </p:set>
                                        <p:anim calcmode="lin" valueType="num">
                                          <p:cBhvr>
                                            <p:cTn id="203" dur="300" fill="hold"/>
                                            <p:tgtEl>
                                              <p:spTgt spid="73"/>
                                            </p:tgtEl>
                                            <p:attrNameLst>
                                              <p:attrName>ppt_w</p:attrName>
                                            </p:attrNameLst>
                                          </p:cBhvr>
                                          <p:tavLst>
                                            <p:tav tm="0">
                                              <p:val>
                                                <p:fltVal val="0"/>
                                              </p:val>
                                            </p:tav>
                                            <p:tav tm="100000">
                                              <p:val>
                                                <p:strVal val="#ppt_w"/>
                                              </p:val>
                                            </p:tav>
                                          </p:tavLst>
                                        </p:anim>
                                        <p:anim calcmode="lin" valueType="num">
                                          <p:cBhvr>
                                            <p:cTn id="204" dur="300" fill="hold"/>
                                            <p:tgtEl>
                                              <p:spTgt spid="73"/>
                                            </p:tgtEl>
                                            <p:attrNameLst>
                                              <p:attrName>ppt_h</p:attrName>
                                            </p:attrNameLst>
                                          </p:cBhvr>
                                          <p:tavLst>
                                            <p:tav tm="0">
                                              <p:val>
                                                <p:fltVal val="0"/>
                                              </p:val>
                                            </p:tav>
                                            <p:tav tm="100000">
                                              <p:val>
                                                <p:strVal val="#ppt_h"/>
                                              </p:val>
                                            </p:tav>
                                          </p:tavLst>
                                        </p:anim>
                                        <p:animEffect transition="in" filter="fade">
                                          <p:cBhvr>
                                            <p:cTn id="205" dur="300"/>
                                            <p:tgtEl>
                                              <p:spTgt spid="73"/>
                                            </p:tgtEl>
                                          </p:cBhvr>
                                        </p:animEffect>
                                      </p:childTnLst>
                                    </p:cTn>
                                  </p:par>
                                  <p:par>
                                    <p:cTn id="206" presetID="6" presetClass="emph" presetSubtype="0" autoRev="1" fill="hold" grpId="1" nodeType="withEffect">
                                      <p:stCondLst>
                                        <p:cond delay="3400"/>
                                      </p:stCondLst>
                                      <p:childTnLst>
                                        <p:animScale>
                                          <p:cBhvr>
                                            <p:cTn id="207" dur="150" fill="hold"/>
                                            <p:tgtEl>
                                              <p:spTgt spid="73"/>
                                            </p:tgtEl>
                                          </p:cBhvr>
                                          <p:by x="110000" y="110000"/>
                                        </p:animScale>
                                      </p:childTnLst>
                                    </p:cTn>
                                  </p:par>
                                  <p:par>
                                    <p:cTn id="208" presetID="2" presetClass="entr" presetSubtype="4" fill="hold" grpId="0" nodeType="withEffect" p14:presetBounceEnd="50000">
                                      <p:stCondLst>
                                        <p:cond delay="3400"/>
                                      </p:stCondLst>
                                      <p:childTnLst>
                                        <p:set>
                                          <p:cBhvr>
                                            <p:cTn id="209" dur="1" fill="hold">
                                              <p:stCondLst>
                                                <p:cond delay="0"/>
                                              </p:stCondLst>
                                            </p:cTn>
                                            <p:tgtEl>
                                              <p:spTgt spid="64"/>
                                            </p:tgtEl>
                                            <p:attrNameLst>
                                              <p:attrName>style.visibility</p:attrName>
                                            </p:attrNameLst>
                                          </p:cBhvr>
                                          <p:to>
                                            <p:strVal val="visible"/>
                                          </p:to>
                                        </p:set>
                                        <p:anim calcmode="lin" valueType="num" p14:bounceEnd="50000">
                                          <p:cBhvr additive="base">
                                            <p:cTn id="210" dur="500" fill="hold"/>
                                            <p:tgtEl>
                                              <p:spTgt spid="64"/>
                                            </p:tgtEl>
                                            <p:attrNameLst>
                                              <p:attrName>ppt_x</p:attrName>
                                            </p:attrNameLst>
                                          </p:cBhvr>
                                          <p:tavLst>
                                            <p:tav tm="0">
                                              <p:val>
                                                <p:strVal val="#ppt_x"/>
                                              </p:val>
                                            </p:tav>
                                            <p:tav tm="100000">
                                              <p:val>
                                                <p:strVal val="#ppt_x"/>
                                              </p:val>
                                            </p:tav>
                                          </p:tavLst>
                                        </p:anim>
                                        <p:anim calcmode="lin" valueType="num" p14:bounceEnd="50000">
                                          <p:cBhvr additive="base">
                                            <p:cTn id="211" dur="500" fill="hold"/>
                                            <p:tgtEl>
                                              <p:spTgt spid="64"/>
                                            </p:tgtEl>
                                            <p:attrNameLst>
                                              <p:attrName>ppt_y</p:attrName>
                                            </p:attrNameLst>
                                          </p:cBhvr>
                                          <p:tavLst>
                                            <p:tav tm="0">
                                              <p:val>
                                                <p:strVal val="1+#ppt_h/2"/>
                                              </p:val>
                                            </p:tav>
                                            <p:tav tm="100000">
                                              <p:val>
                                                <p:strVal val="#ppt_y"/>
                                              </p:val>
                                            </p:tav>
                                          </p:tavLst>
                                        </p:anim>
                                      </p:childTnLst>
                                    </p:cTn>
                                  </p:par>
                                  <p:par>
                                    <p:cTn id="212" presetID="2" presetClass="entr" presetSubtype="4" fill="hold" grpId="0" nodeType="withEffect" p14:presetBounceEnd="50000">
                                      <p:stCondLst>
                                        <p:cond delay="3500"/>
                                      </p:stCondLst>
                                      <p:childTnLst>
                                        <p:set>
                                          <p:cBhvr>
                                            <p:cTn id="213" dur="1" fill="hold">
                                              <p:stCondLst>
                                                <p:cond delay="0"/>
                                              </p:stCondLst>
                                            </p:cTn>
                                            <p:tgtEl>
                                              <p:spTgt spid="63"/>
                                            </p:tgtEl>
                                            <p:attrNameLst>
                                              <p:attrName>style.visibility</p:attrName>
                                            </p:attrNameLst>
                                          </p:cBhvr>
                                          <p:to>
                                            <p:strVal val="visible"/>
                                          </p:to>
                                        </p:set>
                                        <p:anim calcmode="lin" valueType="num" p14:bounceEnd="50000">
                                          <p:cBhvr additive="base">
                                            <p:cTn id="214" dur="500" fill="hold"/>
                                            <p:tgtEl>
                                              <p:spTgt spid="63"/>
                                            </p:tgtEl>
                                            <p:attrNameLst>
                                              <p:attrName>ppt_x</p:attrName>
                                            </p:attrNameLst>
                                          </p:cBhvr>
                                          <p:tavLst>
                                            <p:tav tm="0">
                                              <p:val>
                                                <p:strVal val="#ppt_x"/>
                                              </p:val>
                                            </p:tav>
                                            <p:tav tm="100000">
                                              <p:val>
                                                <p:strVal val="#ppt_x"/>
                                              </p:val>
                                            </p:tav>
                                          </p:tavLst>
                                        </p:anim>
                                        <p:anim calcmode="lin" valueType="num" p14:bounceEnd="50000">
                                          <p:cBhvr additive="base">
                                            <p:cTn id="215" dur="500" fill="hold"/>
                                            <p:tgtEl>
                                              <p:spTgt spid="6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p:bldP spid="61" grpId="1"/>
          <p:bldP spid="62" grpId="0"/>
          <p:bldP spid="62" grpId="1"/>
          <p:bldP spid="63" grpId="0"/>
          <p:bldP spid="64" grpId="0"/>
          <p:bldP spid="65" grpId="0"/>
          <p:bldP spid="65" grpId="1"/>
          <p:bldP spid="66" grpId="0"/>
          <p:bldP spid="66" grpId="1"/>
          <p:bldP spid="67" grpId="0"/>
          <p:bldP spid="67" grpId="1"/>
          <p:bldP spid="68" grpId="0"/>
          <p:bldP spid="68" grpId="1"/>
          <p:bldP spid="69" grpId="0"/>
          <p:bldP spid="69" grpId="1"/>
          <p:bldP spid="70" grpId="0"/>
          <p:bldP spid="70" grpId="1"/>
          <p:bldP spid="71" grpId="0"/>
          <p:bldP spid="71" grpId="1"/>
          <p:bldP spid="72" grpId="0"/>
          <p:bldP spid="72" grpId="1"/>
          <p:bldP spid="73" grpId="0"/>
          <p:bldP spid="73" grpId="1"/>
          <p:bldP spid="74" grpId="0"/>
          <p:bldP spid="74" grpId="1"/>
          <p:bldP spid="75" grpId="0"/>
          <p:bldP spid="75" grpId="1"/>
          <p:bldP spid="76" grpId="0"/>
          <p:bldP spid="76" grpId="1"/>
          <p:bldP spid="77" grpId="0"/>
          <p:bldP spid="77" grpId="1"/>
          <p:bldP spid="78" grpId="0"/>
          <p:bldP spid="78" grpId="1"/>
          <p:bldP spid="79" grpId="0"/>
          <p:bldP spid="79" grpId="1"/>
          <p:bldP spid="80" grpId="0"/>
          <p:bldP spid="80" grpId="1"/>
          <p:bldP spid="81" grpId="0"/>
          <p:bldP spid="81" grpId="1"/>
          <p:bldP spid="82" grpId="0"/>
          <p:bldP spid="82"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left)">
                                          <p:cBhvr>
                                            <p:cTn id="7" dur="500"/>
                                            <p:tgtEl>
                                              <p:spTgt spid="50"/>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61"/>
                                            </p:tgtEl>
                                            <p:attrNameLst>
                                              <p:attrName>style.visibility</p:attrName>
                                            </p:attrNameLst>
                                          </p:cBhvr>
                                          <p:to>
                                            <p:strVal val="visible"/>
                                          </p:to>
                                        </p:set>
                                        <p:anim calcmode="lin" valueType="num">
                                          <p:cBhvr>
                                            <p:cTn id="10" dur="300" fill="hold"/>
                                            <p:tgtEl>
                                              <p:spTgt spid="61"/>
                                            </p:tgtEl>
                                            <p:attrNameLst>
                                              <p:attrName>ppt_w</p:attrName>
                                            </p:attrNameLst>
                                          </p:cBhvr>
                                          <p:tavLst>
                                            <p:tav tm="0">
                                              <p:val>
                                                <p:fltVal val="0"/>
                                              </p:val>
                                            </p:tav>
                                            <p:tav tm="100000">
                                              <p:val>
                                                <p:strVal val="#ppt_w"/>
                                              </p:val>
                                            </p:tav>
                                          </p:tavLst>
                                        </p:anim>
                                        <p:anim calcmode="lin" valueType="num">
                                          <p:cBhvr>
                                            <p:cTn id="11" dur="300" fill="hold"/>
                                            <p:tgtEl>
                                              <p:spTgt spid="61"/>
                                            </p:tgtEl>
                                            <p:attrNameLst>
                                              <p:attrName>ppt_h</p:attrName>
                                            </p:attrNameLst>
                                          </p:cBhvr>
                                          <p:tavLst>
                                            <p:tav tm="0">
                                              <p:val>
                                                <p:fltVal val="0"/>
                                              </p:val>
                                            </p:tav>
                                            <p:tav tm="100000">
                                              <p:val>
                                                <p:strVal val="#ppt_h"/>
                                              </p:val>
                                            </p:tav>
                                          </p:tavLst>
                                        </p:anim>
                                        <p:animEffect transition="in" filter="fade">
                                          <p:cBhvr>
                                            <p:cTn id="12" dur="300"/>
                                            <p:tgtEl>
                                              <p:spTgt spid="61"/>
                                            </p:tgtEl>
                                          </p:cBhvr>
                                        </p:animEffect>
                                      </p:childTnLst>
                                    </p:cTn>
                                  </p:par>
                                  <p:par>
                                    <p:cTn id="13" presetID="6" presetClass="emph" presetSubtype="0" autoRev="1" fill="hold" grpId="1" nodeType="withEffect">
                                      <p:stCondLst>
                                        <p:cond delay="300"/>
                                      </p:stCondLst>
                                      <p:childTnLst>
                                        <p:animScale>
                                          <p:cBhvr>
                                            <p:cTn id="14" dur="150" fill="hold"/>
                                            <p:tgtEl>
                                              <p:spTgt spid="61"/>
                                            </p:tgtEl>
                                          </p:cBhvr>
                                          <p:by x="110000" y="110000"/>
                                        </p:animScale>
                                      </p:childTnLst>
                                    </p:cTn>
                                  </p:par>
                                  <p:par>
                                    <p:cTn id="15" presetID="22" presetClass="entr" presetSubtype="4" fill="hold" grpId="0" nodeType="withEffect">
                                      <p:stCondLst>
                                        <p:cond delay="300"/>
                                      </p:stCondLst>
                                      <p:childTnLst>
                                        <p:set>
                                          <p:cBhvr>
                                            <p:cTn id="16" dur="1" fill="hold">
                                              <p:stCondLst>
                                                <p:cond delay="0"/>
                                              </p:stCondLst>
                                            </p:cTn>
                                            <p:tgtEl>
                                              <p:spTgt spid="40"/>
                                            </p:tgtEl>
                                            <p:attrNameLst>
                                              <p:attrName>style.visibility</p:attrName>
                                            </p:attrNameLst>
                                          </p:cBhvr>
                                          <p:to>
                                            <p:strVal val="visible"/>
                                          </p:to>
                                        </p:set>
                                        <p:animEffect transition="in" filter="wipe(down)">
                                          <p:cBhvr>
                                            <p:cTn id="17" dur="500"/>
                                            <p:tgtEl>
                                              <p:spTgt spid="40"/>
                                            </p:tgtEl>
                                          </p:cBhvr>
                                        </p:animEffect>
                                      </p:childTnLst>
                                    </p:cTn>
                                  </p:par>
                                  <p:par>
                                    <p:cTn id="18" presetID="22" presetClass="entr" presetSubtype="4" fill="hold" grpId="0" nodeType="withEffect">
                                      <p:stCondLst>
                                        <p:cond delay="800"/>
                                      </p:stCondLst>
                                      <p:childTnLst>
                                        <p:set>
                                          <p:cBhvr>
                                            <p:cTn id="19" dur="1" fill="hold">
                                              <p:stCondLst>
                                                <p:cond delay="0"/>
                                              </p:stCondLst>
                                            </p:cTn>
                                            <p:tgtEl>
                                              <p:spTgt spid="51"/>
                                            </p:tgtEl>
                                            <p:attrNameLst>
                                              <p:attrName>style.visibility</p:attrName>
                                            </p:attrNameLst>
                                          </p:cBhvr>
                                          <p:to>
                                            <p:strVal val="visible"/>
                                          </p:to>
                                        </p:set>
                                        <p:animEffect transition="in" filter="wipe(down)">
                                          <p:cBhvr>
                                            <p:cTn id="20" dur="500"/>
                                            <p:tgtEl>
                                              <p:spTgt spid="51"/>
                                            </p:tgtEl>
                                          </p:cBhvr>
                                        </p:animEffect>
                                      </p:childTnLst>
                                    </p:cTn>
                                  </p:par>
                                  <p:par>
                                    <p:cTn id="21" presetID="53" presetClass="entr" presetSubtype="16" fill="hold" grpId="0" nodeType="withEffect">
                                      <p:stCondLst>
                                        <p:cond delay="1300"/>
                                      </p:stCondLst>
                                      <p:childTnLst>
                                        <p:set>
                                          <p:cBhvr>
                                            <p:cTn id="22" dur="1" fill="hold">
                                              <p:stCondLst>
                                                <p:cond delay="0"/>
                                              </p:stCondLst>
                                            </p:cTn>
                                            <p:tgtEl>
                                              <p:spTgt spid="65"/>
                                            </p:tgtEl>
                                            <p:attrNameLst>
                                              <p:attrName>style.visibility</p:attrName>
                                            </p:attrNameLst>
                                          </p:cBhvr>
                                          <p:to>
                                            <p:strVal val="visible"/>
                                          </p:to>
                                        </p:set>
                                        <p:anim calcmode="lin" valueType="num">
                                          <p:cBhvr>
                                            <p:cTn id="23" dur="300" fill="hold"/>
                                            <p:tgtEl>
                                              <p:spTgt spid="65"/>
                                            </p:tgtEl>
                                            <p:attrNameLst>
                                              <p:attrName>ppt_w</p:attrName>
                                            </p:attrNameLst>
                                          </p:cBhvr>
                                          <p:tavLst>
                                            <p:tav tm="0">
                                              <p:val>
                                                <p:fltVal val="0"/>
                                              </p:val>
                                            </p:tav>
                                            <p:tav tm="100000">
                                              <p:val>
                                                <p:strVal val="#ppt_w"/>
                                              </p:val>
                                            </p:tav>
                                          </p:tavLst>
                                        </p:anim>
                                        <p:anim calcmode="lin" valueType="num">
                                          <p:cBhvr>
                                            <p:cTn id="24" dur="300" fill="hold"/>
                                            <p:tgtEl>
                                              <p:spTgt spid="65"/>
                                            </p:tgtEl>
                                            <p:attrNameLst>
                                              <p:attrName>ppt_h</p:attrName>
                                            </p:attrNameLst>
                                          </p:cBhvr>
                                          <p:tavLst>
                                            <p:tav tm="0">
                                              <p:val>
                                                <p:fltVal val="0"/>
                                              </p:val>
                                            </p:tav>
                                            <p:tav tm="100000">
                                              <p:val>
                                                <p:strVal val="#ppt_h"/>
                                              </p:val>
                                            </p:tav>
                                          </p:tavLst>
                                        </p:anim>
                                        <p:animEffect transition="in" filter="fade">
                                          <p:cBhvr>
                                            <p:cTn id="25" dur="300"/>
                                            <p:tgtEl>
                                              <p:spTgt spid="65"/>
                                            </p:tgtEl>
                                          </p:cBhvr>
                                        </p:animEffect>
                                      </p:childTnLst>
                                    </p:cTn>
                                  </p:par>
                                  <p:par>
                                    <p:cTn id="26" presetID="6" presetClass="emph" presetSubtype="0" autoRev="1" fill="hold" grpId="1" nodeType="withEffect">
                                      <p:stCondLst>
                                        <p:cond delay="1600"/>
                                      </p:stCondLst>
                                      <p:childTnLst>
                                        <p:animScale>
                                          <p:cBhvr>
                                            <p:cTn id="27" dur="150" fill="hold"/>
                                            <p:tgtEl>
                                              <p:spTgt spid="65"/>
                                            </p:tgtEl>
                                          </p:cBhvr>
                                          <p:by x="110000" y="110000"/>
                                        </p:animScale>
                                      </p:childTnLst>
                                    </p:cTn>
                                  </p:par>
                                  <p:par>
                                    <p:cTn id="28" presetID="53" presetClass="entr" presetSubtype="16" fill="hold" grpId="0" nodeType="withEffect">
                                      <p:stCondLst>
                                        <p:cond delay="200"/>
                                      </p:stCondLst>
                                      <p:childTnLst>
                                        <p:set>
                                          <p:cBhvr>
                                            <p:cTn id="29" dur="1" fill="hold">
                                              <p:stCondLst>
                                                <p:cond delay="0"/>
                                              </p:stCondLst>
                                            </p:cTn>
                                            <p:tgtEl>
                                              <p:spTgt spid="74"/>
                                            </p:tgtEl>
                                            <p:attrNameLst>
                                              <p:attrName>style.visibility</p:attrName>
                                            </p:attrNameLst>
                                          </p:cBhvr>
                                          <p:to>
                                            <p:strVal val="visible"/>
                                          </p:to>
                                        </p:set>
                                        <p:anim calcmode="lin" valueType="num">
                                          <p:cBhvr>
                                            <p:cTn id="30" dur="300" fill="hold"/>
                                            <p:tgtEl>
                                              <p:spTgt spid="74"/>
                                            </p:tgtEl>
                                            <p:attrNameLst>
                                              <p:attrName>ppt_w</p:attrName>
                                            </p:attrNameLst>
                                          </p:cBhvr>
                                          <p:tavLst>
                                            <p:tav tm="0">
                                              <p:val>
                                                <p:fltVal val="0"/>
                                              </p:val>
                                            </p:tav>
                                            <p:tav tm="100000">
                                              <p:val>
                                                <p:strVal val="#ppt_w"/>
                                              </p:val>
                                            </p:tav>
                                          </p:tavLst>
                                        </p:anim>
                                        <p:anim calcmode="lin" valueType="num">
                                          <p:cBhvr>
                                            <p:cTn id="31" dur="300" fill="hold"/>
                                            <p:tgtEl>
                                              <p:spTgt spid="74"/>
                                            </p:tgtEl>
                                            <p:attrNameLst>
                                              <p:attrName>ppt_h</p:attrName>
                                            </p:attrNameLst>
                                          </p:cBhvr>
                                          <p:tavLst>
                                            <p:tav tm="0">
                                              <p:val>
                                                <p:fltVal val="0"/>
                                              </p:val>
                                            </p:tav>
                                            <p:tav tm="100000">
                                              <p:val>
                                                <p:strVal val="#ppt_h"/>
                                              </p:val>
                                            </p:tav>
                                          </p:tavLst>
                                        </p:anim>
                                        <p:animEffect transition="in" filter="fade">
                                          <p:cBhvr>
                                            <p:cTn id="32" dur="300"/>
                                            <p:tgtEl>
                                              <p:spTgt spid="74"/>
                                            </p:tgtEl>
                                          </p:cBhvr>
                                        </p:animEffect>
                                      </p:childTnLst>
                                    </p:cTn>
                                  </p:par>
                                  <p:par>
                                    <p:cTn id="33" presetID="6" presetClass="emph" presetSubtype="0" autoRev="1" fill="hold" grpId="1" nodeType="withEffect">
                                      <p:stCondLst>
                                        <p:cond delay="500"/>
                                      </p:stCondLst>
                                      <p:childTnLst>
                                        <p:animScale>
                                          <p:cBhvr>
                                            <p:cTn id="34" dur="150" fill="hold"/>
                                            <p:tgtEl>
                                              <p:spTgt spid="74"/>
                                            </p:tgtEl>
                                          </p:cBhvr>
                                          <p:by x="110000" y="110000"/>
                                        </p:animScale>
                                      </p:childTnLst>
                                    </p:cTn>
                                  </p:par>
                                  <p:par>
                                    <p:cTn id="35" presetID="22" presetClass="entr" presetSubtype="4" fill="hold" grpId="0" nodeType="withEffect">
                                      <p:stCondLst>
                                        <p:cond delay="500"/>
                                      </p:stCondLst>
                                      <p:childTnLst>
                                        <p:set>
                                          <p:cBhvr>
                                            <p:cTn id="36" dur="1" fill="hold">
                                              <p:stCondLst>
                                                <p:cond delay="0"/>
                                              </p:stCondLst>
                                            </p:cTn>
                                            <p:tgtEl>
                                              <p:spTgt spid="41"/>
                                            </p:tgtEl>
                                            <p:attrNameLst>
                                              <p:attrName>style.visibility</p:attrName>
                                            </p:attrNameLst>
                                          </p:cBhvr>
                                          <p:to>
                                            <p:strVal val="visible"/>
                                          </p:to>
                                        </p:set>
                                        <p:animEffect transition="in" filter="wipe(down)">
                                          <p:cBhvr>
                                            <p:cTn id="37" dur="500"/>
                                            <p:tgtEl>
                                              <p:spTgt spid="41"/>
                                            </p:tgtEl>
                                          </p:cBhvr>
                                        </p:animEffect>
                                      </p:childTnLst>
                                    </p:cTn>
                                  </p:par>
                                  <p:par>
                                    <p:cTn id="38" presetID="22" presetClass="entr" presetSubtype="4" fill="hold" grpId="0" nodeType="withEffect">
                                      <p:stCondLst>
                                        <p:cond delay="1000"/>
                                      </p:stCondLst>
                                      <p:childTnLst>
                                        <p:set>
                                          <p:cBhvr>
                                            <p:cTn id="39" dur="1" fill="hold">
                                              <p:stCondLst>
                                                <p:cond delay="0"/>
                                              </p:stCondLst>
                                            </p:cTn>
                                            <p:tgtEl>
                                              <p:spTgt spid="52"/>
                                            </p:tgtEl>
                                            <p:attrNameLst>
                                              <p:attrName>style.visibility</p:attrName>
                                            </p:attrNameLst>
                                          </p:cBhvr>
                                          <p:to>
                                            <p:strVal val="visible"/>
                                          </p:to>
                                        </p:set>
                                        <p:animEffect transition="in" filter="wipe(down)">
                                          <p:cBhvr>
                                            <p:cTn id="40" dur="500"/>
                                            <p:tgtEl>
                                              <p:spTgt spid="52"/>
                                            </p:tgtEl>
                                          </p:cBhvr>
                                        </p:animEffect>
                                      </p:childTnLst>
                                    </p:cTn>
                                  </p:par>
                                  <p:par>
                                    <p:cTn id="41" presetID="53" presetClass="entr" presetSubtype="16" fill="hold" grpId="0" nodeType="withEffect">
                                      <p:stCondLst>
                                        <p:cond delay="1500"/>
                                      </p:stCondLst>
                                      <p:childTnLst>
                                        <p:set>
                                          <p:cBhvr>
                                            <p:cTn id="42" dur="1" fill="hold">
                                              <p:stCondLst>
                                                <p:cond delay="0"/>
                                              </p:stCondLst>
                                            </p:cTn>
                                            <p:tgtEl>
                                              <p:spTgt spid="62"/>
                                            </p:tgtEl>
                                            <p:attrNameLst>
                                              <p:attrName>style.visibility</p:attrName>
                                            </p:attrNameLst>
                                          </p:cBhvr>
                                          <p:to>
                                            <p:strVal val="visible"/>
                                          </p:to>
                                        </p:set>
                                        <p:anim calcmode="lin" valueType="num">
                                          <p:cBhvr>
                                            <p:cTn id="43" dur="300" fill="hold"/>
                                            <p:tgtEl>
                                              <p:spTgt spid="62"/>
                                            </p:tgtEl>
                                            <p:attrNameLst>
                                              <p:attrName>ppt_w</p:attrName>
                                            </p:attrNameLst>
                                          </p:cBhvr>
                                          <p:tavLst>
                                            <p:tav tm="0">
                                              <p:val>
                                                <p:fltVal val="0"/>
                                              </p:val>
                                            </p:tav>
                                            <p:tav tm="100000">
                                              <p:val>
                                                <p:strVal val="#ppt_w"/>
                                              </p:val>
                                            </p:tav>
                                          </p:tavLst>
                                        </p:anim>
                                        <p:anim calcmode="lin" valueType="num">
                                          <p:cBhvr>
                                            <p:cTn id="44" dur="300" fill="hold"/>
                                            <p:tgtEl>
                                              <p:spTgt spid="62"/>
                                            </p:tgtEl>
                                            <p:attrNameLst>
                                              <p:attrName>ppt_h</p:attrName>
                                            </p:attrNameLst>
                                          </p:cBhvr>
                                          <p:tavLst>
                                            <p:tav tm="0">
                                              <p:val>
                                                <p:fltVal val="0"/>
                                              </p:val>
                                            </p:tav>
                                            <p:tav tm="100000">
                                              <p:val>
                                                <p:strVal val="#ppt_h"/>
                                              </p:val>
                                            </p:tav>
                                          </p:tavLst>
                                        </p:anim>
                                        <p:animEffect transition="in" filter="fade">
                                          <p:cBhvr>
                                            <p:cTn id="45" dur="300"/>
                                            <p:tgtEl>
                                              <p:spTgt spid="62"/>
                                            </p:tgtEl>
                                          </p:cBhvr>
                                        </p:animEffect>
                                      </p:childTnLst>
                                    </p:cTn>
                                  </p:par>
                                  <p:par>
                                    <p:cTn id="46" presetID="6" presetClass="emph" presetSubtype="0" autoRev="1" fill="hold" grpId="1" nodeType="withEffect">
                                      <p:stCondLst>
                                        <p:cond delay="1800"/>
                                      </p:stCondLst>
                                      <p:childTnLst>
                                        <p:animScale>
                                          <p:cBhvr>
                                            <p:cTn id="47" dur="150" fill="hold"/>
                                            <p:tgtEl>
                                              <p:spTgt spid="62"/>
                                            </p:tgtEl>
                                          </p:cBhvr>
                                          <p:by x="110000" y="110000"/>
                                        </p:animScale>
                                      </p:childTnLst>
                                    </p:cTn>
                                  </p:par>
                                  <p:par>
                                    <p:cTn id="48" presetID="53" presetClass="entr" presetSubtype="16" fill="hold" grpId="0" nodeType="withEffect">
                                      <p:stCondLst>
                                        <p:cond delay="400"/>
                                      </p:stCondLst>
                                      <p:childTnLst>
                                        <p:set>
                                          <p:cBhvr>
                                            <p:cTn id="49" dur="1" fill="hold">
                                              <p:stCondLst>
                                                <p:cond delay="0"/>
                                              </p:stCondLst>
                                            </p:cTn>
                                            <p:tgtEl>
                                              <p:spTgt spid="75"/>
                                            </p:tgtEl>
                                            <p:attrNameLst>
                                              <p:attrName>style.visibility</p:attrName>
                                            </p:attrNameLst>
                                          </p:cBhvr>
                                          <p:to>
                                            <p:strVal val="visible"/>
                                          </p:to>
                                        </p:set>
                                        <p:anim calcmode="lin" valueType="num">
                                          <p:cBhvr>
                                            <p:cTn id="50" dur="300" fill="hold"/>
                                            <p:tgtEl>
                                              <p:spTgt spid="75"/>
                                            </p:tgtEl>
                                            <p:attrNameLst>
                                              <p:attrName>ppt_w</p:attrName>
                                            </p:attrNameLst>
                                          </p:cBhvr>
                                          <p:tavLst>
                                            <p:tav tm="0">
                                              <p:val>
                                                <p:fltVal val="0"/>
                                              </p:val>
                                            </p:tav>
                                            <p:tav tm="100000">
                                              <p:val>
                                                <p:strVal val="#ppt_w"/>
                                              </p:val>
                                            </p:tav>
                                          </p:tavLst>
                                        </p:anim>
                                        <p:anim calcmode="lin" valueType="num">
                                          <p:cBhvr>
                                            <p:cTn id="51" dur="300" fill="hold"/>
                                            <p:tgtEl>
                                              <p:spTgt spid="75"/>
                                            </p:tgtEl>
                                            <p:attrNameLst>
                                              <p:attrName>ppt_h</p:attrName>
                                            </p:attrNameLst>
                                          </p:cBhvr>
                                          <p:tavLst>
                                            <p:tav tm="0">
                                              <p:val>
                                                <p:fltVal val="0"/>
                                              </p:val>
                                            </p:tav>
                                            <p:tav tm="100000">
                                              <p:val>
                                                <p:strVal val="#ppt_h"/>
                                              </p:val>
                                            </p:tav>
                                          </p:tavLst>
                                        </p:anim>
                                        <p:animEffect transition="in" filter="fade">
                                          <p:cBhvr>
                                            <p:cTn id="52" dur="300"/>
                                            <p:tgtEl>
                                              <p:spTgt spid="75"/>
                                            </p:tgtEl>
                                          </p:cBhvr>
                                        </p:animEffect>
                                      </p:childTnLst>
                                    </p:cTn>
                                  </p:par>
                                  <p:par>
                                    <p:cTn id="53" presetID="6" presetClass="emph" presetSubtype="0" autoRev="1" fill="hold" grpId="1" nodeType="withEffect">
                                      <p:stCondLst>
                                        <p:cond delay="700"/>
                                      </p:stCondLst>
                                      <p:childTnLst>
                                        <p:animScale>
                                          <p:cBhvr>
                                            <p:cTn id="54" dur="150" fill="hold"/>
                                            <p:tgtEl>
                                              <p:spTgt spid="75"/>
                                            </p:tgtEl>
                                          </p:cBhvr>
                                          <p:by x="110000" y="110000"/>
                                        </p:animScale>
                                      </p:childTnLst>
                                    </p:cTn>
                                  </p:par>
                                  <p:par>
                                    <p:cTn id="55" presetID="22" presetClass="entr" presetSubtype="4" fill="hold" grpId="0" nodeType="withEffect">
                                      <p:stCondLst>
                                        <p:cond delay="700"/>
                                      </p:stCondLst>
                                      <p:childTnLst>
                                        <p:set>
                                          <p:cBhvr>
                                            <p:cTn id="56" dur="1" fill="hold">
                                              <p:stCondLst>
                                                <p:cond delay="0"/>
                                              </p:stCondLst>
                                            </p:cTn>
                                            <p:tgtEl>
                                              <p:spTgt spid="42"/>
                                            </p:tgtEl>
                                            <p:attrNameLst>
                                              <p:attrName>style.visibility</p:attrName>
                                            </p:attrNameLst>
                                          </p:cBhvr>
                                          <p:to>
                                            <p:strVal val="visible"/>
                                          </p:to>
                                        </p:set>
                                        <p:animEffect transition="in" filter="wipe(down)">
                                          <p:cBhvr>
                                            <p:cTn id="57" dur="500"/>
                                            <p:tgtEl>
                                              <p:spTgt spid="42"/>
                                            </p:tgtEl>
                                          </p:cBhvr>
                                        </p:animEffect>
                                      </p:childTnLst>
                                    </p:cTn>
                                  </p:par>
                                  <p:par>
                                    <p:cTn id="58" presetID="22" presetClass="entr" presetSubtype="4" fill="hold" grpId="0" nodeType="withEffect">
                                      <p:stCondLst>
                                        <p:cond delay="1200"/>
                                      </p:stCondLst>
                                      <p:childTnLst>
                                        <p:set>
                                          <p:cBhvr>
                                            <p:cTn id="59" dur="1" fill="hold">
                                              <p:stCondLst>
                                                <p:cond delay="0"/>
                                              </p:stCondLst>
                                            </p:cTn>
                                            <p:tgtEl>
                                              <p:spTgt spid="56"/>
                                            </p:tgtEl>
                                            <p:attrNameLst>
                                              <p:attrName>style.visibility</p:attrName>
                                            </p:attrNameLst>
                                          </p:cBhvr>
                                          <p:to>
                                            <p:strVal val="visible"/>
                                          </p:to>
                                        </p:set>
                                        <p:animEffect transition="in" filter="wipe(down)">
                                          <p:cBhvr>
                                            <p:cTn id="60" dur="500"/>
                                            <p:tgtEl>
                                              <p:spTgt spid="56"/>
                                            </p:tgtEl>
                                          </p:cBhvr>
                                        </p:animEffect>
                                      </p:childTnLst>
                                    </p:cTn>
                                  </p:par>
                                  <p:par>
                                    <p:cTn id="61" presetID="53" presetClass="entr" presetSubtype="16" fill="hold" grpId="0" nodeType="withEffect">
                                      <p:stCondLst>
                                        <p:cond delay="1700"/>
                                      </p:stCondLst>
                                      <p:childTnLst>
                                        <p:set>
                                          <p:cBhvr>
                                            <p:cTn id="62" dur="1" fill="hold">
                                              <p:stCondLst>
                                                <p:cond delay="0"/>
                                              </p:stCondLst>
                                            </p:cTn>
                                            <p:tgtEl>
                                              <p:spTgt spid="66"/>
                                            </p:tgtEl>
                                            <p:attrNameLst>
                                              <p:attrName>style.visibility</p:attrName>
                                            </p:attrNameLst>
                                          </p:cBhvr>
                                          <p:to>
                                            <p:strVal val="visible"/>
                                          </p:to>
                                        </p:set>
                                        <p:anim calcmode="lin" valueType="num">
                                          <p:cBhvr>
                                            <p:cTn id="63" dur="300" fill="hold"/>
                                            <p:tgtEl>
                                              <p:spTgt spid="66"/>
                                            </p:tgtEl>
                                            <p:attrNameLst>
                                              <p:attrName>ppt_w</p:attrName>
                                            </p:attrNameLst>
                                          </p:cBhvr>
                                          <p:tavLst>
                                            <p:tav tm="0">
                                              <p:val>
                                                <p:fltVal val="0"/>
                                              </p:val>
                                            </p:tav>
                                            <p:tav tm="100000">
                                              <p:val>
                                                <p:strVal val="#ppt_w"/>
                                              </p:val>
                                            </p:tav>
                                          </p:tavLst>
                                        </p:anim>
                                        <p:anim calcmode="lin" valueType="num">
                                          <p:cBhvr>
                                            <p:cTn id="64" dur="300" fill="hold"/>
                                            <p:tgtEl>
                                              <p:spTgt spid="66"/>
                                            </p:tgtEl>
                                            <p:attrNameLst>
                                              <p:attrName>ppt_h</p:attrName>
                                            </p:attrNameLst>
                                          </p:cBhvr>
                                          <p:tavLst>
                                            <p:tav tm="0">
                                              <p:val>
                                                <p:fltVal val="0"/>
                                              </p:val>
                                            </p:tav>
                                            <p:tav tm="100000">
                                              <p:val>
                                                <p:strVal val="#ppt_h"/>
                                              </p:val>
                                            </p:tav>
                                          </p:tavLst>
                                        </p:anim>
                                        <p:animEffect transition="in" filter="fade">
                                          <p:cBhvr>
                                            <p:cTn id="65" dur="300"/>
                                            <p:tgtEl>
                                              <p:spTgt spid="66"/>
                                            </p:tgtEl>
                                          </p:cBhvr>
                                        </p:animEffect>
                                      </p:childTnLst>
                                    </p:cTn>
                                  </p:par>
                                  <p:par>
                                    <p:cTn id="66" presetID="6" presetClass="emph" presetSubtype="0" autoRev="1" fill="hold" grpId="1" nodeType="withEffect">
                                      <p:stCondLst>
                                        <p:cond delay="2000"/>
                                      </p:stCondLst>
                                      <p:childTnLst>
                                        <p:animScale>
                                          <p:cBhvr>
                                            <p:cTn id="67" dur="150" fill="hold"/>
                                            <p:tgtEl>
                                              <p:spTgt spid="66"/>
                                            </p:tgtEl>
                                          </p:cBhvr>
                                          <p:by x="110000" y="110000"/>
                                        </p:animScale>
                                      </p:childTnLst>
                                    </p:cTn>
                                  </p:par>
                                  <p:par>
                                    <p:cTn id="68" presetID="53" presetClass="entr" presetSubtype="16" fill="hold" grpId="0" nodeType="withEffect">
                                      <p:stCondLst>
                                        <p:cond delay="600"/>
                                      </p:stCondLst>
                                      <p:childTnLst>
                                        <p:set>
                                          <p:cBhvr>
                                            <p:cTn id="69" dur="1" fill="hold">
                                              <p:stCondLst>
                                                <p:cond delay="0"/>
                                              </p:stCondLst>
                                            </p:cTn>
                                            <p:tgtEl>
                                              <p:spTgt spid="76"/>
                                            </p:tgtEl>
                                            <p:attrNameLst>
                                              <p:attrName>style.visibility</p:attrName>
                                            </p:attrNameLst>
                                          </p:cBhvr>
                                          <p:to>
                                            <p:strVal val="visible"/>
                                          </p:to>
                                        </p:set>
                                        <p:anim calcmode="lin" valueType="num">
                                          <p:cBhvr>
                                            <p:cTn id="70" dur="300" fill="hold"/>
                                            <p:tgtEl>
                                              <p:spTgt spid="76"/>
                                            </p:tgtEl>
                                            <p:attrNameLst>
                                              <p:attrName>ppt_w</p:attrName>
                                            </p:attrNameLst>
                                          </p:cBhvr>
                                          <p:tavLst>
                                            <p:tav tm="0">
                                              <p:val>
                                                <p:fltVal val="0"/>
                                              </p:val>
                                            </p:tav>
                                            <p:tav tm="100000">
                                              <p:val>
                                                <p:strVal val="#ppt_w"/>
                                              </p:val>
                                            </p:tav>
                                          </p:tavLst>
                                        </p:anim>
                                        <p:anim calcmode="lin" valueType="num">
                                          <p:cBhvr>
                                            <p:cTn id="71" dur="300" fill="hold"/>
                                            <p:tgtEl>
                                              <p:spTgt spid="76"/>
                                            </p:tgtEl>
                                            <p:attrNameLst>
                                              <p:attrName>ppt_h</p:attrName>
                                            </p:attrNameLst>
                                          </p:cBhvr>
                                          <p:tavLst>
                                            <p:tav tm="0">
                                              <p:val>
                                                <p:fltVal val="0"/>
                                              </p:val>
                                            </p:tav>
                                            <p:tav tm="100000">
                                              <p:val>
                                                <p:strVal val="#ppt_h"/>
                                              </p:val>
                                            </p:tav>
                                          </p:tavLst>
                                        </p:anim>
                                        <p:animEffect transition="in" filter="fade">
                                          <p:cBhvr>
                                            <p:cTn id="72" dur="300"/>
                                            <p:tgtEl>
                                              <p:spTgt spid="76"/>
                                            </p:tgtEl>
                                          </p:cBhvr>
                                        </p:animEffect>
                                      </p:childTnLst>
                                    </p:cTn>
                                  </p:par>
                                  <p:par>
                                    <p:cTn id="73" presetID="6" presetClass="emph" presetSubtype="0" autoRev="1" fill="hold" grpId="1" nodeType="withEffect">
                                      <p:stCondLst>
                                        <p:cond delay="900"/>
                                      </p:stCondLst>
                                      <p:childTnLst>
                                        <p:animScale>
                                          <p:cBhvr>
                                            <p:cTn id="74" dur="150" fill="hold"/>
                                            <p:tgtEl>
                                              <p:spTgt spid="76"/>
                                            </p:tgtEl>
                                          </p:cBhvr>
                                          <p:by x="110000" y="110000"/>
                                        </p:animScale>
                                      </p:childTnLst>
                                    </p:cTn>
                                  </p:par>
                                  <p:par>
                                    <p:cTn id="75" presetID="22" presetClass="entr" presetSubtype="4" fill="hold" grpId="0" nodeType="withEffect">
                                      <p:stCondLst>
                                        <p:cond delay="900"/>
                                      </p:stCondLst>
                                      <p:childTnLst>
                                        <p:set>
                                          <p:cBhvr>
                                            <p:cTn id="76" dur="1" fill="hold">
                                              <p:stCondLst>
                                                <p:cond delay="0"/>
                                              </p:stCondLst>
                                            </p:cTn>
                                            <p:tgtEl>
                                              <p:spTgt spid="43"/>
                                            </p:tgtEl>
                                            <p:attrNameLst>
                                              <p:attrName>style.visibility</p:attrName>
                                            </p:attrNameLst>
                                          </p:cBhvr>
                                          <p:to>
                                            <p:strVal val="visible"/>
                                          </p:to>
                                        </p:set>
                                        <p:animEffect transition="in" filter="wipe(down)">
                                          <p:cBhvr>
                                            <p:cTn id="77" dur="500"/>
                                            <p:tgtEl>
                                              <p:spTgt spid="43"/>
                                            </p:tgtEl>
                                          </p:cBhvr>
                                        </p:animEffect>
                                      </p:childTnLst>
                                    </p:cTn>
                                  </p:par>
                                  <p:par>
                                    <p:cTn id="78" presetID="22" presetClass="entr" presetSubtype="4" fill="hold" grpId="0" nodeType="withEffect">
                                      <p:stCondLst>
                                        <p:cond delay="1400"/>
                                      </p:stCondLst>
                                      <p:childTnLst>
                                        <p:set>
                                          <p:cBhvr>
                                            <p:cTn id="79" dur="1" fill="hold">
                                              <p:stCondLst>
                                                <p:cond delay="0"/>
                                              </p:stCondLst>
                                            </p:cTn>
                                            <p:tgtEl>
                                              <p:spTgt spid="60"/>
                                            </p:tgtEl>
                                            <p:attrNameLst>
                                              <p:attrName>style.visibility</p:attrName>
                                            </p:attrNameLst>
                                          </p:cBhvr>
                                          <p:to>
                                            <p:strVal val="visible"/>
                                          </p:to>
                                        </p:set>
                                        <p:animEffect transition="in" filter="wipe(down)">
                                          <p:cBhvr>
                                            <p:cTn id="80" dur="500"/>
                                            <p:tgtEl>
                                              <p:spTgt spid="60"/>
                                            </p:tgtEl>
                                          </p:cBhvr>
                                        </p:animEffect>
                                      </p:childTnLst>
                                    </p:cTn>
                                  </p:par>
                                  <p:par>
                                    <p:cTn id="81" presetID="53" presetClass="entr" presetSubtype="16" fill="hold" grpId="0" nodeType="withEffect">
                                      <p:stCondLst>
                                        <p:cond delay="1900"/>
                                      </p:stCondLst>
                                      <p:childTnLst>
                                        <p:set>
                                          <p:cBhvr>
                                            <p:cTn id="82" dur="1" fill="hold">
                                              <p:stCondLst>
                                                <p:cond delay="0"/>
                                              </p:stCondLst>
                                            </p:cTn>
                                            <p:tgtEl>
                                              <p:spTgt spid="67"/>
                                            </p:tgtEl>
                                            <p:attrNameLst>
                                              <p:attrName>style.visibility</p:attrName>
                                            </p:attrNameLst>
                                          </p:cBhvr>
                                          <p:to>
                                            <p:strVal val="visible"/>
                                          </p:to>
                                        </p:set>
                                        <p:anim calcmode="lin" valueType="num">
                                          <p:cBhvr>
                                            <p:cTn id="83" dur="300" fill="hold"/>
                                            <p:tgtEl>
                                              <p:spTgt spid="67"/>
                                            </p:tgtEl>
                                            <p:attrNameLst>
                                              <p:attrName>ppt_w</p:attrName>
                                            </p:attrNameLst>
                                          </p:cBhvr>
                                          <p:tavLst>
                                            <p:tav tm="0">
                                              <p:val>
                                                <p:fltVal val="0"/>
                                              </p:val>
                                            </p:tav>
                                            <p:tav tm="100000">
                                              <p:val>
                                                <p:strVal val="#ppt_w"/>
                                              </p:val>
                                            </p:tav>
                                          </p:tavLst>
                                        </p:anim>
                                        <p:anim calcmode="lin" valueType="num">
                                          <p:cBhvr>
                                            <p:cTn id="84" dur="300" fill="hold"/>
                                            <p:tgtEl>
                                              <p:spTgt spid="67"/>
                                            </p:tgtEl>
                                            <p:attrNameLst>
                                              <p:attrName>ppt_h</p:attrName>
                                            </p:attrNameLst>
                                          </p:cBhvr>
                                          <p:tavLst>
                                            <p:tav tm="0">
                                              <p:val>
                                                <p:fltVal val="0"/>
                                              </p:val>
                                            </p:tav>
                                            <p:tav tm="100000">
                                              <p:val>
                                                <p:strVal val="#ppt_h"/>
                                              </p:val>
                                            </p:tav>
                                          </p:tavLst>
                                        </p:anim>
                                        <p:animEffect transition="in" filter="fade">
                                          <p:cBhvr>
                                            <p:cTn id="85" dur="300"/>
                                            <p:tgtEl>
                                              <p:spTgt spid="67"/>
                                            </p:tgtEl>
                                          </p:cBhvr>
                                        </p:animEffect>
                                      </p:childTnLst>
                                    </p:cTn>
                                  </p:par>
                                  <p:par>
                                    <p:cTn id="86" presetID="6" presetClass="emph" presetSubtype="0" autoRev="1" fill="hold" grpId="1" nodeType="withEffect">
                                      <p:stCondLst>
                                        <p:cond delay="2200"/>
                                      </p:stCondLst>
                                      <p:childTnLst>
                                        <p:animScale>
                                          <p:cBhvr>
                                            <p:cTn id="87" dur="150" fill="hold"/>
                                            <p:tgtEl>
                                              <p:spTgt spid="67"/>
                                            </p:tgtEl>
                                          </p:cBhvr>
                                          <p:by x="110000" y="110000"/>
                                        </p:animScale>
                                      </p:childTnLst>
                                    </p:cTn>
                                  </p:par>
                                  <p:par>
                                    <p:cTn id="88" presetID="53" presetClass="entr" presetSubtype="16" fill="hold" grpId="0" nodeType="withEffect">
                                      <p:stCondLst>
                                        <p:cond delay="800"/>
                                      </p:stCondLst>
                                      <p:childTnLst>
                                        <p:set>
                                          <p:cBhvr>
                                            <p:cTn id="89" dur="1" fill="hold">
                                              <p:stCondLst>
                                                <p:cond delay="0"/>
                                              </p:stCondLst>
                                            </p:cTn>
                                            <p:tgtEl>
                                              <p:spTgt spid="77"/>
                                            </p:tgtEl>
                                            <p:attrNameLst>
                                              <p:attrName>style.visibility</p:attrName>
                                            </p:attrNameLst>
                                          </p:cBhvr>
                                          <p:to>
                                            <p:strVal val="visible"/>
                                          </p:to>
                                        </p:set>
                                        <p:anim calcmode="lin" valueType="num">
                                          <p:cBhvr>
                                            <p:cTn id="90" dur="300" fill="hold"/>
                                            <p:tgtEl>
                                              <p:spTgt spid="77"/>
                                            </p:tgtEl>
                                            <p:attrNameLst>
                                              <p:attrName>ppt_w</p:attrName>
                                            </p:attrNameLst>
                                          </p:cBhvr>
                                          <p:tavLst>
                                            <p:tav tm="0">
                                              <p:val>
                                                <p:fltVal val="0"/>
                                              </p:val>
                                            </p:tav>
                                            <p:tav tm="100000">
                                              <p:val>
                                                <p:strVal val="#ppt_w"/>
                                              </p:val>
                                            </p:tav>
                                          </p:tavLst>
                                        </p:anim>
                                        <p:anim calcmode="lin" valueType="num">
                                          <p:cBhvr>
                                            <p:cTn id="91" dur="300" fill="hold"/>
                                            <p:tgtEl>
                                              <p:spTgt spid="77"/>
                                            </p:tgtEl>
                                            <p:attrNameLst>
                                              <p:attrName>ppt_h</p:attrName>
                                            </p:attrNameLst>
                                          </p:cBhvr>
                                          <p:tavLst>
                                            <p:tav tm="0">
                                              <p:val>
                                                <p:fltVal val="0"/>
                                              </p:val>
                                            </p:tav>
                                            <p:tav tm="100000">
                                              <p:val>
                                                <p:strVal val="#ppt_h"/>
                                              </p:val>
                                            </p:tav>
                                          </p:tavLst>
                                        </p:anim>
                                        <p:animEffect transition="in" filter="fade">
                                          <p:cBhvr>
                                            <p:cTn id="92" dur="300"/>
                                            <p:tgtEl>
                                              <p:spTgt spid="77"/>
                                            </p:tgtEl>
                                          </p:cBhvr>
                                        </p:animEffect>
                                      </p:childTnLst>
                                    </p:cTn>
                                  </p:par>
                                  <p:par>
                                    <p:cTn id="93" presetID="6" presetClass="emph" presetSubtype="0" autoRev="1" fill="hold" grpId="1" nodeType="withEffect">
                                      <p:stCondLst>
                                        <p:cond delay="1100"/>
                                      </p:stCondLst>
                                      <p:childTnLst>
                                        <p:animScale>
                                          <p:cBhvr>
                                            <p:cTn id="94" dur="150" fill="hold"/>
                                            <p:tgtEl>
                                              <p:spTgt spid="77"/>
                                            </p:tgtEl>
                                          </p:cBhvr>
                                          <p:by x="110000" y="110000"/>
                                        </p:animScale>
                                      </p:childTnLst>
                                    </p:cTn>
                                  </p:par>
                                  <p:par>
                                    <p:cTn id="95" presetID="22" presetClass="entr" presetSubtype="4" fill="hold" grpId="0" nodeType="withEffect">
                                      <p:stCondLst>
                                        <p:cond delay="1100"/>
                                      </p:stCondLst>
                                      <p:childTnLst>
                                        <p:set>
                                          <p:cBhvr>
                                            <p:cTn id="96" dur="1" fill="hold">
                                              <p:stCondLst>
                                                <p:cond delay="0"/>
                                              </p:stCondLst>
                                            </p:cTn>
                                            <p:tgtEl>
                                              <p:spTgt spid="44"/>
                                            </p:tgtEl>
                                            <p:attrNameLst>
                                              <p:attrName>style.visibility</p:attrName>
                                            </p:attrNameLst>
                                          </p:cBhvr>
                                          <p:to>
                                            <p:strVal val="visible"/>
                                          </p:to>
                                        </p:set>
                                        <p:animEffect transition="in" filter="wipe(down)">
                                          <p:cBhvr>
                                            <p:cTn id="97" dur="500"/>
                                            <p:tgtEl>
                                              <p:spTgt spid="44"/>
                                            </p:tgtEl>
                                          </p:cBhvr>
                                        </p:animEffect>
                                      </p:childTnLst>
                                    </p:cTn>
                                  </p:par>
                                  <p:par>
                                    <p:cTn id="98" presetID="22" presetClass="entr" presetSubtype="4" fill="hold" grpId="0" nodeType="withEffect">
                                      <p:stCondLst>
                                        <p:cond delay="1600"/>
                                      </p:stCondLst>
                                      <p:childTnLst>
                                        <p:set>
                                          <p:cBhvr>
                                            <p:cTn id="99" dur="1" fill="hold">
                                              <p:stCondLst>
                                                <p:cond delay="0"/>
                                              </p:stCondLst>
                                            </p:cTn>
                                            <p:tgtEl>
                                              <p:spTgt spid="57"/>
                                            </p:tgtEl>
                                            <p:attrNameLst>
                                              <p:attrName>style.visibility</p:attrName>
                                            </p:attrNameLst>
                                          </p:cBhvr>
                                          <p:to>
                                            <p:strVal val="visible"/>
                                          </p:to>
                                        </p:set>
                                        <p:animEffect transition="in" filter="wipe(down)">
                                          <p:cBhvr>
                                            <p:cTn id="100" dur="500"/>
                                            <p:tgtEl>
                                              <p:spTgt spid="57"/>
                                            </p:tgtEl>
                                          </p:cBhvr>
                                        </p:animEffect>
                                      </p:childTnLst>
                                    </p:cTn>
                                  </p:par>
                                  <p:par>
                                    <p:cTn id="101" presetID="53" presetClass="entr" presetSubtype="16" fill="hold" grpId="0" nodeType="withEffect">
                                      <p:stCondLst>
                                        <p:cond delay="2100"/>
                                      </p:stCondLst>
                                      <p:childTnLst>
                                        <p:set>
                                          <p:cBhvr>
                                            <p:cTn id="102" dur="1" fill="hold">
                                              <p:stCondLst>
                                                <p:cond delay="0"/>
                                              </p:stCondLst>
                                            </p:cTn>
                                            <p:tgtEl>
                                              <p:spTgt spid="68"/>
                                            </p:tgtEl>
                                            <p:attrNameLst>
                                              <p:attrName>style.visibility</p:attrName>
                                            </p:attrNameLst>
                                          </p:cBhvr>
                                          <p:to>
                                            <p:strVal val="visible"/>
                                          </p:to>
                                        </p:set>
                                        <p:anim calcmode="lin" valueType="num">
                                          <p:cBhvr>
                                            <p:cTn id="103" dur="300" fill="hold"/>
                                            <p:tgtEl>
                                              <p:spTgt spid="68"/>
                                            </p:tgtEl>
                                            <p:attrNameLst>
                                              <p:attrName>ppt_w</p:attrName>
                                            </p:attrNameLst>
                                          </p:cBhvr>
                                          <p:tavLst>
                                            <p:tav tm="0">
                                              <p:val>
                                                <p:fltVal val="0"/>
                                              </p:val>
                                            </p:tav>
                                            <p:tav tm="100000">
                                              <p:val>
                                                <p:strVal val="#ppt_w"/>
                                              </p:val>
                                            </p:tav>
                                          </p:tavLst>
                                        </p:anim>
                                        <p:anim calcmode="lin" valueType="num">
                                          <p:cBhvr>
                                            <p:cTn id="104" dur="300" fill="hold"/>
                                            <p:tgtEl>
                                              <p:spTgt spid="68"/>
                                            </p:tgtEl>
                                            <p:attrNameLst>
                                              <p:attrName>ppt_h</p:attrName>
                                            </p:attrNameLst>
                                          </p:cBhvr>
                                          <p:tavLst>
                                            <p:tav tm="0">
                                              <p:val>
                                                <p:fltVal val="0"/>
                                              </p:val>
                                            </p:tav>
                                            <p:tav tm="100000">
                                              <p:val>
                                                <p:strVal val="#ppt_h"/>
                                              </p:val>
                                            </p:tav>
                                          </p:tavLst>
                                        </p:anim>
                                        <p:animEffect transition="in" filter="fade">
                                          <p:cBhvr>
                                            <p:cTn id="105" dur="300"/>
                                            <p:tgtEl>
                                              <p:spTgt spid="68"/>
                                            </p:tgtEl>
                                          </p:cBhvr>
                                        </p:animEffect>
                                      </p:childTnLst>
                                    </p:cTn>
                                  </p:par>
                                  <p:par>
                                    <p:cTn id="106" presetID="6" presetClass="emph" presetSubtype="0" autoRev="1" fill="hold" grpId="1" nodeType="withEffect">
                                      <p:stCondLst>
                                        <p:cond delay="2400"/>
                                      </p:stCondLst>
                                      <p:childTnLst>
                                        <p:animScale>
                                          <p:cBhvr>
                                            <p:cTn id="107" dur="150" fill="hold"/>
                                            <p:tgtEl>
                                              <p:spTgt spid="68"/>
                                            </p:tgtEl>
                                          </p:cBhvr>
                                          <p:by x="110000" y="110000"/>
                                        </p:animScale>
                                      </p:childTnLst>
                                    </p:cTn>
                                  </p:par>
                                  <p:par>
                                    <p:cTn id="108" presetID="53" presetClass="entr" presetSubtype="16" fill="hold" grpId="0" nodeType="withEffect">
                                      <p:stCondLst>
                                        <p:cond delay="1000"/>
                                      </p:stCondLst>
                                      <p:childTnLst>
                                        <p:set>
                                          <p:cBhvr>
                                            <p:cTn id="109" dur="1" fill="hold">
                                              <p:stCondLst>
                                                <p:cond delay="0"/>
                                              </p:stCondLst>
                                            </p:cTn>
                                            <p:tgtEl>
                                              <p:spTgt spid="78"/>
                                            </p:tgtEl>
                                            <p:attrNameLst>
                                              <p:attrName>style.visibility</p:attrName>
                                            </p:attrNameLst>
                                          </p:cBhvr>
                                          <p:to>
                                            <p:strVal val="visible"/>
                                          </p:to>
                                        </p:set>
                                        <p:anim calcmode="lin" valueType="num">
                                          <p:cBhvr>
                                            <p:cTn id="110" dur="300" fill="hold"/>
                                            <p:tgtEl>
                                              <p:spTgt spid="78"/>
                                            </p:tgtEl>
                                            <p:attrNameLst>
                                              <p:attrName>ppt_w</p:attrName>
                                            </p:attrNameLst>
                                          </p:cBhvr>
                                          <p:tavLst>
                                            <p:tav tm="0">
                                              <p:val>
                                                <p:fltVal val="0"/>
                                              </p:val>
                                            </p:tav>
                                            <p:tav tm="100000">
                                              <p:val>
                                                <p:strVal val="#ppt_w"/>
                                              </p:val>
                                            </p:tav>
                                          </p:tavLst>
                                        </p:anim>
                                        <p:anim calcmode="lin" valueType="num">
                                          <p:cBhvr>
                                            <p:cTn id="111" dur="300" fill="hold"/>
                                            <p:tgtEl>
                                              <p:spTgt spid="78"/>
                                            </p:tgtEl>
                                            <p:attrNameLst>
                                              <p:attrName>ppt_h</p:attrName>
                                            </p:attrNameLst>
                                          </p:cBhvr>
                                          <p:tavLst>
                                            <p:tav tm="0">
                                              <p:val>
                                                <p:fltVal val="0"/>
                                              </p:val>
                                            </p:tav>
                                            <p:tav tm="100000">
                                              <p:val>
                                                <p:strVal val="#ppt_h"/>
                                              </p:val>
                                            </p:tav>
                                          </p:tavLst>
                                        </p:anim>
                                        <p:animEffect transition="in" filter="fade">
                                          <p:cBhvr>
                                            <p:cTn id="112" dur="300"/>
                                            <p:tgtEl>
                                              <p:spTgt spid="78"/>
                                            </p:tgtEl>
                                          </p:cBhvr>
                                        </p:animEffect>
                                      </p:childTnLst>
                                    </p:cTn>
                                  </p:par>
                                  <p:par>
                                    <p:cTn id="113" presetID="6" presetClass="emph" presetSubtype="0" autoRev="1" fill="hold" grpId="1" nodeType="withEffect">
                                      <p:stCondLst>
                                        <p:cond delay="1300"/>
                                      </p:stCondLst>
                                      <p:childTnLst>
                                        <p:animScale>
                                          <p:cBhvr>
                                            <p:cTn id="114" dur="150" fill="hold"/>
                                            <p:tgtEl>
                                              <p:spTgt spid="78"/>
                                            </p:tgtEl>
                                          </p:cBhvr>
                                          <p:by x="110000" y="110000"/>
                                        </p:animScale>
                                      </p:childTnLst>
                                    </p:cTn>
                                  </p:par>
                                  <p:par>
                                    <p:cTn id="115" presetID="22" presetClass="entr" presetSubtype="4" fill="hold" grpId="0" nodeType="withEffect">
                                      <p:stCondLst>
                                        <p:cond delay="1300"/>
                                      </p:stCondLst>
                                      <p:childTnLst>
                                        <p:set>
                                          <p:cBhvr>
                                            <p:cTn id="116" dur="1" fill="hold">
                                              <p:stCondLst>
                                                <p:cond delay="0"/>
                                              </p:stCondLst>
                                            </p:cTn>
                                            <p:tgtEl>
                                              <p:spTgt spid="45"/>
                                            </p:tgtEl>
                                            <p:attrNameLst>
                                              <p:attrName>style.visibility</p:attrName>
                                            </p:attrNameLst>
                                          </p:cBhvr>
                                          <p:to>
                                            <p:strVal val="visible"/>
                                          </p:to>
                                        </p:set>
                                        <p:animEffect transition="in" filter="wipe(down)">
                                          <p:cBhvr>
                                            <p:cTn id="117" dur="500"/>
                                            <p:tgtEl>
                                              <p:spTgt spid="45"/>
                                            </p:tgtEl>
                                          </p:cBhvr>
                                        </p:animEffect>
                                      </p:childTnLst>
                                    </p:cTn>
                                  </p:par>
                                  <p:par>
                                    <p:cTn id="118" presetID="22" presetClass="entr" presetSubtype="4" fill="hold" grpId="0" nodeType="withEffect">
                                      <p:stCondLst>
                                        <p:cond delay="1800"/>
                                      </p:stCondLst>
                                      <p:childTnLst>
                                        <p:set>
                                          <p:cBhvr>
                                            <p:cTn id="119" dur="1" fill="hold">
                                              <p:stCondLst>
                                                <p:cond delay="0"/>
                                              </p:stCondLst>
                                            </p:cTn>
                                            <p:tgtEl>
                                              <p:spTgt spid="53"/>
                                            </p:tgtEl>
                                            <p:attrNameLst>
                                              <p:attrName>style.visibility</p:attrName>
                                            </p:attrNameLst>
                                          </p:cBhvr>
                                          <p:to>
                                            <p:strVal val="visible"/>
                                          </p:to>
                                        </p:set>
                                        <p:animEffect transition="in" filter="wipe(down)">
                                          <p:cBhvr>
                                            <p:cTn id="120" dur="500"/>
                                            <p:tgtEl>
                                              <p:spTgt spid="53"/>
                                            </p:tgtEl>
                                          </p:cBhvr>
                                        </p:animEffect>
                                      </p:childTnLst>
                                    </p:cTn>
                                  </p:par>
                                  <p:par>
                                    <p:cTn id="121" presetID="53" presetClass="entr" presetSubtype="16" fill="hold" grpId="0" nodeType="withEffect">
                                      <p:stCondLst>
                                        <p:cond delay="2300"/>
                                      </p:stCondLst>
                                      <p:childTnLst>
                                        <p:set>
                                          <p:cBhvr>
                                            <p:cTn id="122" dur="1" fill="hold">
                                              <p:stCondLst>
                                                <p:cond delay="0"/>
                                              </p:stCondLst>
                                            </p:cTn>
                                            <p:tgtEl>
                                              <p:spTgt spid="69"/>
                                            </p:tgtEl>
                                            <p:attrNameLst>
                                              <p:attrName>style.visibility</p:attrName>
                                            </p:attrNameLst>
                                          </p:cBhvr>
                                          <p:to>
                                            <p:strVal val="visible"/>
                                          </p:to>
                                        </p:set>
                                        <p:anim calcmode="lin" valueType="num">
                                          <p:cBhvr>
                                            <p:cTn id="123" dur="300" fill="hold"/>
                                            <p:tgtEl>
                                              <p:spTgt spid="69"/>
                                            </p:tgtEl>
                                            <p:attrNameLst>
                                              <p:attrName>ppt_w</p:attrName>
                                            </p:attrNameLst>
                                          </p:cBhvr>
                                          <p:tavLst>
                                            <p:tav tm="0">
                                              <p:val>
                                                <p:fltVal val="0"/>
                                              </p:val>
                                            </p:tav>
                                            <p:tav tm="100000">
                                              <p:val>
                                                <p:strVal val="#ppt_w"/>
                                              </p:val>
                                            </p:tav>
                                          </p:tavLst>
                                        </p:anim>
                                        <p:anim calcmode="lin" valueType="num">
                                          <p:cBhvr>
                                            <p:cTn id="124" dur="300" fill="hold"/>
                                            <p:tgtEl>
                                              <p:spTgt spid="69"/>
                                            </p:tgtEl>
                                            <p:attrNameLst>
                                              <p:attrName>ppt_h</p:attrName>
                                            </p:attrNameLst>
                                          </p:cBhvr>
                                          <p:tavLst>
                                            <p:tav tm="0">
                                              <p:val>
                                                <p:fltVal val="0"/>
                                              </p:val>
                                            </p:tav>
                                            <p:tav tm="100000">
                                              <p:val>
                                                <p:strVal val="#ppt_h"/>
                                              </p:val>
                                            </p:tav>
                                          </p:tavLst>
                                        </p:anim>
                                        <p:animEffect transition="in" filter="fade">
                                          <p:cBhvr>
                                            <p:cTn id="125" dur="300"/>
                                            <p:tgtEl>
                                              <p:spTgt spid="69"/>
                                            </p:tgtEl>
                                          </p:cBhvr>
                                        </p:animEffect>
                                      </p:childTnLst>
                                    </p:cTn>
                                  </p:par>
                                  <p:par>
                                    <p:cTn id="126" presetID="6" presetClass="emph" presetSubtype="0" autoRev="1" fill="hold" grpId="1" nodeType="withEffect">
                                      <p:stCondLst>
                                        <p:cond delay="2600"/>
                                      </p:stCondLst>
                                      <p:childTnLst>
                                        <p:animScale>
                                          <p:cBhvr>
                                            <p:cTn id="127" dur="150" fill="hold"/>
                                            <p:tgtEl>
                                              <p:spTgt spid="69"/>
                                            </p:tgtEl>
                                          </p:cBhvr>
                                          <p:by x="110000" y="110000"/>
                                        </p:animScale>
                                      </p:childTnLst>
                                    </p:cTn>
                                  </p:par>
                                  <p:par>
                                    <p:cTn id="128" presetID="53" presetClass="entr" presetSubtype="16" fill="hold" grpId="0" nodeType="withEffect">
                                      <p:stCondLst>
                                        <p:cond delay="1200"/>
                                      </p:stCondLst>
                                      <p:childTnLst>
                                        <p:set>
                                          <p:cBhvr>
                                            <p:cTn id="129" dur="1" fill="hold">
                                              <p:stCondLst>
                                                <p:cond delay="0"/>
                                              </p:stCondLst>
                                            </p:cTn>
                                            <p:tgtEl>
                                              <p:spTgt spid="79"/>
                                            </p:tgtEl>
                                            <p:attrNameLst>
                                              <p:attrName>style.visibility</p:attrName>
                                            </p:attrNameLst>
                                          </p:cBhvr>
                                          <p:to>
                                            <p:strVal val="visible"/>
                                          </p:to>
                                        </p:set>
                                        <p:anim calcmode="lin" valueType="num">
                                          <p:cBhvr>
                                            <p:cTn id="130" dur="300" fill="hold"/>
                                            <p:tgtEl>
                                              <p:spTgt spid="79"/>
                                            </p:tgtEl>
                                            <p:attrNameLst>
                                              <p:attrName>ppt_w</p:attrName>
                                            </p:attrNameLst>
                                          </p:cBhvr>
                                          <p:tavLst>
                                            <p:tav tm="0">
                                              <p:val>
                                                <p:fltVal val="0"/>
                                              </p:val>
                                            </p:tav>
                                            <p:tav tm="100000">
                                              <p:val>
                                                <p:strVal val="#ppt_w"/>
                                              </p:val>
                                            </p:tav>
                                          </p:tavLst>
                                        </p:anim>
                                        <p:anim calcmode="lin" valueType="num">
                                          <p:cBhvr>
                                            <p:cTn id="131" dur="300" fill="hold"/>
                                            <p:tgtEl>
                                              <p:spTgt spid="79"/>
                                            </p:tgtEl>
                                            <p:attrNameLst>
                                              <p:attrName>ppt_h</p:attrName>
                                            </p:attrNameLst>
                                          </p:cBhvr>
                                          <p:tavLst>
                                            <p:tav tm="0">
                                              <p:val>
                                                <p:fltVal val="0"/>
                                              </p:val>
                                            </p:tav>
                                            <p:tav tm="100000">
                                              <p:val>
                                                <p:strVal val="#ppt_h"/>
                                              </p:val>
                                            </p:tav>
                                          </p:tavLst>
                                        </p:anim>
                                        <p:animEffect transition="in" filter="fade">
                                          <p:cBhvr>
                                            <p:cTn id="132" dur="300"/>
                                            <p:tgtEl>
                                              <p:spTgt spid="79"/>
                                            </p:tgtEl>
                                          </p:cBhvr>
                                        </p:animEffect>
                                      </p:childTnLst>
                                    </p:cTn>
                                  </p:par>
                                  <p:par>
                                    <p:cTn id="133" presetID="6" presetClass="emph" presetSubtype="0" autoRev="1" fill="hold" grpId="1" nodeType="withEffect">
                                      <p:stCondLst>
                                        <p:cond delay="1500"/>
                                      </p:stCondLst>
                                      <p:childTnLst>
                                        <p:animScale>
                                          <p:cBhvr>
                                            <p:cTn id="134" dur="150" fill="hold"/>
                                            <p:tgtEl>
                                              <p:spTgt spid="79"/>
                                            </p:tgtEl>
                                          </p:cBhvr>
                                          <p:by x="110000" y="110000"/>
                                        </p:animScale>
                                      </p:childTnLst>
                                    </p:cTn>
                                  </p:par>
                                  <p:par>
                                    <p:cTn id="135" presetID="22" presetClass="entr" presetSubtype="4" fill="hold" grpId="0" nodeType="withEffect">
                                      <p:stCondLst>
                                        <p:cond delay="1500"/>
                                      </p:stCondLst>
                                      <p:childTnLst>
                                        <p:set>
                                          <p:cBhvr>
                                            <p:cTn id="136" dur="1" fill="hold">
                                              <p:stCondLst>
                                                <p:cond delay="0"/>
                                              </p:stCondLst>
                                            </p:cTn>
                                            <p:tgtEl>
                                              <p:spTgt spid="46"/>
                                            </p:tgtEl>
                                            <p:attrNameLst>
                                              <p:attrName>style.visibility</p:attrName>
                                            </p:attrNameLst>
                                          </p:cBhvr>
                                          <p:to>
                                            <p:strVal val="visible"/>
                                          </p:to>
                                        </p:set>
                                        <p:animEffect transition="in" filter="wipe(down)">
                                          <p:cBhvr>
                                            <p:cTn id="137" dur="500"/>
                                            <p:tgtEl>
                                              <p:spTgt spid="46"/>
                                            </p:tgtEl>
                                          </p:cBhvr>
                                        </p:animEffect>
                                      </p:childTnLst>
                                    </p:cTn>
                                  </p:par>
                                  <p:par>
                                    <p:cTn id="138" presetID="22" presetClass="entr" presetSubtype="4" fill="hold" grpId="0" nodeType="withEffect">
                                      <p:stCondLst>
                                        <p:cond delay="2000"/>
                                      </p:stCondLst>
                                      <p:childTnLst>
                                        <p:set>
                                          <p:cBhvr>
                                            <p:cTn id="139" dur="1" fill="hold">
                                              <p:stCondLst>
                                                <p:cond delay="0"/>
                                              </p:stCondLst>
                                            </p:cTn>
                                            <p:tgtEl>
                                              <p:spTgt spid="58"/>
                                            </p:tgtEl>
                                            <p:attrNameLst>
                                              <p:attrName>style.visibility</p:attrName>
                                            </p:attrNameLst>
                                          </p:cBhvr>
                                          <p:to>
                                            <p:strVal val="visible"/>
                                          </p:to>
                                        </p:set>
                                        <p:animEffect transition="in" filter="wipe(down)">
                                          <p:cBhvr>
                                            <p:cTn id="140" dur="500"/>
                                            <p:tgtEl>
                                              <p:spTgt spid="58"/>
                                            </p:tgtEl>
                                          </p:cBhvr>
                                        </p:animEffect>
                                      </p:childTnLst>
                                    </p:cTn>
                                  </p:par>
                                  <p:par>
                                    <p:cTn id="141" presetID="53" presetClass="entr" presetSubtype="16" fill="hold" grpId="0" nodeType="withEffect">
                                      <p:stCondLst>
                                        <p:cond delay="2500"/>
                                      </p:stCondLst>
                                      <p:childTnLst>
                                        <p:set>
                                          <p:cBhvr>
                                            <p:cTn id="142" dur="1" fill="hold">
                                              <p:stCondLst>
                                                <p:cond delay="0"/>
                                              </p:stCondLst>
                                            </p:cTn>
                                            <p:tgtEl>
                                              <p:spTgt spid="70"/>
                                            </p:tgtEl>
                                            <p:attrNameLst>
                                              <p:attrName>style.visibility</p:attrName>
                                            </p:attrNameLst>
                                          </p:cBhvr>
                                          <p:to>
                                            <p:strVal val="visible"/>
                                          </p:to>
                                        </p:set>
                                        <p:anim calcmode="lin" valueType="num">
                                          <p:cBhvr>
                                            <p:cTn id="143" dur="300" fill="hold"/>
                                            <p:tgtEl>
                                              <p:spTgt spid="70"/>
                                            </p:tgtEl>
                                            <p:attrNameLst>
                                              <p:attrName>ppt_w</p:attrName>
                                            </p:attrNameLst>
                                          </p:cBhvr>
                                          <p:tavLst>
                                            <p:tav tm="0">
                                              <p:val>
                                                <p:fltVal val="0"/>
                                              </p:val>
                                            </p:tav>
                                            <p:tav tm="100000">
                                              <p:val>
                                                <p:strVal val="#ppt_w"/>
                                              </p:val>
                                            </p:tav>
                                          </p:tavLst>
                                        </p:anim>
                                        <p:anim calcmode="lin" valueType="num">
                                          <p:cBhvr>
                                            <p:cTn id="144" dur="300" fill="hold"/>
                                            <p:tgtEl>
                                              <p:spTgt spid="70"/>
                                            </p:tgtEl>
                                            <p:attrNameLst>
                                              <p:attrName>ppt_h</p:attrName>
                                            </p:attrNameLst>
                                          </p:cBhvr>
                                          <p:tavLst>
                                            <p:tav tm="0">
                                              <p:val>
                                                <p:fltVal val="0"/>
                                              </p:val>
                                            </p:tav>
                                            <p:tav tm="100000">
                                              <p:val>
                                                <p:strVal val="#ppt_h"/>
                                              </p:val>
                                            </p:tav>
                                          </p:tavLst>
                                        </p:anim>
                                        <p:animEffect transition="in" filter="fade">
                                          <p:cBhvr>
                                            <p:cTn id="145" dur="300"/>
                                            <p:tgtEl>
                                              <p:spTgt spid="70"/>
                                            </p:tgtEl>
                                          </p:cBhvr>
                                        </p:animEffect>
                                      </p:childTnLst>
                                    </p:cTn>
                                  </p:par>
                                  <p:par>
                                    <p:cTn id="146" presetID="6" presetClass="emph" presetSubtype="0" autoRev="1" fill="hold" grpId="1" nodeType="withEffect">
                                      <p:stCondLst>
                                        <p:cond delay="2800"/>
                                      </p:stCondLst>
                                      <p:childTnLst>
                                        <p:animScale>
                                          <p:cBhvr>
                                            <p:cTn id="147" dur="150" fill="hold"/>
                                            <p:tgtEl>
                                              <p:spTgt spid="70"/>
                                            </p:tgtEl>
                                          </p:cBhvr>
                                          <p:by x="110000" y="110000"/>
                                        </p:animScale>
                                      </p:childTnLst>
                                    </p:cTn>
                                  </p:par>
                                  <p:par>
                                    <p:cTn id="148" presetID="53" presetClass="entr" presetSubtype="16" fill="hold" grpId="0" nodeType="withEffect">
                                      <p:stCondLst>
                                        <p:cond delay="1400"/>
                                      </p:stCondLst>
                                      <p:childTnLst>
                                        <p:set>
                                          <p:cBhvr>
                                            <p:cTn id="149" dur="1" fill="hold">
                                              <p:stCondLst>
                                                <p:cond delay="0"/>
                                              </p:stCondLst>
                                            </p:cTn>
                                            <p:tgtEl>
                                              <p:spTgt spid="80"/>
                                            </p:tgtEl>
                                            <p:attrNameLst>
                                              <p:attrName>style.visibility</p:attrName>
                                            </p:attrNameLst>
                                          </p:cBhvr>
                                          <p:to>
                                            <p:strVal val="visible"/>
                                          </p:to>
                                        </p:set>
                                        <p:anim calcmode="lin" valueType="num">
                                          <p:cBhvr>
                                            <p:cTn id="150" dur="300" fill="hold"/>
                                            <p:tgtEl>
                                              <p:spTgt spid="80"/>
                                            </p:tgtEl>
                                            <p:attrNameLst>
                                              <p:attrName>ppt_w</p:attrName>
                                            </p:attrNameLst>
                                          </p:cBhvr>
                                          <p:tavLst>
                                            <p:tav tm="0">
                                              <p:val>
                                                <p:fltVal val="0"/>
                                              </p:val>
                                            </p:tav>
                                            <p:tav tm="100000">
                                              <p:val>
                                                <p:strVal val="#ppt_w"/>
                                              </p:val>
                                            </p:tav>
                                          </p:tavLst>
                                        </p:anim>
                                        <p:anim calcmode="lin" valueType="num">
                                          <p:cBhvr>
                                            <p:cTn id="151" dur="300" fill="hold"/>
                                            <p:tgtEl>
                                              <p:spTgt spid="80"/>
                                            </p:tgtEl>
                                            <p:attrNameLst>
                                              <p:attrName>ppt_h</p:attrName>
                                            </p:attrNameLst>
                                          </p:cBhvr>
                                          <p:tavLst>
                                            <p:tav tm="0">
                                              <p:val>
                                                <p:fltVal val="0"/>
                                              </p:val>
                                            </p:tav>
                                            <p:tav tm="100000">
                                              <p:val>
                                                <p:strVal val="#ppt_h"/>
                                              </p:val>
                                            </p:tav>
                                          </p:tavLst>
                                        </p:anim>
                                        <p:animEffect transition="in" filter="fade">
                                          <p:cBhvr>
                                            <p:cTn id="152" dur="300"/>
                                            <p:tgtEl>
                                              <p:spTgt spid="80"/>
                                            </p:tgtEl>
                                          </p:cBhvr>
                                        </p:animEffect>
                                      </p:childTnLst>
                                    </p:cTn>
                                  </p:par>
                                  <p:par>
                                    <p:cTn id="153" presetID="6" presetClass="emph" presetSubtype="0" autoRev="1" fill="hold" grpId="1" nodeType="withEffect">
                                      <p:stCondLst>
                                        <p:cond delay="1700"/>
                                      </p:stCondLst>
                                      <p:childTnLst>
                                        <p:animScale>
                                          <p:cBhvr>
                                            <p:cTn id="154" dur="150" fill="hold"/>
                                            <p:tgtEl>
                                              <p:spTgt spid="80"/>
                                            </p:tgtEl>
                                          </p:cBhvr>
                                          <p:by x="110000" y="110000"/>
                                        </p:animScale>
                                      </p:childTnLst>
                                    </p:cTn>
                                  </p:par>
                                  <p:par>
                                    <p:cTn id="155" presetID="22" presetClass="entr" presetSubtype="4" fill="hold" grpId="0" nodeType="withEffect">
                                      <p:stCondLst>
                                        <p:cond delay="1700"/>
                                      </p:stCondLst>
                                      <p:childTnLst>
                                        <p:set>
                                          <p:cBhvr>
                                            <p:cTn id="156" dur="1" fill="hold">
                                              <p:stCondLst>
                                                <p:cond delay="0"/>
                                              </p:stCondLst>
                                            </p:cTn>
                                            <p:tgtEl>
                                              <p:spTgt spid="47"/>
                                            </p:tgtEl>
                                            <p:attrNameLst>
                                              <p:attrName>style.visibility</p:attrName>
                                            </p:attrNameLst>
                                          </p:cBhvr>
                                          <p:to>
                                            <p:strVal val="visible"/>
                                          </p:to>
                                        </p:set>
                                        <p:animEffect transition="in" filter="wipe(down)">
                                          <p:cBhvr>
                                            <p:cTn id="157" dur="500"/>
                                            <p:tgtEl>
                                              <p:spTgt spid="47"/>
                                            </p:tgtEl>
                                          </p:cBhvr>
                                        </p:animEffect>
                                      </p:childTnLst>
                                    </p:cTn>
                                  </p:par>
                                  <p:par>
                                    <p:cTn id="158" presetID="22" presetClass="entr" presetSubtype="4" fill="hold" grpId="0" nodeType="withEffect">
                                      <p:stCondLst>
                                        <p:cond delay="2200"/>
                                      </p:stCondLst>
                                      <p:childTnLst>
                                        <p:set>
                                          <p:cBhvr>
                                            <p:cTn id="159" dur="1" fill="hold">
                                              <p:stCondLst>
                                                <p:cond delay="0"/>
                                              </p:stCondLst>
                                            </p:cTn>
                                            <p:tgtEl>
                                              <p:spTgt spid="54"/>
                                            </p:tgtEl>
                                            <p:attrNameLst>
                                              <p:attrName>style.visibility</p:attrName>
                                            </p:attrNameLst>
                                          </p:cBhvr>
                                          <p:to>
                                            <p:strVal val="visible"/>
                                          </p:to>
                                        </p:set>
                                        <p:animEffect transition="in" filter="wipe(down)">
                                          <p:cBhvr>
                                            <p:cTn id="160" dur="500"/>
                                            <p:tgtEl>
                                              <p:spTgt spid="54"/>
                                            </p:tgtEl>
                                          </p:cBhvr>
                                        </p:animEffect>
                                      </p:childTnLst>
                                    </p:cTn>
                                  </p:par>
                                  <p:par>
                                    <p:cTn id="161" presetID="53" presetClass="entr" presetSubtype="16" fill="hold" grpId="0" nodeType="withEffect">
                                      <p:stCondLst>
                                        <p:cond delay="2700"/>
                                      </p:stCondLst>
                                      <p:childTnLst>
                                        <p:set>
                                          <p:cBhvr>
                                            <p:cTn id="162" dur="1" fill="hold">
                                              <p:stCondLst>
                                                <p:cond delay="0"/>
                                              </p:stCondLst>
                                            </p:cTn>
                                            <p:tgtEl>
                                              <p:spTgt spid="71"/>
                                            </p:tgtEl>
                                            <p:attrNameLst>
                                              <p:attrName>style.visibility</p:attrName>
                                            </p:attrNameLst>
                                          </p:cBhvr>
                                          <p:to>
                                            <p:strVal val="visible"/>
                                          </p:to>
                                        </p:set>
                                        <p:anim calcmode="lin" valueType="num">
                                          <p:cBhvr>
                                            <p:cTn id="163" dur="300" fill="hold"/>
                                            <p:tgtEl>
                                              <p:spTgt spid="71"/>
                                            </p:tgtEl>
                                            <p:attrNameLst>
                                              <p:attrName>ppt_w</p:attrName>
                                            </p:attrNameLst>
                                          </p:cBhvr>
                                          <p:tavLst>
                                            <p:tav tm="0">
                                              <p:val>
                                                <p:fltVal val="0"/>
                                              </p:val>
                                            </p:tav>
                                            <p:tav tm="100000">
                                              <p:val>
                                                <p:strVal val="#ppt_w"/>
                                              </p:val>
                                            </p:tav>
                                          </p:tavLst>
                                        </p:anim>
                                        <p:anim calcmode="lin" valueType="num">
                                          <p:cBhvr>
                                            <p:cTn id="164" dur="300" fill="hold"/>
                                            <p:tgtEl>
                                              <p:spTgt spid="71"/>
                                            </p:tgtEl>
                                            <p:attrNameLst>
                                              <p:attrName>ppt_h</p:attrName>
                                            </p:attrNameLst>
                                          </p:cBhvr>
                                          <p:tavLst>
                                            <p:tav tm="0">
                                              <p:val>
                                                <p:fltVal val="0"/>
                                              </p:val>
                                            </p:tav>
                                            <p:tav tm="100000">
                                              <p:val>
                                                <p:strVal val="#ppt_h"/>
                                              </p:val>
                                            </p:tav>
                                          </p:tavLst>
                                        </p:anim>
                                        <p:animEffect transition="in" filter="fade">
                                          <p:cBhvr>
                                            <p:cTn id="165" dur="300"/>
                                            <p:tgtEl>
                                              <p:spTgt spid="71"/>
                                            </p:tgtEl>
                                          </p:cBhvr>
                                        </p:animEffect>
                                      </p:childTnLst>
                                    </p:cTn>
                                  </p:par>
                                  <p:par>
                                    <p:cTn id="166" presetID="6" presetClass="emph" presetSubtype="0" autoRev="1" fill="hold" grpId="1" nodeType="withEffect">
                                      <p:stCondLst>
                                        <p:cond delay="3000"/>
                                      </p:stCondLst>
                                      <p:childTnLst>
                                        <p:animScale>
                                          <p:cBhvr>
                                            <p:cTn id="167" dur="150" fill="hold"/>
                                            <p:tgtEl>
                                              <p:spTgt spid="71"/>
                                            </p:tgtEl>
                                          </p:cBhvr>
                                          <p:by x="110000" y="110000"/>
                                        </p:animScale>
                                      </p:childTnLst>
                                    </p:cTn>
                                  </p:par>
                                  <p:par>
                                    <p:cTn id="168" presetID="53" presetClass="entr" presetSubtype="16" fill="hold" grpId="0" nodeType="withEffect">
                                      <p:stCondLst>
                                        <p:cond delay="1600"/>
                                      </p:stCondLst>
                                      <p:childTnLst>
                                        <p:set>
                                          <p:cBhvr>
                                            <p:cTn id="169" dur="1" fill="hold">
                                              <p:stCondLst>
                                                <p:cond delay="0"/>
                                              </p:stCondLst>
                                            </p:cTn>
                                            <p:tgtEl>
                                              <p:spTgt spid="81"/>
                                            </p:tgtEl>
                                            <p:attrNameLst>
                                              <p:attrName>style.visibility</p:attrName>
                                            </p:attrNameLst>
                                          </p:cBhvr>
                                          <p:to>
                                            <p:strVal val="visible"/>
                                          </p:to>
                                        </p:set>
                                        <p:anim calcmode="lin" valueType="num">
                                          <p:cBhvr>
                                            <p:cTn id="170" dur="300" fill="hold"/>
                                            <p:tgtEl>
                                              <p:spTgt spid="81"/>
                                            </p:tgtEl>
                                            <p:attrNameLst>
                                              <p:attrName>ppt_w</p:attrName>
                                            </p:attrNameLst>
                                          </p:cBhvr>
                                          <p:tavLst>
                                            <p:tav tm="0">
                                              <p:val>
                                                <p:fltVal val="0"/>
                                              </p:val>
                                            </p:tav>
                                            <p:tav tm="100000">
                                              <p:val>
                                                <p:strVal val="#ppt_w"/>
                                              </p:val>
                                            </p:tav>
                                          </p:tavLst>
                                        </p:anim>
                                        <p:anim calcmode="lin" valueType="num">
                                          <p:cBhvr>
                                            <p:cTn id="171" dur="300" fill="hold"/>
                                            <p:tgtEl>
                                              <p:spTgt spid="81"/>
                                            </p:tgtEl>
                                            <p:attrNameLst>
                                              <p:attrName>ppt_h</p:attrName>
                                            </p:attrNameLst>
                                          </p:cBhvr>
                                          <p:tavLst>
                                            <p:tav tm="0">
                                              <p:val>
                                                <p:fltVal val="0"/>
                                              </p:val>
                                            </p:tav>
                                            <p:tav tm="100000">
                                              <p:val>
                                                <p:strVal val="#ppt_h"/>
                                              </p:val>
                                            </p:tav>
                                          </p:tavLst>
                                        </p:anim>
                                        <p:animEffect transition="in" filter="fade">
                                          <p:cBhvr>
                                            <p:cTn id="172" dur="300"/>
                                            <p:tgtEl>
                                              <p:spTgt spid="81"/>
                                            </p:tgtEl>
                                          </p:cBhvr>
                                        </p:animEffect>
                                      </p:childTnLst>
                                    </p:cTn>
                                  </p:par>
                                  <p:par>
                                    <p:cTn id="173" presetID="6" presetClass="emph" presetSubtype="0" autoRev="1" fill="hold" grpId="1" nodeType="withEffect">
                                      <p:stCondLst>
                                        <p:cond delay="1900"/>
                                      </p:stCondLst>
                                      <p:childTnLst>
                                        <p:animScale>
                                          <p:cBhvr>
                                            <p:cTn id="174" dur="150" fill="hold"/>
                                            <p:tgtEl>
                                              <p:spTgt spid="81"/>
                                            </p:tgtEl>
                                          </p:cBhvr>
                                          <p:by x="110000" y="110000"/>
                                        </p:animScale>
                                      </p:childTnLst>
                                    </p:cTn>
                                  </p:par>
                                  <p:par>
                                    <p:cTn id="175" presetID="22" presetClass="entr" presetSubtype="4" fill="hold" grpId="0" nodeType="withEffect">
                                      <p:stCondLst>
                                        <p:cond delay="1900"/>
                                      </p:stCondLst>
                                      <p:childTnLst>
                                        <p:set>
                                          <p:cBhvr>
                                            <p:cTn id="176" dur="1" fill="hold">
                                              <p:stCondLst>
                                                <p:cond delay="0"/>
                                              </p:stCondLst>
                                            </p:cTn>
                                            <p:tgtEl>
                                              <p:spTgt spid="48"/>
                                            </p:tgtEl>
                                            <p:attrNameLst>
                                              <p:attrName>style.visibility</p:attrName>
                                            </p:attrNameLst>
                                          </p:cBhvr>
                                          <p:to>
                                            <p:strVal val="visible"/>
                                          </p:to>
                                        </p:set>
                                        <p:animEffect transition="in" filter="wipe(down)">
                                          <p:cBhvr>
                                            <p:cTn id="177" dur="500"/>
                                            <p:tgtEl>
                                              <p:spTgt spid="48"/>
                                            </p:tgtEl>
                                          </p:cBhvr>
                                        </p:animEffect>
                                      </p:childTnLst>
                                    </p:cTn>
                                  </p:par>
                                  <p:par>
                                    <p:cTn id="178" presetID="22" presetClass="entr" presetSubtype="4" fill="hold" grpId="0" nodeType="withEffect">
                                      <p:stCondLst>
                                        <p:cond delay="2400"/>
                                      </p:stCondLst>
                                      <p:childTnLst>
                                        <p:set>
                                          <p:cBhvr>
                                            <p:cTn id="179" dur="1" fill="hold">
                                              <p:stCondLst>
                                                <p:cond delay="0"/>
                                              </p:stCondLst>
                                            </p:cTn>
                                            <p:tgtEl>
                                              <p:spTgt spid="55"/>
                                            </p:tgtEl>
                                            <p:attrNameLst>
                                              <p:attrName>style.visibility</p:attrName>
                                            </p:attrNameLst>
                                          </p:cBhvr>
                                          <p:to>
                                            <p:strVal val="visible"/>
                                          </p:to>
                                        </p:set>
                                        <p:animEffect transition="in" filter="wipe(down)">
                                          <p:cBhvr>
                                            <p:cTn id="180" dur="500"/>
                                            <p:tgtEl>
                                              <p:spTgt spid="55"/>
                                            </p:tgtEl>
                                          </p:cBhvr>
                                        </p:animEffect>
                                      </p:childTnLst>
                                    </p:cTn>
                                  </p:par>
                                  <p:par>
                                    <p:cTn id="181" presetID="53" presetClass="entr" presetSubtype="16" fill="hold" grpId="0" nodeType="withEffect">
                                      <p:stCondLst>
                                        <p:cond delay="2900"/>
                                      </p:stCondLst>
                                      <p:childTnLst>
                                        <p:set>
                                          <p:cBhvr>
                                            <p:cTn id="182" dur="1" fill="hold">
                                              <p:stCondLst>
                                                <p:cond delay="0"/>
                                              </p:stCondLst>
                                            </p:cTn>
                                            <p:tgtEl>
                                              <p:spTgt spid="72"/>
                                            </p:tgtEl>
                                            <p:attrNameLst>
                                              <p:attrName>style.visibility</p:attrName>
                                            </p:attrNameLst>
                                          </p:cBhvr>
                                          <p:to>
                                            <p:strVal val="visible"/>
                                          </p:to>
                                        </p:set>
                                        <p:anim calcmode="lin" valueType="num">
                                          <p:cBhvr>
                                            <p:cTn id="183" dur="300" fill="hold"/>
                                            <p:tgtEl>
                                              <p:spTgt spid="72"/>
                                            </p:tgtEl>
                                            <p:attrNameLst>
                                              <p:attrName>ppt_w</p:attrName>
                                            </p:attrNameLst>
                                          </p:cBhvr>
                                          <p:tavLst>
                                            <p:tav tm="0">
                                              <p:val>
                                                <p:fltVal val="0"/>
                                              </p:val>
                                            </p:tav>
                                            <p:tav tm="100000">
                                              <p:val>
                                                <p:strVal val="#ppt_w"/>
                                              </p:val>
                                            </p:tav>
                                          </p:tavLst>
                                        </p:anim>
                                        <p:anim calcmode="lin" valueType="num">
                                          <p:cBhvr>
                                            <p:cTn id="184" dur="300" fill="hold"/>
                                            <p:tgtEl>
                                              <p:spTgt spid="72"/>
                                            </p:tgtEl>
                                            <p:attrNameLst>
                                              <p:attrName>ppt_h</p:attrName>
                                            </p:attrNameLst>
                                          </p:cBhvr>
                                          <p:tavLst>
                                            <p:tav tm="0">
                                              <p:val>
                                                <p:fltVal val="0"/>
                                              </p:val>
                                            </p:tav>
                                            <p:tav tm="100000">
                                              <p:val>
                                                <p:strVal val="#ppt_h"/>
                                              </p:val>
                                            </p:tav>
                                          </p:tavLst>
                                        </p:anim>
                                        <p:animEffect transition="in" filter="fade">
                                          <p:cBhvr>
                                            <p:cTn id="185" dur="300"/>
                                            <p:tgtEl>
                                              <p:spTgt spid="72"/>
                                            </p:tgtEl>
                                          </p:cBhvr>
                                        </p:animEffect>
                                      </p:childTnLst>
                                    </p:cTn>
                                  </p:par>
                                  <p:par>
                                    <p:cTn id="186" presetID="6" presetClass="emph" presetSubtype="0" autoRev="1" fill="hold" grpId="1" nodeType="withEffect">
                                      <p:stCondLst>
                                        <p:cond delay="3200"/>
                                      </p:stCondLst>
                                      <p:childTnLst>
                                        <p:animScale>
                                          <p:cBhvr>
                                            <p:cTn id="187" dur="150" fill="hold"/>
                                            <p:tgtEl>
                                              <p:spTgt spid="72"/>
                                            </p:tgtEl>
                                          </p:cBhvr>
                                          <p:by x="110000" y="110000"/>
                                        </p:animScale>
                                      </p:childTnLst>
                                    </p:cTn>
                                  </p:par>
                                  <p:par>
                                    <p:cTn id="188" presetID="53" presetClass="entr" presetSubtype="16" fill="hold" grpId="0" nodeType="withEffect">
                                      <p:stCondLst>
                                        <p:cond delay="1800"/>
                                      </p:stCondLst>
                                      <p:childTnLst>
                                        <p:set>
                                          <p:cBhvr>
                                            <p:cTn id="189" dur="1" fill="hold">
                                              <p:stCondLst>
                                                <p:cond delay="0"/>
                                              </p:stCondLst>
                                            </p:cTn>
                                            <p:tgtEl>
                                              <p:spTgt spid="82"/>
                                            </p:tgtEl>
                                            <p:attrNameLst>
                                              <p:attrName>style.visibility</p:attrName>
                                            </p:attrNameLst>
                                          </p:cBhvr>
                                          <p:to>
                                            <p:strVal val="visible"/>
                                          </p:to>
                                        </p:set>
                                        <p:anim calcmode="lin" valueType="num">
                                          <p:cBhvr>
                                            <p:cTn id="190" dur="300" fill="hold"/>
                                            <p:tgtEl>
                                              <p:spTgt spid="82"/>
                                            </p:tgtEl>
                                            <p:attrNameLst>
                                              <p:attrName>ppt_w</p:attrName>
                                            </p:attrNameLst>
                                          </p:cBhvr>
                                          <p:tavLst>
                                            <p:tav tm="0">
                                              <p:val>
                                                <p:fltVal val="0"/>
                                              </p:val>
                                            </p:tav>
                                            <p:tav tm="100000">
                                              <p:val>
                                                <p:strVal val="#ppt_w"/>
                                              </p:val>
                                            </p:tav>
                                          </p:tavLst>
                                        </p:anim>
                                        <p:anim calcmode="lin" valueType="num">
                                          <p:cBhvr>
                                            <p:cTn id="191" dur="300" fill="hold"/>
                                            <p:tgtEl>
                                              <p:spTgt spid="82"/>
                                            </p:tgtEl>
                                            <p:attrNameLst>
                                              <p:attrName>ppt_h</p:attrName>
                                            </p:attrNameLst>
                                          </p:cBhvr>
                                          <p:tavLst>
                                            <p:tav tm="0">
                                              <p:val>
                                                <p:fltVal val="0"/>
                                              </p:val>
                                            </p:tav>
                                            <p:tav tm="100000">
                                              <p:val>
                                                <p:strVal val="#ppt_h"/>
                                              </p:val>
                                            </p:tav>
                                          </p:tavLst>
                                        </p:anim>
                                        <p:animEffect transition="in" filter="fade">
                                          <p:cBhvr>
                                            <p:cTn id="192" dur="300"/>
                                            <p:tgtEl>
                                              <p:spTgt spid="82"/>
                                            </p:tgtEl>
                                          </p:cBhvr>
                                        </p:animEffect>
                                      </p:childTnLst>
                                    </p:cTn>
                                  </p:par>
                                  <p:par>
                                    <p:cTn id="193" presetID="6" presetClass="emph" presetSubtype="0" autoRev="1" fill="hold" grpId="1" nodeType="withEffect">
                                      <p:stCondLst>
                                        <p:cond delay="2100"/>
                                      </p:stCondLst>
                                      <p:childTnLst>
                                        <p:animScale>
                                          <p:cBhvr>
                                            <p:cTn id="194" dur="150" fill="hold"/>
                                            <p:tgtEl>
                                              <p:spTgt spid="82"/>
                                            </p:tgtEl>
                                          </p:cBhvr>
                                          <p:by x="110000" y="110000"/>
                                        </p:animScale>
                                      </p:childTnLst>
                                    </p:cTn>
                                  </p:par>
                                  <p:par>
                                    <p:cTn id="195" presetID="22" presetClass="entr" presetSubtype="4" fill="hold" grpId="0" nodeType="withEffect">
                                      <p:stCondLst>
                                        <p:cond delay="2100"/>
                                      </p:stCondLst>
                                      <p:childTnLst>
                                        <p:set>
                                          <p:cBhvr>
                                            <p:cTn id="196" dur="1" fill="hold">
                                              <p:stCondLst>
                                                <p:cond delay="0"/>
                                              </p:stCondLst>
                                            </p:cTn>
                                            <p:tgtEl>
                                              <p:spTgt spid="49"/>
                                            </p:tgtEl>
                                            <p:attrNameLst>
                                              <p:attrName>style.visibility</p:attrName>
                                            </p:attrNameLst>
                                          </p:cBhvr>
                                          <p:to>
                                            <p:strVal val="visible"/>
                                          </p:to>
                                        </p:set>
                                        <p:animEffect transition="in" filter="wipe(down)">
                                          <p:cBhvr>
                                            <p:cTn id="197" dur="500"/>
                                            <p:tgtEl>
                                              <p:spTgt spid="49"/>
                                            </p:tgtEl>
                                          </p:cBhvr>
                                        </p:animEffect>
                                      </p:childTnLst>
                                    </p:cTn>
                                  </p:par>
                                  <p:par>
                                    <p:cTn id="198" presetID="22" presetClass="entr" presetSubtype="4" fill="hold" grpId="0" nodeType="withEffect">
                                      <p:stCondLst>
                                        <p:cond delay="2600"/>
                                      </p:stCondLst>
                                      <p:childTnLst>
                                        <p:set>
                                          <p:cBhvr>
                                            <p:cTn id="199" dur="1" fill="hold">
                                              <p:stCondLst>
                                                <p:cond delay="0"/>
                                              </p:stCondLst>
                                            </p:cTn>
                                            <p:tgtEl>
                                              <p:spTgt spid="59"/>
                                            </p:tgtEl>
                                            <p:attrNameLst>
                                              <p:attrName>style.visibility</p:attrName>
                                            </p:attrNameLst>
                                          </p:cBhvr>
                                          <p:to>
                                            <p:strVal val="visible"/>
                                          </p:to>
                                        </p:set>
                                        <p:animEffect transition="in" filter="wipe(down)">
                                          <p:cBhvr>
                                            <p:cTn id="200" dur="500"/>
                                            <p:tgtEl>
                                              <p:spTgt spid="59"/>
                                            </p:tgtEl>
                                          </p:cBhvr>
                                        </p:animEffect>
                                      </p:childTnLst>
                                    </p:cTn>
                                  </p:par>
                                  <p:par>
                                    <p:cTn id="201" presetID="53" presetClass="entr" presetSubtype="16" fill="hold" grpId="0" nodeType="withEffect">
                                      <p:stCondLst>
                                        <p:cond delay="3100"/>
                                      </p:stCondLst>
                                      <p:childTnLst>
                                        <p:set>
                                          <p:cBhvr>
                                            <p:cTn id="202" dur="1" fill="hold">
                                              <p:stCondLst>
                                                <p:cond delay="0"/>
                                              </p:stCondLst>
                                            </p:cTn>
                                            <p:tgtEl>
                                              <p:spTgt spid="73"/>
                                            </p:tgtEl>
                                            <p:attrNameLst>
                                              <p:attrName>style.visibility</p:attrName>
                                            </p:attrNameLst>
                                          </p:cBhvr>
                                          <p:to>
                                            <p:strVal val="visible"/>
                                          </p:to>
                                        </p:set>
                                        <p:anim calcmode="lin" valueType="num">
                                          <p:cBhvr>
                                            <p:cTn id="203" dur="300" fill="hold"/>
                                            <p:tgtEl>
                                              <p:spTgt spid="73"/>
                                            </p:tgtEl>
                                            <p:attrNameLst>
                                              <p:attrName>ppt_w</p:attrName>
                                            </p:attrNameLst>
                                          </p:cBhvr>
                                          <p:tavLst>
                                            <p:tav tm="0">
                                              <p:val>
                                                <p:fltVal val="0"/>
                                              </p:val>
                                            </p:tav>
                                            <p:tav tm="100000">
                                              <p:val>
                                                <p:strVal val="#ppt_w"/>
                                              </p:val>
                                            </p:tav>
                                          </p:tavLst>
                                        </p:anim>
                                        <p:anim calcmode="lin" valueType="num">
                                          <p:cBhvr>
                                            <p:cTn id="204" dur="300" fill="hold"/>
                                            <p:tgtEl>
                                              <p:spTgt spid="73"/>
                                            </p:tgtEl>
                                            <p:attrNameLst>
                                              <p:attrName>ppt_h</p:attrName>
                                            </p:attrNameLst>
                                          </p:cBhvr>
                                          <p:tavLst>
                                            <p:tav tm="0">
                                              <p:val>
                                                <p:fltVal val="0"/>
                                              </p:val>
                                            </p:tav>
                                            <p:tav tm="100000">
                                              <p:val>
                                                <p:strVal val="#ppt_h"/>
                                              </p:val>
                                            </p:tav>
                                          </p:tavLst>
                                        </p:anim>
                                        <p:animEffect transition="in" filter="fade">
                                          <p:cBhvr>
                                            <p:cTn id="205" dur="300"/>
                                            <p:tgtEl>
                                              <p:spTgt spid="73"/>
                                            </p:tgtEl>
                                          </p:cBhvr>
                                        </p:animEffect>
                                      </p:childTnLst>
                                    </p:cTn>
                                  </p:par>
                                  <p:par>
                                    <p:cTn id="206" presetID="6" presetClass="emph" presetSubtype="0" autoRev="1" fill="hold" grpId="1" nodeType="withEffect">
                                      <p:stCondLst>
                                        <p:cond delay="3400"/>
                                      </p:stCondLst>
                                      <p:childTnLst>
                                        <p:animScale>
                                          <p:cBhvr>
                                            <p:cTn id="207" dur="150" fill="hold"/>
                                            <p:tgtEl>
                                              <p:spTgt spid="73"/>
                                            </p:tgtEl>
                                          </p:cBhvr>
                                          <p:by x="110000" y="110000"/>
                                        </p:animScale>
                                      </p:childTnLst>
                                    </p:cTn>
                                  </p:par>
                                  <p:par>
                                    <p:cTn id="208" presetID="2" presetClass="entr" presetSubtype="4" fill="hold" grpId="0" nodeType="withEffect">
                                      <p:stCondLst>
                                        <p:cond delay="3400"/>
                                      </p:stCondLst>
                                      <p:childTnLst>
                                        <p:set>
                                          <p:cBhvr>
                                            <p:cTn id="209" dur="1" fill="hold">
                                              <p:stCondLst>
                                                <p:cond delay="0"/>
                                              </p:stCondLst>
                                            </p:cTn>
                                            <p:tgtEl>
                                              <p:spTgt spid="64"/>
                                            </p:tgtEl>
                                            <p:attrNameLst>
                                              <p:attrName>style.visibility</p:attrName>
                                            </p:attrNameLst>
                                          </p:cBhvr>
                                          <p:to>
                                            <p:strVal val="visible"/>
                                          </p:to>
                                        </p:set>
                                        <p:anim calcmode="lin" valueType="num">
                                          <p:cBhvr additive="base">
                                            <p:cTn id="210" dur="500" fill="hold"/>
                                            <p:tgtEl>
                                              <p:spTgt spid="64"/>
                                            </p:tgtEl>
                                            <p:attrNameLst>
                                              <p:attrName>ppt_x</p:attrName>
                                            </p:attrNameLst>
                                          </p:cBhvr>
                                          <p:tavLst>
                                            <p:tav tm="0">
                                              <p:val>
                                                <p:strVal val="#ppt_x"/>
                                              </p:val>
                                            </p:tav>
                                            <p:tav tm="100000">
                                              <p:val>
                                                <p:strVal val="#ppt_x"/>
                                              </p:val>
                                            </p:tav>
                                          </p:tavLst>
                                        </p:anim>
                                        <p:anim calcmode="lin" valueType="num">
                                          <p:cBhvr additive="base">
                                            <p:cTn id="211" dur="500" fill="hold"/>
                                            <p:tgtEl>
                                              <p:spTgt spid="64"/>
                                            </p:tgtEl>
                                            <p:attrNameLst>
                                              <p:attrName>ppt_y</p:attrName>
                                            </p:attrNameLst>
                                          </p:cBhvr>
                                          <p:tavLst>
                                            <p:tav tm="0">
                                              <p:val>
                                                <p:strVal val="1+#ppt_h/2"/>
                                              </p:val>
                                            </p:tav>
                                            <p:tav tm="100000">
                                              <p:val>
                                                <p:strVal val="#ppt_y"/>
                                              </p:val>
                                            </p:tav>
                                          </p:tavLst>
                                        </p:anim>
                                      </p:childTnLst>
                                    </p:cTn>
                                  </p:par>
                                  <p:par>
                                    <p:cTn id="212" presetID="2" presetClass="entr" presetSubtype="4" fill="hold" grpId="0" nodeType="withEffect">
                                      <p:stCondLst>
                                        <p:cond delay="3500"/>
                                      </p:stCondLst>
                                      <p:childTnLst>
                                        <p:set>
                                          <p:cBhvr>
                                            <p:cTn id="213" dur="1" fill="hold">
                                              <p:stCondLst>
                                                <p:cond delay="0"/>
                                              </p:stCondLst>
                                            </p:cTn>
                                            <p:tgtEl>
                                              <p:spTgt spid="63"/>
                                            </p:tgtEl>
                                            <p:attrNameLst>
                                              <p:attrName>style.visibility</p:attrName>
                                            </p:attrNameLst>
                                          </p:cBhvr>
                                          <p:to>
                                            <p:strVal val="visible"/>
                                          </p:to>
                                        </p:set>
                                        <p:anim calcmode="lin" valueType="num">
                                          <p:cBhvr additive="base">
                                            <p:cTn id="214" dur="500" fill="hold"/>
                                            <p:tgtEl>
                                              <p:spTgt spid="63"/>
                                            </p:tgtEl>
                                            <p:attrNameLst>
                                              <p:attrName>ppt_x</p:attrName>
                                            </p:attrNameLst>
                                          </p:cBhvr>
                                          <p:tavLst>
                                            <p:tav tm="0">
                                              <p:val>
                                                <p:strVal val="#ppt_x"/>
                                              </p:val>
                                            </p:tav>
                                            <p:tav tm="100000">
                                              <p:val>
                                                <p:strVal val="#ppt_x"/>
                                              </p:val>
                                            </p:tav>
                                          </p:tavLst>
                                        </p:anim>
                                        <p:anim calcmode="lin" valueType="num">
                                          <p:cBhvr additive="base">
                                            <p:cTn id="215" dur="500" fill="hold"/>
                                            <p:tgtEl>
                                              <p:spTgt spid="6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p:bldP spid="61" grpId="1"/>
          <p:bldP spid="62" grpId="0"/>
          <p:bldP spid="62" grpId="1"/>
          <p:bldP spid="63" grpId="0"/>
          <p:bldP spid="64" grpId="0"/>
          <p:bldP spid="65" grpId="0"/>
          <p:bldP spid="65" grpId="1"/>
          <p:bldP spid="66" grpId="0"/>
          <p:bldP spid="66" grpId="1"/>
          <p:bldP spid="67" grpId="0"/>
          <p:bldP spid="67" grpId="1"/>
          <p:bldP spid="68" grpId="0"/>
          <p:bldP spid="68" grpId="1"/>
          <p:bldP spid="69" grpId="0"/>
          <p:bldP spid="69" grpId="1"/>
          <p:bldP spid="70" grpId="0"/>
          <p:bldP spid="70" grpId="1"/>
          <p:bldP spid="71" grpId="0"/>
          <p:bldP spid="71" grpId="1"/>
          <p:bldP spid="72" grpId="0"/>
          <p:bldP spid="72" grpId="1"/>
          <p:bldP spid="73" grpId="0"/>
          <p:bldP spid="73" grpId="1"/>
          <p:bldP spid="74" grpId="0"/>
          <p:bldP spid="74" grpId="1"/>
          <p:bldP spid="75" grpId="0"/>
          <p:bldP spid="75" grpId="1"/>
          <p:bldP spid="76" grpId="0"/>
          <p:bldP spid="76" grpId="1"/>
          <p:bldP spid="77" grpId="0"/>
          <p:bldP spid="77" grpId="1"/>
          <p:bldP spid="78" grpId="0"/>
          <p:bldP spid="78" grpId="1"/>
          <p:bldP spid="79" grpId="0"/>
          <p:bldP spid="79" grpId="1"/>
          <p:bldP spid="80" grpId="0"/>
          <p:bldP spid="80" grpId="1"/>
          <p:bldP spid="81" grpId="0"/>
          <p:bldP spid="81" grpId="1"/>
          <p:bldP spid="82" grpId="0"/>
          <p:bldP spid="82" grpId="1"/>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4"/>
          <p:cNvSpPr txBox="1"/>
          <p:nvPr/>
        </p:nvSpPr>
        <p:spPr>
          <a:xfrm>
            <a:off x="913009" y="517895"/>
            <a:ext cx="7412844" cy="406144"/>
          </a:xfrm>
          <a:prstGeom prst="rect">
            <a:avLst/>
          </a:prstGeom>
        </p:spPr>
        <p:txBody>
          <a:bodyPr vert="horz" lIns="91440" tIns="45720" rIns="91440" bIns="45720" rtlCol="0" anchor="ctr">
            <a:noAutofit/>
          </a:bodyPr>
          <a:lstStyle>
            <a:defPPr>
              <a:defRPr lang="zh-CN"/>
            </a:defPPr>
            <a:lvl1pPr defTabSz="914400">
              <a:spcBef>
                <a:spcPct val="0"/>
              </a:spcBef>
              <a:buNone/>
              <a:defRPr sz="2800" b="1">
                <a:solidFill>
                  <a:srgbClr val="2C3637"/>
                </a:solidFill>
                <a:latin typeface="微软雅黑" panose="020B0503020204020204" pitchFamily="34" charset="-122"/>
                <a:ea typeface="微软雅黑" panose="020B0503020204020204" pitchFamily="34" charset="-122"/>
                <a:cs typeface="+mj-cs"/>
              </a:defRPr>
            </a:lvl1pPr>
          </a:lstStyle>
          <a:p>
            <a:r>
              <a:rPr lang="zh-CN" altLang="en-US" dirty="0">
                <a:solidFill>
                  <a:schemeClr val="bg1">
                    <a:lumMod val="95000"/>
                  </a:schemeClr>
                </a:solidFill>
              </a:rPr>
              <a:t>成本预算  </a:t>
            </a:r>
            <a:r>
              <a:rPr lang="en-US" altLang="zh-CN" dirty="0">
                <a:solidFill>
                  <a:schemeClr val="bg1">
                    <a:lumMod val="95000"/>
                  </a:schemeClr>
                </a:solidFill>
              </a:rPr>
              <a:t>|  </a:t>
            </a:r>
            <a:r>
              <a:rPr lang="en-US" altLang="zh-CN" sz="2000" dirty="0">
                <a:solidFill>
                  <a:schemeClr val="bg1">
                    <a:lumMod val="95000"/>
                  </a:schemeClr>
                </a:solidFill>
              </a:rPr>
              <a:t>COST BUDGET</a:t>
            </a:r>
            <a:endParaRPr lang="zh-CN" altLang="en-US" sz="2000" dirty="0">
              <a:solidFill>
                <a:schemeClr val="bg1">
                  <a:lumMod val="95000"/>
                </a:schemeClr>
              </a:solidFill>
            </a:endParaRPr>
          </a:p>
        </p:txBody>
      </p:sp>
      <p:grpSp>
        <p:nvGrpSpPr>
          <p:cNvPr id="3" name="组合 2"/>
          <p:cNvGrpSpPr/>
          <p:nvPr/>
        </p:nvGrpSpPr>
        <p:grpSpPr>
          <a:xfrm>
            <a:off x="562057" y="563191"/>
            <a:ext cx="288032" cy="288032"/>
            <a:chOff x="624979" y="908720"/>
            <a:chExt cx="288032" cy="288032"/>
          </a:xfrm>
        </p:grpSpPr>
        <p:cxnSp>
          <p:nvCxnSpPr>
            <p:cNvPr id="4" name="直接连接符 3"/>
            <p:cNvCxnSpPr/>
            <p:nvPr/>
          </p:nvCxnSpPr>
          <p:spPr>
            <a:xfrm>
              <a:off x="624979" y="1196752"/>
              <a:ext cx="288032" cy="0"/>
            </a:xfrm>
            <a:prstGeom prst="line">
              <a:avLst/>
            </a:prstGeom>
            <a:ln>
              <a:solidFill>
                <a:srgbClr val="F9F9F9"/>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V="1">
              <a:off x="911622" y="908720"/>
              <a:ext cx="0" cy="288032"/>
            </a:xfrm>
            <a:prstGeom prst="line">
              <a:avLst/>
            </a:prstGeom>
            <a:ln>
              <a:solidFill>
                <a:srgbClr val="F9F9F9"/>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flipV="1">
              <a:off x="696987" y="980728"/>
              <a:ext cx="216024" cy="216024"/>
            </a:xfrm>
            <a:prstGeom prst="line">
              <a:avLst/>
            </a:prstGeom>
            <a:ln>
              <a:solidFill>
                <a:srgbClr val="F9F9F9"/>
              </a:solidFill>
            </a:ln>
          </p:spPr>
          <p:style>
            <a:lnRef idx="1">
              <a:schemeClr val="accent1"/>
            </a:lnRef>
            <a:fillRef idx="0">
              <a:schemeClr val="accent1"/>
            </a:fillRef>
            <a:effectRef idx="0">
              <a:schemeClr val="accent1"/>
            </a:effectRef>
            <a:fontRef idx="minor">
              <a:schemeClr val="tx1"/>
            </a:fontRef>
          </p:style>
        </p:cxnSp>
      </p:grpSp>
      <p:sp>
        <p:nvSpPr>
          <p:cNvPr id="71" name="椭圆 70"/>
          <p:cNvSpPr/>
          <p:nvPr/>
        </p:nvSpPr>
        <p:spPr>
          <a:xfrm>
            <a:off x="653141" y="1970012"/>
            <a:ext cx="805218" cy="805218"/>
          </a:xfrm>
          <a:prstGeom prst="ellipse">
            <a:avLst/>
          </a:prstGeom>
          <a:noFill/>
          <a:ln w="15875">
            <a:solidFill>
              <a:srgbClr val="B62B52"/>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dirty="0" smtClean="0">
                <a:solidFill>
                  <a:srgbClr val="B20044"/>
                </a:solidFill>
                <a:latin typeface="Agency FB" panose="020B0503020202020204" pitchFamily="34" charset="0"/>
                <a:ea typeface="微软雅黑" panose="020B0503020204020204" pitchFamily="34" charset="-122"/>
              </a:rPr>
              <a:t>01</a:t>
            </a:r>
            <a:endParaRPr lang="zh-CN" altLang="en-US" sz="2800" dirty="0">
              <a:solidFill>
                <a:srgbClr val="B20044"/>
              </a:solidFill>
              <a:latin typeface="Agency FB" panose="020B0503020202020204" pitchFamily="34" charset="0"/>
              <a:ea typeface="微软雅黑" panose="020B0503020204020204" pitchFamily="34" charset="-122"/>
            </a:endParaRPr>
          </a:p>
        </p:txBody>
      </p:sp>
      <p:cxnSp>
        <p:nvCxnSpPr>
          <p:cNvPr id="72" name="直接连接符 71"/>
          <p:cNvCxnSpPr>
            <a:stCxn id="71" idx="6"/>
          </p:cNvCxnSpPr>
          <p:nvPr/>
        </p:nvCxnSpPr>
        <p:spPr>
          <a:xfrm>
            <a:off x="1458359" y="2372621"/>
            <a:ext cx="468781" cy="0"/>
          </a:xfrm>
          <a:prstGeom prst="line">
            <a:avLst/>
          </a:prstGeom>
          <a:ln>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73" name="椭圆 72"/>
          <p:cNvSpPr/>
          <p:nvPr/>
        </p:nvSpPr>
        <p:spPr>
          <a:xfrm>
            <a:off x="653141" y="3289786"/>
            <a:ext cx="805218" cy="805218"/>
          </a:xfrm>
          <a:prstGeom prst="ellipse">
            <a:avLst/>
          </a:prstGeom>
          <a:no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dirty="0">
                <a:solidFill>
                  <a:schemeClr val="tx1">
                    <a:lumMod val="75000"/>
                    <a:lumOff val="25000"/>
                  </a:schemeClr>
                </a:solidFill>
                <a:latin typeface="Agency FB" panose="020B0503020202020204" pitchFamily="34" charset="0"/>
                <a:ea typeface="微软雅黑" panose="020B0503020204020204" pitchFamily="34" charset="-122"/>
              </a:rPr>
              <a:t>02</a:t>
            </a:r>
            <a:endParaRPr lang="zh-CN" altLang="en-US" sz="2800" dirty="0">
              <a:solidFill>
                <a:schemeClr val="tx1">
                  <a:lumMod val="75000"/>
                  <a:lumOff val="25000"/>
                </a:schemeClr>
              </a:solidFill>
              <a:latin typeface="Agency FB" panose="020B0503020202020204" pitchFamily="34" charset="0"/>
              <a:ea typeface="微软雅黑" panose="020B0503020204020204" pitchFamily="34" charset="-122"/>
            </a:endParaRPr>
          </a:p>
        </p:txBody>
      </p:sp>
      <p:cxnSp>
        <p:nvCxnSpPr>
          <p:cNvPr id="74" name="直接连接符 73"/>
          <p:cNvCxnSpPr>
            <a:stCxn id="73" idx="6"/>
          </p:cNvCxnSpPr>
          <p:nvPr/>
        </p:nvCxnSpPr>
        <p:spPr>
          <a:xfrm>
            <a:off x="1458359" y="3692395"/>
            <a:ext cx="468781" cy="0"/>
          </a:xfrm>
          <a:prstGeom prst="line">
            <a:avLst/>
          </a:prstGeom>
          <a:ln>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75" name="椭圆 74"/>
          <p:cNvSpPr/>
          <p:nvPr/>
        </p:nvSpPr>
        <p:spPr>
          <a:xfrm>
            <a:off x="653141" y="4754292"/>
            <a:ext cx="805218" cy="805218"/>
          </a:xfrm>
          <a:prstGeom prst="ellipse">
            <a:avLst/>
          </a:prstGeom>
          <a:noFill/>
          <a:ln w="15875">
            <a:solidFill>
              <a:srgbClr val="C85500"/>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dirty="0" smtClean="0">
                <a:solidFill>
                  <a:srgbClr val="C85500"/>
                </a:solidFill>
                <a:latin typeface="Agency FB" panose="020B0503020202020204" pitchFamily="34" charset="0"/>
                <a:ea typeface="微软雅黑" panose="020B0503020204020204" pitchFamily="34" charset="-122"/>
              </a:rPr>
              <a:t>03</a:t>
            </a:r>
            <a:endParaRPr lang="zh-CN" altLang="en-US" sz="2800" dirty="0">
              <a:solidFill>
                <a:srgbClr val="C85500"/>
              </a:solidFill>
              <a:latin typeface="Agency FB" panose="020B0503020202020204" pitchFamily="34" charset="0"/>
              <a:ea typeface="微软雅黑" panose="020B0503020204020204" pitchFamily="34" charset="-122"/>
            </a:endParaRPr>
          </a:p>
        </p:txBody>
      </p:sp>
      <p:cxnSp>
        <p:nvCxnSpPr>
          <p:cNvPr id="76" name="直接连接符 75"/>
          <p:cNvCxnSpPr>
            <a:stCxn id="75" idx="6"/>
          </p:cNvCxnSpPr>
          <p:nvPr/>
        </p:nvCxnSpPr>
        <p:spPr>
          <a:xfrm>
            <a:off x="1458359" y="5156901"/>
            <a:ext cx="468781" cy="0"/>
          </a:xfrm>
          <a:prstGeom prst="line">
            <a:avLst/>
          </a:prstGeom>
          <a:ln>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77" name="椭圆 76"/>
          <p:cNvSpPr/>
          <p:nvPr/>
        </p:nvSpPr>
        <p:spPr>
          <a:xfrm>
            <a:off x="6071458" y="1970012"/>
            <a:ext cx="805218" cy="805218"/>
          </a:xfrm>
          <a:prstGeom prst="ellipse">
            <a:avLst/>
          </a:prstGeom>
          <a:no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dirty="0">
                <a:solidFill>
                  <a:schemeClr val="tx1">
                    <a:lumMod val="75000"/>
                    <a:lumOff val="25000"/>
                  </a:schemeClr>
                </a:solidFill>
                <a:latin typeface="Agency FB" panose="020B0503020202020204" pitchFamily="34" charset="0"/>
                <a:ea typeface="微软雅黑" panose="020B0503020204020204" pitchFamily="34" charset="-122"/>
              </a:rPr>
              <a:t>04</a:t>
            </a:r>
            <a:endParaRPr lang="zh-CN" altLang="en-US" sz="2800" dirty="0">
              <a:solidFill>
                <a:schemeClr val="tx1">
                  <a:lumMod val="75000"/>
                  <a:lumOff val="25000"/>
                </a:schemeClr>
              </a:solidFill>
              <a:latin typeface="Agency FB" panose="020B0503020202020204" pitchFamily="34" charset="0"/>
              <a:ea typeface="微软雅黑" panose="020B0503020204020204" pitchFamily="34" charset="-122"/>
            </a:endParaRPr>
          </a:p>
        </p:txBody>
      </p:sp>
      <p:cxnSp>
        <p:nvCxnSpPr>
          <p:cNvPr id="78" name="直接连接符 77"/>
          <p:cNvCxnSpPr>
            <a:stCxn id="77" idx="6"/>
          </p:cNvCxnSpPr>
          <p:nvPr/>
        </p:nvCxnSpPr>
        <p:spPr>
          <a:xfrm>
            <a:off x="6876676" y="2372621"/>
            <a:ext cx="468781" cy="0"/>
          </a:xfrm>
          <a:prstGeom prst="line">
            <a:avLst/>
          </a:prstGeom>
          <a:ln>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79" name="椭圆 78"/>
          <p:cNvSpPr/>
          <p:nvPr/>
        </p:nvSpPr>
        <p:spPr>
          <a:xfrm>
            <a:off x="6071458" y="3289786"/>
            <a:ext cx="805218" cy="805218"/>
          </a:xfrm>
          <a:prstGeom prst="ellipse">
            <a:avLst/>
          </a:prstGeom>
          <a:noFill/>
          <a:ln w="15875">
            <a:solidFill>
              <a:srgbClr val="87D323"/>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dirty="0" smtClean="0">
                <a:ln>
                  <a:solidFill>
                    <a:srgbClr val="569C00"/>
                  </a:solidFill>
                </a:ln>
                <a:solidFill>
                  <a:srgbClr val="569C00"/>
                </a:solidFill>
                <a:latin typeface="Agency FB" panose="020B0503020202020204" pitchFamily="34" charset="0"/>
                <a:ea typeface="微软雅黑" panose="020B0503020204020204" pitchFamily="34" charset="-122"/>
              </a:rPr>
              <a:t>05</a:t>
            </a:r>
            <a:endParaRPr lang="zh-CN" altLang="en-US" sz="2800" dirty="0">
              <a:ln>
                <a:solidFill>
                  <a:srgbClr val="569C00"/>
                </a:solidFill>
              </a:ln>
              <a:solidFill>
                <a:srgbClr val="569C00"/>
              </a:solidFill>
              <a:latin typeface="Agency FB" panose="020B0503020202020204" pitchFamily="34" charset="0"/>
              <a:ea typeface="微软雅黑" panose="020B0503020204020204" pitchFamily="34" charset="-122"/>
            </a:endParaRPr>
          </a:p>
        </p:txBody>
      </p:sp>
      <p:cxnSp>
        <p:nvCxnSpPr>
          <p:cNvPr id="80" name="直接连接符 79"/>
          <p:cNvCxnSpPr>
            <a:stCxn id="79" idx="6"/>
          </p:cNvCxnSpPr>
          <p:nvPr/>
        </p:nvCxnSpPr>
        <p:spPr>
          <a:xfrm>
            <a:off x="6876676" y="3692395"/>
            <a:ext cx="468781" cy="0"/>
          </a:xfrm>
          <a:prstGeom prst="line">
            <a:avLst/>
          </a:prstGeom>
          <a:ln>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81" name="椭圆 80"/>
          <p:cNvSpPr/>
          <p:nvPr/>
        </p:nvSpPr>
        <p:spPr>
          <a:xfrm>
            <a:off x="6071458" y="4754292"/>
            <a:ext cx="805218" cy="805218"/>
          </a:xfrm>
          <a:prstGeom prst="ellipse">
            <a:avLst/>
          </a:prstGeom>
          <a:no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dirty="0">
                <a:solidFill>
                  <a:schemeClr val="tx1">
                    <a:lumMod val="75000"/>
                    <a:lumOff val="25000"/>
                  </a:schemeClr>
                </a:solidFill>
                <a:latin typeface="Agency FB" panose="020B0503020202020204" pitchFamily="34" charset="0"/>
                <a:ea typeface="微软雅黑" panose="020B0503020204020204" pitchFamily="34" charset="-122"/>
              </a:rPr>
              <a:t>06</a:t>
            </a:r>
            <a:endParaRPr lang="zh-CN" altLang="en-US" sz="2800" dirty="0">
              <a:solidFill>
                <a:schemeClr val="tx1">
                  <a:lumMod val="75000"/>
                  <a:lumOff val="25000"/>
                </a:schemeClr>
              </a:solidFill>
              <a:latin typeface="Agency FB" panose="020B0503020202020204" pitchFamily="34" charset="0"/>
              <a:ea typeface="微软雅黑" panose="020B0503020204020204" pitchFamily="34" charset="-122"/>
            </a:endParaRPr>
          </a:p>
        </p:txBody>
      </p:sp>
      <p:cxnSp>
        <p:nvCxnSpPr>
          <p:cNvPr id="82" name="直接连接符 81"/>
          <p:cNvCxnSpPr>
            <a:stCxn id="81" idx="6"/>
          </p:cNvCxnSpPr>
          <p:nvPr/>
        </p:nvCxnSpPr>
        <p:spPr>
          <a:xfrm>
            <a:off x="6876676" y="5156901"/>
            <a:ext cx="468781" cy="0"/>
          </a:xfrm>
          <a:prstGeom prst="line">
            <a:avLst/>
          </a:prstGeom>
          <a:ln>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grpSp>
        <p:nvGrpSpPr>
          <p:cNvPr id="83" name="组合 82"/>
          <p:cNvGrpSpPr/>
          <p:nvPr/>
        </p:nvGrpSpPr>
        <p:grpSpPr>
          <a:xfrm>
            <a:off x="2026142" y="2025621"/>
            <a:ext cx="3551959" cy="935397"/>
            <a:chOff x="2136461" y="1993722"/>
            <a:chExt cx="3551959" cy="935397"/>
          </a:xfrm>
        </p:grpSpPr>
        <p:sp>
          <p:nvSpPr>
            <p:cNvPr id="84" name="文本框 83"/>
            <p:cNvSpPr txBox="1"/>
            <p:nvPr/>
          </p:nvSpPr>
          <p:spPr>
            <a:xfrm>
              <a:off x="2136462" y="2282788"/>
              <a:ext cx="3551958" cy="646331"/>
            </a:xfrm>
            <a:prstGeom prst="rect">
              <a:avLst/>
            </a:prstGeom>
            <a:noFill/>
          </p:spPr>
          <p:txBody>
            <a:bodyPr wrap="square" rtlCol="0">
              <a:spAutoFit/>
            </a:bodyPr>
            <a:lstStyle/>
            <a:p>
              <a:pPr>
                <a:lnSpc>
                  <a:spcPct val="150000"/>
                </a:lnSpc>
                <a:spcAft>
                  <a:spcPts val="600"/>
                </a:spcAft>
                <a:buClr>
                  <a:schemeClr val="accent1"/>
                </a:buClr>
              </a:pPr>
              <a:r>
                <a:rPr lang="zh-CN" altLang="en-US" sz="1200" dirty="0">
                  <a:solidFill>
                    <a:schemeClr val="tx1">
                      <a:lumMod val="50000"/>
                      <a:lumOff val="50000"/>
                    </a:schemeClr>
                  </a:solidFill>
                  <a:latin typeface="Agency FB" panose="020B0503020202020204" pitchFamily="34" charset="0"/>
                </a:rPr>
                <a:t>为客户提供有效服务，是我们工作的方向和价值评价的标尺，成就客户就是成就我们自己</a:t>
              </a:r>
            </a:p>
          </p:txBody>
        </p:sp>
        <p:sp>
          <p:nvSpPr>
            <p:cNvPr id="85" name="文本框 84"/>
            <p:cNvSpPr txBox="1"/>
            <p:nvPr/>
          </p:nvSpPr>
          <p:spPr>
            <a:xfrm>
              <a:off x="2136461" y="1993722"/>
              <a:ext cx="3551959" cy="338554"/>
            </a:xfrm>
            <a:prstGeom prst="rect">
              <a:avLst/>
            </a:prstGeom>
            <a:noFill/>
          </p:spPr>
          <p:txBody>
            <a:bodyPr wrap="square" rtlCol="0">
              <a:spAutoFit/>
            </a:bodyPr>
            <a:lstStyle/>
            <a:p>
              <a:r>
                <a:rPr lang="en-US" altLang="zh-CN" sz="1600" dirty="0">
                  <a:solidFill>
                    <a:schemeClr val="tx1">
                      <a:lumMod val="65000"/>
                      <a:lumOff val="35000"/>
                    </a:schemeClr>
                  </a:solidFill>
                  <a:latin typeface="Agency FB" panose="020B0503020202020204" pitchFamily="34" charset="0"/>
                  <a:ea typeface="微软雅黑" panose="020B0503020204020204" pitchFamily="34" charset="-122"/>
                </a:rPr>
                <a:t>SUBTITLE HERE</a:t>
              </a:r>
              <a:endParaRPr lang="zh-CN" altLang="en-US" sz="1400" dirty="0">
                <a:solidFill>
                  <a:schemeClr val="tx1">
                    <a:lumMod val="65000"/>
                    <a:lumOff val="35000"/>
                  </a:schemeClr>
                </a:solidFill>
                <a:latin typeface="Agency FB" panose="020B0503020202020204" pitchFamily="34" charset="0"/>
                <a:ea typeface="微软雅黑" panose="020B0503020204020204" pitchFamily="34" charset="-122"/>
              </a:endParaRPr>
            </a:p>
          </p:txBody>
        </p:sp>
      </p:grpSp>
      <p:grpSp>
        <p:nvGrpSpPr>
          <p:cNvPr id="86" name="组合 85"/>
          <p:cNvGrpSpPr/>
          <p:nvPr/>
        </p:nvGrpSpPr>
        <p:grpSpPr>
          <a:xfrm>
            <a:off x="2026142" y="3411754"/>
            <a:ext cx="3551959" cy="935397"/>
            <a:chOff x="2136461" y="1993722"/>
            <a:chExt cx="3551959" cy="935397"/>
          </a:xfrm>
        </p:grpSpPr>
        <p:sp>
          <p:nvSpPr>
            <p:cNvPr id="87" name="文本框 86"/>
            <p:cNvSpPr txBox="1"/>
            <p:nvPr/>
          </p:nvSpPr>
          <p:spPr>
            <a:xfrm>
              <a:off x="2136462" y="2282788"/>
              <a:ext cx="3551958" cy="646331"/>
            </a:xfrm>
            <a:prstGeom prst="rect">
              <a:avLst/>
            </a:prstGeom>
            <a:noFill/>
          </p:spPr>
          <p:txBody>
            <a:bodyPr wrap="square" rtlCol="0">
              <a:spAutoFit/>
            </a:bodyPr>
            <a:lstStyle/>
            <a:p>
              <a:pPr>
                <a:lnSpc>
                  <a:spcPct val="150000"/>
                </a:lnSpc>
                <a:spcAft>
                  <a:spcPts val="600"/>
                </a:spcAft>
                <a:buClr>
                  <a:schemeClr val="accent1"/>
                </a:buClr>
              </a:pPr>
              <a:r>
                <a:rPr lang="zh-CN" altLang="en-US" sz="1200" dirty="0">
                  <a:solidFill>
                    <a:schemeClr val="tx1">
                      <a:lumMod val="50000"/>
                      <a:lumOff val="50000"/>
                    </a:schemeClr>
                  </a:solidFill>
                  <a:latin typeface="Agency FB" panose="020B0503020202020204" pitchFamily="34" charset="0"/>
                </a:rPr>
                <a:t>为客户提供有效服务，是我们工作的方向和价值评价的标尺，成就客户就是成就我们自己</a:t>
              </a:r>
            </a:p>
          </p:txBody>
        </p:sp>
        <p:sp>
          <p:nvSpPr>
            <p:cNvPr id="88" name="文本框 87"/>
            <p:cNvSpPr txBox="1"/>
            <p:nvPr/>
          </p:nvSpPr>
          <p:spPr>
            <a:xfrm>
              <a:off x="2136461" y="1993722"/>
              <a:ext cx="3551959" cy="338554"/>
            </a:xfrm>
            <a:prstGeom prst="rect">
              <a:avLst/>
            </a:prstGeom>
            <a:noFill/>
          </p:spPr>
          <p:txBody>
            <a:bodyPr wrap="square" rtlCol="0">
              <a:spAutoFit/>
            </a:bodyPr>
            <a:lstStyle/>
            <a:p>
              <a:r>
                <a:rPr lang="en-US" altLang="zh-CN" sz="1600" dirty="0">
                  <a:solidFill>
                    <a:schemeClr val="tx1">
                      <a:lumMod val="65000"/>
                      <a:lumOff val="35000"/>
                    </a:schemeClr>
                  </a:solidFill>
                  <a:latin typeface="Agency FB" panose="020B0503020202020204" pitchFamily="34" charset="0"/>
                  <a:ea typeface="微软雅黑" panose="020B0503020204020204" pitchFamily="34" charset="-122"/>
                </a:rPr>
                <a:t>SUBTITLE HERE</a:t>
              </a:r>
              <a:endParaRPr lang="zh-CN" altLang="en-US" sz="1400" dirty="0">
                <a:solidFill>
                  <a:schemeClr val="tx1">
                    <a:lumMod val="65000"/>
                    <a:lumOff val="35000"/>
                  </a:schemeClr>
                </a:solidFill>
                <a:latin typeface="Agency FB" panose="020B0503020202020204" pitchFamily="34" charset="0"/>
                <a:ea typeface="微软雅黑" panose="020B0503020204020204" pitchFamily="34" charset="-122"/>
              </a:endParaRPr>
            </a:p>
          </p:txBody>
        </p:sp>
      </p:grpSp>
      <p:grpSp>
        <p:nvGrpSpPr>
          <p:cNvPr id="89" name="组合 88"/>
          <p:cNvGrpSpPr/>
          <p:nvPr/>
        </p:nvGrpSpPr>
        <p:grpSpPr>
          <a:xfrm>
            <a:off x="2026142" y="4797887"/>
            <a:ext cx="3551959" cy="935397"/>
            <a:chOff x="2136461" y="1993722"/>
            <a:chExt cx="3551959" cy="935397"/>
          </a:xfrm>
        </p:grpSpPr>
        <p:sp>
          <p:nvSpPr>
            <p:cNvPr id="90" name="文本框 89"/>
            <p:cNvSpPr txBox="1"/>
            <p:nvPr/>
          </p:nvSpPr>
          <p:spPr>
            <a:xfrm>
              <a:off x="2136462" y="2282788"/>
              <a:ext cx="3551958" cy="646331"/>
            </a:xfrm>
            <a:prstGeom prst="rect">
              <a:avLst/>
            </a:prstGeom>
            <a:noFill/>
          </p:spPr>
          <p:txBody>
            <a:bodyPr wrap="square" rtlCol="0">
              <a:spAutoFit/>
            </a:bodyPr>
            <a:lstStyle/>
            <a:p>
              <a:pPr>
                <a:lnSpc>
                  <a:spcPct val="150000"/>
                </a:lnSpc>
                <a:spcAft>
                  <a:spcPts val="600"/>
                </a:spcAft>
                <a:buClr>
                  <a:schemeClr val="accent1"/>
                </a:buClr>
              </a:pPr>
              <a:r>
                <a:rPr lang="zh-CN" altLang="en-US" sz="1200" dirty="0">
                  <a:solidFill>
                    <a:schemeClr val="tx1">
                      <a:lumMod val="50000"/>
                      <a:lumOff val="50000"/>
                    </a:schemeClr>
                  </a:solidFill>
                  <a:latin typeface="Agency FB" panose="020B0503020202020204" pitchFamily="34" charset="0"/>
                </a:rPr>
                <a:t>为客户提供有效服务，是我们工作的方向和价值评价的标尺，成就客户就是成就我们自己</a:t>
              </a:r>
            </a:p>
          </p:txBody>
        </p:sp>
        <p:sp>
          <p:nvSpPr>
            <p:cNvPr id="91" name="文本框 90"/>
            <p:cNvSpPr txBox="1"/>
            <p:nvPr/>
          </p:nvSpPr>
          <p:spPr>
            <a:xfrm>
              <a:off x="2136461" y="1993722"/>
              <a:ext cx="3551959" cy="338554"/>
            </a:xfrm>
            <a:prstGeom prst="rect">
              <a:avLst/>
            </a:prstGeom>
            <a:noFill/>
          </p:spPr>
          <p:txBody>
            <a:bodyPr wrap="square" rtlCol="0">
              <a:spAutoFit/>
            </a:bodyPr>
            <a:lstStyle/>
            <a:p>
              <a:r>
                <a:rPr lang="en-US" altLang="zh-CN" sz="1600" dirty="0">
                  <a:solidFill>
                    <a:schemeClr val="tx1">
                      <a:lumMod val="65000"/>
                      <a:lumOff val="35000"/>
                    </a:schemeClr>
                  </a:solidFill>
                  <a:latin typeface="Agency FB" panose="020B0503020202020204" pitchFamily="34" charset="0"/>
                  <a:ea typeface="微软雅黑" panose="020B0503020204020204" pitchFamily="34" charset="-122"/>
                </a:rPr>
                <a:t>SUBTITLE HERE</a:t>
              </a:r>
              <a:endParaRPr lang="zh-CN" altLang="en-US" sz="1400" dirty="0">
                <a:solidFill>
                  <a:schemeClr val="tx1">
                    <a:lumMod val="65000"/>
                    <a:lumOff val="35000"/>
                  </a:schemeClr>
                </a:solidFill>
                <a:latin typeface="Agency FB" panose="020B0503020202020204" pitchFamily="34" charset="0"/>
                <a:ea typeface="微软雅黑" panose="020B0503020204020204" pitchFamily="34" charset="-122"/>
              </a:endParaRPr>
            </a:p>
          </p:txBody>
        </p:sp>
      </p:grpSp>
      <p:grpSp>
        <p:nvGrpSpPr>
          <p:cNvPr id="92" name="组合 91"/>
          <p:cNvGrpSpPr/>
          <p:nvPr/>
        </p:nvGrpSpPr>
        <p:grpSpPr>
          <a:xfrm>
            <a:off x="7469035" y="1993722"/>
            <a:ext cx="3551959" cy="935397"/>
            <a:chOff x="2136461" y="1993722"/>
            <a:chExt cx="3551959" cy="935397"/>
          </a:xfrm>
        </p:grpSpPr>
        <p:sp>
          <p:nvSpPr>
            <p:cNvPr id="93" name="文本框 92"/>
            <p:cNvSpPr txBox="1"/>
            <p:nvPr/>
          </p:nvSpPr>
          <p:spPr>
            <a:xfrm>
              <a:off x="2136462" y="2282788"/>
              <a:ext cx="3551958" cy="646331"/>
            </a:xfrm>
            <a:prstGeom prst="rect">
              <a:avLst/>
            </a:prstGeom>
            <a:noFill/>
          </p:spPr>
          <p:txBody>
            <a:bodyPr wrap="square" rtlCol="0">
              <a:spAutoFit/>
            </a:bodyPr>
            <a:lstStyle/>
            <a:p>
              <a:pPr>
                <a:lnSpc>
                  <a:spcPct val="150000"/>
                </a:lnSpc>
                <a:spcAft>
                  <a:spcPts val="600"/>
                </a:spcAft>
                <a:buClr>
                  <a:schemeClr val="accent1"/>
                </a:buClr>
              </a:pPr>
              <a:r>
                <a:rPr lang="zh-CN" altLang="en-US" sz="1200" dirty="0">
                  <a:solidFill>
                    <a:schemeClr val="tx1">
                      <a:lumMod val="50000"/>
                      <a:lumOff val="50000"/>
                    </a:schemeClr>
                  </a:solidFill>
                  <a:latin typeface="Agency FB" panose="020B0503020202020204" pitchFamily="34" charset="0"/>
                </a:rPr>
                <a:t>为客户提供有效服务，是我们工作的方向和价值评价的标尺，成就客户就是成就我们自己</a:t>
              </a:r>
            </a:p>
          </p:txBody>
        </p:sp>
        <p:sp>
          <p:nvSpPr>
            <p:cNvPr id="94" name="文本框 93"/>
            <p:cNvSpPr txBox="1"/>
            <p:nvPr/>
          </p:nvSpPr>
          <p:spPr>
            <a:xfrm>
              <a:off x="2136461" y="1993722"/>
              <a:ext cx="3551959" cy="338554"/>
            </a:xfrm>
            <a:prstGeom prst="rect">
              <a:avLst/>
            </a:prstGeom>
            <a:noFill/>
          </p:spPr>
          <p:txBody>
            <a:bodyPr wrap="square" rtlCol="0">
              <a:spAutoFit/>
            </a:bodyPr>
            <a:lstStyle/>
            <a:p>
              <a:r>
                <a:rPr lang="en-US" altLang="zh-CN" sz="1600" dirty="0">
                  <a:solidFill>
                    <a:schemeClr val="tx1">
                      <a:lumMod val="65000"/>
                      <a:lumOff val="35000"/>
                    </a:schemeClr>
                  </a:solidFill>
                  <a:latin typeface="Agency FB" panose="020B0503020202020204" pitchFamily="34" charset="0"/>
                  <a:ea typeface="微软雅黑" panose="020B0503020204020204" pitchFamily="34" charset="-122"/>
                </a:rPr>
                <a:t>SUBTITLE HERE</a:t>
              </a:r>
              <a:endParaRPr lang="zh-CN" altLang="en-US" sz="1400" dirty="0">
                <a:solidFill>
                  <a:schemeClr val="tx1">
                    <a:lumMod val="65000"/>
                    <a:lumOff val="35000"/>
                  </a:schemeClr>
                </a:solidFill>
                <a:latin typeface="Agency FB" panose="020B0503020202020204" pitchFamily="34" charset="0"/>
                <a:ea typeface="微软雅黑" panose="020B0503020204020204" pitchFamily="34" charset="-122"/>
              </a:endParaRPr>
            </a:p>
          </p:txBody>
        </p:sp>
      </p:grpSp>
      <p:grpSp>
        <p:nvGrpSpPr>
          <p:cNvPr id="95" name="组合 94"/>
          <p:cNvGrpSpPr/>
          <p:nvPr/>
        </p:nvGrpSpPr>
        <p:grpSpPr>
          <a:xfrm>
            <a:off x="7469035" y="3379855"/>
            <a:ext cx="3551959" cy="935397"/>
            <a:chOff x="2136461" y="1993722"/>
            <a:chExt cx="3551959" cy="935397"/>
          </a:xfrm>
        </p:grpSpPr>
        <p:sp>
          <p:nvSpPr>
            <p:cNvPr id="96" name="文本框 95"/>
            <p:cNvSpPr txBox="1"/>
            <p:nvPr/>
          </p:nvSpPr>
          <p:spPr>
            <a:xfrm>
              <a:off x="2136462" y="2282788"/>
              <a:ext cx="3551958" cy="646331"/>
            </a:xfrm>
            <a:prstGeom prst="rect">
              <a:avLst/>
            </a:prstGeom>
            <a:noFill/>
          </p:spPr>
          <p:txBody>
            <a:bodyPr wrap="square" rtlCol="0">
              <a:spAutoFit/>
            </a:bodyPr>
            <a:lstStyle/>
            <a:p>
              <a:pPr>
                <a:lnSpc>
                  <a:spcPct val="150000"/>
                </a:lnSpc>
                <a:spcAft>
                  <a:spcPts val="600"/>
                </a:spcAft>
                <a:buClr>
                  <a:schemeClr val="accent1"/>
                </a:buClr>
              </a:pPr>
              <a:r>
                <a:rPr lang="zh-CN" altLang="en-US" sz="1200" dirty="0">
                  <a:solidFill>
                    <a:schemeClr val="tx1">
                      <a:lumMod val="50000"/>
                      <a:lumOff val="50000"/>
                    </a:schemeClr>
                  </a:solidFill>
                  <a:latin typeface="Agency FB" panose="020B0503020202020204" pitchFamily="34" charset="0"/>
                </a:rPr>
                <a:t>为客户提供有效服务，是我们工作的方向和价值评价的标尺，成就客户就是成就我们自己</a:t>
              </a:r>
            </a:p>
          </p:txBody>
        </p:sp>
        <p:sp>
          <p:nvSpPr>
            <p:cNvPr id="97" name="文本框 96"/>
            <p:cNvSpPr txBox="1"/>
            <p:nvPr/>
          </p:nvSpPr>
          <p:spPr>
            <a:xfrm>
              <a:off x="2136461" y="1993722"/>
              <a:ext cx="3551959" cy="338554"/>
            </a:xfrm>
            <a:prstGeom prst="rect">
              <a:avLst/>
            </a:prstGeom>
            <a:noFill/>
          </p:spPr>
          <p:txBody>
            <a:bodyPr wrap="square" rtlCol="0">
              <a:spAutoFit/>
            </a:bodyPr>
            <a:lstStyle/>
            <a:p>
              <a:r>
                <a:rPr lang="en-US" altLang="zh-CN" sz="1600" dirty="0">
                  <a:solidFill>
                    <a:schemeClr val="tx1">
                      <a:lumMod val="65000"/>
                      <a:lumOff val="35000"/>
                    </a:schemeClr>
                  </a:solidFill>
                  <a:latin typeface="Agency FB" panose="020B0503020202020204" pitchFamily="34" charset="0"/>
                  <a:ea typeface="微软雅黑" panose="020B0503020204020204" pitchFamily="34" charset="-122"/>
                </a:rPr>
                <a:t>SUBTITLE HERE</a:t>
              </a:r>
              <a:endParaRPr lang="zh-CN" altLang="en-US" sz="1400" dirty="0">
                <a:solidFill>
                  <a:schemeClr val="tx1">
                    <a:lumMod val="65000"/>
                    <a:lumOff val="35000"/>
                  </a:schemeClr>
                </a:solidFill>
                <a:latin typeface="Agency FB" panose="020B0503020202020204" pitchFamily="34" charset="0"/>
                <a:ea typeface="微软雅黑" panose="020B0503020204020204" pitchFamily="34" charset="-122"/>
              </a:endParaRPr>
            </a:p>
          </p:txBody>
        </p:sp>
      </p:grpSp>
      <p:grpSp>
        <p:nvGrpSpPr>
          <p:cNvPr id="98" name="组合 97"/>
          <p:cNvGrpSpPr/>
          <p:nvPr/>
        </p:nvGrpSpPr>
        <p:grpSpPr>
          <a:xfrm>
            <a:off x="7469035" y="4765988"/>
            <a:ext cx="3551959" cy="935397"/>
            <a:chOff x="2136461" y="1993722"/>
            <a:chExt cx="3551959" cy="935397"/>
          </a:xfrm>
        </p:grpSpPr>
        <p:sp>
          <p:nvSpPr>
            <p:cNvPr id="99" name="文本框 98"/>
            <p:cNvSpPr txBox="1"/>
            <p:nvPr/>
          </p:nvSpPr>
          <p:spPr>
            <a:xfrm>
              <a:off x="2136462" y="2282788"/>
              <a:ext cx="3551958" cy="646331"/>
            </a:xfrm>
            <a:prstGeom prst="rect">
              <a:avLst/>
            </a:prstGeom>
            <a:noFill/>
          </p:spPr>
          <p:txBody>
            <a:bodyPr wrap="square" rtlCol="0">
              <a:spAutoFit/>
            </a:bodyPr>
            <a:lstStyle/>
            <a:p>
              <a:pPr>
                <a:lnSpc>
                  <a:spcPct val="150000"/>
                </a:lnSpc>
                <a:spcAft>
                  <a:spcPts val="600"/>
                </a:spcAft>
                <a:buClr>
                  <a:schemeClr val="accent1"/>
                </a:buClr>
              </a:pPr>
              <a:r>
                <a:rPr lang="zh-CN" altLang="en-US" sz="1200" dirty="0">
                  <a:solidFill>
                    <a:schemeClr val="tx1">
                      <a:lumMod val="50000"/>
                      <a:lumOff val="50000"/>
                    </a:schemeClr>
                  </a:solidFill>
                  <a:latin typeface="Agency FB" panose="020B0503020202020204" pitchFamily="34" charset="0"/>
                </a:rPr>
                <a:t>为客户提供有效服务，是我们工作的方向和价值评价的标尺，成就客户就是成就我们自己</a:t>
              </a:r>
            </a:p>
          </p:txBody>
        </p:sp>
        <p:sp>
          <p:nvSpPr>
            <p:cNvPr id="100" name="文本框 99"/>
            <p:cNvSpPr txBox="1"/>
            <p:nvPr/>
          </p:nvSpPr>
          <p:spPr>
            <a:xfrm>
              <a:off x="2136461" y="1993722"/>
              <a:ext cx="3551959" cy="338554"/>
            </a:xfrm>
            <a:prstGeom prst="rect">
              <a:avLst/>
            </a:prstGeom>
            <a:noFill/>
          </p:spPr>
          <p:txBody>
            <a:bodyPr wrap="square" rtlCol="0">
              <a:spAutoFit/>
            </a:bodyPr>
            <a:lstStyle/>
            <a:p>
              <a:r>
                <a:rPr lang="en-US" altLang="zh-CN" sz="1600" dirty="0">
                  <a:solidFill>
                    <a:schemeClr val="tx1">
                      <a:lumMod val="65000"/>
                      <a:lumOff val="35000"/>
                    </a:schemeClr>
                  </a:solidFill>
                  <a:latin typeface="Agency FB" panose="020B0503020202020204" pitchFamily="34" charset="0"/>
                  <a:ea typeface="微软雅黑" panose="020B0503020204020204" pitchFamily="34" charset="-122"/>
                </a:rPr>
                <a:t>SUBTITLE HERE</a:t>
              </a:r>
              <a:endParaRPr lang="zh-CN" altLang="en-US" sz="1400" dirty="0">
                <a:solidFill>
                  <a:schemeClr val="tx1">
                    <a:lumMod val="65000"/>
                    <a:lumOff val="35000"/>
                  </a:schemeClr>
                </a:solidFill>
                <a:latin typeface="Agency FB" panose="020B0503020202020204" pitchFamily="34" charset="0"/>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p:cTn id="7" dur="500" fill="hold"/>
                                        <p:tgtEl>
                                          <p:spTgt spid="71"/>
                                        </p:tgtEl>
                                        <p:attrNameLst>
                                          <p:attrName>ppt_w</p:attrName>
                                        </p:attrNameLst>
                                      </p:cBhvr>
                                      <p:tavLst>
                                        <p:tav tm="0">
                                          <p:val>
                                            <p:fltVal val="0"/>
                                          </p:val>
                                        </p:tav>
                                        <p:tav tm="100000">
                                          <p:val>
                                            <p:strVal val="#ppt_w"/>
                                          </p:val>
                                        </p:tav>
                                      </p:tavLst>
                                    </p:anim>
                                    <p:anim calcmode="lin" valueType="num">
                                      <p:cBhvr>
                                        <p:cTn id="8" dur="500" fill="hold"/>
                                        <p:tgtEl>
                                          <p:spTgt spid="71"/>
                                        </p:tgtEl>
                                        <p:attrNameLst>
                                          <p:attrName>ppt_h</p:attrName>
                                        </p:attrNameLst>
                                      </p:cBhvr>
                                      <p:tavLst>
                                        <p:tav tm="0">
                                          <p:val>
                                            <p:fltVal val="0"/>
                                          </p:val>
                                        </p:tav>
                                        <p:tav tm="100000">
                                          <p:val>
                                            <p:strVal val="#ppt_h"/>
                                          </p:val>
                                        </p:tav>
                                      </p:tavLst>
                                    </p:anim>
                                    <p:animEffect transition="in" filter="fade">
                                      <p:cBhvr>
                                        <p:cTn id="9" dur="500"/>
                                        <p:tgtEl>
                                          <p:spTgt spid="7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3"/>
                                        </p:tgtEl>
                                        <p:attrNameLst>
                                          <p:attrName>style.visibility</p:attrName>
                                        </p:attrNameLst>
                                      </p:cBhvr>
                                      <p:to>
                                        <p:strVal val="visible"/>
                                      </p:to>
                                    </p:set>
                                    <p:anim calcmode="lin" valueType="num">
                                      <p:cBhvr>
                                        <p:cTn id="12" dur="500" fill="hold"/>
                                        <p:tgtEl>
                                          <p:spTgt spid="73"/>
                                        </p:tgtEl>
                                        <p:attrNameLst>
                                          <p:attrName>ppt_w</p:attrName>
                                        </p:attrNameLst>
                                      </p:cBhvr>
                                      <p:tavLst>
                                        <p:tav tm="0">
                                          <p:val>
                                            <p:fltVal val="0"/>
                                          </p:val>
                                        </p:tav>
                                        <p:tav tm="100000">
                                          <p:val>
                                            <p:strVal val="#ppt_w"/>
                                          </p:val>
                                        </p:tav>
                                      </p:tavLst>
                                    </p:anim>
                                    <p:anim calcmode="lin" valueType="num">
                                      <p:cBhvr>
                                        <p:cTn id="13" dur="500" fill="hold"/>
                                        <p:tgtEl>
                                          <p:spTgt spid="73"/>
                                        </p:tgtEl>
                                        <p:attrNameLst>
                                          <p:attrName>ppt_h</p:attrName>
                                        </p:attrNameLst>
                                      </p:cBhvr>
                                      <p:tavLst>
                                        <p:tav tm="0">
                                          <p:val>
                                            <p:fltVal val="0"/>
                                          </p:val>
                                        </p:tav>
                                        <p:tav tm="100000">
                                          <p:val>
                                            <p:strVal val="#ppt_h"/>
                                          </p:val>
                                        </p:tav>
                                      </p:tavLst>
                                    </p:anim>
                                    <p:animEffect transition="in" filter="fade">
                                      <p:cBhvr>
                                        <p:cTn id="14" dur="500"/>
                                        <p:tgtEl>
                                          <p:spTgt spid="7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75"/>
                                        </p:tgtEl>
                                        <p:attrNameLst>
                                          <p:attrName>style.visibility</p:attrName>
                                        </p:attrNameLst>
                                      </p:cBhvr>
                                      <p:to>
                                        <p:strVal val="visible"/>
                                      </p:to>
                                    </p:set>
                                    <p:anim calcmode="lin" valueType="num">
                                      <p:cBhvr>
                                        <p:cTn id="17" dur="500" fill="hold"/>
                                        <p:tgtEl>
                                          <p:spTgt spid="75"/>
                                        </p:tgtEl>
                                        <p:attrNameLst>
                                          <p:attrName>ppt_w</p:attrName>
                                        </p:attrNameLst>
                                      </p:cBhvr>
                                      <p:tavLst>
                                        <p:tav tm="0">
                                          <p:val>
                                            <p:fltVal val="0"/>
                                          </p:val>
                                        </p:tav>
                                        <p:tav tm="100000">
                                          <p:val>
                                            <p:strVal val="#ppt_w"/>
                                          </p:val>
                                        </p:tav>
                                      </p:tavLst>
                                    </p:anim>
                                    <p:anim calcmode="lin" valueType="num">
                                      <p:cBhvr>
                                        <p:cTn id="18" dur="500" fill="hold"/>
                                        <p:tgtEl>
                                          <p:spTgt spid="75"/>
                                        </p:tgtEl>
                                        <p:attrNameLst>
                                          <p:attrName>ppt_h</p:attrName>
                                        </p:attrNameLst>
                                      </p:cBhvr>
                                      <p:tavLst>
                                        <p:tav tm="0">
                                          <p:val>
                                            <p:fltVal val="0"/>
                                          </p:val>
                                        </p:tav>
                                        <p:tav tm="100000">
                                          <p:val>
                                            <p:strVal val="#ppt_h"/>
                                          </p:val>
                                        </p:tav>
                                      </p:tavLst>
                                    </p:anim>
                                    <p:animEffect transition="in" filter="fade">
                                      <p:cBhvr>
                                        <p:cTn id="19" dur="500"/>
                                        <p:tgtEl>
                                          <p:spTgt spid="7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7"/>
                                        </p:tgtEl>
                                        <p:attrNameLst>
                                          <p:attrName>style.visibility</p:attrName>
                                        </p:attrNameLst>
                                      </p:cBhvr>
                                      <p:to>
                                        <p:strVal val="visible"/>
                                      </p:to>
                                    </p:set>
                                    <p:anim calcmode="lin" valueType="num">
                                      <p:cBhvr>
                                        <p:cTn id="22" dur="500" fill="hold"/>
                                        <p:tgtEl>
                                          <p:spTgt spid="77"/>
                                        </p:tgtEl>
                                        <p:attrNameLst>
                                          <p:attrName>ppt_w</p:attrName>
                                        </p:attrNameLst>
                                      </p:cBhvr>
                                      <p:tavLst>
                                        <p:tav tm="0">
                                          <p:val>
                                            <p:fltVal val="0"/>
                                          </p:val>
                                        </p:tav>
                                        <p:tav tm="100000">
                                          <p:val>
                                            <p:strVal val="#ppt_w"/>
                                          </p:val>
                                        </p:tav>
                                      </p:tavLst>
                                    </p:anim>
                                    <p:anim calcmode="lin" valueType="num">
                                      <p:cBhvr>
                                        <p:cTn id="23" dur="500" fill="hold"/>
                                        <p:tgtEl>
                                          <p:spTgt spid="77"/>
                                        </p:tgtEl>
                                        <p:attrNameLst>
                                          <p:attrName>ppt_h</p:attrName>
                                        </p:attrNameLst>
                                      </p:cBhvr>
                                      <p:tavLst>
                                        <p:tav tm="0">
                                          <p:val>
                                            <p:fltVal val="0"/>
                                          </p:val>
                                        </p:tav>
                                        <p:tav tm="100000">
                                          <p:val>
                                            <p:strVal val="#ppt_h"/>
                                          </p:val>
                                        </p:tav>
                                      </p:tavLst>
                                    </p:anim>
                                    <p:animEffect transition="in" filter="fade">
                                      <p:cBhvr>
                                        <p:cTn id="24" dur="500"/>
                                        <p:tgtEl>
                                          <p:spTgt spid="7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79"/>
                                        </p:tgtEl>
                                        <p:attrNameLst>
                                          <p:attrName>style.visibility</p:attrName>
                                        </p:attrNameLst>
                                      </p:cBhvr>
                                      <p:to>
                                        <p:strVal val="visible"/>
                                      </p:to>
                                    </p:set>
                                    <p:anim calcmode="lin" valueType="num">
                                      <p:cBhvr>
                                        <p:cTn id="27" dur="500" fill="hold"/>
                                        <p:tgtEl>
                                          <p:spTgt spid="79"/>
                                        </p:tgtEl>
                                        <p:attrNameLst>
                                          <p:attrName>ppt_w</p:attrName>
                                        </p:attrNameLst>
                                      </p:cBhvr>
                                      <p:tavLst>
                                        <p:tav tm="0">
                                          <p:val>
                                            <p:fltVal val="0"/>
                                          </p:val>
                                        </p:tav>
                                        <p:tav tm="100000">
                                          <p:val>
                                            <p:strVal val="#ppt_w"/>
                                          </p:val>
                                        </p:tav>
                                      </p:tavLst>
                                    </p:anim>
                                    <p:anim calcmode="lin" valueType="num">
                                      <p:cBhvr>
                                        <p:cTn id="28" dur="500" fill="hold"/>
                                        <p:tgtEl>
                                          <p:spTgt spid="79"/>
                                        </p:tgtEl>
                                        <p:attrNameLst>
                                          <p:attrName>ppt_h</p:attrName>
                                        </p:attrNameLst>
                                      </p:cBhvr>
                                      <p:tavLst>
                                        <p:tav tm="0">
                                          <p:val>
                                            <p:fltVal val="0"/>
                                          </p:val>
                                        </p:tav>
                                        <p:tav tm="100000">
                                          <p:val>
                                            <p:strVal val="#ppt_h"/>
                                          </p:val>
                                        </p:tav>
                                      </p:tavLst>
                                    </p:anim>
                                    <p:animEffect transition="in" filter="fade">
                                      <p:cBhvr>
                                        <p:cTn id="29" dur="500"/>
                                        <p:tgtEl>
                                          <p:spTgt spid="79"/>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81"/>
                                        </p:tgtEl>
                                        <p:attrNameLst>
                                          <p:attrName>style.visibility</p:attrName>
                                        </p:attrNameLst>
                                      </p:cBhvr>
                                      <p:to>
                                        <p:strVal val="visible"/>
                                      </p:to>
                                    </p:set>
                                    <p:anim calcmode="lin" valueType="num">
                                      <p:cBhvr>
                                        <p:cTn id="32" dur="500" fill="hold"/>
                                        <p:tgtEl>
                                          <p:spTgt spid="81"/>
                                        </p:tgtEl>
                                        <p:attrNameLst>
                                          <p:attrName>ppt_w</p:attrName>
                                        </p:attrNameLst>
                                      </p:cBhvr>
                                      <p:tavLst>
                                        <p:tav tm="0">
                                          <p:val>
                                            <p:fltVal val="0"/>
                                          </p:val>
                                        </p:tav>
                                        <p:tav tm="100000">
                                          <p:val>
                                            <p:strVal val="#ppt_w"/>
                                          </p:val>
                                        </p:tav>
                                      </p:tavLst>
                                    </p:anim>
                                    <p:anim calcmode="lin" valueType="num">
                                      <p:cBhvr>
                                        <p:cTn id="33" dur="500" fill="hold"/>
                                        <p:tgtEl>
                                          <p:spTgt spid="81"/>
                                        </p:tgtEl>
                                        <p:attrNameLst>
                                          <p:attrName>ppt_h</p:attrName>
                                        </p:attrNameLst>
                                      </p:cBhvr>
                                      <p:tavLst>
                                        <p:tav tm="0">
                                          <p:val>
                                            <p:fltVal val="0"/>
                                          </p:val>
                                        </p:tav>
                                        <p:tav tm="100000">
                                          <p:val>
                                            <p:strVal val="#ppt_h"/>
                                          </p:val>
                                        </p:tav>
                                      </p:tavLst>
                                    </p:anim>
                                    <p:animEffect transition="in" filter="fade">
                                      <p:cBhvr>
                                        <p:cTn id="34" dur="500"/>
                                        <p:tgtEl>
                                          <p:spTgt spid="81"/>
                                        </p:tgtEl>
                                      </p:cBhvr>
                                    </p:animEffect>
                                  </p:childTnLst>
                                </p:cTn>
                              </p:par>
                            </p:childTnLst>
                          </p:cTn>
                        </p:par>
                        <p:par>
                          <p:cTn id="35" fill="hold">
                            <p:stCondLst>
                              <p:cond delay="500"/>
                            </p:stCondLst>
                            <p:childTnLst>
                              <p:par>
                                <p:cTn id="36" presetID="22" presetClass="entr" presetSubtype="8" fill="hold" nodeType="afterEffect">
                                  <p:stCondLst>
                                    <p:cond delay="0"/>
                                  </p:stCondLst>
                                  <p:childTnLst>
                                    <p:set>
                                      <p:cBhvr>
                                        <p:cTn id="37" dur="1" fill="hold">
                                          <p:stCondLst>
                                            <p:cond delay="0"/>
                                          </p:stCondLst>
                                        </p:cTn>
                                        <p:tgtEl>
                                          <p:spTgt spid="72"/>
                                        </p:tgtEl>
                                        <p:attrNameLst>
                                          <p:attrName>style.visibility</p:attrName>
                                        </p:attrNameLst>
                                      </p:cBhvr>
                                      <p:to>
                                        <p:strVal val="visible"/>
                                      </p:to>
                                    </p:set>
                                    <p:animEffect transition="in" filter="wipe(left)">
                                      <p:cBhvr>
                                        <p:cTn id="38" dur="500"/>
                                        <p:tgtEl>
                                          <p:spTgt spid="72"/>
                                        </p:tgtEl>
                                      </p:cBhvr>
                                    </p:animEffect>
                                  </p:childTnLst>
                                </p:cTn>
                              </p:par>
                              <p:par>
                                <p:cTn id="39" presetID="22" presetClass="entr" presetSubtype="8" fill="hold" nodeType="withEffect">
                                  <p:stCondLst>
                                    <p:cond delay="0"/>
                                  </p:stCondLst>
                                  <p:childTnLst>
                                    <p:set>
                                      <p:cBhvr>
                                        <p:cTn id="40" dur="1" fill="hold">
                                          <p:stCondLst>
                                            <p:cond delay="0"/>
                                          </p:stCondLst>
                                        </p:cTn>
                                        <p:tgtEl>
                                          <p:spTgt spid="74"/>
                                        </p:tgtEl>
                                        <p:attrNameLst>
                                          <p:attrName>style.visibility</p:attrName>
                                        </p:attrNameLst>
                                      </p:cBhvr>
                                      <p:to>
                                        <p:strVal val="visible"/>
                                      </p:to>
                                    </p:set>
                                    <p:animEffect transition="in" filter="wipe(left)">
                                      <p:cBhvr>
                                        <p:cTn id="41" dur="500"/>
                                        <p:tgtEl>
                                          <p:spTgt spid="74"/>
                                        </p:tgtEl>
                                      </p:cBhvr>
                                    </p:animEffect>
                                  </p:childTnLst>
                                </p:cTn>
                              </p:par>
                              <p:par>
                                <p:cTn id="42" presetID="22" presetClass="entr" presetSubtype="8" fill="hold" nodeType="withEffect">
                                  <p:stCondLst>
                                    <p:cond delay="0"/>
                                  </p:stCondLst>
                                  <p:childTnLst>
                                    <p:set>
                                      <p:cBhvr>
                                        <p:cTn id="43" dur="1" fill="hold">
                                          <p:stCondLst>
                                            <p:cond delay="0"/>
                                          </p:stCondLst>
                                        </p:cTn>
                                        <p:tgtEl>
                                          <p:spTgt spid="76"/>
                                        </p:tgtEl>
                                        <p:attrNameLst>
                                          <p:attrName>style.visibility</p:attrName>
                                        </p:attrNameLst>
                                      </p:cBhvr>
                                      <p:to>
                                        <p:strVal val="visible"/>
                                      </p:to>
                                    </p:set>
                                    <p:animEffect transition="in" filter="wipe(left)">
                                      <p:cBhvr>
                                        <p:cTn id="44" dur="500"/>
                                        <p:tgtEl>
                                          <p:spTgt spid="76"/>
                                        </p:tgtEl>
                                      </p:cBhvr>
                                    </p:animEffect>
                                  </p:childTnLst>
                                </p:cTn>
                              </p:par>
                              <p:par>
                                <p:cTn id="45" presetID="22" presetClass="entr" presetSubtype="8" fill="hold" nodeType="withEffect">
                                  <p:stCondLst>
                                    <p:cond delay="0"/>
                                  </p:stCondLst>
                                  <p:childTnLst>
                                    <p:set>
                                      <p:cBhvr>
                                        <p:cTn id="46" dur="1" fill="hold">
                                          <p:stCondLst>
                                            <p:cond delay="0"/>
                                          </p:stCondLst>
                                        </p:cTn>
                                        <p:tgtEl>
                                          <p:spTgt spid="78"/>
                                        </p:tgtEl>
                                        <p:attrNameLst>
                                          <p:attrName>style.visibility</p:attrName>
                                        </p:attrNameLst>
                                      </p:cBhvr>
                                      <p:to>
                                        <p:strVal val="visible"/>
                                      </p:to>
                                    </p:set>
                                    <p:animEffect transition="in" filter="wipe(left)">
                                      <p:cBhvr>
                                        <p:cTn id="47" dur="500"/>
                                        <p:tgtEl>
                                          <p:spTgt spid="78"/>
                                        </p:tgtEl>
                                      </p:cBhvr>
                                    </p:animEffect>
                                  </p:childTnLst>
                                </p:cTn>
                              </p:par>
                              <p:par>
                                <p:cTn id="48" presetID="22" presetClass="entr" presetSubtype="8" fill="hold" nodeType="withEffect">
                                  <p:stCondLst>
                                    <p:cond delay="0"/>
                                  </p:stCondLst>
                                  <p:childTnLst>
                                    <p:set>
                                      <p:cBhvr>
                                        <p:cTn id="49" dur="1" fill="hold">
                                          <p:stCondLst>
                                            <p:cond delay="0"/>
                                          </p:stCondLst>
                                        </p:cTn>
                                        <p:tgtEl>
                                          <p:spTgt spid="80"/>
                                        </p:tgtEl>
                                        <p:attrNameLst>
                                          <p:attrName>style.visibility</p:attrName>
                                        </p:attrNameLst>
                                      </p:cBhvr>
                                      <p:to>
                                        <p:strVal val="visible"/>
                                      </p:to>
                                    </p:set>
                                    <p:animEffect transition="in" filter="wipe(left)">
                                      <p:cBhvr>
                                        <p:cTn id="50" dur="500"/>
                                        <p:tgtEl>
                                          <p:spTgt spid="80"/>
                                        </p:tgtEl>
                                      </p:cBhvr>
                                    </p:animEffect>
                                  </p:childTnLst>
                                </p:cTn>
                              </p:par>
                              <p:par>
                                <p:cTn id="51" presetID="22" presetClass="entr" presetSubtype="8" fill="hold" nodeType="withEffect">
                                  <p:stCondLst>
                                    <p:cond delay="0"/>
                                  </p:stCondLst>
                                  <p:childTnLst>
                                    <p:set>
                                      <p:cBhvr>
                                        <p:cTn id="52" dur="1" fill="hold">
                                          <p:stCondLst>
                                            <p:cond delay="0"/>
                                          </p:stCondLst>
                                        </p:cTn>
                                        <p:tgtEl>
                                          <p:spTgt spid="82"/>
                                        </p:tgtEl>
                                        <p:attrNameLst>
                                          <p:attrName>style.visibility</p:attrName>
                                        </p:attrNameLst>
                                      </p:cBhvr>
                                      <p:to>
                                        <p:strVal val="visible"/>
                                      </p:to>
                                    </p:set>
                                    <p:animEffect transition="in" filter="wipe(left)">
                                      <p:cBhvr>
                                        <p:cTn id="53" dur="500"/>
                                        <p:tgtEl>
                                          <p:spTgt spid="82"/>
                                        </p:tgtEl>
                                      </p:cBhvr>
                                    </p:animEffect>
                                  </p:childTnLst>
                                </p:cTn>
                              </p:par>
                            </p:childTnLst>
                          </p:cTn>
                        </p:par>
                        <p:par>
                          <p:cTn id="54" fill="hold">
                            <p:stCondLst>
                              <p:cond delay="1000"/>
                            </p:stCondLst>
                            <p:childTnLst>
                              <p:par>
                                <p:cTn id="55" presetID="22" presetClass="entr" presetSubtype="1" fill="hold" nodeType="afterEffect">
                                  <p:stCondLst>
                                    <p:cond delay="0"/>
                                  </p:stCondLst>
                                  <p:childTnLst>
                                    <p:set>
                                      <p:cBhvr>
                                        <p:cTn id="56" dur="1" fill="hold">
                                          <p:stCondLst>
                                            <p:cond delay="0"/>
                                          </p:stCondLst>
                                        </p:cTn>
                                        <p:tgtEl>
                                          <p:spTgt spid="83"/>
                                        </p:tgtEl>
                                        <p:attrNameLst>
                                          <p:attrName>style.visibility</p:attrName>
                                        </p:attrNameLst>
                                      </p:cBhvr>
                                      <p:to>
                                        <p:strVal val="visible"/>
                                      </p:to>
                                    </p:set>
                                    <p:animEffect transition="in" filter="wipe(up)">
                                      <p:cBhvr>
                                        <p:cTn id="57" dur="500"/>
                                        <p:tgtEl>
                                          <p:spTgt spid="83"/>
                                        </p:tgtEl>
                                      </p:cBhvr>
                                    </p:animEffect>
                                  </p:childTnLst>
                                </p:cTn>
                              </p:par>
                              <p:par>
                                <p:cTn id="58" presetID="22" presetClass="entr" presetSubtype="1" fill="hold" nodeType="withEffect">
                                  <p:stCondLst>
                                    <p:cond delay="0"/>
                                  </p:stCondLst>
                                  <p:childTnLst>
                                    <p:set>
                                      <p:cBhvr>
                                        <p:cTn id="59" dur="1" fill="hold">
                                          <p:stCondLst>
                                            <p:cond delay="0"/>
                                          </p:stCondLst>
                                        </p:cTn>
                                        <p:tgtEl>
                                          <p:spTgt spid="86"/>
                                        </p:tgtEl>
                                        <p:attrNameLst>
                                          <p:attrName>style.visibility</p:attrName>
                                        </p:attrNameLst>
                                      </p:cBhvr>
                                      <p:to>
                                        <p:strVal val="visible"/>
                                      </p:to>
                                    </p:set>
                                    <p:animEffect transition="in" filter="wipe(up)">
                                      <p:cBhvr>
                                        <p:cTn id="60" dur="500"/>
                                        <p:tgtEl>
                                          <p:spTgt spid="86"/>
                                        </p:tgtEl>
                                      </p:cBhvr>
                                    </p:animEffect>
                                  </p:childTnLst>
                                </p:cTn>
                              </p:par>
                              <p:par>
                                <p:cTn id="61" presetID="22" presetClass="entr" presetSubtype="1" fill="hold" nodeType="withEffect">
                                  <p:stCondLst>
                                    <p:cond delay="0"/>
                                  </p:stCondLst>
                                  <p:childTnLst>
                                    <p:set>
                                      <p:cBhvr>
                                        <p:cTn id="62" dur="1" fill="hold">
                                          <p:stCondLst>
                                            <p:cond delay="0"/>
                                          </p:stCondLst>
                                        </p:cTn>
                                        <p:tgtEl>
                                          <p:spTgt spid="89"/>
                                        </p:tgtEl>
                                        <p:attrNameLst>
                                          <p:attrName>style.visibility</p:attrName>
                                        </p:attrNameLst>
                                      </p:cBhvr>
                                      <p:to>
                                        <p:strVal val="visible"/>
                                      </p:to>
                                    </p:set>
                                    <p:animEffect transition="in" filter="wipe(up)">
                                      <p:cBhvr>
                                        <p:cTn id="63" dur="500"/>
                                        <p:tgtEl>
                                          <p:spTgt spid="89"/>
                                        </p:tgtEl>
                                      </p:cBhvr>
                                    </p:animEffect>
                                  </p:childTnLst>
                                </p:cTn>
                              </p:par>
                              <p:par>
                                <p:cTn id="64" presetID="22" presetClass="entr" presetSubtype="1" fill="hold" nodeType="withEffect">
                                  <p:stCondLst>
                                    <p:cond delay="0"/>
                                  </p:stCondLst>
                                  <p:childTnLst>
                                    <p:set>
                                      <p:cBhvr>
                                        <p:cTn id="65" dur="1" fill="hold">
                                          <p:stCondLst>
                                            <p:cond delay="0"/>
                                          </p:stCondLst>
                                        </p:cTn>
                                        <p:tgtEl>
                                          <p:spTgt spid="92"/>
                                        </p:tgtEl>
                                        <p:attrNameLst>
                                          <p:attrName>style.visibility</p:attrName>
                                        </p:attrNameLst>
                                      </p:cBhvr>
                                      <p:to>
                                        <p:strVal val="visible"/>
                                      </p:to>
                                    </p:set>
                                    <p:animEffect transition="in" filter="wipe(up)">
                                      <p:cBhvr>
                                        <p:cTn id="66" dur="500"/>
                                        <p:tgtEl>
                                          <p:spTgt spid="92"/>
                                        </p:tgtEl>
                                      </p:cBhvr>
                                    </p:animEffect>
                                  </p:childTnLst>
                                </p:cTn>
                              </p:par>
                              <p:par>
                                <p:cTn id="67" presetID="22" presetClass="entr" presetSubtype="1" fill="hold" nodeType="withEffect">
                                  <p:stCondLst>
                                    <p:cond delay="0"/>
                                  </p:stCondLst>
                                  <p:childTnLst>
                                    <p:set>
                                      <p:cBhvr>
                                        <p:cTn id="68" dur="1" fill="hold">
                                          <p:stCondLst>
                                            <p:cond delay="0"/>
                                          </p:stCondLst>
                                        </p:cTn>
                                        <p:tgtEl>
                                          <p:spTgt spid="95"/>
                                        </p:tgtEl>
                                        <p:attrNameLst>
                                          <p:attrName>style.visibility</p:attrName>
                                        </p:attrNameLst>
                                      </p:cBhvr>
                                      <p:to>
                                        <p:strVal val="visible"/>
                                      </p:to>
                                    </p:set>
                                    <p:animEffect transition="in" filter="wipe(up)">
                                      <p:cBhvr>
                                        <p:cTn id="69" dur="500"/>
                                        <p:tgtEl>
                                          <p:spTgt spid="95"/>
                                        </p:tgtEl>
                                      </p:cBhvr>
                                    </p:animEffect>
                                  </p:childTnLst>
                                </p:cTn>
                              </p:par>
                              <p:par>
                                <p:cTn id="70" presetID="22" presetClass="entr" presetSubtype="1" fill="hold" nodeType="withEffect">
                                  <p:stCondLst>
                                    <p:cond delay="0"/>
                                  </p:stCondLst>
                                  <p:childTnLst>
                                    <p:set>
                                      <p:cBhvr>
                                        <p:cTn id="71" dur="1" fill="hold">
                                          <p:stCondLst>
                                            <p:cond delay="0"/>
                                          </p:stCondLst>
                                        </p:cTn>
                                        <p:tgtEl>
                                          <p:spTgt spid="98"/>
                                        </p:tgtEl>
                                        <p:attrNameLst>
                                          <p:attrName>style.visibility</p:attrName>
                                        </p:attrNameLst>
                                      </p:cBhvr>
                                      <p:to>
                                        <p:strVal val="visible"/>
                                      </p:to>
                                    </p:set>
                                    <p:animEffect transition="in" filter="wipe(up)">
                                      <p:cBhvr>
                                        <p:cTn id="72" dur="500"/>
                                        <p:tgtEl>
                                          <p:spTgt spid="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3" grpId="0" animBg="1"/>
      <p:bldP spid="75" grpId="0" animBg="1"/>
      <p:bldP spid="77" grpId="0" animBg="1"/>
      <p:bldP spid="79" grpId="0" animBg="1"/>
      <p:bldP spid="8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4"/>
          <p:cNvSpPr txBox="1"/>
          <p:nvPr/>
        </p:nvSpPr>
        <p:spPr>
          <a:xfrm>
            <a:off x="913009" y="517895"/>
            <a:ext cx="7412844" cy="406144"/>
          </a:xfrm>
          <a:prstGeom prst="rect">
            <a:avLst/>
          </a:prstGeom>
        </p:spPr>
        <p:txBody>
          <a:bodyPr vert="horz" lIns="91440" tIns="45720" rIns="91440" bIns="45720" rtlCol="0" anchor="ctr">
            <a:noAutofit/>
          </a:bodyPr>
          <a:lstStyle>
            <a:defPPr>
              <a:defRPr lang="zh-CN"/>
            </a:defPPr>
            <a:lvl1pPr defTabSz="914400">
              <a:spcBef>
                <a:spcPct val="0"/>
              </a:spcBef>
              <a:buNone/>
              <a:defRPr sz="2800" b="1">
                <a:solidFill>
                  <a:srgbClr val="2C3637"/>
                </a:solidFill>
                <a:latin typeface="微软雅黑" panose="020B0503020204020204" pitchFamily="34" charset="-122"/>
                <a:ea typeface="微软雅黑" panose="020B0503020204020204" pitchFamily="34" charset="-122"/>
                <a:cs typeface="+mj-cs"/>
              </a:defRPr>
            </a:lvl1pPr>
          </a:lstStyle>
          <a:p>
            <a:r>
              <a:rPr lang="zh-CN" altLang="en-US" dirty="0">
                <a:solidFill>
                  <a:schemeClr val="bg1">
                    <a:lumMod val="95000"/>
                  </a:schemeClr>
                </a:solidFill>
              </a:rPr>
              <a:t>未来风险预测  </a:t>
            </a:r>
            <a:r>
              <a:rPr lang="en-US" altLang="zh-CN" dirty="0">
                <a:solidFill>
                  <a:schemeClr val="bg1">
                    <a:lumMod val="95000"/>
                  </a:schemeClr>
                </a:solidFill>
              </a:rPr>
              <a:t>|  </a:t>
            </a:r>
            <a:r>
              <a:rPr lang="en-US" altLang="zh-CN" sz="2000" dirty="0">
                <a:solidFill>
                  <a:schemeClr val="bg1">
                    <a:lumMod val="95000"/>
                  </a:schemeClr>
                </a:solidFill>
              </a:rPr>
              <a:t>THE FUTURE RISK PREDICTION</a:t>
            </a:r>
            <a:endParaRPr lang="zh-CN" altLang="en-US" sz="2000" dirty="0">
              <a:solidFill>
                <a:schemeClr val="bg1">
                  <a:lumMod val="95000"/>
                </a:schemeClr>
              </a:solidFill>
            </a:endParaRPr>
          </a:p>
        </p:txBody>
      </p:sp>
      <p:grpSp>
        <p:nvGrpSpPr>
          <p:cNvPr id="3" name="组合 2"/>
          <p:cNvGrpSpPr/>
          <p:nvPr/>
        </p:nvGrpSpPr>
        <p:grpSpPr>
          <a:xfrm>
            <a:off x="562057" y="563191"/>
            <a:ext cx="288032" cy="288032"/>
            <a:chOff x="624979" y="908720"/>
            <a:chExt cx="288032" cy="288032"/>
          </a:xfrm>
        </p:grpSpPr>
        <p:cxnSp>
          <p:nvCxnSpPr>
            <p:cNvPr id="4" name="直接连接符 3"/>
            <p:cNvCxnSpPr/>
            <p:nvPr/>
          </p:nvCxnSpPr>
          <p:spPr>
            <a:xfrm>
              <a:off x="624979" y="1196752"/>
              <a:ext cx="288032" cy="0"/>
            </a:xfrm>
            <a:prstGeom prst="line">
              <a:avLst/>
            </a:prstGeom>
            <a:ln>
              <a:solidFill>
                <a:srgbClr val="F9F9F9"/>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V="1">
              <a:off x="911622" y="908720"/>
              <a:ext cx="0" cy="288032"/>
            </a:xfrm>
            <a:prstGeom prst="line">
              <a:avLst/>
            </a:prstGeom>
            <a:ln>
              <a:solidFill>
                <a:srgbClr val="F9F9F9"/>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flipV="1">
              <a:off x="696987" y="980728"/>
              <a:ext cx="216024" cy="216024"/>
            </a:xfrm>
            <a:prstGeom prst="line">
              <a:avLst/>
            </a:prstGeom>
            <a:ln>
              <a:solidFill>
                <a:srgbClr val="F9F9F9"/>
              </a:solidFill>
            </a:ln>
          </p:spPr>
          <p:style>
            <a:lnRef idx="1">
              <a:schemeClr val="accent1"/>
            </a:lnRef>
            <a:fillRef idx="0">
              <a:schemeClr val="accent1"/>
            </a:fillRef>
            <a:effectRef idx="0">
              <a:schemeClr val="accent1"/>
            </a:effectRef>
            <a:fontRef idx="minor">
              <a:schemeClr val="tx1"/>
            </a:fontRef>
          </p:style>
        </p:cxnSp>
      </p:grpSp>
      <p:grpSp>
        <p:nvGrpSpPr>
          <p:cNvPr id="40" name="组合 39"/>
          <p:cNvGrpSpPr/>
          <p:nvPr/>
        </p:nvGrpSpPr>
        <p:grpSpPr>
          <a:xfrm>
            <a:off x="1216736" y="2491409"/>
            <a:ext cx="4158864" cy="3395904"/>
            <a:chOff x="-7831588" y="789385"/>
            <a:chExt cx="6178550" cy="5045075"/>
          </a:xfrm>
        </p:grpSpPr>
        <p:sp>
          <p:nvSpPr>
            <p:cNvPr id="41" name="Freeform 7"/>
            <p:cNvSpPr/>
            <p:nvPr/>
          </p:nvSpPr>
          <p:spPr bwMode="auto">
            <a:xfrm>
              <a:off x="-7831588" y="2942035"/>
              <a:ext cx="1657350" cy="2892425"/>
            </a:xfrm>
            <a:custGeom>
              <a:avLst/>
              <a:gdLst>
                <a:gd name="T0" fmla="*/ 262 w 1044"/>
                <a:gd name="T1" fmla="*/ 924 h 1822"/>
                <a:gd name="T2" fmla="*/ 254 w 1044"/>
                <a:gd name="T3" fmla="*/ 924 h 1822"/>
                <a:gd name="T4" fmla="*/ 236 w 1044"/>
                <a:gd name="T5" fmla="*/ 916 h 1822"/>
                <a:gd name="T6" fmla="*/ 224 w 1044"/>
                <a:gd name="T7" fmla="*/ 904 h 1822"/>
                <a:gd name="T8" fmla="*/ 218 w 1044"/>
                <a:gd name="T9" fmla="*/ 888 h 1822"/>
                <a:gd name="T10" fmla="*/ 216 w 1044"/>
                <a:gd name="T11" fmla="*/ 114 h 1822"/>
                <a:gd name="T12" fmla="*/ 214 w 1044"/>
                <a:gd name="T13" fmla="*/ 92 h 1822"/>
                <a:gd name="T14" fmla="*/ 200 w 1044"/>
                <a:gd name="T15" fmla="*/ 52 h 1822"/>
                <a:gd name="T16" fmla="*/ 172 w 1044"/>
                <a:gd name="T17" fmla="*/ 22 h 1822"/>
                <a:gd name="T18" fmla="*/ 134 w 1044"/>
                <a:gd name="T19" fmla="*/ 4 h 1822"/>
                <a:gd name="T20" fmla="*/ 112 w 1044"/>
                <a:gd name="T21" fmla="*/ 0 h 1822"/>
                <a:gd name="T22" fmla="*/ 68 w 1044"/>
                <a:gd name="T23" fmla="*/ 8 h 1822"/>
                <a:gd name="T24" fmla="*/ 34 w 1044"/>
                <a:gd name="T25" fmla="*/ 32 h 1822"/>
                <a:gd name="T26" fmla="*/ 10 w 1044"/>
                <a:gd name="T27" fmla="*/ 66 h 1822"/>
                <a:gd name="T28" fmla="*/ 0 w 1044"/>
                <a:gd name="T29" fmla="*/ 108 h 1822"/>
                <a:gd name="T30" fmla="*/ 0 w 1044"/>
                <a:gd name="T31" fmla="*/ 1050 h 1822"/>
                <a:gd name="T32" fmla="*/ 10 w 1044"/>
                <a:gd name="T33" fmla="*/ 1092 h 1822"/>
                <a:gd name="T34" fmla="*/ 32 w 1044"/>
                <a:gd name="T35" fmla="*/ 1128 h 1822"/>
                <a:gd name="T36" fmla="*/ 68 w 1044"/>
                <a:gd name="T37" fmla="*/ 1152 h 1822"/>
                <a:gd name="T38" fmla="*/ 110 w 1044"/>
                <a:gd name="T39" fmla="*/ 1160 h 1822"/>
                <a:gd name="T40" fmla="*/ 482 w 1044"/>
                <a:gd name="T41" fmla="*/ 1744 h 1822"/>
                <a:gd name="T42" fmla="*/ 230 w 1044"/>
                <a:gd name="T43" fmla="*/ 1744 h 1822"/>
                <a:gd name="T44" fmla="*/ 214 w 1044"/>
                <a:gd name="T45" fmla="*/ 1746 h 1822"/>
                <a:gd name="T46" fmla="*/ 202 w 1044"/>
                <a:gd name="T47" fmla="*/ 1756 h 1822"/>
                <a:gd name="T48" fmla="*/ 194 w 1044"/>
                <a:gd name="T49" fmla="*/ 1768 h 1822"/>
                <a:gd name="T50" fmla="*/ 190 w 1044"/>
                <a:gd name="T51" fmla="*/ 1784 h 1822"/>
                <a:gd name="T52" fmla="*/ 190 w 1044"/>
                <a:gd name="T53" fmla="*/ 1784 h 1822"/>
                <a:gd name="T54" fmla="*/ 194 w 1044"/>
                <a:gd name="T55" fmla="*/ 1798 h 1822"/>
                <a:gd name="T56" fmla="*/ 202 w 1044"/>
                <a:gd name="T57" fmla="*/ 1812 h 1822"/>
                <a:gd name="T58" fmla="*/ 214 w 1044"/>
                <a:gd name="T59" fmla="*/ 1820 h 1822"/>
                <a:gd name="T60" fmla="*/ 230 w 1044"/>
                <a:gd name="T61" fmla="*/ 1822 h 1822"/>
                <a:gd name="T62" fmla="*/ 814 w 1044"/>
                <a:gd name="T63" fmla="*/ 1822 h 1822"/>
                <a:gd name="T64" fmla="*/ 830 w 1044"/>
                <a:gd name="T65" fmla="*/ 1820 h 1822"/>
                <a:gd name="T66" fmla="*/ 842 w 1044"/>
                <a:gd name="T67" fmla="*/ 1812 h 1822"/>
                <a:gd name="T68" fmla="*/ 850 w 1044"/>
                <a:gd name="T69" fmla="*/ 1798 h 1822"/>
                <a:gd name="T70" fmla="*/ 854 w 1044"/>
                <a:gd name="T71" fmla="*/ 1784 h 1822"/>
                <a:gd name="T72" fmla="*/ 854 w 1044"/>
                <a:gd name="T73" fmla="*/ 1784 h 1822"/>
                <a:gd name="T74" fmla="*/ 850 w 1044"/>
                <a:gd name="T75" fmla="*/ 1768 h 1822"/>
                <a:gd name="T76" fmla="*/ 842 w 1044"/>
                <a:gd name="T77" fmla="*/ 1756 h 1822"/>
                <a:gd name="T78" fmla="*/ 830 w 1044"/>
                <a:gd name="T79" fmla="*/ 1746 h 1822"/>
                <a:gd name="T80" fmla="*/ 814 w 1044"/>
                <a:gd name="T81" fmla="*/ 1744 h 1822"/>
                <a:gd name="T82" fmla="*/ 562 w 1044"/>
                <a:gd name="T83" fmla="*/ 1160 h 1822"/>
                <a:gd name="T84" fmla="*/ 922 w 1044"/>
                <a:gd name="T85" fmla="*/ 1160 h 1822"/>
                <a:gd name="T86" fmla="*/ 968 w 1044"/>
                <a:gd name="T87" fmla="*/ 1152 h 1822"/>
                <a:gd name="T88" fmla="*/ 1006 w 1044"/>
                <a:gd name="T89" fmla="*/ 1128 h 1822"/>
                <a:gd name="T90" fmla="*/ 1032 w 1044"/>
                <a:gd name="T91" fmla="*/ 1094 h 1822"/>
                <a:gd name="T92" fmla="*/ 1044 w 1044"/>
                <a:gd name="T93" fmla="*/ 1050 h 1822"/>
                <a:gd name="T94" fmla="*/ 1044 w 1044"/>
                <a:gd name="T95" fmla="*/ 1038 h 1822"/>
                <a:gd name="T96" fmla="*/ 1040 w 1044"/>
                <a:gd name="T97" fmla="*/ 1012 h 1822"/>
                <a:gd name="T98" fmla="*/ 1032 w 1044"/>
                <a:gd name="T99" fmla="*/ 990 h 1822"/>
                <a:gd name="T100" fmla="*/ 1012 w 1044"/>
                <a:gd name="T101" fmla="*/ 962 h 1822"/>
                <a:gd name="T102" fmla="*/ 984 w 1044"/>
                <a:gd name="T103" fmla="*/ 940 h 1822"/>
                <a:gd name="T104" fmla="*/ 962 w 1044"/>
                <a:gd name="T105" fmla="*/ 930 h 1822"/>
                <a:gd name="T106" fmla="*/ 940 w 1044"/>
                <a:gd name="T107" fmla="*/ 924 h 1822"/>
                <a:gd name="T108" fmla="*/ 926 w 1044"/>
                <a:gd name="T109" fmla="*/ 924 h 1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44" h="1822">
                  <a:moveTo>
                    <a:pt x="926" y="924"/>
                  </a:moveTo>
                  <a:lnTo>
                    <a:pt x="262" y="924"/>
                  </a:lnTo>
                  <a:lnTo>
                    <a:pt x="262" y="924"/>
                  </a:lnTo>
                  <a:lnTo>
                    <a:pt x="254" y="924"/>
                  </a:lnTo>
                  <a:lnTo>
                    <a:pt x="244" y="920"/>
                  </a:lnTo>
                  <a:lnTo>
                    <a:pt x="236" y="916"/>
                  </a:lnTo>
                  <a:lnTo>
                    <a:pt x="230" y="910"/>
                  </a:lnTo>
                  <a:lnTo>
                    <a:pt x="224" y="904"/>
                  </a:lnTo>
                  <a:lnTo>
                    <a:pt x="220" y="896"/>
                  </a:lnTo>
                  <a:lnTo>
                    <a:pt x="218" y="888"/>
                  </a:lnTo>
                  <a:lnTo>
                    <a:pt x="216" y="878"/>
                  </a:lnTo>
                  <a:lnTo>
                    <a:pt x="216" y="114"/>
                  </a:lnTo>
                  <a:lnTo>
                    <a:pt x="216" y="114"/>
                  </a:lnTo>
                  <a:lnTo>
                    <a:pt x="214" y="92"/>
                  </a:lnTo>
                  <a:lnTo>
                    <a:pt x="208" y="70"/>
                  </a:lnTo>
                  <a:lnTo>
                    <a:pt x="200" y="52"/>
                  </a:lnTo>
                  <a:lnTo>
                    <a:pt x="186" y="36"/>
                  </a:lnTo>
                  <a:lnTo>
                    <a:pt x="172" y="22"/>
                  </a:lnTo>
                  <a:lnTo>
                    <a:pt x="154" y="10"/>
                  </a:lnTo>
                  <a:lnTo>
                    <a:pt x="134" y="4"/>
                  </a:lnTo>
                  <a:lnTo>
                    <a:pt x="112" y="0"/>
                  </a:lnTo>
                  <a:lnTo>
                    <a:pt x="112" y="0"/>
                  </a:lnTo>
                  <a:lnTo>
                    <a:pt x="90" y="2"/>
                  </a:lnTo>
                  <a:lnTo>
                    <a:pt x="68" y="8"/>
                  </a:lnTo>
                  <a:lnTo>
                    <a:pt x="50" y="18"/>
                  </a:lnTo>
                  <a:lnTo>
                    <a:pt x="34" y="32"/>
                  </a:lnTo>
                  <a:lnTo>
                    <a:pt x="20" y="48"/>
                  </a:lnTo>
                  <a:lnTo>
                    <a:pt x="10" y="66"/>
                  </a:lnTo>
                  <a:lnTo>
                    <a:pt x="2" y="86"/>
                  </a:lnTo>
                  <a:lnTo>
                    <a:pt x="0" y="108"/>
                  </a:lnTo>
                  <a:lnTo>
                    <a:pt x="0" y="1050"/>
                  </a:lnTo>
                  <a:lnTo>
                    <a:pt x="0" y="1050"/>
                  </a:lnTo>
                  <a:lnTo>
                    <a:pt x="2" y="1072"/>
                  </a:lnTo>
                  <a:lnTo>
                    <a:pt x="10" y="1092"/>
                  </a:lnTo>
                  <a:lnTo>
                    <a:pt x="20" y="1112"/>
                  </a:lnTo>
                  <a:lnTo>
                    <a:pt x="32" y="1128"/>
                  </a:lnTo>
                  <a:lnTo>
                    <a:pt x="50" y="1142"/>
                  </a:lnTo>
                  <a:lnTo>
                    <a:pt x="68" y="1152"/>
                  </a:lnTo>
                  <a:lnTo>
                    <a:pt x="88" y="1158"/>
                  </a:lnTo>
                  <a:lnTo>
                    <a:pt x="110" y="1160"/>
                  </a:lnTo>
                  <a:lnTo>
                    <a:pt x="482" y="1160"/>
                  </a:lnTo>
                  <a:lnTo>
                    <a:pt x="482" y="1744"/>
                  </a:lnTo>
                  <a:lnTo>
                    <a:pt x="230" y="1744"/>
                  </a:lnTo>
                  <a:lnTo>
                    <a:pt x="230" y="1744"/>
                  </a:lnTo>
                  <a:lnTo>
                    <a:pt x="222" y="1744"/>
                  </a:lnTo>
                  <a:lnTo>
                    <a:pt x="214" y="1746"/>
                  </a:lnTo>
                  <a:lnTo>
                    <a:pt x="208" y="1750"/>
                  </a:lnTo>
                  <a:lnTo>
                    <a:pt x="202" y="1756"/>
                  </a:lnTo>
                  <a:lnTo>
                    <a:pt x="196" y="1760"/>
                  </a:lnTo>
                  <a:lnTo>
                    <a:pt x="194" y="1768"/>
                  </a:lnTo>
                  <a:lnTo>
                    <a:pt x="190" y="1776"/>
                  </a:lnTo>
                  <a:lnTo>
                    <a:pt x="190" y="1784"/>
                  </a:lnTo>
                  <a:lnTo>
                    <a:pt x="190" y="1784"/>
                  </a:lnTo>
                  <a:lnTo>
                    <a:pt x="190" y="1784"/>
                  </a:lnTo>
                  <a:lnTo>
                    <a:pt x="190" y="1792"/>
                  </a:lnTo>
                  <a:lnTo>
                    <a:pt x="194" y="1798"/>
                  </a:lnTo>
                  <a:lnTo>
                    <a:pt x="196" y="1806"/>
                  </a:lnTo>
                  <a:lnTo>
                    <a:pt x="202" y="1812"/>
                  </a:lnTo>
                  <a:lnTo>
                    <a:pt x="208" y="1816"/>
                  </a:lnTo>
                  <a:lnTo>
                    <a:pt x="214" y="1820"/>
                  </a:lnTo>
                  <a:lnTo>
                    <a:pt x="222" y="1822"/>
                  </a:lnTo>
                  <a:lnTo>
                    <a:pt x="230" y="1822"/>
                  </a:lnTo>
                  <a:lnTo>
                    <a:pt x="814" y="1822"/>
                  </a:lnTo>
                  <a:lnTo>
                    <a:pt x="814" y="1822"/>
                  </a:lnTo>
                  <a:lnTo>
                    <a:pt x="822" y="1822"/>
                  </a:lnTo>
                  <a:lnTo>
                    <a:pt x="830" y="1820"/>
                  </a:lnTo>
                  <a:lnTo>
                    <a:pt x="836" y="1816"/>
                  </a:lnTo>
                  <a:lnTo>
                    <a:pt x="842" y="1812"/>
                  </a:lnTo>
                  <a:lnTo>
                    <a:pt x="846" y="1806"/>
                  </a:lnTo>
                  <a:lnTo>
                    <a:pt x="850" y="1798"/>
                  </a:lnTo>
                  <a:lnTo>
                    <a:pt x="852" y="1792"/>
                  </a:lnTo>
                  <a:lnTo>
                    <a:pt x="854" y="1784"/>
                  </a:lnTo>
                  <a:lnTo>
                    <a:pt x="854" y="1784"/>
                  </a:lnTo>
                  <a:lnTo>
                    <a:pt x="854" y="1784"/>
                  </a:lnTo>
                  <a:lnTo>
                    <a:pt x="852" y="1776"/>
                  </a:lnTo>
                  <a:lnTo>
                    <a:pt x="850" y="1768"/>
                  </a:lnTo>
                  <a:lnTo>
                    <a:pt x="846" y="1760"/>
                  </a:lnTo>
                  <a:lnTo>
                    <a:pt x="842" y="1756"/>
                  </a:lnTo>
                  <a:lnTo>
                    <a:pt x="836" y="1750"/>
                  </a:lnTo>
                  <a:lnTo>
                    <a:pt x="830" y="1746"/>
                  </a:lnTo>
                  <a:lnTo>
                    <a:pt x="822" y="1744"/>
                  </a:lnTo>
                  <a:lnTo>
                    <a:pt x="814" y="1744"/>
                  </a:lnTo>
                  <a:lnTo>
                    <a:pt x="562" y="1744"/>
                  </a:lnTo>
                  <a:lnTo>
                    <a:pt x="562" y="1160"/>
                  </a:lnTo>
                  <a:lnTo>
                    <a:pt x="922" y="1160"/>
                  </a:lnTo>
                  <a:lnTo>
                    <a:pt x="922" y="1160"/>
                  </a:lnTo>
                  <a:lnTo>
                    <a:pt x="946" y="1158"/>
                  </a:lnTo>
                  <a:lnTo>
                    <a:pt x="968" y="1152"/>
                  </a:lnTo>
                  <a:lnTo>
                    <a:pt x="988" y="1142"/>
                  </a:lnTo>
                  <a:lnTo>
                    <a:pt x="1006" y="1128"/>
                  </a:lnTo>
                  <a:lnTo>
                    <a:pt x="1020" y="1112"/>
                  </a:lnTo>
                  <a:lnTo>
                    <a:pt x="1032" y="1094"/>
                  </a:lnTo>
                  <a:lnTo>
                    <a:pt x="1040" y="1072"/>
                  </a:lnTo>
                  <a:lnTo>
                    <a:pt x="1044" y="1050"/>
                  </a:lnTo>
                  <a:lnTo>
                    <a:pt x="1044" y="1050"/>
                  </a:lnTo>
                  <a:lnTo>
                    <a:pt x="1044" y="1038"/>
                  </a:lnTo>
                  <a:lnTo>
                    <a:pt x="1044" y="1024"/>
                  </a:lnTo>
                  <a:lnTo>
                    <a:pt x="1040" y="1012"/>
                  </a:lnTo>
                  <a:lnTo>
                    <a:pt x="1038" y="1002"/>
                  </a:lnTo>
                  <a:lnTo>
                    <a:pt x="1032" y="990"/>
                  </a:lnTo>
                  <a:lnTo>
                    <a:pt x="1026" y="980"/>
                  </a:lnTo>
                  <a:lnTo>
                    <a:pt x="1012" y="962"/>
                  </a:lnTo>
                  <a:lnTo>
                    <a:pt x="994" y="946"/>
                  </a:lnTo>
                  <a:lnTo>
                    <a:pt x="984" y="940"/>
                  </a:lnTo>
                  <a:lnTo>
                    <a:pt x="974" y="934"/>
                  </a:lnTo>
                  <a:lnTo>
                    <a:pt x="962" y="930"/>
                  </a:lnTo>
                  <a:lnTo>
                    <a:pt x="952" y="926"/>
                  </a:lnTo>
                  <a:lnTo>
                    <a:pt x="940" y="924"/>
                  </a:lnTo>
                  <a:lnTo>
                    <a:pt x="926" y="924"/>
                  </a:lnTo>
                  <a:lnTo>
                    <a:pt x="926" y="924"/>
                  </a:lnTo>
                  <a:close/>
                </a:path>
              </a:pathLst>
            </a:custGeom>
            <a:solidFill>
              <a:schemeClr val="tx1">
                <a:lumMod val="65000"/>
                <a:lumOff val="35000"/>
              </a:schemeClr>
            </a:solidFill>
            <a:ln>
              <a:noFill/>
            </a:ln>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42" name="Freeform 10"/>
            <p:cNvSpPr/>
            <p:nvPr/>
          </p:nvSpPr>
          <p:spPr bwMode="auto">
            <a:xfrm>
              <a:off x="-3307213" y="2942035"/>
              <a:ext cx="1654175" cy="2892425"/>
            </a:xfrm>
            <a:custGeom>
              <a:avLst/>
              <a:gdLst>
                <a:gd name="T0" fmla="*/ 782 w 1042"/>
                <a:gd name="T1" fmla="*/ 924 h 1822"/>
                <a:gd name="T2" fmla="*/ 790 w 1042"/>
                <a:gd name="T3" fmla="*/ 924 h 1822"/>
                <a:gd name="T4" fmla="*/ 806 w 1042"/>
                <a:gd name="T5" fmla="*/ 916 h 1822"/>
                <a:gd name="T6" fmla="*/ 820 w 1042"/>
                <a:gd name="T7" fmla="*/ 904 h 1822"/>
                <a:gd name="T8" fmla="*/ 826 w 1042"/>
                <a:gd name="T9" fmla="*/ 888 h 1822"/>
                <a:gd name="T10" fmla="*/ 826 w 1042"/>
                <a:gd name="T11" fmla="*/ 114 h 1822"/>
                <a:gd name="T12" fmla="*/ 828 w 1042"/>
                <a:gd name="T13" fmla="*/ 92 h 1822"/>
                <a:gd name="T14" fmla="*/ 844 w 1042"/>
                <a:gd name="T15" fmla="*/ 52 h 1822"/>
                <a:gd name="T16" fmla="*/ 872 w 1042"/>
                <a:gd name="T17" fmla="*/ 22 h 1822"/>
                <a:gd name="T18" fmla="*/ 910 w 1042"/>
                <a:gd name="T19" fmla="*/ 4 h 1822"/>
                <a:gd name="T20" fmla="*/ 932 w 1042"/>
                <a:gd name="T21" fmla="*/ 0 h 1822"/>
                <a:gd name="T22" fmla="*/ 974 w 1042"/>
                <a:gd name="T23" fmla="*/ 8 h 1822"/>
                <a:gd name="T24" fmla="*/ 1010 w 1042"/>
                <a:gd name="T25" fmla="*/ 32 h 1822"/>
                <a:gd name="T26" fmla="*/ 1034 w 1042"/>
                <a:gd name="T27" fmla="*/ 66 h 1822"/>
                <a:gd name="T28" fmla="*/ 1042 w 1042"/>
                <a:gd name="T29" fmla="*/ 108 h 1822"/>
                <a:gd name="T30" fmla="*/ 1042 w 1042"/>
                <a:gd name="T31" fmla="*/ 1050 h 1822"/>
                <a:gd name="T32" fmla="*/ 1034 w 1042"/>
                <a:gd name="T33" fmla="*/ 1092 h 1822"/>
                <a:gd name="T34" fmla="*/ 1010 w 1042"/>
                <a:gd name="T35" fmla="*/ 1128 h 1822"/>
                <a:gd name="T36" fmla="*/ 976 w 1042"/>
                <a:gd name="T37" fmla="*/ 1152 h 1822"/>
                <a:gd name="T38" fmla="*/ 932 w 1042"/>
                <a:gd name="T39" fmla="*/ 1160 h 1822"/>
                <a:gd name="T40" fmla="*/ 562 w 1042"/>
                <a:gd name="T41" fmla="*/ 1744 h 1822"/>
                <a:gd name="T42" fmla="*/ 814 w 1042"/>
                <a:gd name="T43" fmla="*/ 1744 h 1822"/>
                <a:gd name="T44" fmla="*/ 830 w 1042"/>
                <a:gd name="T45" fmla="*/ 1746 h 1822"/>
                <a:gd name="T46" fmla="*/ 842 w 1042"/>
                <a:gd name="T47" fmla="*/ 1756 h 1822"/>
                <a:gd name="T48" fmla="*/ 850 w 1042"/>
                <a:gd name="T49" fmla="*/ 1768 h 1822"/>
                <a:gd name="T50" fmla="*/ 854 w 1042"/>
                <a:gd name="T51" fmla="*/ 1784 h 1822"/>
                <a:gd name="T52" fmla="*/ 854 w 1042"/>
                <a:gd name="T53" fmla="*/ 1784 h 1822"/>
                <a:gd name="T54" fmla="*/ 850 w 1042"/>
                <a:gd name="T55" fmla="*/ 1798 h 1822"/>
                <a:gd name="T56" fmla="*/ 842 w 1042"/>
                <a:gd name="T57" fmla="*/ 1812 h 1822"/>
                <a:gd name="T58" fmla="*/ 830 w 1042"/>
                <a:gd name="T59" fmla="*/ 1820 h 1822"/>
                <a:gd name="T60" fmla="*/ 814 w 1042"/>
                <a:gd name="T61" fmla="*/ 1822 h 1822"/>
                <a:gd name="T62" fmla="*/ 230 w 1042"/>
                <a:gd name="T63" fmla="*/ 1822 h 1822"/>
                <a:gd name="T64" fmla="*/ 214 w 1042"/>
                <a:gd name="T65" fmla="*/ 1820 h 1822"/>
                <a:gd name="T66" fmla="*/ 202 w 1042"/>
                <a:gd name="T67" fmla="*/ 1812 h 1822"/>
                <a:gd name="T68" fmla="*/ 194 w 1042"/>
                <a:gd name="T69" fmla="*/ 1798 h 1822"/>
                <a:gd name="T70" fmla="*/ 190 w 1042"/>
                <a:gd name="T71" fmla="*/ 1784 h 1822"/>
                <a:gd name="T72" fmla="*/ 190 w 1042"/>
                <a:gd name="T73" fmla="*/ 1784 h 1822"/>
                <a:gd name="T74" fmla="*/ 194 w 1042"/>
                <a:gd name="T75" fmla="*/ 1768 h 1822"/>
                <a:gd name="T76" fmla="*/ 202 w 1042"/>
                <a:gd name="T77" fmla="*/ 1756 h 1822"/>
                <a:gd name="T78" fmla="*/ 214 w 1042"/>
                <a:gd name="T79" fmla="*/ 1746 h 1822"/>
                <a:gd name="T80" fmla="*/ 230 w 1042"/>
                <a:gd name="T81" fmla="*/ 1744 h 1822"/>
                <a:gd name="T82" fmla="*/ 482 w 1042"/>
                <a:gd name="T83" fmla="*/ 1160 h 1822"/>
                <a:gd name="T84" fmla="*/ 122 w 1042"/>
                <a:gd name="T85" fmla="*/ 1160 h 1822"/>
                <a:gd name="T86" fmla="*/ 76 w 1042"/>
                <a:gd name="T87" fmla="*/ 1152 h 1822"/>
                <a:gd name="T88" fmla="*/ 38 w 1042"/>
                <a:gd name="T89" fmla="*/ 1128 h 1822"/>
                <a:gd name="T90" fmla="*/ 12 w 1042"/>
                <a:gd name="T91" fmla="*/ 1094 h 1822"/>
                <a:gd name="T92" fmla="*/ 0 w 1042"/>
                <a:gd name="T93" fmla="*/ 1050 h 1822"/>
                <a:gd name="T94" fmla="*/ 0 w 1042"/>
                <a:gd name="T95" fmla="*/ 1038 h 1822"/>
                <a:gd name="T96" fmla="*/ 2 w 1042"/>
                <a:gd name="T97" fmla="*/ 1012 h 1822"/>
                <a:gd name="T98" fmla="*/ 12 w 1042"/>
                <a:gd name="T99" fmla="*/ 990 h 1822"/>
                <a:gd name="T100" fmla="*/ 32 w 1042"/>
                <a:gd name="T101" fmla="*/ 962 h 1822"/>
                <a:gd name="T102" fmla="*/ 58 w 1042"/>
                <a:gd name="T103" fmla="*/ 940 h 1822"/>
                <a:gd name="T104" fmla="*/ 80 w 1042"/>
                <a:gd name="T105" fmla="*/ 930 h 1822"/>
                <a:gd name="T106" fmla="*/ 104 w 1042"/>
                <a:gd name="T107" fmla="*/ 924 h 1822"/>
                <a:gd name="T108" fmla="*/ 116 w 1042"/>
                <a:gd name="T109" fmla="*/ 924 h 1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42" h="1822">
                  <a:moveTo>
                    <a:pt x="116" y="924"/>
                  </a:moveTo>
                  <a:lnTo>
                    <a:pt x="782" y="924"/>
                  </a:lnTo>
                  <a:lnTo>
                    <a:pt x="782" y="924"/>
                  </a:lnTo>
                  <a:lnTo>
                    <a:pt x="790" y="924"/>
                  </a:lnTo>
                  <a:lnTo>
                    <a:pt x="800" y="920"/>
                  </a:lnTo>
                  <a:lnTo>
                    <a:pt x="806" y="916"/>
                  </a:lnTo>
                  <a:lnTo>
                    <a:pt x="814" y="910"/>
                  </a:lnTo>
                  <a:lnTo>
                    <a:pt x="820" y="904"/>
                  </a:lnTo>
                  <a:lnTo>
                    <a:pt x="824" y="896"/>
                  </a:lnTo>
                  <a:lnTo>
                    <a:pt x="826" y="888"/>
                  </a:lnTo>
                  <a:lnTo>
                    <a:pt x="826" y="878"/>
                  </a:lnTo>
                  <a:lnTo>
                    <a:pt x="826" y="114"/>
                  </a:lnTo>
                  <a:lnTo>
                    <a:pt x="826" y="114"/>
                  </a:lnTo>
                  <a:lnTo>
                    <a:pt x="828" y="92"/>
                  </a:lnTo>
                  <a:lnTo>
                    <a:pt x="834" y="70"/>
                  </a:lnTo>
                  <a:lnTo>
                    <a:pt x="844" y="52"/>
                  </a:lnTo>
                  <a:lnTo>
                    <a:pt x="856" y="36"/>
                  </a:lnTo>
                  <a:lnTo>
                    <a:pt x="872" y="22"/>
                  </a:lnTo>
                  <a:lnTo>
                    <a:pt x="890" y="10"/>
                  </a:lnTo>
                  <a:lnTo>
                    <a:pt x="910" y="4"/>
                  </a:lnTo>
                  <a:lnTo>
                    <a:pt x="932" y="0"/>
                  </a:lnTo>
                  <a:lnTo>
                    <a:pt x="932" y="0"/>
                  </a:lnTo>
                  <a:lnTo>
                    <a:pt x="954" y="2"/>
                  </a:lnTo>
                  <a:lnTo>
                    <a:pt x="974" y="8"/>
                  </a:lnTo>
                  <a:lnTo>
                    <a:pt x="994" y="18"/>
                  </a:lnTo>
                  <a:lnTo>
                    <a:pt x="1010" y="32"/>
                  </a:lnTo>
                  <a:lnTo>
                    <a:pt x="1024" y="48"/>
                  </a:lnTo>
                  <a:lnTo>
                    <a:pt x="1034" y="66"/>
                  </a:lnTo>
                  <a:lnTo>
                    <a:pt x="1040" y="86"/>
                  </a:lnTo>
                  <a:lnTo>
                    <a:pt x="1042" y="108"/>
                  </a:lnTo>
                  <a:lnTo>
                    <a:pt x="1042" y="1050"/>
                  </a:lnTo>
                  <a:lnTo>
                    <a:pt x="1042" y="1050"/>
                  </a:lnTo>
                  <a:lnTo>
                    <a:pt x="1040" y="1072"/>
                  </a:lnTo>
                  <a:lnTo>
                    <a:pt x="1034" y="1092"/>
                  </a:lnTo>
                  <a:lnTo>
                    <a:pt x="1024" y="1112"/>
                  </a:lnTo>
                  <a:lnTo>
                    <a:pt x="1010" y="1128"/>
                  </a:lnTo>
                  <a:lnTo>
                    <a:pt x="994" y="1142"/>
                  </a:lnTo>
                  <a:lnTo>
                    <a:pt x="976" y="1152"/>
                  </a:lnTo>
                  <a:lnTo>
                    <a:pt x="956" y="1158"/>
                  </a:lnTo>
                  <a:lnTo>
                    <a:pt x="932" y="1160"/>
                  </a:lnTo>
                  <a:lnTo>
                    <a:pt x="562" y="1160"/>
                  </a:lnTo>
                  <a:lnTo>
                    <a:pt x="562" y="1744"/>
                  </a:lnTo>
                  <a:lnTo>
                    <a:pt x="814" y="1744"/>
                  </a:lnTo>
                  <a:lnTo>
                    <a:pt x="814" y="1744"/>
                  </a:lnTo>
                  <a:lnTo>
                    <a:pt x="822" y="1744"/>
                  </a:lnTo>
                  <a:lnTo>
                    <a:pt x="830" y="1746"/>
                  </a:lnTo>
                  <a:lnTo>
                    <a:pt x="836" y="1750"/>
                  </a:lnTo>
                  <a:lnTo>
                    <a:pt x="842" y="1756"/>
                  </a:lnTo>
                  <a:lnTo>
                    <a:pt x="846" y="1760"/>
                  </a:lnTo>
                  <a:lnTo>
                    <a:pt x="850" y="1768"/>
                  </a:lnTo>
                  <a:lnTo>
                    <a:pt x="852" y="1776"/>
                  </a:lnTo>
                  <a:lnTo>
                    <a:pt x="854" y="1784"/>
                  </a:lnTo>
                  <a:lnTo>
                    <a:pt x="854" y="1784"/>
                  </a:lnTo>
                  <a:lnTo>
                    <a:pt x="854" y="1784"/>
                  </a:lnTo>
                  <a:lnTo>
                    <a:pt x="852" y="1792"/>
                  </a:lnTo>
                  <a:lnTo>
                    <a:pt x="850" y="1798"/>
                  </a:lnTo>
                  <a:lnTo>
                    <a:pt x="846" y="1806"/>
                  </a:lnTo>
                  <a:lnTo>
                    <a:pt x="842" y="1812"/>
                  </a:lnTo>
                  <a:lnTo>
                    <a:pt x="836" y="1816"/>
                  </a:lnTo>
                  <a:lnTo>
                    <a:pt x="830" y="1820"/>
                  </a:lnTo>
                  <a:lnTo>
                    <a:pt x="822" y="1822"/>
                  </a:lnTo>
                  <a:lnTo>
                    <a:pt x="814" y="1822"/>
                  </a:lnTo>
                  <a:lnTo>
                    <a:pt x="230" y="1822"/>
                  </a:lnTo>
                  <a:lnTo>
                    <a:pt x="230" y="1822"/>
                  </a:lnTo>
                  <a:lnTo>
                    <a:pt x="222" y="1822"/>
                  </a:lnTo>
                  <a:lnTo>
                    <a:pt x="214" y="1820"/>
                  </a:lnTo>
                  <a:lnTo>
                    <a:pt x="208" y="1816"/>
                  </a:lnTo>
                  <a:lnTo>
                    <a:pt x="202" y="1812"/>
                  </a:lnTo>
                  <a:lnTo>
                    <a:pt x="198" y="1806"/>
                  </a:lnTo>
                  <a:lnTo>
                    <a:pt x="194" y="1798"/>
                  </a:lnTo>
                  <a:lnTo>
                    <a:pt x="192" y="1792"/>
                  </a:lnTo>
                  <a:lnTo>
                    <a:pt x="190" y="1784"/>
                  </a:lnTo>
                  <a:lnTo>
                    <a:pt x="190" y="1784"/>
                  </a:lnTo>
                  <a:lnTo>
                    <a:pt x="190" y="1784"/>
                  </a:lnTo>
                  <a:lnTo>
                    <a:pt x="192" y="1776"/>
                  </a:lnTo>
                  <a:lnTo>
                    <a:pt x="194" y="1768"/>
                  </a:lnTo>
                  <a:lnTo>
                    <a:pt x="198" y="1760"/>
                  </a:lnTo>
                  <a:lnTo>
                    <a:pt x="202" y="1756"/>
                  </a:lnTo>
                  <a:lnTo>
                    <a:pt x="208" y="1750"/>
                  </a:lnTo>
                  <a:lnTo>
                    <a:pt x="214" y="1746"/>
                  </a:lnTo>
                  <a:lnTo>
                    <a:pt x="222" y="1744"/>
                  </a:lnTo>
                  <a:lnTo>
                    <a:pt x="230" y="1744"/>
                  </a:lnTo>
                  <a:lnTo>
                    <a:pt x="482" y="1744"/>
                  </a:lnTo>
                  <a:lnTo>
                    <a:pt x="482" y="1160"/>
                  </a:lnTo>
                  <a:lnTo>
                    <a:pt x="122" y="1160"/>
                  </a:lnTo>
                  <a:lnTo>
                    <a:pt x="122" y="1160"/>
                  </a:lnTo>
                  <a:lnTo>
                    <a:pt x="98" y="1158"/>
                  </a:lnTo>
                  <a:lnTo>
                    <a:pt x="76" y="1152"/>
                  </a:lnTo>
                  <a:lnTo>
                    <a:pt x="56" y="1142"/>
                  </a:lnTo>
                  <a:lnTo>
                    <a:pt x="38" y="1128"/>
                  </a:lnTo>
                  <a:lnTo>
                    <a:pt x="24" y="1112"/>
                  </a:lnTo>
                  <a:lnTo>
                    <a:pt x="12" y="1094"/>
                  </a:lnTo>
                  <a:lnTo>
                    <a:pt x="4" y="1072"/>
                  </a:lnTo>
                  <a:lnTo>
                    <a:pt x="0" y="1050"/>
                  </a:lnTo>
                  <a:lnTo>
                    <a:pt x="0" y="1050"/>
                  </a:lnTo>
                  <a:lnTo>
                    <a:pt x="0" y="1038"/>
                  </a:lnTo>
                  <a:lnTo>
                    <a:pt x="0" y="1024"/>
                  </a:lnTo>
                  <a:lnTo>
                    <a:pt x="2" y="1012"/>
                  </a:lnTo>
                  <a:lnTo>
                    <a:pt x="6" y="1002"/>
                  </a:lnTo>
                  <a:lnTo>
                    <a:pt x="12" y="990"/>
                  </a:lnTo>
                  <a:lnTo>
                    <a:pt x="16" y="980"/>
                  </a:lnTo>
                  <a:lnTo>
                    <a:pt x="32" y="962"/>
                  </a:lnTo>
                  <a:lnTo>
                    <a:pt x="48" y="946"/>
                  </a:lnTo>
                  <a:lnTo>
                    <a:pt x="58" y="940"/>
                  </a:lnTo>
                  <a:lnTo>
                    <a:pt x="70" y="934"/>
                  </a:lnTo>
                  <a:lnTo>
                    <a:pt x="80" y="930"/>
                  </a:lnTo>
                  <a:lnTo>
                    <a:pt x="92" y="926"/>
                  </a:lnTo>
                  <a:lnTo>
                    <a:pt x="104" y="924"/>
                  </a:lnTo>
                  <a:lnTo>
                    <a:pt x="116" y="924"/>
                  </a:lnTo>
                  <a:lnTo>
                    <a:pt x="116" y="924"/>
                  </a:lnTo>
                  <a:close/>
                </a:path>
              </a:pathLst>
            </a:custGeom>
            <a:solidFill>
              <a:schemeClr val="tx1">
                <a:lumMod val="65000"/>
                <a:lumOff val="35000"/>
              </a:schemeClr>
            </a:solidFill>
            <a:ln>
              <a:noFill/>
            </a:ln>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grpSp>
          <p:nvGrpSpPr>
            <p:cNvPr id="43" name="组合 42"/>
            <p:cNvGrpSpPr/>
            <p:nvPr/>
          </p:nvGrpSpPr>
          <p:grpSpPr>
            <a:xfrm>
              <a:off x="-7374388" y="849710"/>
              <a:ext cx="5267325" cy="4768850"/>
              <a:chOff x="-7374388" y="849710"/>
              <a:chExt cx="5267325" cy="4768850"/>
            </a:xfrm>
            <a:solidFill>
              <a:schemeClr val="accent3"/>
            </a:solidFill>
          </p:grpSpPr>
          <p:sp>
            <p:nvSpPr>
              <p:cNvPr id="47" name="Freeform 5"/>
              <p:cNvSpPr/>
              <p:nvPr/>
            </p:nvSpPr>
            <p:spPr bwMode="auto">
              <a:xfrm>
                <a:off x="-7374388" y="1932385"/>
                <a:ext cx="669925" cy="669925"/>
              </a:xfrm>
              <a:custGeom>
                <a:avLst/>
                <a:gdLst>
                  <a:gd name="T0" fmla="*/ 422 w 422"/>
                  <a:gd name="T1" fmla="*/ 212 h 422"/>
                  <a:gd name="T2" fmla="*/ 418 w 422"/>
                  <a:gd name="T3" fmla="*/ 254 h 422"/>
                  <a:gd name="T4" fmla="*/ 406 w 422"/>
                  <a:gd name="T5" fmla="*/ 294 h 422"/>
                  <a:gd name="T6" fmla="*/ 386 w 422"/>
                  <a:gd name="T7" fmla="*/ 330 h 422"/>
                  <a:gd name="T8" fmla="*/ 360 w 422"/>
                  <a:gd name="T9" fmla="*/ 362 h 422"/>
                  <a:gd name="T10" fmla="*/ 330 w 422"/>
                  <a:gd name="T11" fmla="*/ 386 h 422"/>
                  <a:gd name="T12" fmla="*/ 294 w 422"/>
                  <a:gd name="T13" fmla="*/ 406 h 422"/>
                  <a:gd name="T14" fmla="*/ 254 w 422"/>
                  <a:gd name="T15" fmla="*/ 418 h 422"/>
                  <a:gd name="T16" fmla="*/ 212 w 422"/>
                  <a:gd name="T17" fmla="*/ 422 h 422"/>
                  <a:gd name="T18" fmla="*/ 190 w 422"/>
                  <a:gd name="T19" fmla="*/ 422 h 422"/>
                  <a:gd name="T20" fmla="*/ 148 w 422"/>
                  <a:gd name="T21" fmla="*/ 414 h 422"/>
                  <a:gd name="T22" fmla="*/ 110 w 422"/>
                  <a:gd name="T23" fmla="*/ 398 h 422"/>
                  <a:gd name="T24" fmla="*/ 76 w 422"/>
                  <a:gd name="T25" fmla="*/ 374 h 422"/>
                  <a:gd name="T26" fmla="*/ 48 w 422"/>
                  <a:gd name="T27" fmla="*/ 346 h 422"/>
                  <a:gd name="T28" fmla="*/ 26 w 422"/>
                  <a:gd name="T29" fmla="*/ 312 h 422"/>
                  <a:gd name="T30" fmla="*/ 10 w 422"/>
                  <a:gd name="T31" fmla="*/ 274 h 422"/>
                  <a:gd name="T32" fmla="*/ 2 w 422"/>
                  <a:gd name="T33" fmla="*/ 234 h 422"/>
                  <a:gd name="T34" fmla="*/ 0 w 422"/>
                  <a:gd name="T35" fmla="*/ 212 h 422"/>
                  <a:gd name="T36" fmla="*/ 4 w 422"/>
                  <a:gd name="T37" fmla="*/ 170 h 422"/>
                  <a:gd name="T38" fmla="*/ 16 w 422"/>
                  <a:gd name="T39" fmla="*/ 130 h 422"/>
                  <a:gd name="T40" fmla="*/ 36 w 422"/>
                  <a:gd name="T41" fmla="*/ 94 h 422"/>
                  <a:gd name="T42" fmla="*/ 62 w 422"/>
                  <a:gd name="T43" fmla="*/ 62 h 422"/>
                  <a:gd name="T44" fmla="*/ 94 w 422"/>
                  <a:gd name="T45" fmla="*/ 36 h 422"/>
                  <a:gd name="T46" fmla="*/ 130 w 422"/>
                  <a:gd name="T47" fmla="*/ 18 h 422"/>
                  <a:gd name="T48" fmla="*/ 168 w 422"/>
                  <a:gd name="T49" fmla="*/ 4 h 422"/>
                  <a:gd name="T50" fmla="*/ 212 w 422"/>
                  <a:gd name="T51" fmla="*/ 0 h 422"/>
                  <a:gd name="T52" fmla="*/ 232 w 422"/>
                  <a:gd name="T53" fmla="*/ 2 h 422"/>
                  <a:gd name="T54" fmla="*/ 274 w 422"/>
                  <a:gd name="T55" fmla="*/ 10 h 422"/>
                  <a:gd name="T56" fmla="*/ 312 w 422"/>
                  <a:gd name="T57" fmla="*/ 26 h 422"/>
                  <a:gd name="T58" fmla="*/ 346 w 422"/>
                  <a:gd name="T59" fmla="*/ 48 h 422"/>
                  <a:gd name="T60" fmla="*/ 374 w 422"/>
                  <a:gd name="T61" fmla="*/ 78 h 422"/>
                  <a:gd name="T62" fmla="*/ 396 w 422"/>
                  <a:gd name="T63" fmla="*/ 112 h 422"/>
                  <a:gd name="T64" fmla="*/ 412 w 422"/>
                  <a:gd name="T65" fmla="*/ 148 h 422"/>
                  <a:gd name="T66" fmla="*/ 422 w 422"/>
                  <a:gd name="T67" fmla="*/ 190 h 422"/>
                  <a:gd name="T68" fmla="*/ 422 w 422"/>
                  <a:gd name="T69" fmla="*/ 212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2" h="422">
                    <a:moveTo>
                      <a:pt x="422" y="212"/>
                    </a:moveTo>
                    <a:lnTo>
                      <a:pt x="422" y="212"/>
                    </a:lnTo>
                    <a:lnTo>
                      <a:pt x="422" y="234"/>
                    </a:lnTo>
                    <a:lnTo>
                      <a:pt x="418" y="254"/>
                    </a:lnTo>
                    <a:lnTo>
                      <a:pt x="412" y="274"/>
                    </a:lnTo>
                    <a:lnTo>
                      <a:pt x="406" y="294"/>
                    </a:lnTo>
                    <a:lnTo>
                      <a:pt x="396" y="312"/>
                    </a:lnTo>
                    <a:lnTo>
                      <a:pt x="386" y="330"/>
                    </a:lnTo>
                    <a:lnTo>
                      <a:pt x="374" y="346"/>
                    </a:lnTo>
                    <a:lnTo>
                      <a:pt x="360" y="362"/>
                    </a:lnTo>
                    <a:lnTo>
                      <a:pt x="346" y="374"/>
                    </a:lnTo>
                    <a:lnTo>
                      <a:pt x="330" y="386"/>
                    </a:lnTo>
                    <a:lnTo>
                      <a:pt x="312" y="398"/>
                    </a:lnTo>
                    <a:lnTo>
                      <a:pt x="294" y="406"/>
                    </a:lnTo>
                    <a:lnTo>
                      <a:pt x="274" y="414"/>
                    </a:lnTo>
                    <a:lnTo>
                      <a:pt x="254" y="418"/>
                    </a:lnTo>
                    <a:lnTo>
                      <a:pt x="232" y="422"/>
                    </a:lnTo>
                    <a:lnTo>
                      <a:pt x="212" y="422"/>
                    </a:lnTo>
                    <a:lnTo>
                      <a:pt x="212" y="422"/>
                    </a:lnTo>
                    <a:lnTo>
                      <a:pt x="190" y="422"/>
                    </a:lnTo>
                    <a:lnTo>
                      <a:pt x="168" y="418"/>
                    </a:lnTo>
                    <a:lnTo>
                      <a:pt x="148" y="414"/>
                    </a:lnTo>
                    <a:lnTo>
                      <a:pt x="130" y="406"/>
                    </a:lnTo>
                    <a:lnTo>
                      <a:pt x="110" y="398"/>
                    </a:lnTo>
                    <a:lnTo>
                      <a:pt x="94" y="386"/>
                    </a:lnTo>
                    <a:lnTo>
                      <a:pt x="76" y="374"/>
                    </a:lnTo>
                    <a:lnTo>
                      <a:pt x="62" y="362"/>
                    </a:lnTo>
                    <a:lnTo>
                      <a:pt x="48" y="346"/>
                    </a:lnTo>
                    <a:lnTo>
                      <a:pt x="36" y="330"/>
                    </a:lnTo>
                    <a:lnTo>
                      <a:pt x="26" y="312"/>
                    </a:lnTo>
                    <a:lnTo>
                      <a:pt x="16" y="294"/>
                    </a:lnTo>
                    <a:lnTo>
                      <a:pt x="10" y="274"/>
                    </a:lnTo>
                    <a:lnTo>
                      <a:pt x="4" y="254"/>
                    </a:lnTo>
                    <a:lnTo>
                      <a:pt x="2" y="234"/>
                    </a:lnTo>
                    <a:lnTo>
                      <a:pt x="0" y="212"/>
                    </a:lnTo>
                    <a:lnTo>
                      <a:pt x="0" y="212"/>
                    </a:lnTo>
                    <a:lnTo>
                      <a:pt x="2" y="190"/>
                    </a:lnTo>
                    <a:lnTo>
                      <a:pt x="4" y="170"/>
                    </a:lnTo>
                    <a:lnTo>
                      <a:pt x="10" y="148"/>
                    </a:lnTo>
                    <a:lnTo>
                      <a:pt x="16" y="130"/>
                    </a:lnTo>
                    <a:lnTo>
                      <a:pt x="26" y="112"/>
                    </a:lnTo>
                    <a:lnTo>
                      <a:pt x="36" y="94"/>
                    </a:lnTo>
                    <a:lnTo>
                      <a:pt x="48" y="78"/>
                    </a:lnTo>
                    <a:lnTo>
                      <a:pt x="62" y="62"/>
                    </a:lnTo>
                    <a:lnTo>
                      <a:pt x="76" y="48"/>
                    </a:lnTo>
                    <a:lnTo>
                      <a:pt x="94" y="36"/>
                    </a:lnTo>
                    <a:lnTo>
                      <a:pt x="110" y="26"/>
                    </a:lnTo>
                    <a:lnTo>
                      <a:pt x="130" y="18"/>
                    </a:lnTo>
                    <a:lnTo>
                      <a:pt x="148" y="10"/>
                    </a:lnTo>
                    <a:lnTo>
                      <a:pt x="168" y="4"/>
                    </a:lnTo>
                    <a:lnTo>
                      <a:pt x="190" y="2"/>
                    </a:lnTo>
                    <a:lnTo>
                      <a:pt x="212" y="0"/>
                    </a:lnTo>
                    <a:lnTo>
                      <a:pt x="212" y="0"/>
                    </a:lnTo>
                    <a:lnTo>
                      <a:pt x="232" y="2"/>
                    </a:lnTo>
                    <a:lnTo>
                      <a:pt x="254" y="4"/>
                    </a:lnTo>
                    <a:lnTo>
                      <a:pt x="274" y="10"/>
                    </a:lnTo>
                    <a:lnTo>
                      <a:pt x="294" y="18"/>
                    </a:lnTo>
                    <a:lnTo>
                      <a:pt x="312" y="26"/>
                    </a:lnTo>
                    <a:lnTo>
                      <a:pt x="330" y="36"/>
                    </a:lnTo>
                    <a:lnTo>
                      <a:pt x="346" y="48"/>
                    </a:lnTo>
                    <a:lnTo>
                      <a:pt x="360" y="62"/>
                    </a:lnTo>
                    <a:lnTo>
                      <a:pt x="374" y="78"/>
                    </a:lnTo>
                    <a:lnTo>
                      <a:pt x="386" y="94"/>
                    </a:lnTo>
                    <a:lnTo>
                      <a:pt x="396" y="112"/>
                    </a:lnTo>
                    <a:lnTo>
                      <a:pt x="406" y="130"/>
                    </a:lnTo>
                    <a:lnTo>
                      <a:pt x="412" y="148"/>
                    </a:lnTo>
                    <a:lnTo>
                      <a:pt x="418" y="170"/>
                    </a:lnTo>
                    <a:lnTo>
                      <a:pt x="422" y="190"/>
                    </a:lnTo>
                    <a:lnTo>
                      <a:pt x="422" y="212"/>
                    </a:lnTo>
                    <a:lnTo>
                      <a:pt x="422" y="212"/>
                    </a:lnTo>
                    <a:close/>
                  </a:path>
                </a:pathLst>
              </a:custGeom>
              <a:solidFill>
                <a:srgbClr val="569C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48" name="Freeform 6"/>
              <p:cNvSpPr/>
              <p:nvPr/>
            </p:nvSpPr>
            <p:spPr bwMode="auto">
              <a:xfrm>
                <a:off x="-7374388" y="2691210"/>
                <a:ext cx="1622425" cy="2927350"/>
              </a:xfrm>
              <a:custGeom>
                <a:avLst/>
                <a:gdLst>
                  <a:gd name="T0" fmla="*/ 508 w 1022"/>
                  <a:gd name="T1" fmla="*/ 430 h 1844"/>
                  <a:gd name="T2" fmla="*/ 546 w 1022"/>
                  <a:gd name="T3" fmla="*/ 456 h 1844"/>
                  <a:gd name="T4" fmla="*/ 590 w 1022"/>
                  <a:gd name="T5" fmla="*/ 466 h 1844"/>
                  <a:gd name="T6" fmla="*/ 946 w 1022"/>
                  <a:gd name="T7" fmla="*/ 466 h 1844"/>
                  <a:gd name="T8" fmla="*/ 976 w 1022"/>
                  <a:gd name="T9" fmla="*/ 460 h 1844"/>
                  <a:gd name="T10" fmla="*/ 1000 w 1022"/>
                  <a:gd name="T11" fmla="*/ 444 h 1844"/>
                  <a:gd name="T12" fmla="*/ 1016 w 1022"/>
                  <a:gd name="T13" fmla="*/ 420 h 1844"/>
                  <a:gd name="T14" fmla="*/ 1022 w 1022"/>
                  <a:gd name="T15" fmla="*/ 392 h 1844"/>
                  <a:gd name="T16" fmla="*/ 1022 w 1022"/>
                  <a:gd name="T17" fmla="*/ 392 h 1844"/>
                  <a:gd name="T18" fmla="*/ 1016 w 1022"/>
                  <a:gd name="T19" fmla="*/ 362 h 1844"/>
                  <a:gd name="T20" fmla="*/ 1000 w 1022"/>
                  <a:gd name="T21" fmla="*/ 338 h 1844"/>
                  <a:gd name="T22" fmla="*/ 976 w 1022"/>
                  <a:gd name="T23" fmla="*/ 322 h 1844"/>
                  <a:gd name="T24" fmla="*/ 946 w 1022"/>
                  <a:gd name="T25" fmla="*/ 316 h 1844"/>
                  <a:gd name="T26" fmla="*/ 640 w 1022"/>
                  <a:gd name="T27" fmla="*/ 316 h 1844"/>
                  <a:gd name="T28" fmla="*/ 596 w 1022"/>
                  <a:gd name="T29" fmla="*/ 308 h 1844"/>
                  <a:gd name="T30" fmla="*/ 558 w 1022"/>
                  <a:gd name="T31" fmla="*/ 282 h 1844"/>
                  <a:gd name="T32" fmla="*/ 344 w 1022"/>
                  <a:gd name="T33" fmla="*/ 60 h 1844"/>
                  <a:gd name="T34" fmla="*/ 312 w 1022"/>
                  <a:gd name="T35" fmla="*/ 34 h 1844"/>
                  <a:gd name="T36" fmla="*/ 276 w 1022"/>
                  <a:gd name="T37" fmla="*/ 14 h 1844"/>
                  <a:gd name="T38" fmla="*/ 234 w 1022"/>
                  <a:gd name="T39" fmla="*/ 2 h 1844"/>
                  <a:gd name="T40" fmla="*/ 188 w 1022"/>
                  <a:gd name="T41" fmla="*/ 0 h 1844"/>
                  <a:gd name="T42" fmla="*/ 168 w 1022"/>
                  <a:gd name="T43" fmla="*/ 2 h 1844"/>
                  <a:gd name="T44" fmla="*/ 132 w 1022"/>
                  <a:gd name="T45" fmla="*/ 12 h 1844"/>
                  <a:gd name="T46" fmla="*/ 98 w 1022"/>
                  <a:gd name="T47" fmla="*/ 28 h 1844"/>
                  <a:gd name="T48" fmla="*/ 68 w 1022"/>
                  <a:gd name="T49" fmla="*/ 50 h 1844"/>
                  <a:gd name="T50" fmla="*/ 42 w 1022"/>
                  <a:gd name="T51" fmla="*/ 78 h 1844"/>
                  <a:gd name="T52" fmla="*/ 22 w 1022"/>
                  <a:gd name="T53" fmla="*/ 110 h 1844"/>
                  <a:gd name="T54" fmla="*/ 8 w 1022"/>
                  <a:gd name="T55" fmla="*/ 146 h 1844"/>
                  <a:gd name="T56" fmla="*/ 0 w 1022"/>
                  <a:gd name="T57" fmla="*/ 184 h 1844"/>
                  <a:gd name="T58" fmla="*/ 0 w 1022"/>
                  <a:gd name="T59" fmla="*/ 966 h 1844"/>
                  <a:gd name="T60" fmla="*/ 2 w 1022"/>
                  <a:gd name="T61" fmla="*/ 984 h 1844"/>
                  <a:gd name="T62" fmla="*/ 14 w 1022"/>
                  <a:gd name="T63" fmla="*/ 1014 h 1844"/>
                  <a:gd name="T64" fmla="*/ 36 w 1022"/>
                  <a:gd name="T65" fmla="*/ 1036 h 1844"/>
                  <a:gd name="T66" fmla="*/ 66 w 1022"/>
                  <a:gd name="T67" fmla="*/ 1048 h 1844"/>
                  <a:gd name="T68" fmla="*/ 336 w 1022"/>
                  <a:gd name="T69" fmla="*/ 1050 h 1844"/>
                  <a:gd name="T70" fmla="*/ 732 w 1022"/>
                  <a:gd name="T71" fmla="*/ 1050 h 1844"/>
                  <a:gd name="T72" fmla="*/ 744 w 1022"/>
                  <a:gd name="T73" fmla="*/ 1052 h 1844"/>
                  <a:gd name="T74" fmla="*/ 762 w 1022"/>
                  <a:gd name="T75" fmla="*/ 1060 h 1844"/>
                  <a:gd name="T76" fmla="*/ 776 w 1022"/>
                  <a:gd name="T77" fmla="*/ 1074 h 1844"/>
                  <a:gd name="T78" fmla="*/ 784 w 1022"/>
                  <a:gd name="T79" fmla="*/ 1092 h 1844"/>
                  <a:gd name="T80" fmla="*/ 786 w 1022"/>
                  <a:gd name="T81" fmla="*/ 1726 h 1844"/>
                  <a:gd name="T82" fmla="*/ 788 w 1022"/>
                  <a:gd name="T83" fmla="*/ 1750 h 1844"/>
                  <a:gd name="T84" fmla="*/ 804 w 1022"/>
                  <a:gd name="T85" fmla="*/ 1790 h 1844"/>
                  <a:gd name="T86" fmla="*/ 834 w 1022"/>
                  <a:gd name="T87" fmla="*/ 1822 h 1844"/>
                  <a:gd name="T88" fmla="*/ 872 w 1022"/>
                  <a:gd name="T89" fmla="*/ 1840 h 1844"/>
                  <a:gd name="T90" fmla="*/ 894 w 1022"/>
                  <a:gd name="T91" fmla="*/ 1844 h 1844"/>
                  <a:gd name="T92" fmla="*/ 906 w 1022"/>
                  <a:gd name="T93" fmla="*/ 1844 h 1844"/>
                  <a:gd name="T94" fmla="*/ 938 w 1022"/>
                  <a:gd name="T95" fmla="*/ 1836 h 1844"/>
                  <a:gd name="T96" fmla="*/ 976 w 1022"/>
                  <a:gd name="T97" fmla="*/ 1812 h 1844"/>
                  <a:gd name="T98" fmla="*/ 1000 w 1022"/>
                  <a:gd name="T99" fmla="*/ 1776 h 1844"/>
                  <a:gd name="T100" fmla="*/ 1008 w 1022"/>
                  <a:gd name="T101" fmla="*/ 1744 h 1844"/>
                  <a:gd name="T102" fmla="*/ 1010 w 1022"/>
                  <a:gd name="T103" fmla="*/ 1050 h 1844"/>
                  <a:gd name="T104" fmla="*/ 1010 w 1022"/>
                  <a:gd name="T105" fmla="*/ 906 h 1844"/>
                  <a:gd name="T106" fmla="*/ 1002 w 1022"/>
                  <a:gd name="T107" fmla="*/ 866 h 1844"/>
                  <a:gd name="T108" fmla="*/ 980 w 1022"/>
                  <a:gd name="T109" fmla="*/ 834 h 1844"/>
                  <a:gd name="T110" fmla="*/ 948 w 1022"/>
                  <a:gd name="T111" fmla="*/ 812 h 1844"/>
                  <a:gd name="T112" fmla="*/ 908 w 1022"/>
                  <a:gd name="T113" fmla="*/ 804 h 1844"/>
                  <a:gd name="T114" fmla="*/ 400 w 1022"/>
                  <a:gd name="T115" fmla="*/ 804 h 1844"/>
                  <a:gd name="T116" fmla="*/ 508 w 1022"/>
                  <a:gd name="T117" fmla="*/ 430 h 1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22" h="1844">
                    <a:moveTo>
                      <a:pt x="508" y="430"/>
                    </a:moveTo>
                    <a:lnTo>
                      <a:pt x="508" y="430"/>
                    </a:lnTo>
                    <a:lnTo>
                      <a:pt x="526" y="446"/>
                    </a:lnTo>
                    <a:lnTo>
                      <a:pt x="546" y="456"/>
                    </a:lnTo>
                    <a:lnTo>
                      <a:pt x="568" y="462"/>
                    </a:lnTo>
                    <a:lnTo>
                      <a:pt x="590" y="466"/>
                    </a:lnTo>
                    <a:lnTo>
                      <a:pt x="946" y="466"/>
                    </a:lnTo>
                    <a:lnTo>
                      <a:pt x="946" y="466"/>
                    </a:lnTo>
                    <a:lnTo>
                      <a:pt x="962" y="464"/>
                    </a:lnTo>
                    <a:lnTo>
                      <a:pt x="976" y="460"/>
                    </a:lnTo>
                    <a:lnTo>
                      <a:pt x="988" y="452"/>
                    </a:lnTo>
                    <a:lnTo>
                      <a:pt x="1000" y="444"/>
                    </a:lnTo>
                    <a:lnTo>
                      <a:pt x="1008" y="432"/>
                    </a:lnTo>
                    <a:lnTo>
                      <a:pt x="1016" y="420"/>
                    </a:lnTo>
                    <a:lnTo>
                      <a:pt x="1020" y="406"/>
                    </a:lnTo>
                    <a:lnTo>
                      <a:pt x="1022" y="392"/>
                    </a:lnTo>
                    <a:lnTo>
                      <a:pt x="1022" y="392"/>
                    </a:lnTo>
                    <a:lnTo>
                      <a:pt x="1022" y="392"/>
                    </a:lnTo>
                    <a:lnTo>
                      <a:pt x="1020" y="376"/>
                    </a:lnTo>
                    <a:lnTo>
                      <a:pt x="1016" y="362"/>
                    </a:lnTo>
                    <a:lnTo>
                      <a:pt x="1008" y="350"/>
                    </a:lnTo>
                    <a:lnTo>
                      <a:pt x="1000" y="338"/>
                    </a:lnTo>
                    <a:lnTo>
                      <a:pt x="988" y="330"/>
                    </a:lnTo>
                    <a:lnTo>
                      <a:pt x="976" y="322"/>
                    </a:lnTo>
                    <a:lnTo>
                      <a:pt x="962" y="318"/>
                    </a:lnTo>
                    <a:lnTo>
                      <a:pt x="946" y="316"/>
                    </a:lnTo>
                    <a:lnTo>
                      <a:pt x="640" y="316"/>
                    </a:lnTo>
                    <a:lnTo>
                      <a:pt x="640" y="316"/>
                    </a:lnTo>
                    <a:lnTo>
                      <a:pt x="618" y="314"/>
                    </a:lnTo>
                    <a:lnTo>
                      <a:pt x="596" y="308"/>
                    </a:lnTo>
                    <a:lnTo>
                      <a:pt x="576" y="296"/>
                    </a:lnTo>
                    <a:lnTo>
                      <a:pt x="558" y="282"/>
                    </a:lnTo>
                    <a:lnTo>
                      <a:pt x="344" y="60"/>
                    </a:lnTo>
                    <a:lnTo>
                      <a:pt x="344" y="60"/>
                    </a:lnTo>
                    <a:lnTo>
                      <a:pt x="330" y="46"/>
                    </a:lnTo>
                    <a:lnTo>
                      <a:pt x="312" y="34"/>
                    </a:lnTo>
                    <a:lnTo>
                      <a:pt x="294" y="22"/>
                    </a:lnTo>
                    <a:lnTo>
                      <a:pt x="276" y="14"/>
                    </a:lnTo>
                    <a:lnTo>
                      <a:pt x="254" y="6"/>
                    </a:lnTo>
                    <a:lnTo>
                      <a:pt x="234" y="2"/>
                    </a:lnTo>
                    <a:lnTo>
                      <a:pt x="212" y="0"/>
                    </a:lnTo>
                    <a:lnTo>
                      <a:pt x="188" y="0"/>
                    </a:lnTo>
                    <a:lnTo>
                      <a:pt x="188" y="0"/>
                    </a:lnTo>
                    <a:lnTo>
                      <a:pt x="168" y="2"/>
                    </a:lnTo>
                    <a:lnTo>
                      <a:pt x="150" y="6"/>
                    </a:lnTo>
                    <a:lnTo>
                      <a:pt x="132" y="12"/>
                    </a:lnTo>
                    <a:lnTo>
                      <a:pt x="114" y="18"/>
                    </a:lnTo>
                    <a:lnTo>
                      <a:pt x="98" y="28"/>
                    </a:lnTo>
                    <a:lnTo>
                      <a:pt x="82" y="38"/>
                    </a:lnTo>
                    <a:lnTo>
                      <a:pt x="68" y="50"/>
                    </a:lnTo>
                    <a:lnTo>
                      <a:pt x="54" y="64"/>
                    </a:lnTo>
                    <a:lnTo>
                      <a:pt x="42" y="78"/>
                    </a:lnTo>
                    <a:lnTo>
                      <a:pt x="32" y="94"/>
                    </a:lnTo>
                    <a:lnTo>
                      <a:pt x="22" y="110"/>
                    </a:lnTo>
                    <a:lnTo>
                      <a:pt x="14" y="128"/>
                    </a:lnTo>
                    <a:lnTo>
                      <a:pt x="8" y="146"/>
                    </a:lnTo>
                    <a:lnTo>
                      <a:pt x="4" y="166"/>
                    </a:lnTo>
                    <a:lnTo>
                      <a:pt x="0" y="184"/>
                    </a:lnTo>
                    <a:lnTo>
                      <a:pt x="0" y="204"/>
                    </a:lnTo>
                    <a:lnTo>
                      <a:pt x="0" y="966"/>
                    </a:lnTo>
                    <a:lnTo>
                      <a:pt x="0" y="966"/>
                    </a:lnTo>
                    <a:lnTo>
                      <a:pt x="2" y="984"/>
                    </a:lnTo>
                    <a:lnTo>
                      <a:pt x="6" y="1000"/>
                    </a:lnTo>
                    <a:lnTo>
                      <a:pt x="14" y="1014"/>
                    </a:lnTo>
                    <a:lnTo>
                      <a:pt x="24" y="1026"/>
                    </a:lnTo>
                    <a:lnTo>
                      <a:pt x="36" y="1036"/>
                    </a:lnTo>
                    <a:lnTo>
                      <a:pt x="52" y="1044"/>
                    </a:lnTo>
                    <a:lnTo>
                      <a:pt x="66" y="1048"/>
                    </a:lnTo>
                    <a:lnTo>
                      <a:pt x="84" y="1050"/>
                    </a:lnTo>
                    <a:lnTo>
                      <a:pt x="336" y="1050"/>
                    </a:lnTo>
                    <a:lnTo>
                      <a:pt x="400" y="1050"/>
                    </a:lnTo>
                    <a:lnTo>
                      <a:pt x="732" y="1050"/>
                    </a:lnTo>
                    <a:lnTo>
                      <a:pt x="732" y="1050"/>
                    </a:lnTo>
                    <a:lnTo>
                      <a:pt x="744" y="1052"/>
                    </a:lnTo>
                    <a:lnTo>
                      <a:pt x="754" y="1054"/>
                    </a:lnTo>
                    <a:lnTo>
                      <a:pt x="762" y="1060"/>
                    </a:lnTo>
                    <a:lnTo>
                      <a:pt x="770" y="1066"/>
                    </a:lnTo>
                    <a:lnTo>
                      <a:pt x="776" y="1074"/>
                    </a:lnTo>
                    <a:lnTo>
                      <a:pt x="782" y="1082"/>
                    </a:lnTo>
                    <a:lnTo>
                      <a:pt x="784" y="1092"/>
                    </a:lnTo>
                    <a:lnTo>
                      <a:pt x="786" y="1104"/>
                    </a:lnTo>
                    <a:lnTo>
                      <a:pt x="786" y="1726"/>
                    </a:lnTo>
                    <a:lnTo>
                      <a:pt x="786" y="1726"/>
                    </a:lnTo>
                    <a:lnTo>
                      <a:pt x="788" y="1750"/>
                    </a:lnTo>
                    <a:lnTo>
                      <a:pt x="794" y="1770"/>
                    </a:lnTo>
                    <a:lnTo>
                      <a:pt x="804" y="1790"/>
                    </a:lnTo>
                    <a:lnTo>
                      <a:pt x="818" y="1808"/>
                    </a:lnTo>
                    <a:lnTo>
                      <a:pt x="834" y="1822"/>
                    </a:lnTo>
                    <a:lnTo>
                      <a:pt x="852" y="1834"/>
                    </a:lnTo>
                    <a:lnTo>
                      <a:pt x="872" y="1840"/>
                    </a:lnTo>
                    <a:lnTo>
                      <a:pt x="882" y="1842"/>
                    </a:lnTo>
                    <a:lnTo>
                      <a:pt x="894" y="1844"/>
                    </a:lnTo>
                    <a:lnTo>
                      <a:pt x="894" y="1844"/>
                    </a:lnTo>
                    <a:lnTo>
                      <a:pt x="906" y="1844"/>
                    </a:lnTo>
                    <a:lnTo>
                      <a:pt x="918" y="1842"/>
                    </a:lnTo>
                    <a:lnTo>
                      <a:pt x="938" y="1836"/>
                    </a:lnTo>
                    <a:lnTo>
                      <a:pt x="958" y="1826"/>
                    </a:lnTo>
                    <a:lnTo>
                      <a:pt x="976" y="1812"/>
                    </a:lnTo>
                    <a:lnTo>
                      <a:pt x="990" y="1796"/>
                    </a:lnTo>
                    <a:lnTo>
                      <a:pt x="1000" y="1776"/>
                    </a:lnTo>
                    <a:lnTo>
                      <a:pt x="1008" y="1754"/>
                    </a:lnTo>
                    <a:lnTo>
                      <a:pt x="1008" y="1744"/>
                    </a:lnTo>
                    <a:lnTo>
                      <a:pt x="1010" y="1732"/>
                    </a:lnTo>
                    <a:lnTo>
                      <a:pt x="1010" y="1050"/>
                    </a:lnTo>
                    <a:lnTo>
                      <a:pt x="1010" y="906"/>
                    </a:lnTo>
                    <a:lnTo>
                      <a:pt x="1010" y="906"/>
                    </a:lnTo>
                    <a:lnTo>
                      <a:pt x="1008" y="884"/>
                    </a:lnTo>
                    <a:lnTo>
                      <a:pt x="1002" y="866"/>
                    </a:lnTo>
                    <a:lnTo>
                      <a:pt x="992" y="848"/>
                    </a:lnTo>
                    <a:lnTo>
                      <a:pt x="980" y="834"/>
                    </a:lnTo>
                    <a:lnTo>
                      <a:pt x="966" y="822"/>
                    </a:lnTo>
                    <a:lnTo>
                      <a:pt x="948" y="812"/>
                    </a:lnTo>
                    <a:lnTo>
                      <a:pt x="930" y="806"/>
                    </a:lnTo>
                    <a:lnTo>
                      <a:pt x="908" y="804"/>
                    </a:lnTo>
                    <a:lnTo>
                      <a:pt x="786" y="804"/>
                    </a:lnTo>
                    <a:lnTo>
                      <a:pt x="400" y="804"/>
                    </a:lnTo>
                    <a:lnTo>
                      <a:pt x="400" y="320"/>
                    </a:lnTo>
                    <a:lnTo>
                      <a:pt x="508" y="430"/>
                    </a:lnTo>
                    <a:close/>
                  </a:path>
                </a:pathLst>
              </a:custGeom>
              <a:solidFill>
                <a:srgbClr val="569C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49" name="Freeform 8"/>
              <p:cNvSpPr/>
              <p:nvPr/>
            </p:nvSpPr>
            <p:spPr bwMode="auto">
              <a:xfrm>
                <a:off x="-2776988" y="1932385"/>
                <a:ext cx="669925" cy="669925"/>
              </a:xfrm>
              <a:custGeom>
                <a:avLst/>
                <a:gdLst>
                  <a:gd name="T0" fmla="*/ 0 w 422"/>
                  <a:gd name="T1" fmla="*/ 212 h 422"/>
                  <a:gd name="T2" fmla="*/ 4 w 422"/>
                  <a:gd name="T3" fmla="*/ 254 h 422"/>
                  <a:gd name="T4" fmla="*/ 16 w 422"/>
                  <a:gd name="T5" fmla="*/ 294 h 422"/>
                  <a:gd name="T6" fmla="*/ 36 w 422"/>
                  <a:gd name="T7" fmla="*/ 330 h 422"/>
                  <a:gd name="T8" fmla="*/ 60 w 422"/>
                  <a:gd name="T9" fmla="*/ 362 h 422"/>
                  <a:gd name="T10" fmla="*/ 92 w 422"/>
                  <a:gd name="T11" fmla="*/ 386 h 422"/>
                  <a:gd name="T12" fmla="*/ 128 w 422"/>
                  <a:gd name="T13" fmla="*/ 406 h 422"/>
                  <a:gd name="T14" fmla="*/ 168 w 422"/>
                  <a:gd name="T15" fmla="*/ 418 h 422"/>
                  <a:gd name="T16" fmla="*/ 210 w 422"/>
                  <a:gd name="T17" fmla="*/ 422 h 422"/>
                  <a:gd name="T18" fmla="*/ 232 w 422"/>
                  <a:gd name="T19" fmla="*/ 422 h 422"/>
                  <a:gd name="T20" fmla="*/ 274 w 422"/>
                  <a:gd name="T21" fmla="*/ 414 h 422"/>
                  <a:gd name="T22" fmla="*/ 310 w 422"/>
                  <a:gd name="T23" fmla="*/ 398 h 422"/>
                  <a:gd name="T24" fmla="*/ 344 w 422"/>
                  <a:gd name="T25" fmla="*/ 374 h 422"/>
                  <a:gd name="T26" fmla="*/ 374 w 422"/>
                  <a:gd name="T27" fmla="*/ 346 h 422"/>
                  <a:gd name="T28" fmla="*/ 396 w 422"/>
                  <a:gd name="T29" fmla="*/ 312 h 422"/>
                  <a:gd name="T30" fmla="*/ 412 w 422"/>
                  <a:gd name="T31" fmla="*/ 274 h 422"/>
                  <a:gd name="T32" fmla="*/ 420 w 422"/>
                  <a:gd name="T33" fmla="*/ 234 h 422"/>
                  <a:gd name="T34" fmla="*/ 422 w 422"/>
                  <a:gd name="T35" fmla="*/ 212 h 422"/>
                  <a:gd name="T36" fmla="*/ 418 w 422"/>
                  <a:gd name="T37" fmla="*/ 170 h 422"/>
                  <a:gd name="T38" fmla="*/ 404 w 422"/>
                  <a:gd name="T39" fmla="*/ 130 h 422"/>
                  <a:gd name="T40" fmla="*/ 386 w 422"/>
                  <a:gd name="T41" fmla="*/ 94 h 422"/>
                  <a:gd name="T42" fmla="*/ 360 w 422"/>
                  <a:gd name="T43" fmla="*/ 62 h 422"/>
                  <a:gd name="T44" fmla="*/ 328 w 422"/>
                  <a:gd name="T45" fmla="*/ 36 h 422"/>
                  <a:gd name="T46" fmla="*/ 292 w 422"/>
                  <a:gd name="T47" fmla="*/ 18 h 422"/>
                  <a:gd name="T48" fmla="*/ 252 w 422"/>
                  <a:gd name="T49" fmla="*/ 4 h 422"/>
                  <a:gd name="T50" fmla="*/ 210 w 422"/>
                  <a:gd name="T51" fmla="*/ 0 h 422"/>
                  <a:gd name="T52" fmla="*/ 188 w 422"/>
                  <a:gd name="T53" fmla="*/ 2 h 422"/>
                  <a:gd name="T54" fmla="*/ 148 w 422"/>
                  <a:gd name="T55" fmla="*/ 10 h 422"/>
                  <a:gd name="T56" fmla="*/ 110 w 422"/>
                  <a:gd name="T57" fmla="*/ 26 h 422"/>
                  <a:gd name="T58" fmla="*/ 76 w 422"/>
                  <a:gd name="T59" fmla="*/ 48 h 422"/>
                  <a:gd name="T60" fmla="*/ 48 w 422"/>
                  <a:gd name="T61" fmla="*/ 78 h 422"/>
                  <a:gd name="T62" fmla="*/ 24 w 422"/>
                  <a:gd name="T63" fmla="*/ 112 h 422"/>
                  <a:gd name="T64" fmla="*/ 8 w 422"/>
                  <a:gd name="T65" fmla="*/ 148 h 422"/>
                  <a:gd name="T66" fmla="*/ 0 w 422"/>
                  <a:gd name="T67" fmla="*/ 190 h 422"/>
                  <a:gd name="T68" fmla="*/ 0 w 422"/>
                  <a:gd name="T69" fmla="*/ 212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2" h="422">
                    <a:moveTo>
                      <a:pt x="0" y="212"/>
                    </a:moveTo>
                    <a:lnTo>
                      <a:pt x="0" y="212"/>
                    </a:lnTo>
                    <a:lnTo>
                      <a:pt x="0" y="234"/>
                    </a:lnTo>
                    <a:lnTo>
                      <a:pt x="4" y="254"/>
                    </a:lnTo>
                    <a:lnTo>
                      <a:pt x="8" y="274"/>
                    </a:lnTo>
                    <a:lnTo>
                      <a:pt x="16" y="294"/>
                    </a:lnTo>
                    <a:lnTo>
                      <a:pt x="24" y="312"/>
                    </a:lnTo>
                    <a:lnTo>
                      <a:pt x="36" y="330"/>
                    </a:lnTo>
                    <a:lnTo>
                      <a:pt x="48" y="346"/>
                    </a:lnTo>
                    <a:lnTo>
                      <a:pt x="60" y="362"/>
                    </a:lnTo>
                    <a:lnTo>
                      <a:pt x="76" y="374"/>
                    </a:lnTo>
                    <a:lnTo>
                      <a:pt x="92" y="386"/>
                    </a:lnTo>
                    <a:lnTo>
                      <a:pt x="110" y="398"/>
                    </a:lnTo>
                    <a:lnTo>
                      <a:pt x="128" y="406"/>
                    </a:lnTo>
                    <a:lnTo>
                      <a:pt x="148" y="414"/>
                    </a:lnTo>
                    <a:lnTo>
                      <a:pt x="168" y="418"/>
                    </a:lnTo>
                    <a:lnTo>
                      <a:pt x="188" y="422"/>
                    </a:lnTo>
                    <a:lnTo>
                      <a:pt x="210" y="422"/>
                    </a:lnTo>
                    <a:lnTo>
                      <a:pt x="210" y="422"/>
                    </a:lnTo>
                    <a:lnTo>
                      <a:pt x="232" y="422"/>
                    </a:lnTo>
                    <a:lnTo>
                      <a:pt x="252" y="418"/>
                    </a:lnTo>
                    <a:lnTo>
                      <a:pt x="274" y="414"/>
                    </a:lnTo>
                    <a:lnTo>
                      <a:pt x="292" y="406"/>
                    </a:lnTo>
                    <a:lnTo>
                      <a:pt x="310" y="398"/>
                    </a:lnTo>
                    <a:lnTo>
                      <a:pt x="328" y="386"/>
                    </a:lnTo>
                    <a:lnTo>
                      <a:pt x="344" y="374"/>
                    </a:lnTo>
                    <a:lnTo>
                      <a:pt x="360" y="362"/>
                    </a:lnTo>
                    <a:lnTo>
                      <a:pt x="374" y="346"/>
                    </a:lnTo>
                    <a:lnTo>
                      <a:pt x="386" y="330"/>
                    </a:lnTo>
                    <a:lnTo>
                      <a:pt x="396" y="312"/>
                    </a:lnTo>
                    <a:lnTo>
                      <a:pt x="404" y="294"/>
                    </a:lnTo>
                    <a:lnTo>
                      <a:pt x="412" y="274"/>
                    </a:lnTo>
                    <a:lnTo>
                      <a:pt x="418" y="254"/>
                    </a:lnTo>
                    <a:lnTo>
                      <a:pt x="420" y="234"/>
                    </a:lnTo>
                    <a:lnTo>
                      <a:pt x="422" y="212"/>
                    </a:lnTo>
                    <a:lnTo>
                      <a:pt x="422" y="212"/>
                    </a:lnTo>
                    <a:lnTo>
                      <a:pt x="420" y="190"/>
                    </a:lnTo>
                    <a:lnTo>
                      <a:pt x="418" y="170"/>
                    </a:lnTo>
                    <a:lnTo>
                      <a:pt x="412" y="148"/>
                    </a:lnTo>
                    <a:lnTo>
                      <a:pt x="404" y="130"/>
                    </a:lnTo>
                    <a:lnTo>
                      <a:pt x="396" y="112"/>
                    </a:lnTo>
                    <a:lnTo>
                      <a:pt x="386" y="94"/>
                    </a:lnTo>
                    <a:lnTo>
                      <a:pt x="374" y="78"/>
                    </a:lnTo>
                    <a:lnTo>
                      <a:pt x="360" y="62"/>
                    </a:lnTo>
                    <a:lnTo>
                      <a:pt x="344" y="48"/>
                    </a:lnTo>
                    <a:lnTo>
                      <a:pt x="328" y="36"/>
                    </a:lnTo>
                    <a:lnTo>
                      <a:pt x="310" y="26"/>
                    </a:lnTo>
                    <a:lnTo>
                      <a:pt x="292" y="18"/>
                    </a:lnTo>
                    <a:lnTo>
                      <a:pt x="274" y="10"/>
                    </a:lnTo>
                    <a:lnTo>
                      <a:pt x="252" y="4"/>
                    </a:lnTo>
                    <a:lnTo>
                      <a:pt x="232" y="2"/>
                    </a:lnTo>
                    <a:lnTo>
                      <a:pt x="210" y="0"/>
                    </a:lnTo>
                    <a:lnTo>
                      <a:pt x="210" y="0"/>
                    </a:lnTo>
                    <a:lnTo>
                      <a:pt x="188" y="2"/>
                    </a:lnTo>
                    <a:lnTo>
                      <a:pt x="168" y="4"/>
                    </a:lnTo>
                    <a:lnTo>
                      <a:pt x="148" y="10"/>
                    </a:lnTo>
                    <a:lnTo>
                      <a:pt x="128" y="18"/>
                    </a:lnTo>
                    <a:lnTo>
                      <a:pt x="110" y="26"/>
                    </a:lnTo>
                    <a:lnTo>
                      <a:pt x="92" y="36"/>
                    </a:lnTo>
                    <a:lnTo>
                      <a:pt x="76" y="48"/>
                    </a:lnTo>
                    <a:lnTo>
                      <a:pt x="60" y="62"/>
                    </a:lnTo>
                    <a:lnTo>
                      <a:pt x="48" y="78"/>
                    </a:lnTo>
                    <a:lnTo>
                      <a:pt x="36" y="94"/>
                    </a:lnTo>
                    <a:lnTo>
                      <a:pt x="24" y="112"/>
                    </a:lnTo>
                    <a:lnTo>
                      <a:pt x="16" y="130"/>
                    </a:lnTo>
                    <a:lnTo>
                      <a:pt x="8" y="148"/>
                    </a:lnTo>
                    <a:lnTo>
                      <a:pt x="4" y="170"/>
                    </a:lnTo>
                    <a:lnTo>
                      <a:pt x="0" y="190"/>
                    </a:lnTo>
                    <a:lnTo>
                      <a:pt x="0" y="212"/>
                    </a:lnTo>
                    <a:lnTo>
                      <a:pt x="0" y="212"/>
                    </a:lnTo>
                    <a:close/>
                  </a:path>
                </a:pathLst>
              </a:custGeom>
              <a:solidFill>
                <a:srgbClr val="569C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50" name="Freeform 9"/>
              <p:cNvSpPr/>
              <p:nvPr/>
            </p:nvSpPr>
            <p:spPr bwMode="auto">
              <a:xfrm>
                <a:off x="-3729488" y="2691210"/>
                <a:ext cx="1622425" cy="2927350"/>
              </a:xfrm>
              <a:custGeom>
                <a:avLst/>
                <a:gdLst>
                  <a:gd name="T0" fmla="*/ 514 w 1022"/>
                  <a:gd name="T1" fmla="*/ 430 h 1844"/>
                  <a:gd name="T2" fmla="*/ 476 w 1022"/>
                  <a:gd name="T3" fmla="*/ 456 h 1844"/>
                  <a:gd name="T4" fmla="*/ 430 w 1022"/>
                  <a:gd name="T5" fmla="*/ 466 h 1844"/>
                  <a:gd name="T6" fmla="*/ 74 w 1022"/>
                  <a:gd name="T7" fmla="*/ 466 h 1844"/>
                  <a:gd name="T8" fmla="*/ 46 w 1022"/>
                  <a:gd name="T9" fmla="*/ 460 h 1844"/>
                  <a:gd name="T10" fmla="*/ 22 w 1022"/>
                  <a:gd name="T11" fmla="*/ 444 h 1844"/>
                  <a:gd name="T12" fmla="*/ 6 w 1022"/>
                  <a:gd name="T13" fmla="*/ 420 h 1844"/>
                  <a:gd name="T14" fmla="*/ 0 w 1022"/>
                  <a:gd name="T15" fmla="*/ 392 h 1844"/>
                  <a:gd name="T16" fmla="*/ 0 w 1022"/>
                  <a:gd name="T17" fmla="*/ 392 h 1844"/>
                  <a:gd name="T18" fmla="*/ 6 w 1022"/>
                  <a:gd name="T19" fmla="*/ 362 h 1844"/>
                  <a:gd name="T20" fmla="*/ 22 w 1022"/>
                  <a:gd name="T21" fmla="*/ 338 h 1844"/>
                  <a:gd name="T22" fmla="*/ 46 w 1022"/>
                  <a:gd name="T23" fmla="*/ 322 h 1844"/>
                  <a:gd name="T24" fmla="*/ 74 w 1022"/>
                  <a:gd name="T25" fmla="*/ 316 h 1844"/>
                  <a:gd name="T26" fmla="*/ 380 w 1022"/>
                  <a:gd name="T27" fmla="*/ 316 h 1844"/>
                  <a:gd name="T28" fmla="*/ 426 w 1022"/>
                  <a:gd name="T29" fmla="*/ 308 h 1844"/>
                  <a:gd name="T30" fmla="*/ 464 w 1022"/>
                  <a:gd name="T31" fmla="*/ 282 h 1844"/>
                  <a:gd name="T32" fmla="*/ 676 w 1022"/>
                  <a:gd name="T33" fmla="*/ 60 h 1844"/>
                  <a:gd name="T34" fmla="*/ 708 w 1022"/>
                  <a:gd name="T35" fmla="*/ 34 h 1844"/>
                  <a:gd name="T36" fmla="*/ 746 w 1022"/>
                  <a:gd name="T37" fmla="*/ 14 h 1844"/>
                  <a:gd name="T38" fmla="*/ 788 w 1022"/>
                  <a:gd name="T39" fmla="*/ 2 h 1844"/>
                  <a:gd name="T40" fmla="*/ 834 w 1022"/>
                  <a:gd name="T41" fmla="*/ 0 h 1844"/>
                  <a:gd name="T42" fmla="*/ 852 w 1022"/>
                  <a:gd name="T43" fmla="*/ 2 h 1844"/>
                  <a:gd name="T44" fmla="*/ 890 w 1022"/>
                  <a:gd name="T45" fmla="*/ 12 h 1844"/>
                  <a:gd name="T46" fmla="*/ 924 w 1022"/>
                  <a:gd name="T47" fmla="*/ 28 h 1844"/>
                  <a:gd name="T48" fmla="*/ 954 w 1022"/>
                  <a:gd name="T49" fmla="*/ 50 h 1844"/>
                  <a:gd name="T50" fmla="*/ 980 w 1022"/>
                  <a:gd name="T51" fmla="*/ 78 h 1844"/>
                  <a:gd name="T52" fmla="*/ 1000 w 1022"/>
                  <a:gd name="T53" fmla="*/ 110 h 1844"/>
                  <a:gd name="T54" fmla="*/ 1014 w 1022"/>
                  <a:gd name="T55" fmla="*/ 146 h 1844"/>
                  <a:gd name="T56" fmla="*/ 1020 w 1022"/>
                  <a:gd name="T57" fmla="*/ 184 h 1844"/>
                  <a:gd name="T58" fmla="*/ 1022 w 1022"/>
                  <a:gd name="T59" fmla="*/ 966 h 1844"/>
                  <a:gd name="T60" fmla="*/ 1020 w 1022"/>
                  <a:gd name="T61" fmla="*/ 984 h 1844"/>
                  <a:gd name="T62" fmla="*/ 1008 w 1022"/>
                  <a:gd name="T63" fmla="*/ 1014 h 1844"/>
                  <a:gd name="T64" fmla="*/ 984 w 1022"/>
                  <a:gd name="T65" fmla="*/ 1036 h 1844"/>
                  <a:gd name="T66" fmla="*/ 954 w 1022"/>
                  <a:gd name="T67" fmla="*/ 1048 h 1844"/>
                  <a:gd name="T68" fmla="*/ 686 w 1022"/>
                  <a:gd name="T69" fmla="*/ 1050 h 1844"/>
                  <a:gd name="T70" fmla="*/ 290 w 1022"/>
                  <a:gd name="T71" fmla="*/ 1050 h 1844"/>
                  <a:gd name="T72" fmla="*/ 278 w 1022"/>
                  <a:gd name="T73" fmla="*/ 1052 h 1844"/>
                  <a:gd name="T74" fmla="*/ 260 w 1022"/>
                  <a:gd name="T75" fmla="*/ 1060 h 1844"/>
                  <a:gd name="T76" fmla="*/ 244 w 1022"/>
                  <a:gd name="T77" fmla="*/ 1074 h 1844"/>
                  <a:gd name="T78" fmla="*/ 236 w 1022"/>
                  <a:gd name="T79" fmla="*/ 1092 h 1844"/>
                  <a:gd name="T80" fmla="*/ 236 w 1022"/>
                  <a:gd name="T81" fmla="*/ 1726 h 1844"/>
                  <a:gd name="T82" fmla="*/ 234 w 1022"/>
                  <a:gd name="T83" fmla="*/ 1750 h 1844"/>
                  <a:gd name="T84" fmla="*/ 218 w 1022"/>
                  <a:gd name="T85" fmla="*/ 1790 h 1844"/>
                  <a:gd name="T86" fmla="*/ 188 w 1022"/>
                  <a:gd name="T87" fmla="*/ 1822 h 1844"/>
                  <a:gd name="T88" fmla="*/ 150 w 1022"/>
                  <a:gd name="T89" fmla="*/ 1840 h 1844"/>
                  <a:gd name="T90" fmla="*/ 128 w 1022"/>
                  <a:gd name="T91" fmla="*/ 1844 h 1844"/>
                  <a:gd name="T92" fmla="*/ 116 w 1022"/>
                  <a:gd name="T93" fmla="*/ 1844 h 1844"/>
                  <a:gd name="T94" fmla="*/ 82 w 1022"/>
                  <a:gd name="T95" fmla="*/ 1836 h 1844"/>
                  <a:gd name="T96" fmla="*/ 46 w 1022"/>
                  <a:gd name="T97" fmla="*/ 1812 h 1844"/>
                  <a:gd name="T98" fmla="*/ 22 w 1022"/>
                  <a:gd name="T99" fmla="*/ 1776 h 1844"/>
                  <a:gd name="T100" fmla="*/ 12 w 1022"/>
                  <a:gd name="T101" fmla="*/ 1744 h 1844"/>
                  <a:gd name="T102" fmla="*/ 12 w 1022"/>
                  <a:gd name="T103" fmla="*/ 1050 h 1844"/>
                  <a:gd name="T104" fmla="*/ 12 w 1022"/>
                  <a:gd name="T105" fmla="*/ 906 h 1844"/>
                  <a:gd name="T106" fmla="*/ 20 w 1022"/>
                  <a:gd name="T107" fmla="*/ 866 h 1844"/>
                  <a:gd name="T108" fmla="*/ 42 w 1022"/>
                  <a:gd name="T109" fmla="*/ 834 h 1844"/>
                  <a:gd name="T110" fmla="*/ 74 w 1022"/>
                  <a:gd name="T111" fmla="*/ 812 h 1844"/>
                  <a:gd name="T112" fmla="*/ 112 w 1022"/>
                  <a:gd name="T113" fmla="*/ 804 h 1844"/>
                  <a:gd name="T114" fmla="*/ 622 w 1022"/>
                  <a:gd name="T115" fmla="*/ 804 h 1844"/>
                  <a:gd name="T116" fmla="*/ 514 w 1022"/>
                  <a:gd name="T117" fmla="*/ 430 h 1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22" h="1844">
                    <a:moveTo>
                      <a:pt x="514" y="430"/>
                    </a:moveTo>
                    <a:lnTo>
                      <a:pt x="514" y="430"/>
                    </a:lnTo>
                    <a:lnTo>
                      <a:pt x="496" y="446"/>
                    </a:lnTo>
                    <a:lnTo>
                      <a:pt x="476" y="456"/>
                    </a:lnTo>
                    <a:lnTo>
                      <a:pt x="454" y="462"/>
                    </a:lnTo>
                    <a:lnTo>
                      <a:pt x="430" y="466"/>
                    </a:lnTo>
                    <a:lnTo>
                      <a:pt x="74" y="466"/>
                    </a:lnTo>
                    <a:lnTo>
                      <a:pt x="74" y="466"/>
                    </a:lnTo>
                    <a:lnTo>
                      <a:pt x="60" y="464"/>
                    </a:lnTo>
                    <a:lnTo>
                      <a:pt x="46" y="460"/>
                    </a:lnTo>
                    <a:lnTo>
                      <a:pt x="34" y="452"/>
                    </a:lnTo>
                    <a:lnTo>
                      <a:pt x="22" y="444"/>
                    </a:lnTo>
                    <a:lnTo>
                      <a:pt x="14" y="432"/>
                    </a:lnTo>
                    <a:lnTo>
                      <a:pt x="6" y="420"/>
                    </a:lnTo>
                    <a:lnTo>
                      <a:pt x="2" y="406"/>
                    </a:lnTo>
                    <a:lnTo>
                      <a:pt x="0" y="392"/>
                    </a:lnTo>
                    <a:lnTo>
                      <a:pt x="0" y="392"/>
                    </a:lnTo>
                    <a:lnTo>
                      <a:pt x="0" y="392"/>
                    </a:lnTo>
                    <a:lnTo>
                      <a:pt x="2" y="376"/>
                    </a:lnTo>
                    <a:lnTo>
                      <a:pt x="6" y="362"/>
                    </a:lnTo>
                    <a:lnTo>
                      <a:pt x="14" y="350"/>
                    </a:lnTo>
                    <a:lnTo>
                      <a:pt x="22" y="338"/>
                    </a:lnTo>
                    <a:lnTo>
                      <a:pt x="34" y="330"/>
                    </a:lnTo>
                    <a:lnTo>
                      <a:pt x="46" y="322"/>
                    </a:lnTo>
                    <a:lnTo>
                      <a:pt x="60" y="318"/>
                    </a:lnTo>
                    <a:lnTo>
                      <a:pt x="74" y="316"/>
                    </a:lnTo>
                    <a:lnTo>
                      <a:pt x="380" y="316"/>
                    </a:lnTo>
                    <a:lnTo>
                      <a:pt x="380" y="316"/>
                    </a:lnTo>
                    <a:lnTo>
                      <a:pt x="404" y="314"/>
                    </a:lnTo>
                    <a:lnTo>
                      <a:pt x="426" y="308"/>
                    </a:lnTo>
                    <a:lnTo>
                      <a:pt x="446" y="296"/>
                    </a:lnTo>
                    <a:lnTo>
                      <a:pt x="464" y="282"/>
                    </a:lnTo>
                    <a:lnTo>
                      <a:pt x="676" y="60"/>
                    </a:lnTo>
                    <a:lnTo>
                      <a:pt x="676" y="60"/>
                    </a:lnTo>
                    <a:lnTo>
                      <a:pt x="692" y="46"/>
                    </a:lnTo>
                    <a:lnTo>
                      <a:pt x="708" y="34"/>
                    </a:lnTo>
                    <a:lnTo>
                      <a:pt x="728" y="22"/>
                    </a:lnTo>
                    <a:lnTo>
                      <a:pt x="746" y="14"/>
                    </a:lnTo>
                    <a:lnTo>
                      <a:pt x="766" y="6"/>
                    </a:lnTo>
                    <a:lnTo>
                      <a:pt x="788" y="2"/>
                    </a:lnTo>
                    <a:lnTo>
                      <a:pt x="810" y="0"/>
                    </a:lnTo>
                    <a:lnTo>
                      <a:pt x="834" y="0"/>
                    </a:lnTo>
                    <a:lnTo>
                      <a:pt x="834" y="0"/>
                    </a:lnTo>
                    <a:lnTo>
                      <a:pt x="852" y="2"/>
                    </a:lnTo>
                    <a:lnTo>
                      <a:pt x="872" y="6"/>
                    </a:lnTo>
                    <a:lnTo>
                      <a:pt x="890" y="12"/>
                    </a:lnTo>
                    <a:lnTo>
                      <a:pt x="908" y="18"/>
                    </a:lnTo>
                    <a:lnTo>
                      <a:pt x="924" y="28"/>
                    </a:lnTo>
                    <a:lnTo>
                      <a:pt x="940" y="38"/>
                    </a:lnTo>
                    <a:lnTo>
                      <a:pt x="954" y="50"/>
                    </a:lnTo>
                    <a:lnTo>
                      <a:pt x="968" y="64"/>
                    </a:lnTo>
                    <a:lnTo>
                      <a:pt x="980" y="78"/>
                    </a:lnTo>
                    <a:lnTo>
                      <a:pt x="990" y="94"/>
                    </a:lnTo>
                    <a:lnTo>
                      <a:pt x="1000" y="110"/>
                    </a:lnTo>
                    <a:lnTo>
                      <a:pt x="1008" y="128"/>
                    </a:lnTo>
                    <a:lnTo>
                      <a:pt x="1014" y="146"/>
                    </a:lnTo>
                    <a:lnTo>
                      <a:pt x="1018" y="166"/>
                    </a:lnTo>
                    <a:lnTo>
                      <a:pt x="1020" y="184"/>
                    </a:lnTo>
                    <a:lnTo>
                      <a:pt x="1022" y="204"/>
                    </a:lnTo>
                    <a:lnTo>
                      <a:pt x="1022" y="966"/>
                    </a:lnTo>
                    <a:lnTo>
                      <a:pt x="1022" y="966"/>
                    </a:lnTo>
                    <a:lnTo>
                      <a:pt x="1020" y="984"/>
                    </a:lnTo>
                    <a:lnTo>
                      <a:pt x="1014" y="1000"/>
                    </a:lnTo>
                    <a:lnTo>
                      <a:pt x="1008" y="1014"/>
                    </a:lnTo>
                    <a:lnTo>
                      <a:pt x="998" y="1026"/>
                    </a:lnTo>
                    <a:lnTo>
                      <a:pt x="984" y="1036"/>
                    </a:lnTo>
                    <a:lnTo>
                      <a:pt x="970" y="1044"/>
                    </a:lnTo>
                    <a:lnTo>
                      <a:pt x="954" y="1048"/>
                    </a:lnTo>
                    <a:lnTo>
                      <a:pt x="938" y="1050"/>
                    </a:lnTo>
                    <a:lnTo>
                      <a:pt x="686" y="1050"/>
                    </a:lnTo>
                    <a:lnTo>
                      <a:pt x="622" y="1050"/>
                    </a:lnTo>
                    <a:lnTo>
                      <a:pt x="290" y="1050"/>
                    </a:lnTo>
                    <a:lnTo>
                      <a:pt x="290" y="1050"/>
                    </a:lnTo>
                    <a:lnTo>
                      <a:pt x="278" y="1052"/>
                    </a:lnTo>
                    <a:lnTo>
                      <a:pt x="268" y="1054"/>
                    </a:lnTo>
                    <a:lnTo>
                      <a:pt x="260" y="1060"/>
                    </a:lnTo>
                    <a:lnTo>
                      <a:pt x="252" y="1066"/>
                    </a:lnTo>
                    <a:lnTo>
                      <a:pt x="244" y="1074"/>
                    </a:lnTo>
                    <a:lnTo>
                      <a:pt x="240" y="1082"/>
                    </a:lnTo>
                    <a:lnTo>
                      <a:pt x="236" y="1092"/>
                    </a:lnTo>
                    <a:lnTo>
                      <a:pt x="236" y="1104"/>
                    </a:lnTo>
                    <a:lnTo>
                      <a:pt x="236" y="1726"/>
                    </a:lnTo>
                    <a:lnTo>
                      <a:pt x="236" y="1726"/>
                    </a:lnTo>
                    <a:lnTo>
                      <a:pt x="234" y="1750"/>
                    </a:lnTo>
                    <a:lnTo>
                      <a:pt x="228" y="1770"/>
                    </a:lnTo>
                    <a:lnTo>
                      <a:pt x="218" y="1790"/>
                    </a:lnTo>
                    <a:lnTo>
                      <a:pt x="204" y="1808"/>
                    </a:lnTo>
                    <a:lnTo>
                      <a:pt x="188" y="1822"/>
                    </a:lnTo>
                    <a:lnTo>
                      <a:pt x="170" y="1834"/>
                    </a:lnTo>
                    <a:lnTo>
                      <a:pt x="150" y="1840"/>
                    </a:lnTo>
                    <a:lnTo>
                      <a:pt x="138" y="1842"/>
                    </a:lnTo>
                    <a:lnTo>
                      <a:pt x="128" y="1844"/>
                    </a:lnTo>
                    <a:lnTo>
                      <a:pt x="128" y="1844"/>
                    </a:lnTo>
                    <a:lnTo>
                      <a:pt x="116" y="1844"/>
                    </a:lnTo>
                    <a:lnTo>
                      <a:pt x="104" y="1842"/>
                    </a:lnTo>
                    <a:lnTo>
                      <a:pt x="82" y="1836"/>
                    </a:lnTo>
                    <a:lnTo>
                      <a:pt x="64" y="1826"/>
                    </a:lnTo>
                    <a:lnTo>
                      <a:pt x="46" y="1812"/>
                    </a:lnTo>
                    <a:lnTo>
                      <a:pt x="32" y="1796"/>
                    </a:lnTo>
                    <a:lnTo>
                      <a:pt x="22" y="1776"/>
                    </a:lnTo>
                    <a:lnTo>
                      <a:pt x="14" y="1754"/>
                    </a:lnTo>
                    <a:lnTo>
                      <a:pt x="12" y="1744"/>
                    </a:lnTo>
                    <a:lnTo>
                      <a:pt x="12" y="1732"/>
                    </a:lnTo>
                    <a:lnTo>
                      <a:pt x="12" y="1050"/>
                    </a:lnTo>
                    <a:lnTo>
                      <a:pt x="12" y="906"/>
                    </a:lnTo>
                    <a:lnTo>
                      <a:pt x="12" y="906"/>
                    </a:lnTo>
                    <a:lnTo>
                      <a:pt x="14" y="884"/>
                    </a:lnTo>
                    <a:lnTo>
                      <a:pt x="20" y="866"/>
                    </a:lnTo>
                    <a:lnTo>
                      <a:pt x="30" y="848"/>
                    </a:lnTo>
                    <a:lnTo>
                      <a:pt x="42" y="834"/>
                    </a:lnTo>
                    <a:lnTo>
                      <a:pt x="56" y="822"/>
                    </a:lnTo>
                    <a:lnTo>
                      <a:pt x="74" y="812"/>
                    </a:lnTo>
                    <a:lnTo>
                      <a:pt x="92" y="806"/>
                    </a:lnTo>
                    <a:lnTo>
                      <a:pt x="112" y="804"/>
                    </a:lnTo>
                    <a:lnTo>
                      <a:pt x="236" y="804"/>
                    </a:lnTo>
                    <a:lnTo>
                      <a:pt x="622" y="804"/>
                    </a:lnTo>
                    <a:lnTo>
                      <a:pt x="622" y="320"/>
                    </a:lnTo>
                    <a:lnTo>
                      <a:pt x="514" y="430"/>
                    </a:lnTo>
                    <a:close/>
                  </a:path>
                </a:pathLst>
              </a:custGeom>
              <a:solidFill>
                <a:srgbClr val="569C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51" name="Freeform 11"/>
              <p:cNvSpPr/>
              <p:nvPr/>
            </p:nvSpPr>
            <p:spPr bwMode="auto">
              <a:xfrm>
                <a:off x="-5069338" y="849710"/>
                <a:ext cx="650875" cy="650875"/>
              </a:xfrm>
              <a:custGeom>
                <a:avLst/>
                <a:gdLst>
                  <a:gd name="T0" fmla="*/ 410 w 410"/>
                  <a:gd name="T1" fmla="*/ 204 h 410"/>
                  <a:gd name="T2" fmla="*/ 406 w 410"/>
                  <a:gd name="T3" fmla="*/ 246 h 410"/>
                  <a:gd name="T4" fmla="*/ 394 w 410"/>
                  <a:gd name="T5" fmla="*/ 284 h 410"/>
                  <a:gd name="T6" fmla="*/ 374 w 410"/>
                  <a:gd name="T7" fmla="*/ 320 h 410"/>
                  <a:gd name="T8" fmla="*/ 350 w 410"/>
                  <a:gd name="T9" fmla="*/ 350 h 410"/>
                  <a:gd name="T10" fmla="*/ 320 w 410"/>
                  <a:gd name="T11" fmla="*/ 374 h 410"/>
                  <a:gd name="T12" fmla="*/ 284 w 410"/>
                  <a:gd name="T13" fmla="*/ 394 h 410"/>
                  <a:gd name="T14" fmla="*/ 246 w 410"/>
                  <a:gd name="T15" fmla="*/ 406 h 410"/>
                  <a:gd name="T16" fmla="*/ 204 w 410"/>
                  <a:gd name="T17" fmla="*/ 410 h 410"/>
                  <a:gd name="T18" fmla="*/ 184 w 410"/>
                  <a:gd name="T19" fmla="*/ 408 h 410"/>
                  <a:gd name="T20" fmla="*/ 144 w 410"/>
                  <a:gd name="T21" fmla="*/ 400 h 410"/>
                  <a:gd name="T22" fmla="*/ 106 w 410"/>
                  <a:gd name="T23" fmla="*/ 386 h 410"/>
                  <a:gd name="T24" fmla="*/ 74 w 410"/>
                  <a:gd name="T25" fmla="*/ 364 h 410"/>
                  <a:gd name="T26" fmla="*/ 46 w 410"/>
                  <a:gd name="T27" fmla="*/ 336 h 410"/>
                  <a:gd name="T28" fmla="*/ 24 w 410"/>
                  <a:gd name="T29" fmla="*/ 302 h 410"/>
                  <a:gd name="T30" fmla="*/ 8 w 410"/>
                  <a:gd name="T31" fmla="*/ 266 h 410"/>
                  <a:gd name="T32" fmla="*/ 0 w 410"/>
                  <a:gd name="T33" fmla="*/ 226 h 410"/>
                  <a:gd name="T34" fmla="*/ 0 w 410"/>
                  <a:gd name="T35" fmla="*/ 204 h 410"/>
                  <a:gd name="T36" fmla="*/ 4 w 410"/>
                  <a:gd name="T37" fmla="*/ 164 h 410"/>
                  <a:gd name="T38" fmla="*/ 16 w 410"/>
                  <a:gd name="T39" fmla="*/ 124 h 410"/>
                  <a:gd name="T40" fmla="*/ 34 w 410"/>
                  <a:gd name="T41" fmla="*/ 90 h 410"/>
                  <a:gd name="T42" fmla="*/ 60 w 410"/>
                  <a:gd name="T43" fmla="*/ 60 h 410"/>
                  <a:gd name="T44" fmla="*/ 90 w 410"/>
                  <a:gd name="T45" fmla="*/ 34 h 410"/>
                  <a:gd name="T46" fmla="*/ 124 w 410"/>
                  <a:gd name="T47" fmla="*/ 16 h 410"/>
                  <a:gd name="T48" fmla="*/ 164 w 410"/>
                  <a:gd name="T49" fmla="*/ 4 h 410"/>
                  <a:gd name="T50" fmla="*/ 204 w 410"/>
                  <a:gd name="T51" fmla="*/ 0 h 410"/>
                  <a:gd name="T52" fmla="*/ 226 w 410"/>
                  <a:gd name="T53" fmla="*/ 0 h 410"/>
                  <a:gd name="T54" fmla="*/ 266 w 410"/>
                  <a:gd name="T55" fmla="*/ 8 h 410"/>
                  <a:gd name="T56" fmla="*/ 302 w 410"/>
                  <a:gd name="T57" fmla="*/ 24 h 410"/>
                  <a:gd name="T58" fmla="*/ 336 w 410"/>
                  <a:gd name="T59" fmla="*/ 46 h 410"/>
                  <a:gd name="T60" fmla="*/ 362 w 410"/>
                  <a:gd name="T61" fmla="*/ 74 h 410"/>
                  <a:gd name="T62" fmla="*/ 384 w 410"/>
                  <a:gd name="T63" fmla="*/ 108 h 410"/>
                  <a:gd name="T64" fmla="*/ 400 w 410"/>
                  <a:gd name="T65" fmla="*/ 144 h 410"/>
                  <a:gd name="T66" fmla="*/ 408 w 410"/>
                  <a:gd name="T67" fmla="*/ 184 h 410"/>
                  <a:gd name="T68" fmla="*/ 410 w 410"/>
                  <a:gd name="T69" fmla="*/ 204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0" h="410">
                    <a:moveTo>
                      <a:pt x="410" y="204"/>
                    </a:moveTo>
                    <a:lnTo>
                      <a:pt x="410" y="204"/>
                    </a:lnTo>
                    <a:lnTo>
                      <a:pt x="408" y="226"/>
                    </a:lnTo>
                    <a:lnTo>
                      <a:pt x="406" y="246"/>
                    </a:lnTo>
                    <a:lnTo>
                      <a:pt x="400" y="266"/>
                    </a:lnTo>
                    <a:lnTo>
                      <a:pt x="394" y="284"/>
                    </a:lnTo>
                    <a:lnTo>
                      <a:pt x="384" y="302"/>
                    </a:lnTo>
                    <a:lnTo>
                      <a:pt x="374" y="320"/>
                    </a:lnTo>
                    <a:lnTo>
                      <a:pt x="362" y="336"/>
                    </a:lnTo>
                    <a:lnTo>
                      <a:pt x="350" y="350"/>
                    </a:lnTo>
                    <a:lnTo>
                      <a:pt x="336" y="364"/>
                    </a:lnTo>
                    <a:lnTo>
                      <a:pt x="320" y="374"/>
                    </a:lnTo>
                    <a:lnTo>
                      <a:pt x="302" y="386"/>
                    </a:lnTo>
                    <a:lnTo>
                      <a:pt x="284" y="394"/>
                    </a:lnTo>
                    <a:lnTo>
                      <a:pt x="266" y="400"/>
                    </a:lnTo>
                    <a:lnTo>
                      <a:pt x="246" y="406"/>
                    </a:lnTo>
                    <a:lnTo>
                      <a:pt x="226" y="408"/>
                    </a:lnTo>
                    <a:lnTo>
                      <a:pt x="204" y="410"/>
                    </a:lnTo>
                    <a:lnTo>
                      <a:pt x="204" y="410"/>
                    </a:lnTo>
                    <a:lnTo>
                      <a:pt x="184" y="408"/>
                    </a:lnTo>
                    <a:lnTo>
                      <a:pt x="164" y="406"/>
                    </a:lnTo>
                    <a:lnTo>
                      <a:pt x="144" y="400"/>
                    </a:lnTo>
                    <a:lnTo>
                      <a:pt x="124" y="394"/>
                    </a:lnTo>
                    <a:lnTo>
                      <a:pt x="106" y="386"/>
                    </a:lnTo>
                    <a:lnTo>
                      <a:pt x="90" y="374"/>
                    </a:lnTo>
                    <a:lnTo>
                      <a:pt x="74" y="364"/>
                    </a:lnTo>
                    <a:lnTo>
                      <a:pt x="60" y="350"/>
                    </a:lnTo>
                    <a:lnTo>
                      <a:pt x="46" y="336"/>
                    </a:lnTo>
                    <a:lnTo>
                      <a:pt x="34" y="320"/>
                    </a:lnTo>
                    <a:lnTo>
                      <a:pt x="24" y="302"/>
                    </a:lnTo>
                    <a:lnTo>
                      <a:pt x="16" y="284"/>
                    </a:lnTo>
                    <a:lnTo>
                      <a:pt x="8" y="266"/>
                    </a:lnTo>
                    <a:lnTo>
                      <a:pt x="4" y="246"/>
                    </a:lnTo>
                    <a:lnTo>
                      <a:pt x="0" y="226"/>
                    </a:lnTo>
                    <a:lnTo>
                      <a:pt x="0" y="204"/>
                    </a:lnTo>
                    <a:lnTo>
                      <a:pt x="0" y="204"/>
                    </a:lnTo>
                    <a:lnTo>
                      <a:pt x="0" y="184"/>
                    </a:lnTo>
                    <a:lnTo>
                      <a:pt x="4" y="164"/>
                    </a:lnTo>
                    <a:lnTo>
                      <a:pt x="8" y="144"/>
                    </a:lnTo>
                    <a:lnTo>
                      <a:pt x="16" y="124"/>
                    </a:lnTo>
                    <a:lnTo>
                      <a:pt x="24" y="108"/>
                    </a:lnTo>
                    <a:lnTo>
                      <a:pt x="34" y="90"/>
                    </a:lnTo>
                    <a:lnTo>
                      <a:pt x="46" y="74"/>
                    </a:lnTo>
                    <a:lnTo>
                      <a:pt x="60" y="60"/>
                    </a:lnTo>
                    <a:lnTo>
                      <a:pt x="74" y="46"/>
                    </a:lnTo>
                    <a:lnTo>
                      <a:pt x="90" y="34"/>
                    </a:lnTo>
                    <a:lnTo>
                      <a:pt x="106" y="24"/>
                    </a:lnTo>
                    <a:lnTo>
                      <a:pt x="124" y="16"/>
                    </a:lnTo>
                    <a:lnTo>
                      <a:pt x="144" y="8"/>
                    </a:lnTo>
                    <a:lnTo>
                      <a:pt x="164" y="4"/>
                    </a:lnTo>
                    <a:lnTo>
                      <a:pt x="184" y="0"/>
                    </a:lnTo>
                    <a:lnTo>
                      <a:pt x="204" y="0"/>
                    </a:lnTo>
                    <a:lnTo>
                      <a:pt x="204" y="0"/>
                    </a:lnTo>
                    <a:lnTo>
                      <a:pt x="226" y="0"/>
                    </a:lnTo>
                    <a:lnTo>
                      <a:pt x="246" y="4"/>
                    </a:lnTo>
                    <a:lnTo>
                      <a:pt x="266" y="8"/>
                    </a:lnTo>
                    <a:lnTo>
                      <a:pt x="284" y="16"/>
                    </a:lnTo>
                    <a:lnTo>
                      <a:pt x="302" y="24"/>
                    </a:lnTo>
                    <a:lnTo>
                      <a:pt x="320" y="34"/>
                    </a:lnTo>
                    <a:lnTo>
                      <a:pt x="336" y="46"/>
                    </a:lnTo>
                    <a:lnTo>
                      <a:pt x="350" y="60"/>
                    </a:lnTo>
                    <a:lnTo>
                      <a:pt x="362" y="74"/>
                    </a:lnTo>
                    <a:lnTo>
                      <a:pt x="374" y="90"/>
                    </a:lnTo>
                    <a:lnTo>
                      <a:pt x="384" y="108"/>
                    </a:lnTo>
                    <a:lnTo>
                      <a:pt x="394" y="124"/>
                    </a:lnTo>
                    <a:lnTo>
                      <a:pt x="400" y="144"/>
                    </a:lnTo>
                    <a:lnTo>
                      <a:pt x="406" y="164"/>
                    </a:lnTo>
                    <a:lnTo>
                      <a:pt x="408" y="184"/>
                    </a:lnTo>
                    <a:lnTo>
                      <a:pt x="410" y="204"/>
                    </a:lnTo>
                    <a:lnTo>
                      <a:pt x="410" y="204"/>
                    </a:lnTo>
                    <a:close/>
                  </a:path>
                </a:pathLst>
              </a:custGeom>
              <a:solidFill>
                <a:srgbClr val="01A0A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52" name="Freeform 12"/>
              <p:cNvSpPr/>
              <p:nvPr/>
            </p:nvSpPr>
            <p:spPr bwMode="auto">
              <a:xfrm>
                <a:off x="-5567813" y="1554560"/>
                <a:ext cx="1663700" cy="2174875"/>
              </a:xfrm>
              <a:custGeom>
                <a:avLst/>
                <a:gdLst>
                  <a:gd name="T0" fmla="*/ 678 w 1048"/>
                  <a:gd name="T1" fmla="*/ 0 h 1370"/>
                  <a:gd name="T2" fmla="*/ 676 w 1048"/>
                  <a:gd name="T3" fmla="*/ 32 h 1370"/>
                  <a:gd name="T4" fmla="*/ 670 w 1048"/>
                  <a:gd name="T5" fmla="*/ 112 h 1370"/>
                  <a:gd name="T6" fmla="*/ 648 w 1048"/>
                  <a:gd name="T7" fmla="*/ 222 h 1370"/>
                  <a:gd name="T8" fmla="*/ 630 w 1048"/>
                  <a:gd name="T9" fmla="*/ 284 h 1370"/>
                  <a:gd name="T10" fmla="*/ 604 w 1048"/>
                  <a:gd name="T11" fmla="*/ 346 h 1370"/>
                  <a:gd name="T12" fmla="*/ 584 w 1048"/>
                  <a:gd name="T13" fmla="*/ 278 h 1370"/>
                  <a:gd name="T14" fmla="*/ 552 w 1048"/>
                  <a:gd name="T15" fmla="*/ 188 h 1370"/>
                  <a:gd name="T16" fmla="*/ 580 w 1048"/>
                  <a:gd name="T17" fmla="*/ 128 h 1370"/>
                  <a:gd name="T18" fmla="*/ 468 w 1048"/>
                  <a:gd name="T19" fmla="*/ 128 h 1370"/>
                  <a:gd name="T20" fmla="*/ 504 w 1048"/>
                  <a:gd name="T21" fmla="*/ 166 h 1370"/>
                  <a:gd name="T22" fmla="*/ 480 w 1048"/>
                  <a:gd name="T23" fmla="*/ 224 h 1370"/>
                  <a:gd name="T24" fmla="*/ 444 w 1048"/>
                  <a:gd name="T25" fmla="*/ 346 h 1370"/>
                  <a:gd name="T26" fmla="*/ 430 w 1048"/>
                  <a:gd name="T27" fmla="*/ 314 h 1370"/>
                  <a:gd name="T28" fmla="*/ 408 w 1048"/>
                  <a:gd name="T29" fmla="*/ 252 h 1370"/>
                  <a:gd name="T30" fmla="*/ 386 w 1048"/>
                  <a:gd name="T31" fmla="*/ 164 h 1370"/>
                  <a:gd name="T32" fmla="*/ 372 w 1048"/>
                  <a:gd name="T33" fmla="*/ 66 h 1370"/>
                  <a:gd name="T34" fmla="*/ 370 w 1048"/>
                  <a:gd name="T35" fmla="*/ 0 h 1370"/>
                  <a:gd name="T36" fmla="*/ 218 w 1048"/>
                  <a:gd name="T37" fmla="*/ 0 h 1370"/>
                  <a:gd name="T38" fmla="*/ 174 w 1048"/>
                  <a:gd name="T39" fmla="*/ 4 h 1370"/>
                  <a:gd name="T40" fmla="*/ 132 w 1048"/>
                  <a:gd name="T41" fmla="*/ 18 h 1370"/>
                  <a:gd name="T42" fmla="*/ 96 w 1048"/>
                  <a:gd name="T43" fmla="*/ 38 h 1370"/>
                  <a:gd name="T44" fmla="*/ 64 w 1048"/>
                  <a:gd name="T45" fmla="*/ 64 h 1370"/>
                  <a:gd name="T46" fmla="*/ 36 w 1048"/>
                  <a:gd name="T47" fmla="*/ 96 h 1370"/>
                  <a:gd name="T48" fmla="*/ 16 w 1048"/>
                  <a:gd name="T49" fmla="*/ 134 h 1370"/>
                  <a:gd name="T50" fmla="*/ 4 w 1048"/>
                  <a:gd name="T51" fmla="*/ 174 h 1370"/>
                  <a:gd name="T52" fmla="*/ 0 w 1048"/>
                  <a:gd name="T53" fmla="*/ 218 h 1370"/>
                  <a:gd name="T54" fmla="*/ 0 w 1048"/>
                  <a:gd name="T55" fmla="*/ 1020 h 1370"/>
                  <a:gd name="T56" fmla="*/ 6 w 1048"/>
                  <a:gd name="T57" fmla="*/ 1052 h 1370"/>
                  <a:gd name="T58" fmla="*/ 22 w 1048"/>
                  <a:gd name="T59" fmla="*/ 1076 h 1370"/>
                  <a:gd name="T60" fmla="*/ 48 w 1048"/>
                  <a:gd name="T61" fmla="*/ 1094 h 1370"/>
                  <a:gd name="T62" fmla="*/ 80 w 1048"/>
                  <a:gd name="T63" fmla="*/ 1100 h 1370"/>
                  <a:gd name="T64" fmla="*/ 96 w 1048"/>
                  <a:gd name="T65" fmla="*/ 1098 h 1370"/>
                  <a:gd name="T66" fmla="*/ 126 w 1048"/>
                  <a:gd name="T67" fmla="*/ 1086 h 1370"/>
                  <a:gd name="T68" fmla="*/ 148 w 1048"/>
                  <a:gd name="T69" fmla="*/ 1064 h 1370"/>
                  <a:gd name="T70" fmla="*/ 160 w 1048"/>
                  <a:gd name="T71" fmla="*/ 1036 h 1370"/>
                  <a:gd name="T72" fmla="*/ 162 w 1048"/>
                  <a:gd name="T73" fmla="*/ 354 h 1370"/>
                  <a:gd name="T74" fmla="*/ 250 w 1048"/>
                  <a:gd name="T75" fmla="*/ 1370 h 1370"/>
                  <a:gd name="T76" fmla="*/ 478 w 1048"/>
                  <a:gd name="T77" fmla="*/ 1068 h 1370"/>
                  <a:gd name="T78" fmla="*/ 562 w 1048"/>
                  <a:gd name="T79" fmla="*/ 1370 h 1370"/>
                  <a:gd name="T80" fmla="*/ 790 w 1048"/>
                  <a:gd name="T81" fmla="*/ 354 h 1370"/>
                  <a:gd name="T82" fmla="*/ 878 w 1048"/>
                  <a:gd name="T83" fmla="*/ 1020 h 1370"/>
                  <a:gd name="T84" fmla="*/ 880 w 1048"/>
                  <a:gd name="T85" fmla="*/ 1036 h 1370"/>
                  <a:gd name="T86" fmla="*/ 892 w 1048"/>
                  <a:gd name="T87" fmla="*/ 1064 h 1370"/>
                  <a:gd name="T88" fmla="*/ 914 w 1048"/>
                  <a:gd name="T89" fmla="*/ 1086 h 1370"/>
                  <a:gd name="T90" fmla="*/ 944 w 1048"/>
                  <a:gd name="T91" fmla="*/ 1098 h 1370"/>
                  <a:gd name="T92" fmla="*/ 966 w 1048"/>
                  <a:gd name="T93" fmla="*/ 1100 h 1370"/>
                  <a:gd name="T94" fmla="*/ 984 w 1048"/>
                  <a:gd name="T95" fmla="*/ 1098 h 1370"/>
                  <a:gd name="T96" fmla="*/ 1012 w 1048"/>
                  <a:gd name="T97" fmla="*/ 1086 h 1370"/>
                  <a:gd name="T98" fmla="*/ 1034 w 1048"/>
                  <a:gd name="T99" fmla="*/ 1064 h 1370"/>
                  <a:gd name="T100" fmla="*/ 1046 w 1048"/>
                  <a:gd name="T101" fmla="*/ 1036 h 1370"/>
                  <a:gd name="T102" fmla="*/ 1048 w 1048"/>
                  <a:gd name="T103" fmla="*/ 218 h 1370"/>
                  <a:gd name="T104" fmla="*/ 1046 w 1048"/>
                  <a:gd name="T105" fmla="*/ 196 h 1370"/>
                  <a:gd name="T106" fmla="*/ 1038 w 1048"/>
                  <a:gd name="T107" fmla="*/ 154 h 1370"/>
                  <a:gd name="T108" fmla="*/ 1022 w 1048"/>
                  <a:gd name="T109" fmla="*/ 114 h 1370"/>
                  <a:gd name="T110" fmla="*/ 998 w 1048"/>
                  <a:gd name="T111" fmla="*/ 80 h 1370"/>
                  <a:gd name="T112" fmla="*/ 968 w 1048"/>
                  <a:gd name="T113" fmla="*/ 50 h 1370"/>
                  <a:gd name="T114" fmla="*/ 934 w 1048"/>
                  <a:gd name="T115" fmla="*/ 26 h 1370"/>
                  <a:gd name="T116" fmla="*/ 894 w 1048"/>
                  <a:gd name="T117" fmla="*/ 10 h 1370"/>
                  <a:gd name="T118" fmla="*/ 852 w 1048"/>
                  <a:gd name="T119" fmla="*/ 2 h 1370"/>
                  <a:gd name="T120" fmla="*/ 830 w 1048"/>
                  <a:gd name="T121" fmla="*/ 0 h 1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48" h="1370">
                    <a:moveTo>
                      <a:pt x="830" y="0"/>
                    </a:moveTo>
                    <a:lnTo>
                      <a:pt x="678" y="0"/>
                    </a:lnTo>
                    <a:lnTo>
                      <a:pt x="678" y="0"/>
                    </a:lnTo>
                    <a:lnTo>
                      <a:pt x="676" y="32"/>
                    </a:lnTo>
                    <a:lnTo>
                      <a:pt x="674" y="66"/>
                    </a:lnTo>
                    <a:lnTo>
                      <a:pt x="670" y="112"/>
                    </a:lnTo>
                    <a:lnTo>
                      <a:pt x="662" y="164"/>
                    </a:lnTo>
                    <a:lnTo>
                      <a:pt x="648" y="222"/>
                    </a:lnTo>
                    <a:lnTo>
                      <a:pt x="640" y="252"/>
                    </a:lnTo>
                    <a:lnTo>
                      <a:pt x="630" y="284"/>
                    </a:lnTo>
                    <a:lnTo>
                      <a:pt x="618" y="314"/>
                    </a:lnTo>
                    <a:lnTo>
                      <a:pt x="604" y="346"/>
                    </a:lnTo>
                    <a:lnTo>
                      <a:pt x="604" y="346"/>
                    </a:lnTo>
                    <a:lnTo>
                      <a:pt x="584" y="278"/>
                    </a:lnTo>
                    <a:lnTo>
                      <a:pt x="568" y="224"/>
                    </a:lnTo>
                    <a:lnTo>
                      <a:pt x="552" y="188"/>
                    </a:lnTo>
                    <a:lnTo>
                      <a:pt x="544" y="166"/>
                    </a:lnTo>
                    <a:lnTo>
                      <a:pt x="580" y="128"/>
                    </a:lnTo>
                    <a:lnTo>
                      <a:pt x="524" y="72"/>
                    </a:lnTo>
                    <a:lnTo>
                      <a:pt x="468" y="128"/>
                    </a:lnTo>
                    <a:lnTo>
                      <a:pt x="504" y="166"/>
                    </a:lnTo>
                    <a:lnTo>
                      <a:pt x="504" y="166"/>
                    </a:lnTo>
                    <a:lnTo>
                      <a:pt x="494" y="188"/>
                    </a:lnTo>
                    <a:lnTo>
                      <a:pt x="480" y="224"/>
                    </a:lnTo>
                    <a:lnTo>
                      <a:pt x="462" y="278"/>
                    </a:lnTo>
                    <a:lnTo>
                      <a:pt x="444" y="346"/>
                    </a:lnTo>
                    <a:lnTo>
                      <a:pt x="444" y="346"/>
                    </a:lnTo>
                    <a:lnTo>
                      <a:pt x="430" y="314"/>
                    </a:lnTo>
                    <a:lnTo>
                      <a:pt x="418" y="284"/>
                    </a:lnTo>
                    <a:lnTo>
                      <a:pt x="408" y="252"/>
                    </a:lnTo>
                    <a:lnTo>
                      <a:pt x="398" y="222"/>
                    </a:lnTo>
                    <a:lnTo>
                      <a:pt x="386" y="164"/>
                    </a:lnTo>
                    <a:lnTo>
                      <a:pt x="376" y="112"/>
                    </a:lnTo>
                    <a:lnTo>
                      <a:pt x="372" y="66"/>
                    </a:lnTo>
                    <a:lnTo>
                      <a:pt x="370" y="32"/>
                    </a:lnTo>
                    <a:lnTo>
                      <a:pt x="370" y="0"/>
                    </a:lnTo>
                    <a:lnTo>
                      <a:pt x="218" y="0"/>
                    </a:lnTo>
                    <a:lnTo>
                      <a:pt x="218" y="0"/>
                    </a:lnTo>
                    <a:lnTo>
                      <a:pt x="196" y="2"/>
                    </a:lnTo>
                    <a:lnTo>
                      <a:pt x="174" y="4"/>
                    </a:lnTo>
                    <a:lnTo>
                      <a:pt x="152" y="10"/>
                    </a:lnTo>
                    <a:lnTo>
                      <a:pt x="132" y="18"/>
                    </a:lnTo>
                    <a:lnTo>
                      <a:pt x="114" y="26"/>
                    </a:lnTo>
                    <a:lnTo>
                      <a:pt x="96" y="38"/>
                    </a:lnTo>
                    <a:lnTo>
                      <a:pt x="78" y="50"/>
                    </a:lnTo>
                    <a:lnTo>
                      <a:pt x="64" y="64"/>
                    </a:lnTo>
                    <a:lnTo>
                      <a:pt x="50" y="80"/>
                    </a:lnTo>
                    <a:lnTo>
                      <a:pt x="36" y="96"/>
                    </a:lnTo>
                    <a:lnTo>
                      <a:pt x="26" y="114"/>
                    </a:lnTo>
                    <a:lnTo>
                      <a:pt x="16" y="134"/>
                    </a:lnTo>
                    <a:lnTo>
                      <a:pt x="10" y="154"/>
                    </a:lnTo>
                    <a:lnTo>
                      <a:pt x="4" y="174"/>
                    </a:lnTo>
                    <a:lnTo>
                      <a:pt x="0" y="196"/>
                    </a:lnTo>
                    <a:lnTo>
                      <a:pt x="0" y="218"/>
                    </a:lnTo>
                    <a:lnTo>
                      <a:pt x="0" y="1020"/>
                    </a:lnTo>
                    <a:lnTo>
                      <a:pt x="0" y="1020"/>
                    </a:lnTo>
                    <a:lnTo>
                      <a:pt x="0" y="1036"/>
                    </a:lnTo>
                    <a:lnTo>
                      <a:pt x="6" y="1052"/>
                    </a:lnTo>
                    <a:lnTo>
                      <a:pt x="14" y="1064"/>
                    </a:lnTo>
                    <a:lnTo>
                      <a:pt x="22" y="1076"/>
                    </a:lnTo>
                    <a:lnTo>
                      <a:pt x="34" y="1086"/>
                    </a:lnTo>
                    <a:lnTo>
                      <a:pt x="48" y="1094"/>
                    </a:lnTo>
                    <a:lnTo>
                      <a:pt x="64" y="1098"/>
                    </a:lnTo>
                    <a:lnTo>
                      <a:pt x="80" y="1100"/>
                    </a:lnTo>
                    <a:lnTo>
                      <a:pt x="80" y="1100"/>
                    </a:lnTo>
                    <a:lnTo>
                      <a:pt x="96" y="1098"/>
                    </a:lnTo>
                    <a:lnTo>
                      <a:pt x="112" y="1094"/>
                    </a:lnTo>
                    <a:lnTo>
                      <a:pt x="126" y="1086"/>
                    </a:lnTo>
                    <a:lnTo>
                      <a:pt x="138" y="1076"/>
                    </a:lnTo>
                    <a:lnTo>
                      <a:pt x="148" y="1064"/>
                    </a:lnTo>
                    <a:lnTo>
                      <a:pt x="154" y="1052"/>
                    </a:lnTo>
                    <a:lnTo>
                      <a:pt x="160" y="1036"/>
                    </a:lnTo>
                    <a:lnTo>
                      <a:pt x="162" y="1020"/>
                    </a:lnTo>
                    <a:lnTo>
                      <a:pt x="162" y="354"/>
                    </a:lnTo>
                    <a:lnTo>
                      <a:pt x="250" y="354"/>
                    </a:lnTo>
                    <a:lnTo>
                      <a:pt x="250" y="1370"/>
                    </a:lnTo>
                    <a:lnTo>
                      <a:pt x="478" y="1370"/>
                    </a:lnTo>
                    <a:lnTo>
                      <a:pt x="478" y="1068"/>
                    </a:lnTo>
                    <a:lnTo>
                      <a:pt x="562" y="1068"/>
                    </a:lnTo>
                    <a:lnTo>
                      <a:pt x="562" y="1370"/>
                    </a:lnTo>
                    <a:lnTo>
                      <a:pt x="790" y="1370"/>
                    </a:lnTo>
                    <a:lnTo>
                      <a:pt x="790" y="354"/>
                    </a:lnTo>
                    <a:lnTo>
                      <a:pt x="878" y="354"/>
                    </a:lnTo>
                    <a:lnTo>
                      <a:pt x="878" y="1020"/>
                    </a:lnTo>
                    <a:lnTo>
                      <a:pt x="878" y="1020"/>
                    </a:lnTo>
                    <a:lnTo>
                      <a:pt x="880" y="1036"/>
                    </a:lnTo>
                    <a:lnTo>
                      <a:pt x="884" y="1052"/>
                    </a:lnTo>
                    <a:lnTo>
                      <a:pt x="892" y="1064"/>
                    </a:lnTo>
                    <a:lnTo>
                      <a:pt x="902" y="1076"/>
                    </a:lnTo>
                    <a:lnTo>
                      <a:pt x="914" y="1086"/>
                    </a:lnTo>
                    <a:lnTo>
                      <a:pt x="928" y="1094"/>
                    </a:lnTo>
                    <a:lnTo>
                      <a:pt x="944" y="1098"/>
                    </a:lnTo>
                    <a:lnTo>
                      <a:pt x="960" y="1100"/>
                    </a:lnTo>
                    <a:lnTo>
                      <a:pt x="966" y="1100"/>
                    </a:lnTo>
                    <a:lnTo>
                      <a:pt x="966" y="1100"/>
                    </a:lnTo>
                    <a:lnTo>
                      <a:pt x="984" y="1098"/>
                    </a:lnTo>
                    <a:lnTo>
                      <a:pt x="998" y="1094"/>
                    </a:lnTo>
                    <a:lnTo>
                      <a:pt x="1012" y="1086"/>
                    </a:lnTo>
                    <a:lnTo>
                      <a:pt x="1024" y="1076"/>
                    </a:lnTo>
                    <a:lnTo>
                      <a:pt x="1034" y="1064"/>
                    </a:lnTo>
                    <a:lnTo>
                      <a:pt x="1042" y="1052"/>
                    </a:lnTo>
                    <a:lnTo>
                      <a:pt x="1046" y="1036"/>
                    </a:lnTo>
                    <a:lnTo>
                      <a:pt x="1048" y="1020"/>
                    </a:lnTo>
                    <a:lnTo>
                      <a:pt x="1048" y="218"/>
                    </a:lnTo>
                    <a:lnTo>
                      <a:pt x="1048" y="218"/>
                    </a:lnTo>
                    <a:lnTo>
                      <a:pt x="1046" y="196"/>
                    </a:lnTo>
                    <a:lnTo>
                      <a:pt x="1044" y="174"/>
                    </a:lnTo>
                    <a:lnTo>
                      <a:pt x="1038" y="154"/>
                    </a:lnTo>
                    <a:lnTo>
                      <a:pt x="1030" y="134"/>
                    </a:lnTo>
                    <a:lnTo>
                      <a:pt x="1022" y="114"/>
                    </a:lnTo>
                    <a:lnTo>
                      <a:pt x="1010" y="96"/>
                    </a:lnTo>
                    <a:lnTo>
                      <a:pt x="998" y="80"/>
                    </a:lnTo>
                    <a:lnTo>
                      <a:pt x="984" y="64"/>
                    </a:lnTo>
                    <a:lnTo>
                      <a:pt x="968" y="50"/>
                    </a:lnTo>
                    <a:lnTo>
                      <a:pt x="952" y="38"/>
                    </a:lnTo>
                    <a:lnTo>
                      <a:pt x="934" y="26"/>
                    </a:lnTo>
                    <a:lnTo>
                      <a:pt x="914" y="18"/>
                    </a:lnTo>
                    <a:lnTo>
                      <a:pt x="894" y="10"/>
                    </a:lnTo>
                    <a:lnTo>
                      <a:pt x="874" y="4"/>
                    </a:lnTo>
                    <a:lnTo>
                      <a:pt x="852" y="2"/>
                    </a:lnTo>
                    <a:lnTo>
                      <a:pt x="830" y="0"/>
                    </a:lnTo>
                    <a:lnTo>
                      <a:pt x="830" y="0"/>
                    </a:lnTo>
                    <a:close/>
                  </a:path>
                </a:pathLst>
              </a:custGeom>
              <a:solidFill>
                <a:srgbClr val="01A0A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grpSp>
        <p:sp>
          <p:nvSpPr>
            <p:cNvPr id="44" name="Freeform 13"/>
            <p:cNvSpPr/>
            <p:nvPr/>
          </p:nvSpPr>
          <p:spPr bwMode="auto">
            <a:xfrm>
              <a:off x="-7745863" y="789385"/>
              <a:ext cx="1216025" cy="1143000"/>
            </a:xfrm>
            <a:custGeom>
              <a:avLst/>
              <a:gdLst>
                <a:gd name="T0" fmla="*/ 766 w 766"/>
                <a:gd name="T1" fmla="*/ 304 h 720"/>
                <a:gd name="T2" fmla="*/ 760 w 766"/>
                <a:gd name="T3" fmla="*/ 244 h 720"/>
                <a:gd name="T4" fmla="*/ 736 w 766"/>
                <a:gd name="T5" fmla="*/ 186 h 720"/>
                <a:gd name="T6" fmla="*/ 702 w 766"/>
                <a:gd name="T7" fmla="*/ 134 h 720"/>
                <a:gd name="T8" fmla="*/ 654 w 766"/>
                <a:gd name="T9" fmla="*/ 90 h 720"/>
                <a:gd name="T10" fmla="*/ 598 w 766"/>
                <a:gd name="T11" fmla="*/ 52 h 720"/>
                <a:gd name="T12" fmla="*/ 532 w 766"/>
                <a:gd name="T13" fmla="*/ 24 h 720"/>
                <a:gd name="T14" fmla="*/ 462 w 766"/>
                <a:gd name="T15" fmla="*/ 8 h 720"/>
                <a:gd name="T16" fmla="*/ 384 w 766"/>
                <a:gd name="T17" fmla="*/ 0 h 720"/>
                <a:gd name="T18" fmla="*/ 344 w 766"/>
                <a:gd name="T19" fmla="*/ 2 h 720"/>
                <a:gd name="T20" fmla="*/ 270 w 766"/>
                <a:gd name="T21" fmla="*/ 14 h 720"/>
                <a:gd name="T22" fmla="*/ 202 w 766"/>
                <a:gd name="T23" fmla="*/ 38 h 720"/>
                <a:gd name="T24" fmla="*/ 140 w 766"/>
                <a:gd name="T25" fmla="*/ 70 h 720"/>
                <a:gd name="T26" fmla="*/ 88 w 766"/>
                <a:gd name="T27" fmla="*/ 112 h 720"/>
                <a:gd name="T28" fmla="*/ 46 w 766"/>
                <a:gd name="T29" fmla="*/ 160 h 720"/>
                <a:gd name="T30" fmla="*/ 18 w 766"/>
                <a:gd name="T31" fmla="*/ 214 h 720"/>
                <a:gd name="T32" fmla="*/ 2 w 766"/>
                <a:gd name="T33" fmla="*/ 274 h 720"/>
                <a:gd name="T34" fmla="*/ 0 w 766"/>
                <a:gd name="T35" fmla="*/ 304 h 720"/>
                <a:gd name="T36" fmla="*/ 8 w 766"/>
                <a:gd name="T37" fmla="*/ 366 h 720"/>
                <a:gd name="T38" fmla="*/ 30 w 766"/>
                <a:gd name="T39" fmla="*/ 422 h 720"/>
                <a:gd name="T40" fmla="*/ 66 w 766"/>
                <a:gd name="T41" fmla="*/ 474 h 720"/>
                <a:gd name="T42" fmla="*/ 112 w 766"/>
                <a:gd name="T43" fmla="*/ 518 h 720"/>
                <a:gd name="T44" fmla="*/ 170 w 766"/>
                <a:gd name="T45" fmla="*/ 556 h 720"/>
                <a:gd name="T46" fmla="*/ 234 w 766"/>
                <a:gd name="T47" fmla="*/ 584 h 720"/>
                <a:gd name="T48" fmla="*/ 306 w 766"/>
                <a:gd name="T49" fmla="*/ 602 h 720"/>
                <a:gd name="T50" fmla="*/ 384 w 766"/>
                <a:gd name="T51" fmla="*/ 608 h 720"/>
                <a:gd name="T52" fmla="*/ 414 w 766"/>
                <a:gd name="T53" fmla="*/ 606 h 720"/>
                <a:gd name="T54" fmla="*/ 568 w 766"/>
                <a:gd name="T55" fmla="*/ 720 h 720"/>
                <a:gd name="T56" fmla="*/ 568 w 766"/>
                <a:gd name="T57" fmla="*/ 570 h 720"/>
                <a:gd name="T58" fmla="*/ 610 w 766"/>
                <a:gd name="T59" fmla="*/ 548 h 720"/>
                <a:gd name="T60" fmla="*/ 650 w 766"/>
                <a:gd name="T61" fmla="*/ 522 h 720"/>
                <a:gd name="T62" fmla="*/ 684 w 766"/>
                <a:gd name="T63" fmla="*/ 494 h 720"/>
                <a:gd name="T64" fmla="*/ 712 w 766"/>
                <a:gd name="T65" fmla="*/ 460 h 720"/>
                <a:gd name="T66" fmla="*/ 736 w 766"/>
                <a:gd name="T67" fmla="*/ 426 h 720"/>
                <a:gd name="T68" fmla="*/ 752 w 766"/>
                <a:gd name="T69" fmla="*/ 386 h 720"/>
                <a:gd name="T70" fmla="*/ 764 w 766"/>
                <a:gd name="T71" fmla="*/ 346 h 720"/>
                <a:gd name="T72" fmla="*/ 766 w 766"/>
                <a:gd name="T73" fmla="*/ 304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6" h="720">
                  <a:moveTo>
                    <a:pt x="766" y="304"/>
                  </a:moveTo>
                  <a:lnTo>
                    <a:pt x="766" y="304"/>
                  </a:lnTo>
                  <a:lnTo>
                    <a:pt x="766" y="274"/>
                  </a:lnTo>
                  <a:lnTo>
                    <a:pt x="760" y="244"/>
                  </a:lnTo>
                  <a:lnTo>
                    <a:pt x="750" y="214"/>
                  </a:lnTo>
                  <a:lnTo>
                    <a:pt x="736" y="186"/>
                  </a:lnTo>
                  <a:lnTo>
                    <a:pt x="720" y="160"/>
                  </a:lnTo>
                  <a:lnTo>
                    <a:pt x="702" y="134"/>
                  </a:lnTo>
                  <a:lnTo>
                    <a:pt x="680" y="112"/>
                  </a:lnTo>
                  <a:lnTo>
                    <a:pt x="654" y="90"/>
                  </a:lnTo>
                  <a:lnTo>
                    <a:pt x="628" y="70"/>
                  </a:lnTo>
                  <a:lnTo>
                    <a:pt x="598" y="52"/>
                  </a:lnTo>
                  <a:lnTo>
                    <a:pt x="566" y="38"/>
                  </a:lnTo>
                  <a:lnTo>
                    <a:pt x="532" y="24"/>
                  </a:lnTo>
                  <a:lnTo>
                    <a:pt x="498" y="14"/>
                  </a:lnTo>
                  <a:lnTo>
                    <a:pt x="462" y="8"/>
                  </a:lnTo>
                  <a:lnTo>
                    <a:pt x="424" y="2"/>
                  </a:lnTo>
                  <a:lnTo>
                    <a:pt x="384" y="0"/>
                  </a:lnTo>
                  <a:lnTo>
                    <a:pt x="384" y="0"/>
                  </a:lnTo>
                  <a:lnTo>
                    <a:pt x="344" y="2"/>
                  </a:lnTo>
                  <a:lnTo>
                    <a:pt x="306" y="8"/>
                  </a:lnTo>
                  <a:lnTo>
                    <a:pt x="270" y="14"/>
                  </a:lnTo>
                  <a:lnTo>
                    <a:pt x="234" y="24"/>
                  </a:lnTo>
                  <a:lnTo>
                    <a:pt x="202" y="38"/>
                  </a:lnTo>
                  <a:lnTo>
                    <a:pt x="170" y="52"/>
                  </a:lnTo>
                  <a:lnTo>
                    <a:pt x="140" y="70"/>
                  </a:lnTo>
                  <a:lnTo>
                    <a:pt x="112" y="90"/>
                  </a:lnTo>
                  <a:lnTo>
                    <a:pt x="88" y="112"/>
                  </a:lnTo>
                  <a:lnTo>
                    <a:pt x="66" y="134"/>
                  </a:lnTo>
                  <a:lnTo>
                    <a:pt x="46" y="160"/>
                  </a:lnTo>
                  <a:lnTo>
                    <a:pt x="30" y="186"/>
                  </a:lnTo>
                  <a:lnTo>
                    <a:pt x="18" y="214"/>
                  </a:lnTo>
                  <a:lnTo>
                    <a:pt x="8" y="244"/>
                  </a:lnTo>
                  <a:lnTo>
                    <a:pt x="2" y="274"/>
                  </a:lnTo>
                  <a:lnTo>
                    <a:pt x="0" y="304"/>
                  </a:lnTo>
                  <a:lnTo>
                    <a:pt x="0" y="304"/>
                  </a:lnTo>
                  <a:lnTo>
                    <a:pt x="2" y="336"/>
                  </a:lnTo>
                  <a:lnTo>
                    <a:pt x="8" y="366"/>
                  </a:lnTo>
                  <a:lnTo>
                    <a:pt x="18" y="394"/>
                  </a:lnTo>
                  <a:lnTo>
                    <a:pt x="30" y="422"/>
                  </a:lnTo>
                  <a:lnTo>
                    <a:pt x="46" y="448"/>
                  </a:lnTo>
                  <a:lnTo>
                    <a:pt x="66" y="474"/>
                  </a:lnTo>
                  <a:lnTo>
                    <a:pt x="88" y="498"/>
                  </a:lnTo>
                  <a:lnTo>
                    <a:pt x="112" y="518"/>
                  </a:lnTo>
                  <a:lnTo>
                    <a:pt x="140" y="538"/>
                  </a:lnTo>
                  <a:lnTo>
                    <a:pt x="170" y="556"/>
                  </a:lnTo>
                  <a:lnTo>
                    <a:pt x="202" y="570"/>
                  </a:lnTo>
                  <a:lnTo>
                    <a:pt x="234" y="584"/>
                  </a:lnTo>
                  <a:lnTo>
                    <a:pt x="270" y="594"/>
                  </a:lnTo>
                  <a:lnTo>
                    <a:pt x="306" y="602"/>
                  </a:lnTo>
                  <a:lnTo>
                    <a:pt x="344" y="606"/>
                  </a:lnTo>
                  <a:lnTo>
                    <a:pt x="384" y="608"/>
                  </a:lnTo>
                  <a:lnTo>
                    <a:pt x="384" y="608"/>
                  </a:lnTo>
                  <a:lnTo>
                    <a:pt x="414" y="606"/>
                  </a:lnTo>
                  <a:lnTo>
                    <a:pt x="444" y="604"/>
                  </a:lnTo>
                  <a:lnTo>
                    <a:pt x="568" y="720"/>
                  </a:lnTo>
                  <a:lnTo>
                    <a:pt x="568" y="570"/>
                  </a:lnTo>
                  <a:lnTo>
                    <a:pt x="568" y="570"/>
                  </a:lnTo>
                  <a:lnTo>
                    <a:pt x="590" y="560"/>
                  </a:lnTo>
                  <a:lnTo>
                    <a:pt x="610" y="548"/>
                  </a:lnTo>
                  <a:lnTo>
                    <a:pt x="630" y="536"/>
                  </a:lnTo>
                  <a:lnTo>
                    <a:pt x="650" y="522"/>
                  </a:lnTo>
                  <a:lnTo>
                    <a:pt x="666" y="508"/>
                  </a:lnTo>
                  <a:lnTo>
                    <a:pt x="684" y="494"/>
                  </a:lnTo>
                  <a:lnTo>
                    <a:pt x="698" y="478"/>
                  </a:lnTo>
                  <a:lnTo>
                    <a:pt x="712" y="460"/>
                  </a:lnTo>
                  <a:lnTo>
                    <a:pt x="724" y="444"/>
                  </a:lnTo>
                  <a:lnTo>
                    <a:pt x="736" y="426"/>
                  </a:lnTo>
                  <a:lnTo>
                    <a:pt x="744" y="406"/>
                  </a:lnTo>
                  <a:lnTo>
                    <a:pt x="752" y="386"/>
                  </a:lnTo>
                  <a:lnTo>
                    <a:pt x="758" y="366"/>
                  </a:lnTo>
                  <a:lnTo>
                    <a:pt x="764" y="346"/>
                  </a:lnTo>
                  <a:lnTo>
                    <a:pt x="766" y="326"/>
                  </a:lnTo>
                  <a:lnTo>
                    <a:pt x="766" y="304"/>
                  </a:lnTo>
                  <a:lnTo>
                    <a:pt x="766" y="304"/>
                  </a:lnTo>
                  <a:close/>
                </a:path>
              </a:pathLst>
            </a:custGeom>
            <a:solidFill>
              <a:schemeClr val="bg1">
                <a:lumMod val="50000"/>
              </a:schemeClr>
            </a:solidFill>
            <a:ln>
              <a:noFill/>
            </a:ln>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45" name="Freeform 14"/>
            <p:cNvSpPr/>
            <p:nvPr/>
          </p:nvSpPr>
          <p:spPr bwMode="auto">
            <a:xfrm>
              <a:off x="-2919863" y="789385"/>
              <a:ext cx="1219200" cy="1143000"/>
            </a:xfrm>
            <a:custGeom>
              <a:avLst/>
              <a:gdLst>
                <a:gd name="T0" fmla="*/ 0 w 768"/>
                <a:gd name="T1" fmla="*/ 304 h 720"/>
                <a:gd name="T2" fmla="*/ 8 w 768"/>
                <a:gd name="T3" fmla="*/ 244 h 720"/>
                <a:gd name="T4" fmla="*/ 32 w 768"/>
                <a:gd name="T5" fmla="*/ 186 h 720"/>
                <a:gd name="T6" fmla="*/ 66 w 768"/>
                <a:gd name="T7" fmla="*/ 134 h 720"/>
                <a:gd name="T8" fmla="*/ 114 w 768"/>
                <a:gd name="T9" fmla="*/ 90 h 720"/>
                <a:gd name="T10" fmla="*/ 170 w 768"/>
                <a:gd name="T11" fmla="*/ 52 h 720"/>
                <a:gd name="T12" fmla="*/ 234 w 768"/>
                <a:gd name="T13" fmla="*/ 24 h 720"/>
                <a:gd name="T14" fmla="*/ 306 w 768"/>
                <a:gd name="T15" fmla="*/ 8 h 720"/>
                <a:gd name="T16" fmla="*/ 384 w 768"/>
                <a:gd name="T17" fmla="*/ 0 h 720"/>
                <a:gd name="T18" fmla="*/ 424 w 768"/>
                <a:gd name="T19" fmla="*/ 2 h 720"/>
                <a:gd name="T20" fmla="*/ 498 w 768"/>
                <a:gd name="T21" fmla="*/ 14 h 720"/>
                <a:gd name="T22" fmla="*/ 566 w 768"/>
                <a:gd name="T23" fmla="*/ 38 h 720"/>
                <a:gd name="T24" fmla="*/ 628 w 768"/>
                <a:gd name="T25" fmla="*/ 70 h 720"/>
                <a:gd name="T26" fmla="*/ 680 w 768"/>
                <a:gd name="T27" fmla="*/ 112 h 720"/>
                <a:gd name="T28" fmla="*/ 722 w 768"/>
                <a:gd name="T29" fmla="*/ 160 h 720"/>
                <a:gd name="T30" fmla="*/ 750 w 768"/>
                <a:gd name="T31" fmla="*/ 214 h 720"/>
                <a:gd name="T32" fmla="*/ 766 w 768"/>
                <a:gd name="T33" fmla="*/ 274 h 720"/>
                <a:gd name="T34" fmla="*/ 768 w 768"/>
                <a:gd name="T35" fmla="*/ 304 h 720"/>
                <a:gd name="T36" fmla="*/ 760 w 768"/>
                <a:gd name="T37" fmla="*/ 366 h 720"/>
                <a:gd name="T38" fmla="*/ 738 w 768"/>
                <a:gd name="T39" fmla="*/ 422 h 720"/>
                <a:gd name="T40" fmla="*/ 702 w 768"/>
                <a:gd name="T41" fmla="*/ 474 h 720"/>
                <a:gd name="T42" fmla="*/ 656 w 768"/>
                <a:gd name="T43" fmla="*/ 518 h 720"/>
                <a:gd name="T44" fmla="*/ 598 w 768"/>
                <a:gd name="T45" fmla="*/ 556 h 720"/>
                <a:gd name="T46" fmla="*/ 534 w 768"/>
                <a:gd name="T47" fmla="*/ 584 h 720"/>
                <a:gd name="T48" fmla="*/ 462 w 768"/>
                <a:gd name="T49" fmla="*/ 602 h 720"/>
                <a:gd name="T50" fmla="*/ 384 w 768"/>
                <a:gd name="T51" fmla="*/ 608 h 720"/>
                <a:gd name="T52" fmla="*/ 354 w 768"/>
                <a:gd name="T53" fmla="*/ 606 h 720"/>
                <a:gd name="T54" fmla="*/ 200 w 768"/>
                <a:gd name="T55" fmla="*/ 720 h 720"/>
                <a:gd name="T56" fmla="*/ 200 w 768"/>
                <a:gd name="T57" fmla="*/ 570 h 720"/>
                <a:gd name="T58" fmla="*/ 158 w 768"/>
                <a:gd name="T59" fmla="*/ 548 h 720"/>
                <a:gd name="T60" fmla="*/ 118 w 768"/>
                <a:gd name="T61" fmla="*/ 522 h 720"/>
                <a:gd name="T62" fmla="*/ 84 w 768"/>
                <a:gd name="T63" fmla="*/ 494 h 720"/>
                <a:gd name="T64" fmla="*/ 56 w 768"/>
                <a:gd name="T65" fmla="*/ 460 h 720"/>
                <a:gd name="T66" fmla="*/ 32 w 768"/>
                <a:gd name="T67" fmla="*/ 426 h 720"/>
                <a:gd name="T68" fmla="*/ 16 w 768"/>
                <a:gd name="T69" fmla="*/ 386 h 720"/>
                <a:gd name="T70" fmla="*/ 4 w 768"/>
                <a:gd name="T71" fmla="*/ 346 h 720"/>
                <a:gd name="T72" fmla="*/ 0 w 768"/>
                <a:gd name="T73" fmla="*/ 304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8" h="720">
                  <a:moveTo>
                    <a:pt x="0" y="304"/>
                  </a:moveTo>
                  <a:lnTo>
                    <a:pt x="0" y="304"/>
                  </a:lnTo>
                  <a:lnTo>
                    <a:pt x="2" y="274"/>
                  </a:lnTo>
                  <a:lnTo>
                    <a:pt x="8" y="244"/>
                  </a:lnTo>
                  <a:lnTo>
                    <a:pt x="18" y="214"/>
                  </a:lnTo>
                  <a:lnTo>
                    <a:pt x="32" y="186"/>
                  </a:lnTo>
                  <a:lnTo>
                    <a:pt x="48" y="160"/>
                  </a:lnTo>
                  <a:lnTo>
                    <a:pt x="66" y="134"/>
                  </a:lnTo>
                  <a:lnTo>
                    <a:pt x="88" y="112"/>
                  </a:lnTo>
                  <a:lnTo>
                    <a:pt x="114" y="90"/>
                  </a:lnTo>
                  <a:lnTo>
                    <a:pt x="140" y="70"/>
                  </a:lnTo>
                  <a:lnTo>
                    <a:pt x="170" y="52"/>
                  </a:lnTo>
                  <a:lnTo>
                    <a:pt x="202" y="38"/>
                  </a:lnTo>
                  <a:lnTo>
                    <a:pt x="234" y="24"/>
                  </a:lnTo>
                  <a:lnTo>
                    <a:pt x="270" y="14"/>
                  </a:lnTo>
                  <a:lnTo>
                    <a:pt x="306" y="8"/>
                  </a:lnTo>
                  <a:lnTo>
                    <a:pt x="344" y="2"/>
                  </a:lnTo>
                  <a:lnTo>
                    <a:pt x="384" y="0"/>
                  </a:lnTo>
                  <a:lnTo>
                    <a:pt x="384" y="0"/>
                  </a:lnTo>
                  <a:lnTo>
                    <a:pt x="424" y="2"/>
                  </a:lnTo>
                  <a:lnTo>
                    <a:pt x="462" y="8"/>
                  </a:lnTo>
                  <a:lnTo>
                    <a:pt x="498" y="14"/>
                  </a:lnTo>
                  <a:lnTo>
                    <a:pt x="534" y="24"/>
                  </a:lnTo>
                  <a:lnTo>
                    <a:pt x="566" y="38"/>
                  </a:lnTo>
                  <a:lnTo>
                    <a:pt x="598" y="52"/>
                  </a:lnTo>
                  <a:lnTo>
                    <a:pt x="628" y="70"/>
                  </a:lnTo>
                  <a:lnTo>
                    <a:pt x="656" y="90"/>
                  </a:lnTo>
                  <a:lnTo>
                    <a:pt x="680" y="112"/>
                  </a:lnTo>
                  <a:lnTo>
                    <a:pt x="702" y="134"/>
                  </a:lnTo>
                  <a:lnTo>
                    <a:pt x="722" y="160"/>
                  </a:lnTo>
                  <a:lnTo>
                    <a:pt x="738" y="186"/>
                  </a:lnTo>
                  <a:lnTo>
                    <a:pt x="750" y="214"/>
                  </a:lnTo>
                  <a:lnTo>
                    <a:pt x="760" y="244"/>
                  </a:lnTo>
                  <a:lnTo>
                    <a:pt x="766" y="274"/>
                  </a:lnTo>
                  <a:lnTo>
                    <a:pt x="768" y="304"/>
                  </a:lnTo>
                  <a:lnTo>
                    <a:pt x="768" y="304"/>
                  </a:lnTo>
                  <a:lnTo>
                    <a:pt x="766" y="336"/>
                  </a:lnTo>
                  <a:lnTo>
                    <a:pt x="760" y="366"/>
                  </a:lnTo>
                  <a:lnTo>
                    <a:pt x="750" y="394"/>
                  </a:lnTo>
                  <a:lnTo>
                    <a:pt x="738" y="422"/>
                  </a:lnTo>
                  <a:lnTo>
                    <a:pt x="722" y="448"/>
                  </a:lnTo>
                  <a:lnTo>
                    <a:pt x="702" y="474"/>
                  </a:lnTo>
                  <a:lnTo>
                    <a:pt x="680" y="498"/>
                  </a:lnTo>
                  <a:lnTo>
                    <a:pt x="656" y="518"/>
                  </a:lnTo>
                  <a:lnTo>
                    <a:pt x="628" y="538"/>
                  </a:lnTo>
                  <a:lnTo>
                    <a:pt x="598" y="556"/>
                  </a:lnTo>
                  <a:lnTo>
                    <a:pt x="566" y="570"/>
                  </a:lnTo>
                  <a:lnTo>
                    <a:pt x="534" y="584"/>
                  </a:lnTo>
                  <a:lnTo>
                    <a:pt x="498" y="594"/>
                  </a:lnTo>
                  <a:lnTo>
                    <a:pt x="462" y="602"/>
                  </a:lnTo>
                  <a:lnTo>
                    <a:pt x="424" y="606"/>
                  </a:lnTo>
                  <a:lnTo>
                    <a:pt x="384" y="608"/>
                  </a:lnTo>
                  <a:lnTo>
                    <a:pt x="384" y="608"/>
                  </a:lnTo>
                  <a:lnTo>
                    <a:pt x="354" y="606"/>
                  </a:lnTo>
                  <a:lnTo>
                    <a:pt x="324" y="604"/>
                  </a:lnTo>
                  <a:lnTo>
                    <a:pt x="200" y="720"/>
                  </a:lnTo>
                  <a:lnTo>
                    <a:pt x="200" y="570"/>
                  </a:lnTo>
                  <a:lnTo>
                    <a:pt x="200" y="570"/>
                  </a:lnTo>
                  <a:lnTo>
                    <a:pt x="178" y="560"/>
                  </a:lnTo>
                  <a:lnTo>
                    <a:pt x="158" y="548"/>
                  </a:lnTo>
                  <a:lnTo>
                    <a:pt x="138" y="536"/>
                  </a:lnTo>
                  <a:lnTo>
                    <a:pt x="118" y="522"/>
                  </a:lnTo>
                  <a:lnTo>
                    <a:pt x="102" y="508"/>
                  </a:lnTo>
                  <a:lnTo>
                    <a:pt x="84" y="494"/>
                  </a:lnTo>
                  <a:lnTo>
                    <a:pt x="70" y="478"/>
                  </a:lnTo>
                  <a:lnTo>
                    <a:pt x="56" y="460"/>
                  </a:lnTo>
                  <a:lnTo>
                    <a:pt x="44" y="444"/>
                  </a:lnTo>
                  <a:lnTo>
                    <a:pt x="32" y="426"/>
                  </a:lnTo>
                  <a:lnTo>
                    <a:pt x="24" y="406"/>
                  </a:lnTo>
                  <a:lnTo>
                    <a:pt x="16" y="386"/>
                  </a:lnTo>
                  <a:lnTo>
                    <a:pt x="10" y="366"/>
                  </a:lnTo>
                  <a:lnTo>
                    <a:pt x="4" y="346"/>
                  </a:lnTo>
                  <a:lnTo>
                    <a:pt x="2" y="326"/>
                  </a:lnTo>
                  <a:lnTo>
                    <a:pt x="0" y="304"/>
                  </a:lnTo>
                  <a:lnTo>
                    <a:pt x="0" y="304"/>
                  </a:lnTo>
                  <a:close/>
                </a:path>
              </a:pathLst>
            </a:custGeom>
            <a:solidFill>
              <a:schemeClr val="bg1">
                <a:lumMod val="50000"/>
              </a:schemeClr>
            </a:solidFill>
            <a:ln>
              <a:noFill/>
            </a:ln>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46" name="Freeform 15"/>
            <p:cNvSpPr/>
            <p:nvPr/>
          </p:nvSpPr>
          <p:spPr bwMode="auto">
            <a:xfrm>
              <a:off x="-6488563" y="3542110"/>
              <a:ext cx="3470275" cy="2292350"/>
            </a:xfrm>
            <a:custGeom>
              <a:avLst/>
              <a:gdLst>
                <a:gd name="T0" fmla="*/ 84 w 2186"/>
                <a:gd name="T1" fmla="*/ 0 h 1444"/>
                <a:gd name="T2" fmla="*/ 66 w 2186"/>
                <a:gd name="T3" fmla="*/ 2 h 1444"/>
                <a:gd name="T4" fmla="*/ 38 w 2186"/>
                <a:gd name="T5" fmla="*/ 14 h 1444"/>
                <a:gd name="T6" fmla="*/ 14 w 2186"/>
                <a:gd name="T7" fmla="*/ 36 h 1444"/>
                <a:gd name="T8" fmla="*/ 2 w 2186"/>
                <a:gd name="T9" fmla="*/ 66 h 1444"/>
                <a:gd name="T10" fmla="*/ 0 w 2186"/>
                <a:gd name="T11" fmla="*/ 82 h 1444"/>
                <a:gd name="T12" fmla="*/ 8 w 2186"/>
                <a:gd name="T13" fmla="*/ 114 h 1444"/>
                <a:gd name="T14" fmla="*/ 26 w 2186"/>
                <a:gd name="T15" fmla="*/ 142 h 1444"/>
                <a:gd name="T16" fmla="*/ 52 w 2186"/>
                <a:gd name="T17" fmla="*/ 158 h 1444"/>
                <a:gd name="T18" fmla="*/ 84 w 2186"/>
                <a:gd name="T19" fmla="*/ 166 h 1444"/>
                <a:gd name="T20" fmla="*/ 616 w 2186"/>
                <a:gd name="T21" fmla="*/ 1340 h 1444"/>
                <a:gd name="T22" fmla="*/ 502 w 2186"/>
                <a:gd name="T23" fmla="*/ 1340 h 1444"/>
                <a:gd name="T24" fmla="*/ 482 w 2186"/>
                <a:gd name="T25" fmla="*/ 1344 h 1444"/>
                <a:gd name="T26" fmla="*/ 466 w 2186"/>
                <a:gd name="T27" fmla="*/ 1356 h 1444"/>
                <a:gd name="T28" fmla="*/ 454 w 2186"/>
                <a:gd name="T29" fmla="*/ 1372 h 1444"/>
                <a:gd name="T30" fmla="*/ 450 w 2186"/>
                <a:gd name="T31" fmla="*/ 1392 h 1444"/>
                <a:gd name="T32" fmla="*/ 452 w 2186"/>
                <a:gd name="T33" fmla="*/ 1404 h 1444"/>
                <a:gd name="T34" fmla="*/ 460 w 2186"/>
                <a:gd name="T35" fmla="*/ 1422 h 1444"/>
                <a:gd name="T36" fmla="*/ 474 w 2186"/>
                <a:gd name="T37" fmla="*/ 1436 h 1444"/>
                <a:gd name="T38" fmla="*/ 492 w 2186"/>
                <a:gd name="T39" fmla="*/ 1444 h 1444"/>
                <a:gd name="T40" fmla="*/ 1684 w 2186"/>
                <a:gd name="T41" fmla="*/ 1444 h 1444"/>
                <a:gd name="T42" fmla="*/ 1694 w 2186"/>
                <a:gd name="T43" fmla="*/ 1444 h 1444"/>
                <a:gd name="T44" fmla="*/ 1714 w 2186"/>
                <a:gd name="T45" fmla="*/ 1436 h 1444"/>
                <a:gd name="T46" fmla="*/ 1728 w 2186"/>
                <a:gd name="T47" fmla="*/ 1422 h 1444"/>
                <a:gd name="T48" fmla="*/ 1734 w 2186"/>
                <a:gd name="T49" fmla="*/ 1404 h 1444"/>
                <a:gd name="T50" fmla="*/ 1736 w 2186"/>
                <a:gd name="T51" fmla="*/ 1392 h 1444"/>
                <a:gd name="T52" fmla="*/ 1732 w 2186"/>
                <a:gd name="T53" fmla="*/ 1372 h 1444"/>
                <a:gd name="T54" fmla="*/ 1720 w 2186"/>
                <a:gd name="T55" fmla="*/ 1356 h 1444"/>
                <a:gd name="T56" fmla="*/ 1704 w 2186"/>
                <a:gd name="T57" fmla="*/ 1344 h 1444"/>
                <a:gd name="T58" fmla="*/ 1684 w 2186"/>
                <a:gd name="T59" fmla="*/ 1340 h 1444"/>
                <a:gd name="T60" fmla="*/ 1570 w 2186"/>
                <a:gd name="T61" fmla="*/ 166 h 1444"/>
                <a:gd name="T62" fmla="*/ 2102 w 2186"/>
                <a:gd name="T63" fmla="*/ 166 h 1444"/>
                <a:gd name="T64" fmla="*/ 2134 w 2186"/>
                <a:gd name="T65" fmla="*/ 158 h 1444"/>
                <a:gd name="T66" fmla="*/ 2162 w 2186"/>
                <a:gd name="T67" fmla="*/ 142 h 1444"/>
                <a:gd name="T68" fmla="*/ 2178 w 2186"/>
                <a:gd name="T69" fmla="*/ 114 h 1444"/>
                <a:gd name="T70" fmla="*/ 2186 w 2186"/>
                <a:gd name="T71" fmla="*/ 82 h 1444"/>
                <a:gd name="T72" fmla="*/ 2184 w 2186"/>
                <a:gd name="T73" fmla="*/ 66 h 1444"/>
                <a:gd name="T74" fmla="*/ 2172 w 2186"/>
                <a:gd name="T75" fmla="*/ 36 h 1444"/>
                <a:gd name="T76" fmla="*/ 2148 w 2186"/>
                <a:gd name="T77" fmla="*/ 14 h 1444"/>
                <a:gd name="T78" fmla="*/ 2120 w 2186"/>
                <a:gd name="T79" fmla="*/ 2 h 1444"/>
                <a:gd name="T80" fmla="*/ 2102 w 2186"/>
                <a:gd name="T81" fmla="*/ 0 h 1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186" h="1444">
                  <a:moveTo>
                    <a:pt x="2102" y="0"/>
                  </a:moveTo>
                  <a:lnTo>
                    <a:pt x="84" y="0"/>
                  </a:lnTo>
                  <a:lnTo>
                    <a:pt x="84" y="0"/>
                  </a:lnTo>
                  <a:lnTo>
                    <a:pt x="66" y="2"/>
                  </a:lnTo>
                  <a:lnTo>
                    <a:pt x="52" y="6"/>
                  </a:lnTo>
                  <a:lnTo>
                    <a:pt x="38" y="14"/>
                  </a:lnTo>
                  <a:lnTo>
                    <a:pt x="26" y="24"/>
                  </a:lnTo>
                  <a:lnTo>
                    <a:pt x="14" y="36"/>
                  </a:lnTo>
                  <a:lnTo>
                    <a:pt x="8" y="50"/>
                  </a:lnTo>
                  <a:lnTo>
                    <a:pt x="2" y="66"/>
                  </a:lnTo>
                  <a:lnTo>
                    <a:pt x="0" y="82"/>
                  </a:lnTo>
                  <a:lnTo>
                    <a:pt x="0" y="82"/>
                  </a:lnTo>
                  <a:lnTo>
                    <a:pt x="2" y="100"/>
                  </a:lnTo>
                  <a:lnTo>
                    <a:pt x="8" y="114"/>
                  </a:lnTo>
                  <a:lnTo>
                    <a:pt x="14" y="128"/>
                  </a:lnTo>
                  <a:lnTo>
                    <a:pt x="26" y="142"/>
                  </a:lnTo>
                  <a:lnTo>
                    <a:pt x="38" y="152"/>
                  </a:lnTo>
                  <a:lnTo>
                    <a:pt x="52" y="158"/>
                  </a:lnTo>
                  <a:lnTo>
                    <a:pt x="66" y="164"/>
                  </a:lnTo>
                  <a:lnTo>
                    <a:pt x="84" y="166"/>
                  </a:lnTo>
                  <a:lnTo>
                    <a:pt x="616" y="166"/>
                  </a:lnTo>
                  <a:lnTo>
                    <a:pt x="616" y="1340"/>
                  </a:lnTo>
                  <a:lnTo>
                    <a:pt x="502" y="1340"/>
                  </a:lnTo>
                  <a:lnTo>
                    <a:pt x="502" y="1340"/>
                  </a:lnTo>
                  <a:lnTo>
                    <a:pt x="492" y="1342"/>
                  </a:lnTo>
                  <a:lnTo>
                    <a:pt x="482" y="1344"/>
                  </a:lnTo>
                  <a:lnTo>
                    <a:pt x="474" y="1350"/>
                  </a:lnTo>
                  <a:lnTo>
                    <a:pt x="466" y="1356"/>
                  </a:lnTo>
                  <a:lnTo>
                    <a:pt x="460" y="1364"/>
                  </a:lnTo>
                  <a:lnTo>
                    <a:pt x="454" y="1372"/>
                  </a:lnTo>
                  <a:lnTo>
                    <a:pt x="452" y="1382"/>
                  </a:lnTo>
                  <a:lnTo>
                    <a:pt x="450" y="1392"/>
                  </a:lnTo>
                  <a:lnTo>
                    <a:pt x="450" y="1392"/>
                  </a:lnTo>
                  <a:lnTo>
                    <a:pt x="452" y="1404"/>
                  </a:lnTo>
                  <a:lnTo>
                    <a:pt x="454" y="1412"/>
                  </a:lnTo>
                  <a:lnTo>
                    <a:pt x="460" y="1422"/>
                  </a:lnTo>
                  <a:lnTo>
                    <a:pt x="466" y="1430"/>
                  </a:lnTo>
                  <a:lnTo>
                    <a:pt x="474" y="1436"/>
                  </a:lnTo>
                  <a:lnTo>
                    <a:pt x="482" y="1440"/>
                  </a:lnTo>
                  <a:lnTo>
                    <a:pt x="492" y="1444"/>
                  </a:lnTo>
                  <a:lnTo>
                    <a:pt x="502" y="1444"/>
                  </a:lnTo>
                  <a:lnTo>
                    <a:pt x="1684" y="1444"/>
                  </a:lnTo>
                  <a:lnTo>
                    <a:pt x="1684" y="1444"/>
                  </a:lnTo>
                  <a:lnTo>
                    <a:pt x="1694" y="1444"/>
                  </a:lnTo>
                  <a:lnTo>
                    <a:pt x="1704" y="1440"/>
                  </a:lnTo>
                  <a:lnTo>
                    <a:pt x="1714" y="1436"/>
                  </a:lnTo>
                  <a:lnTo>
                    <a:pt x="1720" y="1430"/>
                  </a:lnTo>
                  <a:lnTo>
                    <a:pt x="1728" y="1422"/>
                  </a:lnTo>
                  <a:lnTo>
                    <a:pt x="1732" y="1412"/>
                  </a:lnTo>
                  <a:lnTo>
                    <a:pt x="1734" y="1404"/>
                  </a:lnTo>
                  <a:lnTo>
                    <a:pt x="1736" y="1392"/>
                  </a:lnTo>
                  <a:lnTo>
                    <a:pt x="1736" y="1392"/>
                  </a:lnTo>
                  <a:lnTo>
                    <a:pt x="1734" y="1382"/>
                  </a:lnTo>
                  <a:lnTo>
                    <a:pt x="1732" y="1372"/>
                  </a:lnTo>
                  <a:lnTo>
                    <a:pt x="1728" y="1364"/>
                  </a:lnTo>
                  <a:lnTo>
                    <a:pt x="1720" y="1356"/>
                  </a:lnTo>
                  <a:lnTo>
                    <a:pt x="1714" y="1350"/>
                  </a:lnTo>
                  <a:lnTo>
                    <a:pt x="1704" y="1344"/>
                  </a:lnTo>
                  <a:lnTo>
                    <a:pt x="1694" y="1342"/>
                  </a:lnTo>
                  <a:lnTo>
                    <a:pt x="1684" y="1340"/>
                  </a:lnTo>
                  <a:lnTo>
                    <a:pt x="1570" y="1340"/>
                  </a:lnTo>
                  <a:lnTo>
                    <a:pt x="1570" y="166"/>
                  </a:lnTo>
                  <a:lnTo>
                    <a:pt x="2102" y="166"/>
                  </a:lnTo>
                  <a:lnTo>
                    <a:pt x="2102" y="166"/>
                  </a:lnTo>
                  <a:lnTo>
                    <a:pt x="2120" y="164"/>
                  </a:lnTo>
                  <a:lnTo>
                    <a:pt x="2134" y="158"/>
                  </a:lnTo>
                  <a:lnTo>
                    <a:pt x="2148" y="152"/>
                  </a:lnTo>
                  <a:lnTo>
                    <a:pt x="2162" y="142"/>
                  </a:lnTo>
                  <a:lnTo>
                    <a:pt x="2172" y="128"/>
                  </a:lnTo>
                  <a:lnTo>
                    <a:pt x="2178" y="114"/>
                  </a:lnTo>
                  <a:lnTo>
                    <a:pt x="2184" y="100"/>
                  </a:lnTo>
                  <a:lnTo>
                    <a:pt x="2186" y="82"/>
                  </a:lnTo>
                  <a:lnTo>
                    <a:pt x="2186" y="82"/>
                  </a:lnTo>
                  <a:lnTo>
                    <a:pt x="2184" y="66"/>
                  </a:lnTo>
                  <a:lnTo>
                    <a:pt x="2178" y="50"/>
                  </a:lnTo>
                  <a:lnTo>
                    <a:pt x="2172" y="36"/>
                  </a:lnTo>
                  <a:lnTo>
                    <a:pt x="2162" y="24"/>
                  </a:lnTo>
                  <a:lnTo>
                    <a:pt x="2148" y="14"/>
                  </a:lnTo>
                  <a:lnTo>
                    <a:pt x="2134" y="6"/>
                  </a:lnTo>
                  <a:lnTo>
                    <a:pt x="2120" y="2"/>
                  </a:lnTo>
                  <a:lnTo>
                    <a:pt x="2102" y="0"/>
                  </a:lnTo>
                  <a:lnTo>
                    <a:pt x="2102" y="0"/>
                  </a:lnTo>
                  <a:close/>
                </a:path>
              </a:pathLst>
            </a:custGeom>
            <a:solidFill>
              <a:schemeClr val="tx1">
                <a:lumMod val="65000"/>
                <a:lumOff val="35000"/>
              </a:schemeClr>
            </a:solidFill>
            <a:ln>
              <a:noFill/>
            </a:ln>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grpSp>
      <p:sp>
        <p:nvSpPr>
          <p:cNvPr id="53" name="矩形 52"/>
          <p:cNvSpPr/>
          <p:nvPr/>
        </p:nvSpPr>
        <p:spPr>
          <a:xfrm>
            <a:off x="3316406" y="1544257"/>
            <a:ext cx="8106770" cy="585032"/>
          </a:xfrm>
          <a:prstGeom prst="rect">
            <a:avLst/>
          </a:prstGeom>
        </p:spPr>
        <p:txBody>
          <a:bodyPr wrap="square">
            <a:spAutoFit/>
          </a:bodyPr>
          <a:lstStyle/>
          <a:p>
            <a:pPr algn="just">
              <a:lnSpc>
                <a:spcPct val="150000"/>
              </a:lnSpc>
              <a:spcAft>
                <a:spcPts val="1600"/>
              </a:spcAft>
            </a:pP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请在此外输入您的文字，请在此外输入您的文字，请在此外输入您的文字，请在此外输入您的文字，请在此外输入您的文字，请在此外输入您的文字，请在此外输入您的文字，</a:t>
            </a:r>
            <a:endPar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4" name="椭圆 53"/>
          <p:cNvSpPr/>
          <p:nvPr/>
        </p:nvSpPr>
        <p:spPr>
          <a:xfrm>
            <a:off x="6459428" y="2258575"/>
            <a:ext cx="465667" cy="465667"/>
          </a:xfrm>
          <a:prstGeom prst="ellipse">
            <a:avLst/>
          </a:prstGeom>
          <a:solidFill>
            <a:srgbClr val="B200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微软雅黑" panose="020B0503020204020204" pitchFamily="34" charset="-122"/>
                <a:ea typeface="微软雅黑" panose="020B0503020204020204" pitchFamily="34" charset="-122"/>
              </a:rPr>
              <a:t>A</a:t>
            </a:r>
            <a:endParaRPr lang="zh-CN" altLang="en-US" sz="2400" dirty="0">
              <a:latin typeface="微软雅黑" panose="020B0503020204020204" pitchFamily="34" charset="-122"/>
              <a:ea typeface="微软雅黑" panose="020B0503020204020204" pitchFamily="34" charset="-122"/>
            </a:endParaRPr>
          </a:p>
        </p:txBody>
      </p:sp>
      <p:sp>
        <p:nvSpPr>
          <p:cNvPr id="55" name="椭圆 54"/>
          <p:cNvSpPr/>
          <p:nvPr/>
        </p:nvSpPr>
        <p:spPr>
          <a:xfrm>
            <a:off x="6459428" y="3271204"/>
            <a:ext cx="465667" cy="465667"/>
          </a:xfrm>
          <a:prstGeom prst="ellipse">
            <a:avLst/>
          </a:prstGeom>
          <a:solidFill>
            <a:srgbClr val="569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微软雅黑" panose="020B0503020204020204" pitchFamily="34" charset="-122"/>
                <a:ea typeface="微软雅黑" panose="020B0503020204020204" pitchFamily="34" charset="-122"/>
              </a:rPr>
              <a:t>B</a:t>
            </a:r>
            <a:endParaRPr lang="zh-CN" altLang="en-US" sz="2400" dirty="0">
              <a:latin typeface="微软雅黑" panose="020B0503020204020204" pitchFamily="34" charset="-122"/>
              <a:ea typeface="微软雅黑" panose="020B0503020204020204" pitchFamily="34" charset="-122"/>
            </a:endParaRPr>
          </a:p>
        </p:txBody>
      </p:sp>
      <p:sp>
        <p:nvSpPr>
          <p:cNvPr id="56" name="椭圆 55"/>
          <p:cNvSpPr/>
          <p:nvPr/>
        </p:nvSpPr>
        <p:spPr>
          <a:xfrm>
            <a:off x="6459428" y="4351655"/>
            <a:ext cx="465667" cy="465667"/>
          </a:xfrm>
          <a:prstGeom prst="ellipse">
            <a:avLst/>
          </a:prstGeom>
          <a:solidFill>
            <a:srgbClr val="C85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微软雅黑" panose="020B0503020204020204" pitchFamily="34" charset="-122"/>
                <a:ea typeface="微软雅黑" panose="020B0503020204020204" pitchFamily="34" charset="-122"/>
              </a:rPr>
              <a:t>B</a:t>
            </a:r>
            <a:endParaRPr lang="zh-CN" altLang="en-US" sz="2400" dirty="0">
              <a:latin typeface="微软雅黑" panose="020B0503020204020204" pitchFamily="34" charset="-122"/>
              <a:ea typeface="微软雅黑" panose="020B0503020204020204" pitchFamily="34" charset="-122"/>
            </a:endParaRPr>
          </a:p>
        </p:txBody>
      </p:sp>
      <p:sp>
        <p:nvSpPr>
          <p:cNvPr id="57" name="椭圆 56"/>
          <p:cNvSpPr/>
          <p:nvPr/>
        </p:nvSpPr>
        <p:spPr>
          <a:xfrm>
            <a:off x="6459428" y="5528677"/>
            <a:ext cx="465667" cy="465667"/>
          </a:xfrm>
          <a:prstGeom prst="ellipse">
            <a:avLst/>
          </a:prstGeom>
          <a:solidFill>
            <a:srgbClr val="01A0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微软雅黑" panose="020B0503020204020204" pitchFamily="34" charset="-122"/>
                <a:ea typeface="微软雅黑" panose="020B0503020204020204" pitchFamily="34" charset="-122"/>
              </a:rPr>
              <a:t>B</a:t>
            </a:r>
            <a:endParaRPr lang="zh-CN" altLang="en-US" sz="2400" dirty="0">
              <a:latin typeface="微软雅黑" panose="020B0503020204020204" pitchFamily="34" charset="-122"/>
              <a:ea typeface="微软雅黑" panose="020B0503020204020204" pitchFamily="34" charset="-122"/>
            </a:endParaRPr>
          </a:p>
        </p:txBody>
      </p:sp>
      <p:grpSp>
        <p:nvGrpSpPr>
          <p:cNvPr id="58" name="组合 57"/>
          <p:cNvGrpSpPr/>
          <p:nvPr/>
        </p:nvGrpSpPr>
        <p:grpSpPr>
          <a:xfrm>
            <a:off x="7192989" y="2110621"/>
            <a:ext cx="4098572" cy="753924"/>
            <a:chOff x="2938788" y="2190735"/>
            <a:chExt cx="4098572" cy="753924"/>
          </a:xfrm>
        </p:grpSpPr>
        <p:sp>
          <p:nvSpPr>
            <p:cNvPr id="59" name="矩形 13"/>
            <p:cNvSpPr>
              <a:spLocks noChangeArrowheads="1"/>
            </p:cNvSpPr>
            <p:nvPr/>
          </p:nvSpPr>
          <p:spPr bwMode="auto">
            <a:xfrm>
              <a:off x="2938788" y="2452216"/>
              <a:ext cx="409857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pPr>
              <a:r>
                <a:rPr lang="en-US" altLang="zh-CN" sz="1000" dirty="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00" dirty="0">
                <a:solidFill>
                  <a:schemeClr val="tx1">
                    <a:lumMod val="75000"/>
                    <a:lumOff val="25000"/>
                  </a:schemeClr>
                </a:solidFill>
                <a:latin typeface="+mn-lt"/>
                <a:ea typeface="+mn-ea"/>
                <a:cs typeface="+mn-ea"/>
                <a:sym typeface="+mn-lt"/>
              </a:endParaRPr>
            </a:p>
          </p:txBody>
        </p:sp>
        <p:sp>
          <p:nvSpPr>
            <p:cNvPr id="60" name="文本框 83"/>
            <p:cNvSpPr txBox="1">
              <a:spLocks noChangeArrowheads="1"/>
            </p:cNvSpPr>
            <p:nvPr/>
          </p:nvSpPr>
          <p:spPr bwMode="auto">
            <a:xfrm>
              <a:off x="3098185" y="2190735"/>
              <a:ext cx="17604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400" b="1" dirty="0">
                  <a:solidFill>
                    <a:schemeClr val="tx1">
                      <a:lumMod val="75000"/>
                      <a:lumOff val="25000"/>
                    </a:schemeClr>
                  </a:solidFill>
                  <a:latin typeface="+mn-lt"/>
                  <a:ea typeface="+mn-ea"/>
                  <a:cs typeface="+mn-ea"/>
                  <a:sym typeface="+mn-lt"/>
                </a:rPr>
                <a:t>TEXT HERE</a:t>
              </a:r>
              <a:endParaRPr lang="zh-CN" altLang="en-US" sz="1400" b="1" dirty="0">
                <a:solidFill>
                  <a:schemeClr val="tx1">
                    <a:lumMod val="75000"/>
                    <a:lumOff val="25000"/>
                  </a:schemeClr>
                </a:solidFill>
                <a:latin typeface="+mn-lt"/>
                <a:ea typeface="+mn-ea"/>
                <a:cs typeface="+mn-ea"/>
                <a:sym typeface="+mn-lt"/>
              </a:endParaRPr>
            </a:p>
          </p:txBody>
        </p:sp>
      </p:grpSp>
      <p:grpSp>
        <p:nvGrpSpPr>
          <p:cNvPr id="61" name="组合 60"/>
          <p:cNvGrpSpPr/>
          <p:nvPr/>
        </p:nvGrpSpPr>
        <p:grpSpPr>
          <a:xfrm>
            <a:off x="7192989" y="3096060"/>
            <a:ext cx="4098572" cy="753924"/>
            <a:chOff x="2938788" y="2190735"/>
            <a:chExt cx="4098572" cy="753924"/>
          </a:xfrm>
        </p:grpSpPr>
        <p:sp>
          <p:nvSpPr>
            <p:cNvPr id="62" name="矩形 13"/>
            <p:cNvSpPr>
              <a:spLocks noChangeArrowheads="1"/>
            </p:cNvSpPr>
            <p:nvPr/>
          </p:nvSpPr>
          <p:spPr bwMode="auto">
            <a:xfrm>
              <a:off x="2938788" y="2452216"/>
              <a:ext cx="409857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pPr>
              <a:r>
                <a:rPr lang="en-US" altLang="zh-CN" sz="1000" dirty="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00" dirty="0">
                <a:solidFill>
                  <a:schemeClr val="tx1">
                    <a:lumMod val="75000"/>
                    <a:lumOff val="25000"/>
                  </a:schemeClr>
                </a:solidFill>
                <a:latin typeface="+mn-lt"/>
                <a:ea typeface="+mn-ea"/>
                <a:cs typeface="+mn-ea"/>
                <a:sym typeface="+mn-lt"/>
              </a:endParaRPr>
            </a:p>
          </p:txBody>
        </p:sp>
        <p:sp>
          <p:nvSpPr>
            <p:cNvPr id="63" name="文本框 83"/>
            <p:cNvSpPr txBox="1">
              <a:spLocks noChangeArrowheads="1"/>
            </p:cNvSpPr>
            <p:nvPr/>
          </p:nvSpPr>
          <p:spPr bwMode="auto">
            <a:xfrm>
              <a:off x="3098185" y="2190735"/>
              <a:ext cx="17604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400" b="1" dirty="0">
                  <a:solidFill>
                    <a:schemeClr val="tx1">
                      <a:lumMod val="75000"/>
                      <a:lumOff val="25000"/>
                    </a:schemeClr>
                  </a:solidFill>
                  <a:latin typeface="+mn-lt"/>
                  <a:ea typeface="+mn-ea"/>
                  <a:cs typeface="+mn-ea"/>
                  <a:sym typeface="+mn-lt"/>
                </a:rPr>
                <a:t>TEXT HERE</a:t>
              </a:r>
              <a:endParaRPr lang="zh-CN" altLang="en-US" sz="1400" b="1" dirty="0">
                <a:solidFill>
                  <a:schemeClr val="tx1">
                    <a:lumMod val="75000"/>
                    <a:lumOff val="25000"/>
                  </a:schemeClr>
                </a:solidFill>
                <a:latin typeface="+mn-lt"/>
                <a:ea typeface="+mn-ea"/>
                <a:cs typeface="+mn-ea"/>
                <a:sym typeface="+mn-lt"/>
              </a:endParaRPr>
            </a:p>
          </p:txBody>
        </p:sp>
      </p:grpSp>
      <p:grpSp>
        <p:nvGrpSpPr>
          <p:cNvPr id="64" name="组合 63"/>
          <p:cNvGrpSpPr/>
          <p:nvPr/>
        </p:nvGrpSpPr>
        <p:grpSpPr>
          <a:xfrm>
            <a:off x="7192989" y="4192182"/>
            <a:ext cx="4098572" cy="753924"/>
            <a:chOff x="2938788" y="2190735"/>
            <a:chExt cx="4098572" cy="753924"/>
          </a:xfrm>
        </p:grpSpPr>
        <p:sp>
          <p:nvSpPr>
            <p:cNvPr id="65" name="矩形 13"/>
            <p:cNvSpPr>
              <a:spLocks noChangeArrowheads="1"/>
            </p:cNvSpPr>
            <p:nvPr/>
          </p:nvSpPr>
          <p:spPr bwMode="auto">
            <a:xfrm>
              <a:off x="2938788" y="2452216"/>
              <a:ext cx="409857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pPr>
              <a:r>
                <a:rPr lang="en-US" altLang="zh-CN" sz="1000" dirty="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00" dirty="0">
                <a:solidFill>
                  <a:schemeClr val="tx1">
                    <a:lumMod val="75000"/>
                    <a:lumOff val="25000"/>
                  </a:schemeClr>
                </a:solidFill>
                <a:latin typeface="+mn-lt"/>
                <a:ea typeface="+mn-ea"/>
                <a:cs typeface="+mn-ea"/>
                <a:sym typeface="+mn-lt"/>
              </a:endParaRPr>
            </a:p>
          </p:txBody>
        </p:sp>
        <p:sp>
          <p:nvSpPr>
            <p:cNvPr id="66" name="文本框 83"/>
            <p:cNvSpPr txBox="1">
              <a:spLocks noChangeArrowheads="1"/>
            </p:cNvSpPr>
            <p:nvPr/>
          </p:nvSpPr>
          <p:spPr bwMode="auto">
            <a:xfrm>
              <a:off x="3098185" y="2190735"/>
              <a:ext cx="17604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400" b="1" dirty="0">
                  <a:solidFill>
                    <a:schemeClr val="tx1">
                      <a:lumMod val="75000"/>
                      <a:lumOff val="25000"/>
                    </a:schemeClr>
                  </a:solidFill>
                  <a:latin typeface="+mn-lt"/>
                  <a:ea typeface="+mn-ea"/>
                  <a:cs typeface="+mn-ea"/>
                  <a:sym typeface="+mn-lt"/>
                </a:rPr>
                <a:t>TEXT HERE</a:t>
              </a:r>
              <a:endParaRPr lang="zh-CN" altLang="en-US" sz="1400" b="1" dirty="0">
                <a:solidFill>
                  <a:schemeClr val="tx1">
                    <a:lumMod val="75000"/>
                    <a:lumOff val="25000"/>
                  </a:schemeClr>
                </a:solidFill>
                <a:latin typeface="+mn-lt"/>
                <a:ea typeface="+mn-ea"/>
                <a:cs typeface="+mn-ea"/>
                <a:sym typeface="+mn-lt"/>
              </a:endParaRPr>
            </a:p>
          </p:txBody>
        </p:sp>
      </p:grpSp>
      <p:grpSp>
        <p:nvGrpSpPr>
          <p:cNvPr id="67" name="组合 66"/>
          <p:cNvGrpSpPr/>
          <p:nvPr/>
        </p:nvGrpSpPr>
        <p:grpSpPr>
          <a:xfrm>
            <a:off x="7192989" y="5413379"/>
            <a:ext cx="4098572" cy="753924"/>
            <a:chOff x="2938788" y="2190735"/>
            <a:chExt cx="4098572" cy="753924"/>
          </a:xfrm>
        </p:grpSpPr>
        <p:sp>
          <p:nvSpPr>
            <p:cNvPr id="68" name="矩形 13"/>
            <p:cNvSpPr>
              <a:spLocks noChangeArrowheads="1"/>
            </p:cNvSpPr>
            <p:nvPr/>
          </p:nvSpPr>
          <p:spPr bwMode="auto">
            <a:xfrm>
              <a:off x="2938788" y="2452216"/>
              <a:ext cx="409857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pPr>
              <a:r>
                <a:rPr lang="en-US" altLang="zh-CN" sz="1000" dirty="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00" dirty="0">
                <a:solidFill>
                  <a:schemeClr val="tx1">
                    <a:lumMod val="75000"/>
                    <a:lumOff val="25000"/>
                  </a:schemeClr>
                </a:solidFill>
                <a:latin typeface="+mn-lt"/>
                <a:ea typeface="+mn-ea"/>
                <a:cs typeface="+mn-ea"/>
                <a:sym typeface="+mn-lt"/>
              </a:endParaRPr>
            </a:p>
          </p:txBody>
        </p:sp>
        <p:sp>
          <p:nvSpPr>
            <p:cNvPr id="69" name="文本框 83"/>
            <p:cNvSpPr txBox="1">
              <a:spLocks noChangeArrowheads="1"/>
            </p:cNvSpPr>
            <p:nvPr/>
          </p:nvSpPr>
          <p:spPr bwMode="auto">
            <a:xfrm>
              <a:off x="3098185" y="2190735"/>
              <a:ext cx="17604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400" b="1" dirty="0">
                  <a:solidFill>
                    <a:schemeClr val="tx1">
                      <a:lumMod val="75000"/>
                      <a:lumOff val="25000"/>
                    </a:schemeClr>
                  </a:solidFill>
                  <a:latin typeface="+mn-lt"/>
                  <a:ea typeface="+mn-ea"/>
                  <a:cs typeface="+mn-ea"/>
                  <a:sym typeface="+mn-lt"/>
                </a:rPr>
                <a:t>TEXT HERE</a:t>
              </a:r>
              <a:endParaRPr lang="zh-CN" altLang="en-US" sz="1400" b="1" dirty="0">
                <a:solidFill>
                  <a:schemeClr val="tx1">
                    <a:lumMod val="75000"/>
                    <a:lumOff val="25000"/>
                  </a:schemeClr>
                </a:solidFill>
                <a:latin typeface="+mn-lt"/>
                <a:ea typeface="+mn-ea"/>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500"/>
                                        <p:tgtEl>
                                          <p:spTgt spid="53"/>
                                        </p:tgtEl>
                                      </p:cBhvr>
                                    </p:animEffect>
                                  </p:childTnLst>
                                </p:cTn>
                              </p:par>
                              <p:par>
                                <p:cTn id="8" presetID="10" presetClass="entr" presetSubtype="0" fill="hold"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fade">
                                      <p:cBhvr>
                                        <p:cTn id="10" dur="500"/>
                                        <p:tgtEl>
                                          <p:spTgt spid="40"/>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54"/>
                                        </p:tgtEl>
                                        <p:attrNameLst>
                                          <p:attrName>style.visibility</p:attrName>
                                        </p:attrNameLst>
                                      </p:cBhvr>
                                      <p:to>
                                        <p:strVal val="visible"/>
                                      </p:to>
                                    </p:set>
                                    <p:anim calcmode="lin" valueType="num">
                                      <p:cBhvr>
                                        <p:cTn id="14" dur="500" fill="hold"/>
                                        <p:tgtEl>
                                          <p:spTgt spid="54"/>
                                        </p:tgtEl>
                                        <p:attrNameLst>
                                          <p:attrName>ppt_w</p:attrName>
                                        </p:attrNameLst>
                                      </p:cBhvr>
                                      <p:tavLst>
                                        <p:tav tm="0">
                                          <p:val>
                                            <p:fltVal val="0"/>
                                          </p:val>
                                        </p:tav>
                                        <p:tav tm="100000">
                                          <p:val>
                                            <p:strVal val="#ppt_w"/>
                                          </p:val>
                                        </p:tav>
                                      </p:tavLst>
                                    </p:anim>
                                    <p:anim calcmode="lin" valueType="num">
                                      <p:cBhvr>
                                        <p:cTn id="15" dur="500" fill="hold"/>
                                        <p:tgtEl>
                                          <p:spTgt spid="54"/>
                                        </p:tgtEl>
                                        <p:attrNameLst>
                                          <p:attrName>ppt_h</p:attrName>
                                        </p:attrNameLst>
                                      </p:cBhvr>
                                      <p:tavLst>
                                        <p:tav tm="0">
                                          <p:val>
                                            <p:fltVal val="0"/>
                                          </p:val>
                                        </p:tav>
                                        <p:tav tm="100000">
                                          <p:val>
                                            <p:strVal val="#ppt_h"/>
                                          </p:val>
                                        </p:tav>
                                      </p:tavLst>
                                    </p:anim>
                                    <p:animEffect transition="in" filter="fade">
                                      <p:cBhvr>
                                        <p:cTn id="16" dur="500"/>
                                        <p:tgtEl>
                                          <p:spTgt spid="54"/>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55"/>
                                        </p:tgtEl>
                                        <p:attrNameLst>
                                          <p:attrName>style.visibility</p:attrName>
                                        </p:attrNameLst>
                                      </p:cBhvr>
                                      <p:to>
                                        <p:strVal val="visible"/>
                                      </p:to>
                                    </p:set>
                                    <p:anim calcmode="lin" valueType="num">
                                      <p:cBhvr>
                                        <p:cTn id="19" dur="500" fill="hold"/>
                                        <p:tgtEl>
                                          <p:spTgt spid="55"/>
                                        </p:tgtEl>
                                        <p:attrNameLst>
                                          <p:attrName>ppt_w</p:attrName>
                                        </p:attrNameLst>
                                      </p:cBhvr>
                                      <p:tavLst>
                                        <p:tav tm="0">
                                          <p:val>
                                            <p:fltVal val="0"/>
                                          </p:val>
                                        </p:tav>
                                        <p:tav tm="100000">
                                          <p:val>
                                            <p:strVal val="#ppt_w"/>
                                          </p:val>
                                        </p:tav>
                                      </p:tavLst>
                                    </p:anim>
                                    <p:anim calcmode="lin" valueType="num">
                                      <p:cBhvr>
                                        <p:cTn id="20" dur="500" fill="hold"/>
                                        <p:tgtEl>
                                          <p:spTgt spid="55"/>
                                        </p:tgtEl>
                                        <p:attrNameLst>
                                          <p:attrName>ppt_h</p:attrName>
                                        </p:attrNameLst>
                                      </p:cBhvr>
                                      <p:tavLst>
                                        <p:tav tm="0">
                                          <p:val>
                                            <p:fltVal val="0"/>
                                          </p:val>
                                        </p:tav>
                                        <p:tav tm="100000">
                                          <p:val>
                                            <p:strVal val="#ppt_h"/>
                                          </p:val>
                                        </p:tav>
                                      </p:tavLst>
                                    </p:anim>
                                    <p:animEffect transition="in" filter="fade">
                                      <p:cBhvr>
                                        <p:cTn id="21" dur="500"/>
                                        <p:tgtEl>
                                          <p:spTgt spid="55"/>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56"/>
                                        </p:tgtEl>
                                        <p:attrNameLst>
                                          <p:attrName>style.visibility</p:attrName>
                                        </p:attrNameLst>
                                      </p:cBhvr>
                                      <p:to>
                                        <p:strVal val="visible"/>
                                      </p:to>
                                    </p:set>
                                    <p:anim calcmode="lin" valueType="num">
                                      <p:cBhvr>
                                        <p:cTn id="24" dur="500" fill="hold"/>
                                        <p:tgtEl>
                                          <p:spTgt spid="56"/>
                                        </p:tgtEl>
                                        <p:attrNameLst>
                                          <p:attrName>ppt_w</p:attrName>
                                        </p:attrNameLst>
                                      </p:cBhvr>
                                      <p:tavLst>
                                        <p:tav tm="0">
                                          <p:val>
                                            <p:fltVal val="0"/>
                                          </p:val>
                                        </p:tav>
                                        <p:tav tm="100000">
                                          <p:val>
                                            <p:strVal val="#ppt_w"/>
                                          </p:val>
                                        </p:tav>
                                      </p:tavLst>
                                    </p:anim>
                                    <p:anim calcmode="lin" valueType="num">
                                      <p:cBhvr>
                                        <p:cTn id="25" dur="500" fill="hold"/>
                                        <p:tgtEl>
                                          <p:spTgt spid="56"/>
                                        </p:tgtEl>
                                        <p:attrNameLst>
                                          <p:attrName>ppt_h</p:attrName>
                                        </p:attrNameLst>
                                      </p:cBhvr>
                                      <p:tavLst>
                                        <p:tav tm="0">
                                          <p:val>
                                            <p:fltVal val="0"/>
                                          </p:val>
                                        </p:tav>
                                        <p:tav tm="100000">
                                          <p:val>
                                            <p:strVal val="#ppt_h"/>
                                          </p:val>
                                        </p:tav>
                                      </p:tavLst>
                                    </p:anim>
                                    <p:animEffect transition="in" filter="fade">
                                      <p:cBhvr>
                                        <p:cTn id="26" dur="500"/>
                                        <p:tgtEl>
                                          <p:spTgt spid="56"/>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57"/>
                                        </p:tgtEl>
                                        <p:attrNameLst>
                                          <p:attrName>style.visibility</p:attrName>
                                        </p:attrNameLst>
                                      </p:cBhvr>
                                      <p:to>
                                        <p:strVal val="visible"/>
                                      </p:to>
                                    </p:set>
                                    <p:anim calcmode="lin" valueType="num">
                                      <p:cBhvr>
                                        <p:cTn id="29" dur="500" fill="hold"/>
                                        <p:tgtEl>
                                          <p:spTgt spid="57"/>
                                        </p:tgtEl>
                                        <p:attrNameLst>
                                          <p:attrName>ppt_w</p:attrName>
                                        </p:attrNameLst>
                                      </p:cBhvr>
                                      <p:tavLst>
                                        <p:tav tm="0">
                                          <p:val>
                                            <p:fltVal val="0"/>
                                          </p:val>
                                        </p:tav>
                                        <p:tav tm="100000">
                                          <p:val>
                                            <p:strVal val="#ppt_w"/>
                                          </p:val>
                                        </p:tav>
                                      </p:tavLst>
                                    </p:anim>
                                    <p:anim calcmode="lin" valueType="num">
                                      <p:cBhvr>
                                        <p:cTn id="30" dur="500" fill="hold"/>
                                        <p:tgtEl>
                                          <p:spTgt spid="57"/>
                                        </p:tgtEl>
                                        <p:attrNameLst>
                                          <p:attrName>ppt_h</p:attrName>
                                        </p:attrNameLst>
                                      </p:cBhvr>
                                      <p:tavLst>
                                        <p:tav tm="0">
                                          <p:val>
                                            <p:fltVal val="0"/>
                                          </p:val>
                                        </p:tav>
                                        <p:tav tm="100000">
                                          <p:val>
                                            <p:strVal val="#ppt_h"/>
                                          </p:val>
                                        </p:tav>
                                      </p:tavLst>
                                    </p:anim>
                                    <p:animEffect transition="in" filter="fade">
                                      <p:cBhvr>
                                        <p:cTn id="31" dur="500"/>
                                        <p:tgtEl>
                                          <p:spTgt spid="57"/>
                                        </p:tgtEl>
                                      </p:cBhvr>
                                    </p:animEffect>
                                  </p:childTnLst>
                                </p:cTn>
                              </p:par>
                              <p:par>
                                <p:cTn id="32" presetID="22" presetClass="entr" presetSubtype="1" fill="hold" nodeType="withEffect">
                                  <p:stCondLst>
                                    <p:cond delay="0"/>
                                  </p:stCondLst>
                                  <p:childTnLst>
                                    <p:set>
                                      <p:cBhvr>
                                        <p:cTn id="33" dur="1" fill="hold">
                                          <p:stCondLst>
                                            <p:cond delay="0"/>
                                          </p:stCondLst>
                                        </p:cTn>
                                        <p:tgtEl>
                                          <p:spTgt spid="58"/>
                                        </p:tgtEl>
                                        <p:attrNameLst>
                                          <p:attrName>style.visibility</p:attrName>
                                        </p:attrNameLst>
                                      </p:cBhvr>
                                      <p:to>
                                        <p:strVal val="visible"/>
                                      </p:to>
                                    </p:set>
                                    <p:animEffect transition="in" filter="wipe(up)">
                                      <p:cBhvr>
                                        <p:cTn id="34" dur="500"/>
                                        <p:tgtEl>
                                          <p:spTgt spid="58"/>
                                        </p:tgtEl>
                                      </p:cBhvr>
                                    </p:animEffect>
                                  </p:childTnLst>
                                </p:cTn>
                              </p:par>
                              <p:par>
                                <p:cTn id="35" presetID="22" presetClass="entr" presetSubtype="1" fill="hold" nodeType="withEffect">
                                  <p:stCondLst>
                                    <p:cond delay="0"/>
                                  </p:stCondLst>
                                  <p:childTnLst>
                                    <p:set>
                                      <p:cBhvr>
                                        <p:cTn id="36" dur="1" fill="hold">
                                          <p:stCondLst>
                                            <p:cond delay="0"/>
                                          </p:stCondLst>
                                        </p:cTn>
                                        <p:tgtEl>
                                          <p:spTgt spid="61"/>
                                        </p:tgtEl>
                                        <p:attrNameLst>
                                          <p:attrName>style.visibility</p:attrName>
                                        </p:attrNameLst>
                                      </p:cBhvr>
                                      <p:to>
                                        <p:strVal val="visible"/>
                                      </p:to>
                                    </p:set>
                                    <p:animEffect transition="in" filter="wipe(up)">
                                      <p:cBhvr>
                                        <p:cTn id="37" dur="500"/>
                                        <p:tgtEl>
                                          <p:spTgt spid="61"/>
                                        </p:tgtEl>
                                      </p:cBhvr>
                                    </p:animEffect>
                                  </p:childTnLst>
                                </p:cTn>
                              </p:par>
                              <p:par>
                                <p:cTn id="38" presetID="22" presetClass="entr" presetSubtype="1" fill="hold" nodeType="withEffect">
                                  <p:stCondLst>
                                    <p:cond delay="0"/>
                                  </p:stCondLst>
                                  <p:childTnLst>
                                    <p:set>
                                      <p:cBhvr>
                                        <p:cTn id="39" dur="1" fill="hold">
                                          <p:stCondLst>
                                            <p:cond delay="0"/>
                                          </p:stCondLst>
                                        </p:cTn>
                                        <p:tgtEl>
                                          <p:spTgt spid="64"/>
                                        </p:tgtEl>
                                        <p:attrNameLst>
                                          <p:attrName>style.visibility</p:attrName>
                                        </p:attrNameLst>
                                      </p:cBhvr>
                                      <p:to>
                                        <p:strVal val="visible"/>
                                      </p:to>
                                    </p:set>
                                    <p:animEffect transition="in" filter="wipe(up)">
                                      <p:cBhvr>
                                        <p:cTn id="40" dur="500"/>
                                        <p:tgtEl>
                                          <p:spTgt spid="64"/>
                                        </p:tgtEl>
                                      </p:cBhvr>
                                    </p:animEffect>
                                  </p:childTnLst>
                                </p:cTn>
                              </p:par>
                              <p:par>
                                <p:cTn id="41" presetID="22" presetClass="entr" presetSubtype="1" fill="hold" nodeType="withEffect">
                                  <p:stCondLst>
                                    <p:cond delay="0"/>
                                  </p:stCondLst>
                                  <p:childTnLst>
                                    <p:set>
                                      <p:cBhvr>
                                        <p:cTn id="42" dur="1" fill="hold">
                                          <p:stCondLst>
                                            <p:cond delay="0"/>
                                          </p:stCondLst>
                                        </p:cTn>
                                        <p:tgtEl>
                                          <p:spTgt spid="67"/>
                                        </p:tgtEl>
                                        <p:attrNameLst>
                                          <p:attrName>style.visibility</p:attrName>
                                        </p:attrNameLst>
                                      </p:cBhvr>
                                      <p:to>
                                        <p:strVal val="visible"/>
                                      </p:to>
                                    </p:set>
                                    <p:animEffect transition="in" filter="wipe(up)">
                                      <p:cBhvr>
                                        <p:cTn id="43"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animBg="1"/>
      <p:bldP spid="55" grpId="0" animBg="1"/>
      <p:bldP spid="56" grpId="0" animBg="1"/>
      <p:bldP spid="5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4"/>
          <p:cNvSpPr txBox="1"/>
          <p:nvPr/>
        </p:nvSpPr>
        <p:spPr>
          <a:xfrm>
            <a:off x="913009" y="517895"/>
            <a:ext cx="5102780" cy="406144"/>
          </a:xfrm>
          <a:prstGeom prst="rect">
            <a:avLst/>
          </a:prstGeom>
        </p:spPr>
        <p:txBody>
          <a:bodyPr vert="horz" lIns="91440" tIns="45720" rIns="91440" bIns="45720" rtlCol="0" anchor="ctr">
            <a:noAutofit/>
          </a:bodyPr>
          <a:lstStyle>
            <a:defPPr>
              <a:defRPr lang="zh-CN"/>
            </a:defPPr>
            <a:lvl1pPr defTabSz="914400">
              <a:spcBef>
                <a:spcPct val="0"/>
              </a:spcBef>
              <a:buNone/>
              <a:defRPr sz="2800" b="1">
                <a:solidFill>
                  <a:srgbClr val="2C3637"/>
                </a:solidFill>
                <a:latin typeface="微软雅黑" panose="020B0503020204020204" pitchFamily="34" charset="-122"/>
                <a:ea typeface="微软雅黑" panose="020B0503020204020204" pitchFamily="34" charset="-122"/>
                <a:cs typeface="+mj-cs"/>
              </a:defRPr>
            </a:lvl1pPr>
          </a:lstStyle>
          <a:p>
            <a:r>
              <a:rPr lang="zh-CN" altLang="en-US" dirty="0">
                <a:solidFill>
                  <a:schemeClr val="bg1">
                    <a:lumMod val="95000"/>
                  </a:schemeClr>
                </a:solidFill>
              </a:rPr>
              <a:t>资金缺口  </a:t>
            </a:r>
            <a:r>
              <a:rPr lang="en-US" altLang="zh-CN" dirty="0">
                <a:solidFill>
                  <a:schemeClr val="bg1">
                    <a:lumMod val="95000"/>
                  </a:schemeClr>
                </a:solidFill>
              </a:rPr>
              <a:t>|  </a:t>
            </a:r>
            <a:r>
              <a:rPr lang="en-US" altLang="zh-CN" sz="2000" dirty="0">
                <a:solidFill>
                  <a:schemeClr val="bg1">
                    <a:lumMod val="95000"/>
                  </a:schemeClr>
                </a:solidFill>
              </a:rPr>
              <a:t>THE FUNDING GAP</a:t>
            </a:r>
            <a:endParaRPr lang="zh-CN" altLang="en-US" sz="2000" dirty="0">
              <a:solidFill>
                <a:schemeClr val="bg1">
                  <a:lumMod val="95000"/>
                </a:schemeClr>
              </a:solidFill>
            </a:endParaRPr>
          </a:p>
        </p:txBody>
      </p:sp>
      <p:grpSp>
        <p:nvGrpSpPr>
          <p:cNvPr id="3" name="组合 2"/>
          <p:cNvGrpSpPr/>
          <p:nvPr/>
        </p:nvGrpSpPr>
        <p:grpSpPr>
          <a:xfrm>
            <a:off x="562057" y="563191"/>
            <a:ext cx="288032" cy="288032"/>
            <a:chOff x="624979" y="908720"/>
            <a:chExt cx="288032" cy="288032"/>
          </a:xfrm>
        </p:grpSpPr>
        <p:cxnSp>
          <p:nvCxnSpPr>
            <p:cNvPr id="4" name="直接连接符 3"/>
            <p:cNvCxnSpPr/>
            <p:nvPr/>
          </p:nvCxnSpPr>
          <p:spPr>
            <a:xfrm>
              <a:off x="624979" y="1196752"/>
              <a:ext cx="288032" cy="0"/>
            </a:xfrm>
            <a:prstGeom prst="line">
              <a:avLst/>
            </a:prstGeom>
            <a:ln>
              <a:solidFill>
                <a:srgbClr val="F9F9F9"/>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V="1">
              <a:off x="911622" y="908720"/>
              <a:ext cx="0" cy="288032"/>
            </a:xfrm>
            <a:prstGeom prst="line">
              <a:avLst/>
            </a:prstGeom>
            <a:ln>
              <a:solidFill>
                <a:srgbClr val="F9F9F9"/>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flipV="1">
              <a:off x="696987" y="980728"/>
              <a:ext cx="216024" cy="216024"/>
            </a:xfrm>
            <a:prstGeom prst="line">
              <a:avLst/>
            </a:prstGeom>
            <a:ln>
              <a:solidFill>
                <a:srgbClr val="F9F9F9"/>
              </a:solidFill>
            </a:ln>
          </p:spPr>
          <p:style>
            <a:lnRef idx="1">
              <a:schemeClr val="accent1"/>
            </a:lnRef>
            <a:fillRef idx="0">
              <a:schemeClr val="accent1"/>
            </a:fillRef>
            <a:effectRef idx="0">
              <a:schemeClr val="accent1"/>
            </a:effectRef>
            <a:fontRef idx="minor">
              <a:schemeClr val="tx1"/>
            </a:fontRef>
          </p:style>
        </p:cxnSp>
      </p:grpSp>
      <p:sp>
        <p:nvSpPr>
          <p:cNvPr id="7" name="TextBox 1"/>
          <p:cNvSpPr txBox="1"/>
          <p:nvPr/>
        </p:nvSpPr>
        <p:spPr>
          <a:xfrm>
            <a:off x="2206774" y="1556792"/>
            <a:ext cx="2978569" cy="411764"/>
          </a:xfrm>
          <a:prstGeom prst="rect">
            <a:avLst/>
          </a:prstGeom>
          <a:noFill/>
        </p:spPr>
        <p:txBody>
          <a:bodyPr wrap="square" lIns="102982" tIns="51491" rIns="102982" bIns="51491" rtlCol="0">
            <a:spAutoFit/>
          </a:bodyPr>
          <a:lstStyle/>
          <a:p>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点击</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添加关键字</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TextBox 5"/>
          <p:cNvSpPr txBox="1"/>
          <p:nvPr/>
        </p:nvSpPr>
        <p:spPr>
          <a:xfrm>
            <a:off x="893786" y="2420888"/>
            <a:ext cx="1181156" cy="338554"/>
          </a:xfrm>
          <a:prstGeom prst="rect">
            <a:avLst/>
          </a:prstGeom>
          <a:noFill/>
        </p:spPr>
        <p:txBody>
          <a:bodyPr wrap="square" rtlCol="0">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grpSp>
        <p:nvGrpSpPr>
          <p:cNvPr id="9" name="组合 8"/>
          <p:cNvGrpSpPr/>
          <p:nvPr/>
        </p:nvGrpSpPr>
        <p:grpSpPr>
          <a:xfrm>
            <a:off x="2282757" y="2254745"/>
            <a:ext cx="8671438" cy="693977"/>
            <a:chOff x="4154965" y="2529230"/>
            <a:chExt cx="6616289" cy="529503"/>
          </a:xfrm>
          <a:solidFill>
            <a:srgbClr val="B20044"/>
          </a:solidFill>
        </p:grpSpPr>
        <p:sp>
          <p:nvSpPr>
            <p:cNvPr id="10" name="右箭头 9"/>
            <p:cNvSpPr/>
            <p:nvPr/>
          </p:nvSpPr>
          <p:spPr>
            <a:xfrm>
              <a:off x="4154965" y="2529230"/>
              <a:ext cx="6616289" cy="529503"/>
            </a:xfrm>
            <a:prstGeom prst="rightArrow">
              <a:avLst/>
            </a:prstGeom>
            <a:grpFill/>
            <a:ln>
              <a:noFill/>
            </a:ln>
          </p:spPr>
          <p:txBody>
            <a:bodyPr vert="horz" wrap="square" lIns="91440" tIns="45720" rIns="91440" bIns="45720" numCol="1" anchor="t" anchorCtr="0" compatLnSpc="1"/>
            <a:lstStyle/>
            <a:p>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TextBox 7"/>
            <p:cNvSpPr txBox="1"/>
            <p:nvPr/>
          </p:nvSpPr>
          <p:spPr>
            <a:xfrm>
              <a:off x="4309398" y="2695873"/>
              <a:ext cx="1236787" cy="234833"/>
            </a:xfrm>
            <a:prstGeom prst="rect">
              <a:avLst/>
            </a:prstGeom>
            <a:grpFill/>
          </p:spPr>
          <p:txBody>
            <a:bodyPr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修改文字或者删除</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sp>
        <p:nvSpPr>
          <p:cNvPr id="12" name="TextBox 4"/>
          <p:cNvSpPr txBox="1"/>
          <p:nvPr/>
        </p:nvSpPr>
        <p:spPr>
          <a:xfrm>
            <a:off x="10955219" y="2446122"/>
            <a:ext cx="897224" cy="369332"/>
          </a:xfrm>
          <a:prstGeom prst="rect">
            <a:avLst/>
          </a:prstGeom>
          <a:noFill/>
        </p:spPr>
        <p:txBody>
          <a:bodyPr wrap="square" rtlCol="0">
            <a:spAutoFit/>
          </a:bodyPr>
          <a:lstStyle/>
          <a:p>
            <a:r>
              <a:rPr lang="en-US" altLang="zh-CN" sz="1800" dirty="0">
                <a:latin typeface="微软雅黑" panose="020B0503020204020204" pitchFamily="34" charset="-122"/>
                <a:ea typeface="微软雅黑" panose="020B0503020204020204" pitchFamily="34" charset="-122"/>
              </a:rPr>
              <a:t>95%</a:t>
            </a:r>
            <a:endParaRPr lang="zh-CN" altLang="en-US" sz="1800" dirty="0">
              <a:latin typeface="微软雅黑" panose="020B0503020204020204" pitchFamily="34" charset="-122"/>
              <a:ea typeface="微软雅黑" panose="020B0503020204020204" pitchFamily="34" charset="-122"/>
            </a:endParaRPr>
          </a:p>
        </p:txBody>
      </p:sp>
      <p:sp>
        <p:nvSpPr>
          <p:cNvPr id="13" name="TextBox 11"/>
          <p:cNvSpPr txBox="1"/>
          <p:nvPr/>
        </p:nvSpPr>
        <p:spPr>
          <a:xfrm>
            <a:off x="847623" y="3018438"/>
            <a:ext cx="1181156" cy="338554"/>
          </a:xfrm>
          <a:prstGeom prst="rect">
            <a:avLst/>
          </a:prstGeom>
          <a:noFill/>
        </p:spPr>
        <p:txBody>
          <a:bodyPr wrap="square" rtlCol="0">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grpSp>
        <p:nvGrpSpPr>
          <p:cNvPr id="14" name="组合 13"/>
          <p:cNvGrpSpPr/>
          <p:nvPr/>
        </p:nvGrpSpPr>
        <p:grpSpPr>
          <a:xfrm>
            <a:off x="2282757" y="2842866"/>
            <a:ext cx="6099966" cy="693977"/>
            <a:chOff x="4154965" y="3117351"/>
            <a:chExt cx="4654261" cy="529503"/>
          </a:xfrm>
          <a:solidFill>
            <a:srgbClr val="01A0A6"/>
          </a:solidFill>
        </p:grpSpPr>
        <p:sp>
          <p:nvSpPr>
            <p:cNvPr id="15" name="右箭头 14"/>
            <p:cNvSpPr/>
            <p:nvPr/>
          </p:nvSpPr>
          <p:spPr>
            <a:xfrm>
              <a:off x="4154965" y="3117351"/>
              <a:ext cx="4654261" cy="529503"/>
            </a:xfrm>
            <a:prstGeom prst="right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16" name="TextBox 13"/>
            <p:cNvSpPr txBox="1"/>
            <p:nvPr/>
          </p:nvSpPr>
          <p:spPr>
            <a:xfrm>
              <a:off x="4309398" y="3274795"/>
              <a:ext cx="1236787" cy="234833"/>
            </a:xfrm>
            <a:prstGeom prst="rect">
              <a:avLst/>
            </a:prstGeom>
            <a:grpFill/>
          </p:spPr>
          <p:txBody>
            <a:bodyPr wrap="non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修改文字或者删除</a:t>
              </a:r>
            </a:p>
          </p:txBody>
        </p:sp>
      </p:grpSp>
      <p:sp>
        <p:nvSpPr>
          <p:cNvPr id="17" name="TextBox 10"/>
          <p:cNvSpPr txBox="1"/>
          <p:nvPr/>
        </p:nvSpPr>
        <p:spPr>
          <a:xfrm>
            <a:off x="8911943" y="3054693"/>
            <a:ext cx="897224" cy="369332"/>
          </a:xfrm>
          <a:prstGeom prst="rect">
            <a:avLst/>
          </a:prstGeom>
          <a:noFill/>
        </p:spPr>
        <p:txBody>
          <a:bodyPr wrap="square" rtlCol="0">
            <a:spAutoFit/>
          </a:bodyPr>
          <a:lstStyle/>
          <a:p>
            <a:r>
              <a:rPr lang="en-US" altLang="zh-CN" sz="1800" dirty="0">
                <a:latin typeface="微软雅黑" panose="020B0503020204020204" pitchFamily="34" charset="-122"/>
                <a:ea typeface="微软雅黑" panose="020B0503020204020204" pitchFamily="34" charset="-122"/>
              </a:rPr>
              <a:t>75%</a:t>
            </a:r>
            <a:endParaRPr lang="zh-CN" altLang="en-US" sz="1800" dirty="0">
              <a:latin typeface="微软雅黑" panose="020B0503020204020204" pitchFamily="34" charset="-122"/>
              <a:ea typeface="微软雅黑" panose="020B0503020204020204" pitchFamily="34" charset="-122"/>
            </a:endParaRPr>
          </a:p>
        </p:txBody>
      </p:sp>
      <p:sp>
        <p:nvSpPr>
          <p:cNvPr id="18" name="TextBox 17"/>
          <p:cNvSpPr txBox="1"/>
          <p:nvPr/>
        </p:nvSpPr>
        <p:spPr>
          <a:xfrm>
            <a:off x="847622" y="3550248"/>
            <a:ext cx="1181155" cy="338554"/>
          </a:xfrm>
          <a:prstGeom prst="rect">
            <a:avLst/>
          </a:prstGeom>
          <a:noFill/>
        </p:spPr>
        <p:txBody>
          <a:bodyPr wrap="square" rtlCol="0">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grpSp>
        <p:nvGrpSpPr>
          <p:cNvPr id="19" name="组合 18"/>
          <p:cNvGrpSpPr/>
          <p:nvPr/>
        </p:nvGrpSpPr>
        <p:grpSpPr>
          <a:xfrm>
            <a:off x="2282758" y="3430988"/>
            <a:ext cx="7056545" cy="693977"/>
            <a:chOff x="4154966" y="3705473"/>
            <a:chExt cx="5384129" cy="529503"/>
          </a:xfrm>
        </p:grpSpPr>
        <p:sp>
          <p:nvSpPr>
            <p:cNvPr id="20" name="右箭头 19"/>
            <p:cNvSpPr/>
            <p:nvPr/>
          </p:nvSpPr>
          <p:spPr>
            <a:xfrm>
              <a:off x="4154966" y="3705473"/>
              <a:ext cx="5384129" cy="529503"/>
            </a:xfrm>
            <a:prstGeom prst="rightArrow">
              <a:avLst/>
            </a:prstGeom>
            <a:solidFill>
              <a:srgbClr val="C85500"/>
            </a:solidFill>
            <a:ln>
              <a:noFill/>
            </a:ln>
          </p:spPr>
          <p:txBody>
            <a:bodyPr vert="horz" wrap="square" lIns="91440" tIns="45720" rIns="91440" bIns="45720" numCol="1" anchor="t" anchorCtr="0" compatLnSpc="1"/>
            <a:lstStyle/>
            <a:p>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TextBox 19"/>
            <p:cNvSpPr txBox="1"/>
            <p:nvPr/>
          </p:nvSpPr>
          <p:spPr>
            <a:xfrm>
              <a:off x="4309397" y="3853717"/>
              <a:ext cx="1236787" cy="234833"/>
            </a:xfrm>
            <a:prstGeom prst="rect">
              <a:avLst/>
            </a:prstGeom>
            <a:noFill/>
          </p:spPr>
          <p:txBody>
            <a:bodyPr wrap="non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修改文字或者删除</a:t>
              </a:r>
            </a:p>
          </p:txBody>
        </p:sp>
      </p:grpSp>
      <p:sp>
        <p:nvSpPr>
          <p:cNvPr id="22" name="TextBox 16"/>
          <p:cNvSpPr txBox="1"/>
          <p:nvPr/>
        </p:nvSpPr>
        <p:spPr>
          <a:xfrm>
            <a:off x="9712907" y="3646905"/>
            <a:ext cx="897224" cy="369332"/>
          </a:xfrm>
          <a:prstGeom prst="rect">
            <a:avLst/>
          </a:prstGeom>
          <a:noFill/>
        </p:spPr>
        <p:txBody>
          <a:bodyPr wrap="square" rtlCol="0">
            <a:spAutoFit/>
          </a:bodyPr>
          <a:lstStyle/>
          <a:p>
            <a:r>
              <a:rPr lang="en-US" altLang="zh-CN" sz="1800" dirty="0">
                <a:latin typeface="微软雅黑" panose="020B0503020204020204" pitchFamily="34" charset="-122"/>
                <a:ea typeface="微软雅黑" panose="020B0503020204020204" pitchFamily="34" charset="-122"/>
              </a:rPr>
              <a:t>85%</a:t>
            </a:r>
            <a:endParaRPr lang="zh-CN" altLang="en-US" sz="1800" dirty="0">
              <a:latin typeface="微软雅黑" panose="020B0503020204020204" pitchFamily="34" charset="-122"/>
              <a:ea typeface="微软雅黑" panose="020B0503020204020204" pitchFamily="34" charset="-122"/>
            </a:endParaRPr>
          </a:p>
        </p:txBody>
      </p:sp>
      <p:sp>
        <p:nvSpPr>
          <p:cNvPr id="23" name="TextBox 23"/>
          <p:cNvSpPr txBox="1"/>
          <p:nvPr/>
        </p:nvSpPr>
        <p:spPr>
          <a:xfrm>
            <a:off x="847621" y="4139322"/>
            <a:ext cx="1181155" cy="338554"/>
          </a:xfrm>
          <a:prstGeom prst="rect">
            <a:avLst/>
          </a:prstGeom>
          <a:noFill/>
        </p:spPr>
        <p:txBody>
          <a:bodyPr wrap="square" rtlCol="0">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grpSp>
        <p:nvGrpSpPr>
          <p:cNvPr id="24" name="组合 23"/>
          <p:cNvGrpSpPr/>
          <p:nvPr/>
        </p:nvGrpSpPr>
        <p:grpSpPr>
          <a:xfrm>
            <a:off x="2282759" y="4005063"/>
            <a:ext cx="4824524" cy="693977"/>
            <a:chOff x="4154967" y="4282877"/>
            <a:chExt cx="3681102" cy="529503"/>
          </a:xfrm>
        </p:grpSpPr>
        <p:sp>
          <p:nvSpPr>
            <p:cNvPr id="25" name="右箭头 24"/>
            <p:cNvSpPr/>
            <p:nvPr/>
          </p:nvSpPr>
          <p:spPr>
            <a:xfrm>
              <a:off x="4154967" y="4282877"/>
              <a:ext cx="3681102" cy="529503"/>
            </a:xfrm>
            <a:prstGeom prst="rightArrow">
              <a:avLst/>
            </a:prstGeom>
            <a:solidFill>
              <a:srgbClr val="759D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26" name="TextBox 25"/>
            <p:cNvSpPr txBox="1"/>
            <p:nvPr/>
          </p:nvSpPr>
          <p:spPr>
            <a:xfrm>
              <a:off x="4309398" y="4432638"/>
              <a:ext cx="1236787" cy="234833"/>
            </a:xfrm>
            <a:prstGeom prst="rect">
              <a:avLst/>
            </a:prstGeom>
            <a:noFill/>
          </p:spPr>
          <p:txBody>
            <a:bodyPr wrap="non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修改文字或者删除</a:t>
              </a:r>
            </a:p>
          </p:txBody>
        </p:sp>
      </p:grpSp>
      <p:sp>
        <p:nvSpPr>
          <p:cNvPr id="27" name="TextBox 22"/>
          <p:cNvSpPr txBox="1"/>
          <p:nvPr/>
        </p:nvSpPr>
        <p:spPr>
          <a:xfrm>
            <a:off x="7996556" y="4239115"/>
            <a:ext cx="897224" cy="369332"/>
          </a:xfrm>
          <a:prstGeom prst="rect">
            <a:avLst/>
          </a:prstGeom>
          <a:noFill/>
        </p:spPr>
        <p:txBody>
          <a:bodyPr wrap="square" rtlCol="0">
            <a:spAutoFit/>
          </a:bodyPr>
          <a:lstStyle/>
          <a:p>
            <a:r>
              <a:rPr lang="en-US" altLang="zh-CN" sz="1800" dirty="0">
                <a:latin typeface="微软雅黑" panose="020B0503020204020204" pitchFamily="34" charset="-122"/>
                <a:ea typeface="微软雅黑" panose="020B0503020204020204" pitchFamily="34" charset="-122"/>
              </a:rPr>
              <a:t>52%</a:t>
            </a:r>
            <a:endParaRPr lang="zh-CN" altLang="en-US" sz="1800" dirty="0">
              <a:latin typeface="微软雅黑" panose="020B0503020204020204" pitchFamily="34" charset="-122"/>
              <a:ea typeface="微软雅黑" panose="020B0503020204020204" pitchFamily="34" charset="-122"/>
            </a:endParaRPr>
          </a:p>
        </p:txBody>
      </p:sp>
      <p:sp>
        <p:nvSpPr>
          <p:cNvPr id="28" name="TextBox 29"/>
          <p:cNvSpPr txBox="1"/>
          <p:nvPr/>
        </p:nvSpPr>
        <p:spPr>
          <a:xfrm>
            <a:off x="847620" y="4767391"/>
            <a:ext cx="1181155" cy="338554"/>
          </a:xfrm>
          <a:prstGeom prst="rect">
            <a:avLst/>
          </a:prstGeom>
          <a:noFill/>
        </p:spPr>
        <p:txBody>
          <a:bodyPr wrap="square" rtlCol="0">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grpSp>
        <p:nvGrpSpPr>
          <p:cNvPr id="29" name="组合 28"/>
          <p:cNvGrpSpPr/>
          <p:nvPr/>
        </p:nvGrpSpPr>
        <p:grpSpPr>
          <a:xfrm>
            <a:off x="2282759" y="4607231"/>
            <a:ext cx="8013124" cy="693977"/>
            <a:chOff x="4154967" y="4881716"/>
            <a:chExt cx="6113997" cy="529503"/>
          </a:xfrm>
        </p:grpSpPr>
        <p:sp>
          <p:nvSpPr>
            <p:cNvPr id="30" name="右箭头 29"/>
            <p:cNvSpPr/>
            <p:nvPr/>
          </p:nvSpPr>
          <p:spPr>
            <a:xfrm>
              <a:off x="4154967" y="4881716"/>
              <a:ext cx="6113997" cy="529503"/>
            </a:xfrm>
            <a:prstGeom prst="rightArrow">
              <a:avLst/>
            </a:prstGeom>
            <a:solidFill>
              <a:schemeClr val="tx1">
                <a:lumMod val="75000"/>
                <a:lumOff val="25000"/>
              </a:schemeClr>
            </a:solidFill>
            <a:ln>
              <a:noFill/>
            </a:ln>
          </p:spPr>
          <p:txBody>
            <a:bodyPr vert="horz" wrap="square" lIns="91440" tIns="45720" rIns="91440" bIns="45720" numCol="1" anchor="t" anchorCtr="0" compatLnSpc="1"/>
            <a:lstStyle/>
            <a:p>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TextBox 31"/>
            <p:cNvSpPr txBox="1"/>
            <p:nvPr/>
          </p:nvSpPr>
          <p:spPr>
            <a:xfrm>
              <a:off x="4309398" y="5011560"/>
              <a:ext cx="1236787" cy="234833"/>
            </a:xfrm>
            <a:prstGeom prst="rect">
              <a:avLst/>
            </a:prstGeom>
            <a:noFill/>
          </p:spPr>
          <p:txBody>
            <a:bodyPr wrap="non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修改文字或者删除</a:t>
              </a:r>
            </a:p>
          </p:txBody>
        </p:sp>
      </p:grpSp>
      <p:sp>
        <p:nvSpPr>
          <p:cNvPr id="32" name="TextBox 28"/>
          <p:cNvSpPr txBox="1"/>
          <p:nvPr/>
        </p:nvSpPr>
        <p:spPr>
          <a:xfrm>
            <a:off x="10415796" y="4798605"/>
            <a:ext cx="961570" cy="369332"/>
          </a:xfrm>
          <a:prstGeom prst="rect">
            <a:avLst/>
          </a:prstGeom>
          <a:noFill/>
        </p:spPr>
        <p:txBody>
          <a:bodyPr wrap="square" rtlCol="0">
            <a:spAutoFit/>
          </a:bodyPr>
          <a:lstStyle/>
          <a:p>
            <a:r>
              <a:rPr lang="en-US" altLang="zh-CN" sz="1800">
                <a:latin typeface="微软雅黑" panose="020B0503020204020204" pitchFamily="34" charset="-122"/>
                <a:ea typeface="微软雅黑" panose="020B0503020204020204" pitchFamily="34" charset="-122"/>
              </a:rPr>
              <a:t>87%</a:t>
            </a:r>
            <a:endParaRPr lang="zh-CN" altLang="en-US" sz="1800" dirty="0">
              <a:latin typeface="微软雅黑" panose="020B0503020204020204" pitchFamily="34" charset="-122"/>
              <a:ea typeface="微软雅黑" panose="020B0503020204020204" pitchFamily="34" charset="-122"/>
            </a:endParaRPr>
          </a:p>
        </p:txBody>
      </p:sp>
      <p:grpSp>
        <p:nvGrpSpPr>
          <p:cNvPr id="33" name="组合 32"/>
          <p:cNvGrpSpPr/>
          <p:nvPr/>
        </p:nvGrpSpPr>
        <p:grpSpPr>
          <a:xfrm>
            <a:off x="2065807" y="2319251"/>
            <a:ext cx="442047" cy="442047"/>
            <a:chOff x="304800" y="673100"/>
            <a:chExt cx="4000500" cy="4000500"/>
          </a:xfrm>
          <a:effectLst>
            <a:outerShdw blurRad="444500" dist="254000" dir="8100000" algn="tr" rotWithShape="0">
              <a:prstClr val="black">
                <a:alpha val="50000"/>
              </a:prstClr>
            </a:outerShdw>
          </a:effectLst>
        </p:grpSpPr>
        <p:sp>
          <p:nvSpPr>
            <p:cNvPr id="34" name="同心圆 3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35" name="椭圆 34"/>
            <p:cNvSpPr/>
            <p:nvPr/>
          </p:nvSpPr>
          <p:spPr>
            <a:xfrm>
              <a:off x="392109" y="760409"/>
              <a:ext cx="3825870" cy="382587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36" name="组合 35"/>
          <p:cNvGrpSpPr/>
          <p:nvPr/>
        </p:nvGrpSpPr>
        <p:grpSpPr>
          <a:xfrm>
            <a:off x="2065807" y="2932862"/>
            <a:ext cx="442047" cy="442047"/>
            <a:chOff x="304800" y="673100"/>
            <a:chExt cx="4000500" cy="4000500"/>
          </a:xfrm>
          <a:effectLst>
            <a:outerShdw blurRad="444500" dist="254000" dir="8100000" algn="tr" rotWithShape="0">
              <a:prstClr val="black">
                <a:alpha val="50000"/>
              </a:prstClr>
            </a:outerShdw>
          </a:effectLst>
        </p:grpSpPr>
        <p:sp>
          <p:nvSpPr>
            <p:cNvPr id="37" name="同心圆 3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38" name="椭圆 37"/>
            <p:cNvSpPr/>
            <p:nvPr/>
          </p:nvSpPr>
          <p:spPr>
            <a:xfrm>
              <a:off x="392109" y="760409"/>
              <a:ext cx="3825870" cy="382587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39" name="组合 38"/>
          <p:cNvGrpSpPr/>
          <p:nvPr/>
        </p:nvGrpSpPr>
        <p:grpSpPr>
          <a:xfrm>
            <a:off x="2065807" y="3522409"/>
            <a:ext cx="442047" cy="442047"/>
            <a:chOff x="304800" y="673100"/>
            <a:chExt cx="4000500" cy="4000500"/>
          </a:xfrm>
          <a:effectLst>
            <a:outerShdw blurRad="444500" dist="254000" dir="8100000" algn="tr" rotWithShape="0">
              <a:prstClr val="black">
                <a:alpha val="50000"/>
              </a:prstClr>
            </a:outerShdw>
          </a:effectLst>
        </p:grpSpPr>
        <p:sp>
          <p:nvSpPr>
            <p:cNvPr id="40" name="同心圆 3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41" name="椭圆 40"/>
            <p:cNvSpPr/>
            <p:nvPr/>
          </p:nvSpPr>
          <p:spPr>
            <a:xfrm>
              <a:off x="392109" y="760409"/>
              <a:ext cx="3825870" cy="382587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42" name="组合 41"/>
          <p:cNvGrpSpPr/>
          <p:nvPr/>
        </p:nvGrpSpPr>
        <p:grpSpPr>
          <a:xfrm>
            <a:off x="2065807" y="4111957"/>
            <a:ext cx="442047" cy="442047"/>
            <a:chOff x="304800" y="673100"/>
            <a:chExt cx="4000500" cy="4000500"/>
          </a:xfrm>
          <a:effectLst>
            <a:outerShdw blurRad="444500" dist="254000" dir="8100000" algn="tr" rotWithShape="0">
              <a:prstClr val="black">
                <a:alpha val="50000"/>
              </a:prstClr>
            </a:outerShdw>
          </a:effectLst>
        </p:grpSpPr>
        <p:sp>
          <p:nvSpPr>
            <p:cNvPr id="43" name="同心圆 4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44" name="椭圆 43"/>
            <p:cNvSpPr/>
            <p:nvPr/>
          </p:nvSpPr>
          <p:spPr>
            <a:xfrm>
              <a:off x="392109" y="760409"/>
              <a:ext cx="3825870" cy="382587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45" name="组合 44"/>
          <p:cNvGrpSpPr/>
          <p:nvPr/>
        </p:nvGrpSpPr>
        <p:grpSpPr>
          <a:xfrm>
            <a:off x="2065807" y="4701505"/>
            <a:ext cx="442047" cy="442047"/>
            <a:chOff x="304800" y="673100"/>
            <a:chExt cx="4000500" cy="4000500"/>
          </a:xfrm>
          <a:effectLst>
            <a:outerShdw blurRad="444500" dist="254000" dir="8100000" algn="tr" rotWithShape="0">
              <a:prstClr val="black">
                <a:alpha val="50000"/>
              </a:prstClr>
            </a:outerShdw>
          </a:effectLst>
        </p:grpSpPr>
        <p:sp>
          <p:nvSpPr>
            <p:cNvPr id="46" name="同心圆 4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47" name="椭圆 46"/>
            <p:cNvSpPr/>
            <p:nvPr/>
          </p:nvSpPr>
          <p:spPr>
            <a:xfrm>
              <a:off x="392109" y="760409"/>
              <a:ext cx="3825870" cy="382587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withEffect">
                                  <p:stCondLst>
                                    <p:cond delay="0"/>
                                  </p:stCondLst>
                                  <p:iterate type="lt">
                                    <p:tmPct val="3000"/>
                                  </p:iterate>
                                  <p:childTnLst>
                                    <p:set>
                                      <p:cBhvr>
                                        <p:cTn id="6" dur="1" fill="hold">
                                          <p:stCondLst>
                                            <p:cond delay="0"/>
                                          </p:stCondLst>
                                        </p:cTn>
                                        <p:tgtEl>
                                          <p:spTgt spid="7"/>
                                        </p:tgtEl>
                                        <p:attrNameLst>
                                          <p:attrName>style.visibility</p:attrName>
                                        </p:attrNameLst>
                                      </p:cBhvr>
                                      <p:to>
                                        <p:strVal val="visible"/>
                                      </p:to>
                                    </p:set>
                                    <p:set>
                                      <p:cBhvr>
                                        <p:cTn id="7" dur="683" fill="hold">
                                          <p:stCondLst>
                                            <p:cond delay="0"/>
                                          </p:stCondLst>
                                        </p:cTn>
                                        <p:tgtEl>
                                          <p:spTgt spid="7"/>
                                        </p:tgtEl>
                                        <p:attrNameLst>
                                          <p:attrName>style.rotation</p:attrName>
                                        </p:attrNameLst>
                                      </p:cBhvr>
                                      <p:to>
                                        <p:strVal val="-45.0"/>
                                      </p:to>
                                    </p:set>
                                    <p:anim calcmode="lin" valueType="num">
                                      <p:cBhvr>
                                        <p:cTn id="8" dur="683" fill="hold">
                                          <p:stCondLst>
                                            <p:cond delay="683"/>
                                          </p:stCondLst>
                                        </p:cTn>
                                        <p:tgtEl>
                                          <p:spTgt spid="7"/>
                                        </p:tgtEl>
                                        <p:attrNameLst>
                                          <p:attrName>style.rotation</p:attrName>
                                        </p:attrNameLst>
                                      </p:cBhvr>
                                      <p:tavLst>
                                        <p:tav tm="0">
                                          <p:val>
                                            <p:fltVal val="-45"/>
                                          </p:val>
                                        </p:tav>
                                        <p:tav tm="69900">
                                          <p:val>
                                            <p:fltVal val="45"/>
                                          </p:val>
                                        </p:tav>
                                        <p:tav tm="100000">
                                          <p:val>
                                            <p:fltVal val="0"/>
                                          </p:val>
                                        </p:tav>
                                      </p:tavLst>
                                    </p:anim>
                                    <p:anim calcmode="lin" valueType="num">
                                      <p:cBhvr>
                                        <p:cTn id="9" dur="683" fill="hold">
                                          <p:stCondLst>
                                            <p:cond delay="0"/>
                                          </p:stCondLst>
                                        </p:cTn>
                                        <p:tgtEl>
                                          <p:spTgt spid="7"/>
                                        </p:tgtEl>
                                        <p:attrNameLst>
                                          <p:attrName>ppt_y</p:attrName>
                                        </p:attrNameLst>
                                      </p:cBhvr>
                                      <p:tavLst>
                                        <p:tav tm="0">
                                          <p:val>
                                            <p:strVal val="#ppt_y-1"/>
                                          </p:val>
                                        </p:tav>
                                        <p:tav tm="100000">
                                          <p:val>
                                            <p:strVal val="#ppt_y-(0.354*#ppt_w-0.172*#ppt_h)"/>
                                          </p:val>
                                        </p:tav>
                                      </p:tavLst>
                                    </p:anim>
                                    <p:anim calcmode="lin" valueType="num">
                                      <p:cBhvr>
                                        <p:cTn id="10" dur="234" decel="50000" autoRev="1" fill="hold">
                                          <p:stCondLst>
                                            <p:cond delay="683"/>
                                          </p:stCondLst>
                                        </p:cTn>
                                        <p:tgtEl>
                                          <p:spTgt spid="7"/>
                                        </p:tgtEl>
                                        <p:attrNameLst>
                                          <p:attrName>ppt_y</p:attrName>
                                        </p:attrNameLst>
                                      </p:cBhvr>
                                      <p:tavLst>
                                        <p:tav tm="0">
                                          <p:val>
                                            <p:strVal val="#ppt_y-(0.354*#ppt_w-0.172*#ppt_h)"/>
                                          </p:val>
                                        </p:tav>
                                        <p:tav tm="100000">
                                          <p:val>
                                            <p:strVal val="#ppt_y-(0.354*#ppt_w-0.172*#ppt_h)-#ppt_h/2"/>
                                          </p:val>
                                        </p:tav>
                                      </p:tavLst>
                                    </p:anim>
                                    <p:anim calcmode="lin" valueType="num">
                                      <p:cBhvr>
                                        <p:cTn id="11" dur="204" fill="hold">
                                          <p:stCondLst>
                                            <p:cond delay="1296"/>
                                          </p:stCondLst>
                                        </p:cTn>
                                        <p:tgtEl>
                                          <p:spTgt spid="7"/>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0"/>
                            </p:stCondLst>
                            <p:childTnLst>
                              <p:par>
                                <p:cTn id="13" presetID="2" presetClass="entr" presetSubtype="4"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500" fill="hold"/>
                                        <p:tgtEl>
                                          <p:spTgt spid="23"/>
                                        </p:tgtEl>
                                        <p:attrNameLst>
                                          <p:attrName>ppt_x</p:attrName>
                                        </p:attrNameLst>
                                      </p:cBhvr>
                                      <p:tavLst>
                                        <p:tav tm="0">
                                          <p:val>
                                            <p:strVal val="#ppt_x"/>
                                          </p:val>
                                        </p:tav>
                                        <p:tav tm="100000">
                                          <p:val>
                                            <p:strVal val="#ppt_x"/>
                                          </p:val>
                                        </p:tav>
                                      </p:tavLst>
                                    </p:anim>
                                    <p:anim calcmode="lin" valueType="num">
                                      <p:cBhvr additive="base">
                                        <p:cTn id="28" dur="500" fill="hold"/>
                                        <p:tgtEl>
                                          <p:spTgt spid="23"/>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8"/>
                                        </p:tgtEl>
                                        <p:attrNameLst>
                                          <p:attrName>style.visibility</p:attrName>
                                        </p:attrNameLst>
                                      </p:cBhvr>
                                      <p:to>
                                        <p:strVal val="visible"/>
                                      </p:to>
                                    </p:set>
                                    <p:anim calcmode="lin" valueType="num">
                                      <p:cBhvr additive="base">
                                        <p:cTn id="31" dur="500" fill="hold"/>
                                        <p:tgtEl>
                                          <p:spTgt spid="28"/>
                                        </p:tgtEl>
                                        <p:attrNameLst>
                                          <p:attrName>ppt_x</p:attrName>
                                        </p:attrNameLst>
                                      </p:cBhvr>
                                      <p:tavLst>
                                        <p:tav tm="0">
                                          <p:val>
                                            <p:strVal val="#ppt_x"/>
                                          </p:val>
                                        </p:tav>
                                        <p:tav tm="100000">
                                          <p:val>
                                            <p:strVal val="#ppt_x"/>
                                          </p:val>
                                        </p:tav>
                                      </p:tavLst>
                                    </p:anim>
                                    <p:anim calcmode="lin" valueType="num">
                                      <p:cBhvr additive="base">
                                        <p:cTn id="32" dur="500" fill="hold"/>
                                        <p:tgtEl>
                                          <p:spTgt spid="28"/>
                                        </p:tgtEl>
                                        <p:attrNameLst>
                                          <p:attrName>ppt_y</p:attrName>
                                        </p:attrNameLst>
                                      </p:cBhvr>
                                      <p:tavLst>
                                        <p:tav tm="0">
                                          <p:val>
                                            <p:strVal val="1+#ppt_h/2"/>
                                          </p:val>
                                        </p:tav>
                                        <p:tav tm="100000">
                                          <p:val>
                                            <p:strVal val="#ppt_y"/>
                                          </p:val>
                                        </p:tav>
                                      </p:tavLst>
                                    </p:anim>
                                  </p:childTnLst>
                                </p:cTn>
                              </p:par>
                            </p:childTnLst>
                          </p:cTn>
                        </p:par>
                        <p:par>
                          <p:cTn id="33" fill="hold">
                            <p:stCondLst>
                              <p:cond delay="500"/>
                            </p:stCondLst>
                            <p:childTnLst>
                              <p:par>
                                <p:cTn id="34" presetID="53" presetClass="entr" presetSubtype="16" fill="hold" nodeType="afterEffect">
                                  <p:stCondLst>
                                    <p:cond delay="0"/>
                                  </p:stCondLst>
                                  <p:childTnLst>
                                    <p:set>
                                      <p:cBhvr>
                                        <p:cTn id="35" dur="1" fill="hold">
                                          <p:stCondLst>
                                            <p:cond delay="0"/>
                                          </p:stCondLst>
                                        </p:cTn>
                                        <p:tgtEl>
                                          <p:spTgt spid="33"/>
                                        </p:tgtEl>
                                        <p:attrNameLst>
                                          <p:attrName>style.visibility</p:attrName>
                                        </p:attrNameLst>
                                      </p:cBhvr>
                                      <p:to>
                                        <p:strVal val="visible"/>
                                      </p:to>
                                    </p:set>
                                    <p:anim calcmode="lin" valueType="num">
                                      <p:cBhvr>
                                        <p:cTn id="36" dur="500" fill="hold"/>
                                        <p:tgtEl>
                                          <p:spTgt spid="33"/>
                                        </p:tgtEl>
                                        <p:attrNameLst>
                                          <p:attrName>ppt_w</p:attrName>
                                        </p:attrNameLst>
                                      </p:cBhvr>
                                      <p:tavLst>
                                        <p:tav tm="0">
                                          <p:val>
                                            <p:fltVal val="0"/>
                                          </p:val>
                                        </p:tav>
                                        <p:tav tm="100000">
                                          <p:val>
                                            <p:strVal val="#ppt_w"/>
                                          </p:val>
                                        </p:tav>
                                      </p:tavLst>
                                    </p:anim>
                                    <p:anim calcmode="lin" valueType="num">
                                      <p:cBhvr>
                                        <p:cTn id="37" dur="500" fill="hold"/>
                                        <p:tgtEl>
                                          <p:spTgt spid="33"/>
                                        </p:tgtEl>
                                        <p:attrNameLst>
                                          <p:attrName>ppt_h</p:attrName>
                                        </p:attrNameLst>
                                      </p:cBhvr>
                                      <p:tavLst>
                                        <p:tav tm="0">
                                          <p:val>
                                            <p:fltVal val="0"/>
                                          </p:val>
                                        </p:tav>
                                        <p:tav tm="100000">
                                          <p:val>
                                            <p:strVal val="#ppt_h"/>
                                          </p:val>
                                        </p:tav>
                                      </p:tavLst>
                                    </p:anim>
                                    <p:animEffect transition="in" filter="fade">
                                      <p:cBhvr>
                                        <p:cTn id="38" dur="500"/>
                                        <p:tgtEl>
                                          <p:spTgt spid="33"/>
                                        </p:tgtEl>
                                      </p:cBhvr>
                                    </p:animEffect>
                                  </p:childTnLst>
                                </p:cTn>
                              </p:par>
                              <p:par>
                                <p:cTn id="39" presetID="53" presetClass="entr" presetSubtype="16" fill="hold" nodeType="withEffect">
                                  <p:stCondLst>
                                    <p:cond delay="150"/>
                                  </p:stCondLst>
                                  <p:childTnLst>
                                    <p:set>
                                      <p:cBhvr>
                                        <p:cTn id="40" dur="1" fill="hold">
                                          <p:stCondLst>
                                            <p:cond delay="0"/>
                                          </p:stCondLst>
                                        </p:cTn>
                                        <p:tgtEl>
                                          <p:spTgt spid="36"/>
                                        </p:tgtEl>
                                        <p:attrNameLst>
                                          <p:attrName>style.visibility</p:attrName>
                                        </p:attrNameLst>
                                      </p:cBhvr>
                                      <p:to>
                                        <p:strVal val="visible"/>
                                      </p:to>
                                    </p:set>
                                    <p:anim calcmode="lin" valueType="num">
                                      <p:cBhvr>
                                        <p:cTn id="41" dur="500" fill="hold"/>
                                        <p:tgtEl>
                                          <p:spTgt spid="36"/>
                                        </p:tgtEl>
                                        <p:attrNameLst>
                                          <p:attrName>ppt_w</p:attrName>
                                        </p:attrNameLst>
                                      </p:cBhvr>
                                      <p:tavLst>
                                        <p:tav tm="0">
                                          <p:val>
                                            <p:fltVal val="0"/>
                                          </p:val>
                                        </p:tav>
                                        <p:tav tm="100000">
                                          <p:val>
                                            <p:strVal val="#ppt_w"/>
                                          </p:val>
                                        </p:tav>
                                      </p:tavLst>
                                    </p:anim>
                                    <p:anim calcmode="lin" valueType="num">
                                      <p:cBhvr>
                                        <p:cTn id="42" dur="500" fill="hold"/>
                                        <p:tgtEl>
                                          <p:spTgt spid="36"/>
                                        </p:tgtEl>
                                        <p:attrNameLst>
                                          <p:attrName>ppt_h</p:attrName>
                                        </p:attrNameLst>
                                      </p:cBhvr>
                                      <p:tavLst>
                                        <p:tav tm="0">
                                          <p:val>
                                            <p:fltVal val="0"/>
                                          </p:val>
                                        </p:tav>
                                        <p:tav tm="100000">
                                          <p:val>
                                            <p:strVal val="#ppt_h"/>
                                          </p:val>
                                        </p:tav>
                                      </p:tavLst>
                                    </p:anim>
                                    <p:animEffect transition="in" filter="fade">
                                      <p:cBhvr>
                                        <p:cTn id="43" dur="500"/>
                                        <p:tgtEl>
                                          <p:spTgt spid="36"/>
                                        </p:tgtEl>
                                      </p:cBhvr>
                                    </p:animEffect>
                                  </p:childTnLst>
                                </p:cTn>
                              </p:par>
                              <p:par>
                                <p:cTn id="44" presetID="53" presetClass="entr" presetSubtype="16" fill="hold" nodeType="withEffect">
                                  <p:stCondLst>
                                    <p:cond delay="300"/>
                                  </p:stCondLst>
                                  <p:childTnLst>
                                    <p:set>
                                      <p:cBhvr>
                                        <p:cTn id="45" dur="1" fill="hold">
                                          <p:stCondLst>
                                            <p:cond delay="0"/>
                                          </p:stCondLst>
                                        </p:cTn>
                                        <p:tgtEl>
                                          <p:spTgt spid="39"/>
                                        </p:tgtEl>
                                        <p:attrNameLst>
                                          <p:attrName>style.visibility</p:attrName>
                                        </p:attrNameLst>
                                      </p:cBhvr>
                                      <p:to>
                                        <p:strVal val="visible"/>
                                      </p:to>
                                    </p:set>
                                    <p:anim calcmode="lin" valueType="num">
                                      <p:cBhvr>
                                        <p:cTn id="46" dur="500" fill="hold"/>
                                        <p:tgtEl>
                                          <p:spTgt spid="39"/>
                                        </p:tgtEl>
                                        <p:attrNameLst>
                                          <p:attrName>ppt_w</p:attrName>
                                        </p:attrNameLst>
                                      </p:cBhvr>
                                      <p:tavLst>
                                        <p:tav tm="0">
                                          <p:val>
                                            <p:fltVal val="0"/>
                                          </p:val>
                                        </p:tav>
                                        <p:tav tm="100000">
                                          <p:val>
                                            <p:strVal val="#ppt_w"/>
                                          </p:val>
                                        </p:tav>
                                      </p:tavLst>
                                    </p:anim>
                                    <p:anim calcmode="lin" valueType="num">
                                      <p:cBhvr>
                                        <p:cTn id="47" dur="500" fill="hold"/>
                                        <p:tgtEl>
                                          <p:spTgt spid="39"/>
                                        </p:tgtEl>
                                        <p:attrNameLst>
                                          <p:attrName>ppt_h</p:attrName>
                                        </p:attrNameLst>
                                      </p:cBhvr>
                                      <p:tavLst>
                                        <p:tav tm="0">
                                          <p:val>
                                            <p:fltVal val="0"/>
                                          </p:val>
                                        </p:tav>
                                        <p:tav tm="100000">
                                          <p:val>
                                            <p:strVal val="#ppt_h"/>
                                          </p:val>
                                        </p:tav>
                                      </p:tavLst>
                                    </p:anim>
                                    <p:animEffect transition="in" filter="fade">
                                      <p:cBhvr>
                                        <p:cTn id="48" dur="500"/>
                                        <p:tgtEl>
                                          <p:spTgt spid="39"/>
                                        </p:tgtEl>
                                      </p:cBhvr>
                                    </p:animEffect>
                                  </p:childTnLst>
                                </p:cTn>
                              </p:par>
                              <p:par>
                                <p:cTn id="49" presetID="53" presetClass="entr" presetSubtype="16" fill="hold" nodeType="withEffect">
                                  <p:stCondLst>
                                    <p:cond delay="450"/>
                                  </p:stCondLst>
                                  <p:childTnLst>
                                    <p:set>
                                      <p:cBhvr>
                                        <p:cTn id="50" dur="1" fill="hold">
                                          <p:stCondLst>
                                            <p:cond delay="0"/>
                                          </p:stCondLst>
                                        </p:cTn>
                                        <p:tgtEl>
                                          <p:spTgt spid="42"/>
                                        </p:tgtEl>
                                        <p:attrNameLst>
                                          <p:attrName>style.visibility</p:attrName>
                                        </p:attrNameLst>
                                      </p:cBhvr>
                                      <p:to>
                                        <p:strVal val="visible"/>
                                      </p:to>
                                    </p:set>
                                    <p:anim calcmode="lin" valueType="num">
                                      <p:cBhvr>
                                        <p:cTn id="51" dur="500" fill="hold"/>
                                        <p:tgtEl>
                                          <p:spTgt spid="42"/>
                                        </p:tgtEl>
                                        <p:attrNameLst>
                                          <p:attrName>ppt_w</p:attrName>
                                        </p:attrNameLst>
                                      </p:cBhvr>
                                      <p:tavLst>
                                        <p:tav tm="0">
                                          <p:val>
                                            <p:fltVal val="0"/>
                                          </p:val>
                                        </p:tav>
                                        <p:tav tm="100000">
                                          <p:val>
                                            <p:strVal val="#ppt_w"/>
                                          </p:val>
                                        </p:tav>
                                      </p:tavLst>
                                    </p:anim>
                                    <p:anim calcmode="lin" valueType="num">
                                      <p:cBhvr>
                                        <p:cTn id="52" dur="500" fill="hold"/>
                                        <p:tgtEl>
                                          <p:spTgt spid="42"/>
                                        </p:tgtEl>
                                        <p:attrNameLst>
                                          <p:attrName>ppt_h</p:attrName>
                                        </p:attrNameLst>
                                      </p:cBhvr>
                                      <p:tavLst>
                                        <p:tav tm="0">
                                          <p:val>
                                            <p:fltVal val="0"/>
                                          </p:val>
                                        </p:tav>
                                        <p:tav tm="100000">
                                          <p:val>
                                            <p:strVal val="#ppt_h"/>
                                          </p:val>
                                        </p:tav>
                                      </p:tavLst>
                                    </p:anim>
                                    <p:animEffect transition="in" filter="fade">
                                      <p:cBhvr>
                                        <p:cTn id="53" dur="500"/>
                                        <p:tgtEl>
                                          <p:spTgt spid="42"/>
                                        </p:tgtEl>
                                      </p:cBhvr>
                                    </p:animEffect>
                                  </p:childTnLst>
                                </p:cTn>
                              </p:par>
                              <p:par>
                                <p:cTn id="54" presetID="53" presetClass="entr" presetSubtype="16" fill="hold" nodeType="withEffect">
                                  <p:stCondLst>
                                    <p:cond delay="600"/>
                                  </p:stCondLst>
                                  <p:childTnLst>
                                    <p:set>
                                      <p:cBhvr>
                                        <p:cTn id="55" dur="1" fill="hold">
                                          <p:stCondLst>
                                            <p:cond delay="0"/>
                                          </p:stCondLst>
                                        </p:cTn>
                                        <p:tgtEl>
                                          <p:spTgt spid="45"/>
                                        </p:tgtEl>
                                        <p:attrNameLst>
                                          <p:attrName>style.visibility</p:attrName>
                                        </p:attrNameLst>
                                      </p:cBhvr>
                                      <p:to>
                                        <p:strVal val="visible"/>
                                      </p:to>
                                    </p:set>
                                    <p:anim calcmode="lin" valueType="num">
                                      <p:cBhvr>
                                        <p:cTn id="56" dur="500" fill="hold"/>
                                        <p:tgtEl>
                                          <p:spTgt spid="45"/>
                                        </p:tgtEl>
                                        <p:attrNameLst>
                                          <p:attrName>ppt_w</p:attrName>
                                        </p:attrNameLst>
                                      </p:cBhvr>
                                      <p:tavLst>
                                        <p:tav tm="0">
                                          <p:val>
                                            <p:fltVal val="0"/>
                                          </p:val>
                                        </p:tav>
                                        <p:tav tm="100000">
                                          <p:val>
                                            <p:strVal val="#ppt_w"/>
                                          </p:val>
                                        </p:tav>
                                      </p:tavLst>
                                    </p:anim>
                                    <p:anim calcmode="lin" valueType="num">
                                      <p:cBhvr>
                                        <p:cTn id="57" dur="500" fill="hold"/>
                                        <p:tgtEl>
                                          <p:spTgt spid="45"/>
                                        </p:tgtEl>
                                        <p:attrNameLst>
                                          <p:attrName>ppt_h</p:attrName>
                                        </p:attrNameLst>
                                      </p:cBhvr>
                                      <p:tavLst>
                                        <p:tav tm="0">
                                          <p:val>
                                            <p:fltVal val="0"/>
                                          </p:val>
                                        </p:tav>
                                        <p:tav tm="100000">
                                          <p:val>
                                            <p:strVal val="#ppt_h"/>
                                          </p:val>
                                        </p:tav>
                                      </p:tavLst>
                                    </p:anim>
                                    <p:animEffect transition="in" filter="fade">
                                      <p:cBhvr>
                                        <p:cTn id="58" dur="500"/>
                                        <p:tgtEl>
                                          <p:spTgt spid="45"/>
                                        </p:tgtEl>
                                      </p:cBhvr>
                                    </p:animEffect>
                                  </p:childTnLst>
                                </p:cTn>
                              </p:par>
                            </p:childTnLst>
                          </p:cTn>
                        </p:par>
                        <p:par>
                          <p:cTn id="59" fill="hold">
                            <p:stCondLst>
                              <p:cond delay="1000"/>
                            </p:stCondLst>
                            <p:childTnLst>
                              <p:par>
                                <p:cTn id="60" presetID="12" presetClass="entr" presetSubtype="8" fill="hold" nodeType="afterEffect">
                                  <p:stCondLst>
                                    <p:cond delay="0"/>
                                  </p:stCondLst>
                                  <p:childTnLst>
                                    <p:set>
                                      <p:cBhvr>
                                        <p:cTn id="61" dur="1" fill="hold">
                                          <p:stCondLst>
                                            <p:cond delay="0"/>
                                          </p:stCondLst>
                                        </p:cTn>
                                        <p:tgtEl>
                                          <p:spTgt spid="9"/>
                                        </p:tgtEl>
                                        <p:attrNameLst>
                                          <p:attrName>style.visibility</p:attrName>
                                        </p:attrNameLst>
                                      </p:cBhvr>
                                      <p:to>
                                        <p:strVal val="visible"/>
                                      </p:to>
                                    </p:set>
                                    <p:anim calcmode="lin" valueType="num">
                                      <p:cBhvr additive="base">
                                        <p:cTn id="62" dur="500"/>
                                        <p:tgtEl>
                                          <p:spTgt spid="9"/>
                                        </p:tgtEl>
                                        <p:attrNameLst>
                                          <p:attrName>ppt_x</p:attrName>
                                        </p:attrNameLst>
                                      </p:cBhvr>
                                      <p:tavLst>
                                        <p:tav tm="0">
                                          <p:val>
                                            <p:strVal val="#ppt_x-#ppt_w*1.125000"/>
                                          </p:val>
                                        </p:tav>
                                        <p:tav tm="100000">
                                          <p:val>
                                            <p:strVal val="#ppt_x"/>
                                          </p:val>
                                        </p:tav>
                                      </p:tavLst>
                                    </p:anim>
                                    <p:animEffect transition="in" filter="wipe(right)">
                                      <p:cBhvr>
                                        <p:cTn id="63" dur="500"/>
                                        <p:tgtEl>
                                          <p:spTgt spid="9"/>
                                        </p:tgtEl>
                                      </p:cBhvr>
                                    </p:animEffect>
                                  </p:childTnLst>
                                </p:cTn>
                              </p:par>
                              <p:par>
                                <p:cTn id="64" presetID="12" presetClass="entr" presetSubtype="8" fill="hold" nodeType="withEffect">
                                  <p:stCondLst>
                                    <p:cond delay="0"/>
                                  </p:stCondLst>
                                  <p:childTnLst>
                                    <p:set>
                                      <p:cBhvr>
                                        <p:cTn id="65" dur="1" fill="hold">
                                          <p:stCondLst>
                                            <p:cond delay="0"/>
                                          </p:stCondLst>
                                        </p:cTn>
                                        <p:tgtEl>
                                          <p:spTgt spid="14"/>
                                        </p:tgtEl>
                                        <p:attrNameLst>
                                          <p:attrName>style.visibility</p:attrName>
                                        </p:attrNameLst>
                                      </p:cBhvr>
                                      <p:to>
                                        <p:strVal val="visible"/>
                                      </p:to>
                                    </p:set>
                                    <p:anim calcmode="lin" valueType="num">
                                      <p:cBhvr additive="base">
                                        <p:cTn id="66" dur="500"/>
                                        <p:tgtEl>
                                          <p:spTgt spid="14"/>
                                        </p:tgtEl>
                                        <p:attrNameLst>
                                          <p:attrName>ppt_x</p:attrName>
                                        </p:attrNameLst>
                                      </p:cBhvr>
                                      <p:tavLst>
                                        <p:tav tm="0">
                                          <p:val>
                                            <p:strVal val="#ppt_x-#ppt_w*1.125000"/>
                                          </p:val>
                                        </p:tav>
                                        <p:tav tm="100000">
                                          <p:val>
                                            <p:strVal val="#ppt_x"/>
                                          </p:val>
                                        </p:tav>
                                      </p:tavLst>
                                    </p:anim>
                                    <p:animEffect transition="in" filter="wipe(right)">
                                      <p:cBhvr>
                                        <p:cTn id="67" dur="500"/>
                                        <p:tgtEl>
                                          <p:spTgt spid="14"/>
                                        </p:tgtEl>
                                      </p:cBhvr>
                                    </p:animEffect>
                                  </p:childTnLst>
                                </p:cTn>
                              </p:par>
                              <p:par>
                                <p:cTn id="68" presetID="12" presetClass="entr" presetSubtype="8" fill="hold" nodeType="withEffect">
                                  <p:stCondLst>
                                    <p:cond delay="0"/>
                                  </p:stCondLst>
                                  <p:childTnLst>
                                    <p:set>
                                      <p:cBhvr>
                                        <p:cTn id="69" dur="1" fill="hold">
                                          <p:stCondLst>
                                            <p:cond delay="0"/>
                                          </p:stCondLst>
                                        </p:cTn>
                                        <p:tgtEl>
                                          <p:spTgt spid="19"/>
                                        </p:tgtEl>
                                        <p:attrNameLst>
                                          <p:attrName>style.visibility</p:attrName>
                                        </p:attrNameLst>
                                      </p:cBhvr>
                                      <p:to>
                                        <p:strVal val="visible"/>
                                      </p:to>
                                    </p:set>
                                    <p:anim calcmode="lin" valueType="num">
                                      <p:cBhvr additive="base">
                                        <p:cTn id="70" dur="500"/>
                                        <p:tgtEl>
                                          <p:spTgt spid="19"/>
                                        </p:tgtEl>
                                        <p:attrNameLst>
                                          <p:attrName>ppt_x</p:attrName>
                                        </p:attrNameLst>
                                      </p:cBhvr>
                                      <p:tavLst>
                                        <p:tav tm="0">
                                          <p:val>
                                            <p:strVal val="#ppt_x-#ppt_w*1.125000"/>
                                          </p:val>
                                        </p:tav>
                                        <p:tav tm="100000">
                                          <p:val>
                                            <p:strVal val="#ppt_x"/>
                                          </p:val>
                                        </p:tav>
                                      </p:tavLst>
                                    </p:anim>
                                    <p:animEffect transition="in" filter="wipe(right)">
                                      <p:cBhvr>
                                        <p:cTn id="71" dur="500"/>
                                        <p:tgtEl>
                                          <p:spTgt spid="19"/>
                                        </p:tgtEl>
                                      </p:cBhvr>
                                    </p:animEffect>
                                  </p:childTnLst>
                                </p:cTn>
                              </p:par>
                              <p:par>
                                <p:cTn id="72" presetID="12" presetClass="entr" presetSubtype="8" fill="hold" nodeType="withEffect">
                                  <p:stCondLst>
                                    <p:cond delay="0"/>
                                  </p:stCondLst>
                                  <p:childTnLst>
                                    <p:set>
                                      <p:cBhvr>
                                        <p:cTn id="73" dur="1" fill="hold">
                                          <p:stCondLst>
                                            <p:cond delay="0"/>
                                          </p:stCondLst>
                                        </p:cTn>
                                        <p:tgtEl>
                                          <p:spTgt spid="24"/>
                                        </p:tgtEl>
                                        <p:attrNameLst>
                                          <p:attrName>style.visibility</p:attrName>
                                        </p:attrNameLst>
                                      </p:cBhvr>
                                      <p:to>
                                        <p:strVal val="visible"/>
                                      </p:to>
                                    </p:set>
                                    <p:anim calcmode="lin" valueType="num">
                                      <p:cBhvr additive="base">
                                        <p:cTn id="74" dur="500"/>
                                        <p:tgtEl>
                                          <p:spTgt spid="24"/>
                                        </p:tgtEl>
                                        <p:attrNameLst>
                                          <p:attrName>ppt_x</p:attrName>
                                        </p:attrNameLst>
                                      </p:cBhvr>
                                      <p:tavLst>
                                        <p:tav tm="0">
                                          <p:val>
                                            <p:strVal val="#ppt_x-#ppt_w*1.125000"/>
                                          </p:val>
                                        </p:tav>
                                        <p:tav tm="100000">
                                          <p:val>
                                            <p:strVal val="#ppt_x"/>
                                          </p:val>
                                        </p:tav>
                                      </p:tavLst>
                                    </p:anim>
                                    <p:animEffect transition="in" filter="wipe(right)">
                                      <p:cBhvr>
                                        <p:cTn id="75" dur="500"/>
                                        <p:tgtEl>
                                          <p:spTgt spid="24"/>
                                        </p:tgtEl>
                                      </p:cBhvr>
                                    </p:animEffect>
                                  </p:childTnLst>
                                </p:cTn>
                              </p:par>
                              <p:par>
                                <p:cTn id="76" presetID="12" presetClass="entr" presetSubtype="8" fill="hold" nodeType="withEffect">
                                  <p:stCondLst>
                                    <p:cond delay="0"/>
                                  </p:stCondLst>
                                  <p:childTnLst>
                                    <p:set>
                                      <p:cBhvr>
                                        <p:cTn id="77" dur="1" fill="hold">
                                          <p:stCondLst>
                                            <p:cond delay="0"/>
                                          </p:stCondLst>
                                        </p:cTn>
                                        <p:tgtEl>
                                          <p:spTgt spid="29"/>
                                        </p:tgtEl>
                                        <p:attrNameLst>
                                          <p:attrName>style.visibility</p:attrName>
                                        </p:attrNameLst>
                                      </p:cBhvr>
                                      <p:to>
                                        <p:strVal val="visible"/>
                                      </p:to>
                                    </p:set>
                                    <p:anim calcmode="lin" valueType="num">
                                      <p:cBhvr additive="base">
                                        <p:cTn id="78" dur="500"/>
                                        <p:tgtEl>
                                          <p:spTgt spid="29"/>
                                        </p:tgtEl>
                                        <p:attrNameLst>
                                          <p:attrName>ppt_x</p:attrName>
                                        </p:attrNameLst>
                                      </p:cBhvr>
                                      <p:tavLst>
                                        <p:tav tm="0">
                                          <p:val>
                                            <p:strVal val="#ppt_x-#ppt_w*1.125000"/>
                                          </p:val>
                                        </p:tav>
                                        <p:tav tm="100000">
                                          <p:val>
                                            <p:strVal val="#ppt_x"/>
                                          </p:val>
                                        </p:tav>
                                      </p:tavLst>
                                    </p:anim>
                                    <p:animEffect transition="in" filter="wipe(right)">
                                      <p:cBhvr>
                                        <p:cTn id="79" dur="500"/>
                                        <p:tgtEl>
                                          <p:spTgt spid="29"/>
                                        </p:tgtEl>
                                      </p:cBhvr>
                                    </p:animEffect>
                                  </p:childTnLst>
                                </p:cTn>
                              </p:par>
                            </p:childTnLst>
                          </p:cTn>
                        </p:par>
                        <p:par>
                          <p:cTn id="80" fill="hold">
                            <p:stCondLst>
                              <p:cond delay="1500"/>
                            </p:stCondLst>
                            <p:childTnLst>
                              <p:par>
                                <p:cTn id="81" presetID="2" presetClass="entr" presetSubtype="2" fill="hold" grpId="0" nodeType="afterEffect">
                                  <p:stCondLst>
                                    <p:cond delay="0"/>
                                  </p:stCondLst>
                                  <p:childTnLst>
                                    <p:set>
                                      <p:cBhvr>
                                        <p:cTn id="82" dur="1" fill="hold">
                                          <p:stCondLst>
                                            <p:cond delay="0"/>
                                          </p:stCondLst>
                                        </p:cTn>
                                        <p:tgtEl>
                                          <p:spTgt spid="12"/>
                                        </p:tgtEl>
                                        <p:attrNameLst>
                                          <p:attrName>style.visibility</p:attrName>
                                        </p:attrNameLst>
                                      </p:cBhvr>
                                      <p:to>
                                        <p:strVal val="visible"/>
                                      </p:to>
                                    </p:set>
                                    <p:anim calcmode="lin" valueType="num">
                                      <p:cBhvr additive="base">
                                        <p:cTn id="83" dur="500" fill="hold"/>
                                        <p:tgtEl>
                                          <p:spTgt spid="12"/>
                                        </p:tgtEl>
                                        <p:attrNameLst>
                                          <p:attrName>ppt_x</p:attrName>
                                        </p:attrNameLst>
                                      </p:cBhvr>
                                      <p:tavLst>
                                        <p:tav tm="0">
                                          <p:val>
                                            <p:strVal val="1+#ppt_w/2"/>
                                          </p:val>
                                        </p:tav>
                                        <p:tav tm="100000">
                                          <p:val>
                                            <p:strVal val="#ppt_x"/>
                                          </p:val>
                                        </p:tav>
                                      </p:tavLst>
                                    </p:anim>
                                    <p:anim calcmode="lin" valueType="num">
                                      <p:cBhvr additive="base">
                                        <p:cTn id="84" dur="500" fill="hold"/>
                                        <p:tgtEl>
                                          <p:spTgt spid="12"/>
                                        </p:tgtEl>
                                        <p:attrNameLst>
                                          <p:attrName>ppt_y</p:attrName>
                                        </p:attrNameLst>
                                      </p:cBhvr>
                                      <p:tavLst>
                                        <p:tav tm="0">
                                          <p:val>
                                            <p:strVal val="#ppt_y"/>
                                          </p:val>
                                        </p:tav>
                                        <p:tav tm="100000">
                                          <p:val>
                                            <p:strVal val="#ppt_y"/>
                                          </p:val>
                                        </p:tav>
                                      </p:tavLst>
                                    </p:anim>
                                  </p:childTnLst>
                                </p:cTn>
                              </p:par>
                              <p:par>
                                <p:cTn id="85" presetID="2" presetClass="entr" presetSubtype="2" fill="hold" grpId="0" nodeType="withEffect">
                                  <p:stCondLst>
                                    <p:cond delay="150"/>
                                  </p:stCondLst>
                                  <p:childTnLst>
                                    <p:set>
                                      <p:cBhvr>
                                        <p:cTn id="86" dur="1" fill="hold">
                                          <p:stCondLst>
                                            <p:cond delay="0"/>
                                          </p:stCondLst>
                                        </p:cTn>
                                        <p:tgtEl>
                                          <p:spTgt spid="17"/>
                                        </p:tgtEl>
                                        <p:attrNameLst>
                                          <p:attrName>style.visibility</p:attrName>
                                        </p:attrNameLst>
                                      </p:cBhvr>
                                      <p:to>
                                        <p:strVal val="visible"/>
                                      </p:to>
                                    </p:set>
                                    <p:anim calcmode="lin" valueType="num">
                                      <p:cBhvr additive="base">
                                        <p:cTn id="87" dur="500" fill="hold"/>
                                        <p:tgtEl>
                                          <p:spTgt spid="17"/>
                                        </p:tgtEl>
                                        <p:attrNameLst>
                                          <p:attrName>ppt_x</p:attrName>
                                        </p:attrNameLst>
                                      </p:cBhvr>
                                      <p:tavLst>
                                        <p:tav tm="0">
                                          <p:val>
                                            <p:strVal val="1+#ppt_w/2"/>
                                          </p:val>
                                        </p:tav>
                                        <p:tav tm="100000">
                                          <p:val>
                                            <p:strVal val="#ppt_x"/>
                                          </p:val>
                                        </p:tav>
                                      </p:tavLst>
                                    </p:anim>
                                    <p:anim calcmode="lin" valueType="num">
                                      <p:cBhvr additive="base">
                                        <p:cTn id="88" dur="500" fill="hold"/>
                                        <p:tgtEl>
                                          <p:spTgt spid="17"/>
                                        </p:tgtEl>
                                        <p:attrNameLst>
                                          <p:attrName>ppt_y</p:attrName>
                                        </p:attrNameLst>
                                      </p:cBhvr>
                                      <p:tavLst>
                                        <p:tav tm="0">
                                          <p:val>
                                            <p:strVal val="#ppt_y"/>
                                          </p:val>
                                        </p:tav>
                                        <p:tav tm="100000">
                                          <p:val>
                                            <p:strVal val="#ppt_y"/>
                                          </p:val>
                                        </p:tav>
                                      </p:tavLst>
                                    </p:anim>
                                  </p:childTnLst>
                                </p:cTn>
                              </p:par>
                              <p:par>
                                <p:cTn id="89" presetID="2" presetClass="entr" presetSubtype="2" fill="hold" grpId="0" nodeType="withEffect">
                                  <p:stCondLst>
                                    <p:cond delay="300"/>
                                  </p:stCondLst>
                                  <p:childTnLst>
                                    <p:set>
                                      <p:cBhvr>
                                        <p:cTn id="90" dur="1" fill="hold">
                                          <p:stCondLst>
                                            <p:cond delay="0"/>
                                          </p:stCondLst>
                                        </p:cTn>
                                        <p:tgtEl>
                                          <p:spTgt spid="22"/>
                                        </p:tgtEl>
                                        <p:attrNameLst>
                                          <p:attrName>style.visibility</p:attrName>
                                        </p:attrNameLst>
                                      </p:cBhvr>
                                      <p:to>
                                        <p:strVal val="visible"/>
                                      </p:to>
                                    </p:set>
                                    <p:anim calcmode="lin" valueType="num">
                                      <p:cBhvr additive="base">
                                        <p:cTn id="91" dur="500" fill="hold"/>
                                        <p:tgtEl>
                                          <p:spTgt spid="22"/>
                                        </p:tgtEl>
                                        <p:attrNameLst>
                                          <p:attrName>ppt_x</p:attrName>
                                        </p:attrNameLst>
                                      </p:cBhvr>
                                      <p:tavLst>
                                        <p:tav tm="0">
                                          <p:val>
                                            <p:strVal val="1+#ppt_w/2"/>
                                          </p:val>
                                        </p:tav>
                                        <p:tav tm="100000">
                                          <p:val>
                                            <p:strVal val="#ppt_x"/>
                                          </p:val>
                                        </p:tav>
                                      </p:tavLst>
                                    </p:anim>
                                    <p:anim calcmode="lin" valueType="num">
                                      <p:cBhvr additive="base">
                                        <p:cTn id="92" dur="500" fill="hold"/>
                                        <p:tgtEl>
                                          <p:spTgt spid="22"/>
                                        </p:tgtEl>
                                        <p:attrNameLst>
                                          <p:attrName>ppt_y</p:attrName>
                                        </p:attrNameLst>
                                      </p:cBhvr>
                                      <p:tavLst>
                                        <p:tav tm="0">
                                          <p:val>
                                            <p:strVal val="#ppt_y"/>
                                          </p:val>
                                        </p:tav>
                                        <p:tav tm="100000">
                                          <p:val>
                                            <p:strVal val="#ppt_y"/>
                                          </p:val>
                                        </p:tav>
                                      </p:tavLst>
                                    </p:anim>
                                  </p:childTnLst>
                                </p:cTn>
                              </p:par>
                              <p:par>
                                <p:cTn id="93" presetID="2" presetClass="entr" presetSubtype="2" fill="hold" grpId="0" nodeType="withEffect">
                                  <p:stCondLst>
                                    <p:cond delay="450"/>
                                  </p:stCondLst>
                                  <p:childTnLst>
                                    <p:set>
                                      <p:cBhvr>
                                        <p:cTn id="94" dur="1" fill="hold">
                                          <p:stCondLst>
                                            <p:cond delay="0"/>
                                          </p:stCondLst>
                                        </p:cTn>
                                        <p:tgtEl>
                                          <p:spTgt spid="27"/>
                                        </p:tgtEl>
                                        <p:attrNameLst>
                                          <p:attrName>style.visibility</p:attrName>
                                        </p:attrNameLst>
                                      </p:cBhvr>
                                      <p:to>
                                        <p:strVal val="visible"/>
                                      </p:to>
                                    </p:set>
                                    <p:anim calcmode="lin" valueType="num">
                                      <p:cBhvr additive="base">
                                        <p:cTn id="95" dur="500" fill="hold"/>
                                        <p:tgtEl>
                                          <p:spTgt spid="27"/>
                                        </p:tgtEl>
                                        <p:attrNameLst>
                                          <p:attrName>ppt_x</p:attrName>
                                        </p:attrNameLst>
                                      </p:cBhvr>
                                      <p:tavLst>
                                        <p:tav tm="0">
                                          <p:val>
                                            <p:strVal val="1+#ppt_w/2"/>
                                          </p:val>
                                        </p:tav>
                                        <p:tav tm="100000">
                                          <p:val>
                                            <p:strVal val="#ppt_x"/>
                                          </p:val>
                                        </p:tav>
                                      </p:tavLst>
                                    </p:anim>
                                    <p:anim calcmode="lin" valueType="num">
                                      <p:cBhvr additive="base">
                                        <p:cTn id="96" dur="500" fill="hold"/>
                                        <p:tgtEl>
                                          <p:spTgt spid="27"/>
                                        </p:tgtEl>
                                        <p:attrNameLst>
                                          <p:attrName>ppt_y</p:attrName>
                                        </p:attrNameLst>
                                      </p:cBhvr>
                                      <p:tavLst>
                                        <p:tav tm="0">
                                          <p:val>
                                            <p:strVal val="#ppt_y"/>
                                          </p:val>
                                        </p:tav>
                                        <p:tav tm="100000">
                                          <p:val>
                                            <p:strVal val="#ppt_y"/>
                                          </p:val>
                                        </p:tav>
                                      </p:tavLst>
                                    </p:anim>
                                  </p:childTnLst>
                                </p:cTn>
                              </p:par>
                              <p:par>
                                <p:cTn id="97" presetID="2" presetClass="entr" presetSubtype="2" fill="hold" grpId="0" nodeType="withEffect">
                                  <p:stCondLst>
                                    <p:cond delay="600"/>
                                  </p:stCondLst>
                                  <p:childTnLst>
                                    <p:set>
                                      <p:cBhvr>
                                        <p:cTn id="98" dur="1" fill="hold">
                                          <p:stCondLst>
                                            <p:cond delay="0"/>
                                          </p:stCondLst>
                                        </p:cTn>
                                        <p:tgtEl>
                                          <p:spTgt spid="32"/>
                                        </p:tgtEl>
                                        <p:attrNameLst>
                                          <p:attrName>style.visibility</p:attrName>
                                        </p:attrNameLst>
                                      </p:cBhvr>
                                      <p:to>
                                        <p:strVal val="visible"/>
                                      </p:to>
                                    </p:set>
                                    <p:anim calcmode="lin" valueType="num">
                                      <p:cBhvr additive="base">
                                        <p:cTn id="99" dur="500" fill="hold"/>
                                        <p:tgtEl>
                                          <p:spTgt spid="32"/>
                                        </p:tgtEl>
                                        <p:attrNameLst>
                                          <p:attrName>ppt_x</p:attrName>
                                        </p:attrNameLst>
                                      </p:cBhvr>
                                      <p:tavLst>
                                        <p:tav tm="0">
                                          <p:val>
                                            <p:strVal val="1+#ppt_w/2"/>
                                          </p:val>
                                        </p:tav>
                                        <p:tav tm="100000">
                                          <p:val>
                                            <p:strVal val="#ppt_x"/>
                                          </p:val>
                                        </p:tav>
                                      </p:tavLst>
                                    </p:anim>
                                    <p:anim calcmode="lin" valueType="num">
                                      <p:cBhvr additive="base">
                                        <p:cTn id="100" dur="5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2" grpId="0"/>
      <p:bldP spid="13" grpId="0"/>
      <p:bldP spid="17" grpId="0"/>
      <p:bldP spid="18" grpId="0"/>
      <p:bldP spid="22" grpId="0"/>
      <p:bldP spid="23" grpId="0"/>
      <p:bldP spid="27" grpId="0"/>
      <p:bldP spid="28" grpId="0"/>
      <p:bldP spid="3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4"/>
          <p:cNvSpPr txBox="1"/>
          <p:nvPr/>
        </p:nvSpPr>
        <p:spPr>
          <a:xfrm>
            <a:off x="913009" y="517895"/>
            <a:ext cx="6017180" cy="406144"/>
          </a:xfrm>
          <a:prstGeom prst="rect">
            <a:avLst/>
          </a:prstGeom>
        </p:spPr>
        <p:txBody>
          <a:bodyPr vert="horz" lIns="91440" tIns="45720" rIns="91440" bIns="45720" rtlCol="0" anchor="ctr">
            <a:noAutofit/>
          </a:bodyPr>
          <a:lstStyle>
            <a:defPPr>
              <a:defRPr lang="zh-CN"/>
            </a:defPPr>
            <a:lvl1pPr defTabSz="914400">
              <a:spcBef>
                <a:spcPct val="0"/>
              </a:spcBef>
              <a:buNone/>
              <a:defRPr sz="2800" b="1">
                <a:solidFill>
                  <a:srgbClr val="2C3637"/>
                </a:solidFill>
                <a:latin typeface="微软雅黑" panose="020B0503020204020204" pitchFamily="34" charset="-122"/>
                <a:ea typeface="微软雅黑" panose="020B0503020204020204" pitchFamily="34" charset="-122"/>
                <a:cs typeface="+mj-cs"/>
              </a:defRPr>
            </a:lvl1pPr>
          </a:lstStyle>
          <a:p>
            <a:r>
              <a:rPr lang="zh-CN" altLang="en-US" dirty="0">
                <a:solidFill>
                  <a:schemeClr val="bg1">
                    <a:lumMod val="95000"/>
                  </a:schemeClr>
                </a:solidFill>
              </a:rPr>
              <a:t>目标预测  </a:t>
            </a:r>
            <a:r>
              <a:rPr lang="en-US" altLang="zh-CN" dirty="0">
                <a:solidFill>
                  <a:schemeClr val="bg1">
                    <a:lumMod val="95000"/>
                  </a:schemeClr>
                </a:solidFill>
              </a:rPr>
              <a:t>|  </a:t>
            </a:r>
            <a:r>
              <a:rPr lang="en-US" altLang="zh-CN" sz="2000" dirty="0">
                <a:solidFill>
                  <a:schemeClr val="bg1">
                    <a:lumMod val="95000"/>
                  </a:schemeClr>
                </a:solidFill>
              </a:rPr>
              <a:t>OBJECTIVE TO PREDICT</a:t>
            </a:r>
            <a:endParaRPr lang="zh-CN" altLang="en-US" sz="2000" dirty="0">
              <a:solidFill>
                <a:schemeClr val="bg1">
                  <a:lumMod val="95000"/>
                </a:schemeClr>
              </a:solidFill>
            </a:endParaRPr>
          </a:p>
        </p:txBody>
      </p:sp>
      <p:grpSp>
        <p:nvGrpSpPr>
          <p:cNvPr id="3" name="组合 2"/>
          <p:cNvGrpSpPr/>
          <p:nvPr/>
        </p:nvGrpSpPr>
        <p:grpSpPr>
          <a:xfrm>
            <a:off x="562057" y="563191"/>
            <a:ext cx="288032" cy="288032"/>
            <a:chOff x="624979" y="908720"/>
            <a:chExt cx="288032" cy="288032"/>
          </a:xfrm>
        </p:grpSpPr>
        <p:cxnSp>
          <p:nvCxnSpPr>
            <p:cNvPr id="4" name="直接连接符 3"/>
            <p:cNvCxnSpPr/>
            <p:nvPr/>
          </p:nvCxnSpPr>
          <p:spPr>
            <a:xfrm>
              <a:off x="624979" y="1196752"/>
              <a:ext cx="288032"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V="1">
              <a:off x="911622" y="908720"/>
              <a:ext cx="0" cy="288032"/>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flipV="1">
              <a:off x="696987" y="980728"/>
              <a:ext cx="216024" cy="216024"/>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sp>
        <p:nvSpPr>
          <p:cNvPr id="7" name="矩形 6"/>
          <p:cNvSpPr/>
          <p:nvPr/>
        </p:nvSpPr>
        <p:spPr>
          <a:xfrm>
            <a:off x="0" y="1412957"/>
            <a:ext cx="5428013" cy="5144254"/>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矩形 7"/>
          <p:cNvSpPr/>
          <p:nvPr/>
        </p:nvSpPr>
        <p:spPr>
          <a:xfrm>
            <a:off x="-1" y="1412957"/>
            <a:ext cx="2692581" cy="91950"/>
          </a:xfrm>
          <a:prstGeom prst="rect">
            <a:avLst/>
          </a:prstGeom>
          <a:solidFill>
            <a:srgbClr val="01A0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cs typeface="+mn-ea"/>
              <a:sym typeface="+mn-lt"/>
            </a:endParaRPr>
          </a:p>
        </p:txBody>
      </p:sp>
      <p:sp>
        <p:nvSpPr>
          <p:cNvPr id="9" name="矩形 8"/>
          <p:cNvSpPr/>
          <p:nvPr/>
        </p:nvSpPr>
        <p:spPr>
          <a:xfrm>
            <a:off x="4267200" y="5486400"/>
            <a:ext cx="3139440" cy="868680"/>
          </a:xfrm>
          <a:prstGeom prst="rect">
            <a:avLst/>
          </a:prstGeom>
          <a:solidFill>
            <a:srgbClr val="759D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文本框 9"/>
          <p:cNvSpPr txBox="1"/>
          <p:nvPr/>
        </p:nvSpPr>
        <p:spPr>
          <a:xfrm>
            <a:off x="4807669" y="5554980"/>
            <a:ext cx="2812331" cy="461665"/>
          </a:xfrm>
          <a:prstGeom prst="rect">
            <a:avLst/>
          </a:prstGeom>
          <a:noFill/>
        </p:spPr>
        <p:txBody>
          <a:bodyPr wrap="square" rtlCol="0">
            <a:spAutoFit/>
          </a:bodyPr>
          <a:lstStyle/>
          <a:p>
            <a:pPr algn="ctr"/>
            <a:r>
              <a:rPr lang="en-US" altLang="zh-CN" sz="2400" dirty="0">
                <a:solidFill>
                  <a:schemeClr val="bg1"/>
                </a:solidFill>
                <a:cs typeface="+mn-ea"/>
                <a:sym typeface="+mn-lt"/>
              </a:rPr>
              <a:t>YOUR TEXT HERE</a:t>
            </a:r>
            <a:endParaRPr lang="zh-CN" altLang="en-US" sz="2400" dirty="0">
              <a:solidFill>
                <a:schemeClr val="bg1"/>
              </a:solidFill>
              <a:cs typeface="+mn-ea"/>
              <a:sym typeface="+mn-lt"/>
            </a:endParaRPr>
          </a:p>
        </p:txBody>
      </p:sp>
      <p:sp>
        <p:nvSpPr>
          <p:cNvPr id="11" name="矩形 10"/>
          <p:cNvSpPr/>
          <p:nvPr/>
        </p:nvSpPr>
        <p:spPr>
          <a:xfrm>
            <a:off x="5090930" y="5943600"/>
            <a:ext cx="2331087" cy="253916"/>
          </a:xfrm>
          <a:prstGeom prst="rect">
            <a:avLst/>
          </a:prstGeom>
        </p:spPr>
        <p:txBody>
          <a:bodyPr wrap="none">
            <a:spAutoFit/>
          </a:bodyPr>
          <a:lstStyle/>
          <a:p>
            <a:r>
              <a:rPr lang="en-US" altLang="zh-CN" sz="1050" dirty="0">
                <a:solidFill>
                  <a:schemeClr val="bg1"/>
                </a:solidFill>
                <a:cs typeface="+mn-ea"/>
                <a:sym typeface="+mn-lt"/>
              </a:rPr>
              <a:t>True mastery of any skill takes lifetime. </a:t>
            </a:r>
            <a:endParaRPr lang="zh-CN" altLang="en-US" sz="1200" dirty="0">
              <a:solidFill>
                <a:schemeClr val="bg1"/>
              </a:solidFill>
              <a:cs typeface="+mn-ea"/>
              <a:sym typeface="+mn-lt"/>
            </a:endParaRPr>
          </a:p>
        </p:txBody>
      </p:sp>
      <p:sp>
        <p:nvSpPr>
          <p:cNvPr id="12" name="文本框 11"/>
          <p:cNvSpPr txBox="1"/>
          <p:nvPr/>
        </p:nvSpPr>
        <p:spPr>
          <a:xfrm>
            <a:off x="6213834" y="2835390"/>
            <a:ext cx="5004728" cy="1392689"/>
          </a:xfrm>
          <a:prstGeom prst="rect">
            <a:avLst/>
          </a:prstGeom>
          <a:noFill/>
        </p:spPr>
        <p:txBody>
          <a:bodyPr wrap="square" rtlCol="0">
            <a:spAutoFit/>
          </a:bodyPr>
          <a:lstStyle/>
          <a:p>
            <a:pPr algn="just">
              <a:lnSpc>
                <a:spcPct val="130000"/>
              </a:lnSpc>
            </a:pPr>
            <a:r>
              <a:rPr lang="en-US" altLang="zh-CN" sz="1300" dirty="0">
                <a:solidFill>
                  <a:srgbClr val="3A3A3A"/>
                </a:solidFill>
                <a:cs typeface="+mn-ea"/>
                <a:sym typeface="+mn-lt"/>
              </a:rPr>
              <a:t>Do one thing at a time, and do well. Never forget to say “thanks”. Keep on going never give up. Whatever is worth doing is worth doing well. Believe in yourself. Believe in yourself. Action speak louder than words. Never say die. You cannot improve your past, but you can improve your future. Once time is wasted, life is wasted.</a:t>
            </a:r>
            <a:endParaRPr lang="zh-CN" altLang="en-US" sz="1300" b="1" dirty="0">
              <a:solidFill>
                <a:srgbClr val="3A3A3A"/>
              </a:solidFill>
              <a:cs typeface="+mn-ea"/>
              <a:sym typeface="+mn-lt"/>
            </a:endParaRPr>
          </a:p>
        </p:txBody>
      </p:sp>
      <p:grpSp>
        <p:nvGrpSpPr>
          <p:cNvPr id="13" name="组合 12"/>
          <p:cNvGrpSpPr/>
          <p:nvPr/>
        </p:nvGrpSpPr>
        <p:grpSpPr>
          <a:xfrm>
            <a:off x="6305274" y="2206882"/>
            <a:ext cx="580145" cy="580145"/>
            <a:chOff x="6406936" y="2433233"/>
            <a:chExt cx="794145" cy="794145"/>
          </a:xfrm>
        </p:grpSpPr>
        <p:sp>
          <p:nvSpPr>
            <p:cNvPr id="14" name="Oval 9"/>
            <p:cNvSpPr>
              <a:spLocks noChangeArrowheads="1"/>
            </p:cNvSpPr>
            <p:nvPr/>
          </p:nvSpPr>
          <p:spPr bwMode="auto">
            <a:xfrm>
              <a:off x="6406936" y="2433233"/>
              <a:ext cx="794145" cy="794145"/>
            </a:xfrm>
            <a:prstGeom prst="ellipse">
              <a:avLst/>
            </a:prstGeom>
            <a:solidFill>
              <a:srgbClr val="3A3A3A"/>
            </a:solidFill>
            <a:ln>
              <a:noFill/>
            </a:ln>
          </p:spPr>
          <p:txBody>
            <a:bodyPr vert="horz" wrap="square" lIns="91440" tIns="45720" rIns="91440" bIns="45720" numCol="1" anchor="t" anchorCtr="0" compatLnSpc="1"/>
            <a:lstStyle/>
            <a:p>
              <a:endParaRPr lang="zh-CN" altLang="en-US" kern="0">
                <a:solidFill>
                  <a:sysClr val="windowText" lastClr="000000"/>
                </a:solidFill>
                <a:cs typeface="+mn-ea"/>
                <a:sym typeface="+mn-lt"/>
              </a:endParaRPr>
            </a:p>
          </p:txBody>
        </p:sp>
        <p:sp>
          <p:nvSpPr>
            <p:cNvPr id="15" name="Oval 92"/>
            <p:cNvSpPr>
              <a:spLocks noChangeArrowheads="1"/>
            </p:cNvSpPr>
            <p:nvPr/>
          </p:nvSpPr>
          <p:spPr bwMode="auto">
            <a:xfrm>
              <a:off x="6406936" y="2433233"/>
              <a:ext cx="794145" cy="794145"/>
            </a:xfrm>
            <a:prstGeom prst="ellipse">
              <a:avLst/>
            </a:prstGeom>
          </p:spPr>
          <p:txBody>
            <a:bodyPr vert="horz" wrap="square" lIns="91440" tIns="45720" rIns="91440" bIns="45720" numCol="1" anchor="t" anchorCtr="0" compatLnSpc="1"/>
            <a:lstStyle/>
            <a:p>
              <a:pPr>
                <a:defRPr/>
              </a:pPr>
              <a:endParaRPr lang="zh-CN" altLang="en-US" kern="0" dirty="0">
                <a:solidFill>
                  <a:sysClr val="windowText" lastClr="000000"/>
                </a:solidFill>
                <a:cs typeface="+mn-ea"/>
                <a:sym typeface="+mn-lt"/>
              </a:endParaRPr>
            </a:p>
          </p:txBody>
        </p:sp>
        <p:sp>
          <p:nvSpPr>
            <p:cNvPr id="16" name="Freeform 162"/>
            <p:cNvSpPr>
              <a:spLocks noEditPoints="1"/>
            </p:cNvSpPr>
            <p:nvPr/>
          </p:nvSpPr>
          <p:spPr bwMode="auto">
            <a:xfrm>
              <a:off x="6585898" y="2614991"/>
              <a:ext cx="436220" cy="430628"/>
            </a:xfrm>
            <a:custGeom>
              <a:avLst/>
              <a:gdLst>
                <a:gd name="T0" fmla="*/ 132 w 132"/>
                <a:gd name="T1" fmla="*/ 39 h 130"/>
                <a:gd name="T2" fmla="*/ 132 w 132"/>
                <a:gd name="T3" fmla="*/ 96 h 130"/>
                <a:gd name="T4" fmla="*/ 105 w 132"/>
                <a:gd name="T5" fmla="*/ 61 h 130"/>
                <a:gd name="T6" fmla="*/ 98 w 132"/>
                <a:gd name="T7" fmla="*/ 58 h 130"/>
                <a:gd name="T8" fmla="*/ 44 w 132"/>
                <a:gd name="T9" fmla="*/ 58 h 130"/>
                <a:gd name="T10" fmla="*/ 44 w 132"/>
                <a:gd name="T11" fmla="*/ 55 h 130"/>
                <a:gd name="T12" fmla="*/ 59 w 132"/>
                <a:gd name="T13" fmla="*/ 36 h 130"/>
                <a:gd name="T14" fmla="*/ 130 w 132"/>
                <a:gd name="T15" fmla="*/ 36 h 130"/>
                <a:gd name="T16" fmla="*/ 132 w 132"/>
                <a:gd name="T17" fmla="*/ 39 h 130"/>
                <a:gd name="T18" fmla="*/ 130 w 132"/>
                <a:gd name="T19" fmla="*/ 101 h 130"/>
                <a:gd name="T20" fmla="*/ 131 w 132"/>
                <a:gd name="T21" fmla="*/ 103 h 130"/>
                <a:gd name="T22" fmla="*/ 110 w 132"/>
                <a:gd name="T23" fmla="*/ 128 h 130"/>
                <a:gd name="T24" fmla="*/ 106 w 132"/>
                <a:gd name="T25" fmla="*/ 130 h 130"/>
                <a:gd name="T26" fmla="*/ 16 w 132"/>
                <a:gd name="T27" fmla="*/ 130 h 130"/>
                <a:gd name="T28" fmla="*/ 15 w 132"/>
                <a:gd name="T29" fmla="*/ 128 h 130"/>
                <a:gd name="T30" fmla="*/ 42 w 132"/>
                <a:gd name="T31" fmla="*/ 103 h 130"/>
                <a:gd name="T32" fmla="*/ 46 w 132"/>
                <a:gd name="T33" fmla="*/ 101 h 130"/>
                <a:gd name="T34" fmla="*/ 42 w 132"/>
                <a:gd name="T35" fmla="*/ 99 h 130"/>
                <a:gd name="T36" fmla="*/ 7 w 132"/>
                <a:gd name="T37" fmla="*/ 63 h 130"/>
                <a:gd name="T38" fmla="*/ 8 w 132"/>
                <a:gd name="T39" fmla="*/ 61 h 130"/>
                <a:gd name="T40" fmla="*/ 98 w 132"/>
                <a:gd name="T41" fmla="*/ 61 h 130"/>
                <a:gd name="T42" fmla="*/ 102 w 132"/>
                <a:gd name="T43" fmla="*/ 63 h 130"/>
                <a:gd name="T44" fmla="*/ 131 w 132"/>
                <a:gd name="T45" fmla="*/ 99 h 130"/>
                <a:gd name="T46" fmla="*/ 130 w 132"/>
                <a:gd name="T47" fmla="*/ 101 h 130"/>
                <a:gd name="T48" fmla="*/ 126 w 132"/>
                <a:gd name="T49" fmla="*/ 98 h 130"/>
                <a:gd name="T50" fmla="*/ 101 w 132"/>
                <a:gd name="T51" fmla="*/ 65 h 130"/>
                <a:gd name="T52" fmla="*/ 97 w 132"/>
                <a:gd name="T53" fmla="*/ 63 h 130"/>
                <a:gd name="T54" fmla="*/ 13 w 132"/>
                <a:gd name="T55" fmla="*/ 63 h 130"/>
                <a:gd name="T56" fmla="*/ 13 w 132"/>
                <a:gd name="T57" fmla="*/ 65 h 130"/>
                <a:gd name="T58" fmla="*/ 45 w 132"/>
                <a:gd name="T59" fmla="*/ 98 h 130"/>
                <a:gd name="T60" fmla="*/ 48 w 132"/>
                <a:gd name="T61" fmla="*/ 100 h 130"/>
                <a:gd name="T62" fmla="*/ 126 w 132"/>
                <a:gd name="T63" fmla="*/ 100 h 130"/>
                <a:gd name="T64" fmla="*/ 126 w 132"/>
                <a:gd name="T65" fmla="*/ 98 h 130"/>
                <a:gd name="T66" fmla="*/ 9 w 132"/>
                <a:gd name="T67" fmla="*/ 49 h 130"/>
                <a:gd name="T68" fmla="*/ 0 w 132"/>
                <a:gd name="T69" fmla="*/ 29 h 130"/>
                <a:gd name="T70" fmla="*/ 9 w 132"/>
                <a:gd name="T71" fmla="*/ 9 h 130"/>
                <a:gd name="T72" fmla="*/ 29 w 132"/>
                <a:gd name="T73" fmla="*/ 0 h 130"/>
                <a:gd name="T74" fmla="*/ 49 w 132"/>
                <a:gd name="T75" fmla="*/ 9 h 130"/>
                <a:gd name="T76" fmla="*/ 57 w 132"/>
                <a:gd name="T77" fmla="*/ 29 h 130"/>
                <a:gd name="T78" fmla="*/ 49 w 132"/>
                <a:gd name="T79" fmla="*/ 49 h 130"/>
                <a:gd name="T80" fmla="*/ 29 w 132"/>
                <a:gd name="T81" fmla="*/ 57 h 130"/>
                <a:gd name="T82" fmla="*/ 9 w 132"/>
                <a:gd name="T83" fmla="*/ 49 h 130"/>
                <a:gd name="T84" fmla="*/ 32 w 132"/>
                <a:gd name="T85" fmla="*/ 34 h 130"/>
                <a:gd name="T86" fmla="*/ 28 w 132"/>
                <a:gd name="T87" fmla="*/ 37 h 130"/>
                <a:gd name="T88" fmla="*/ 20 w 132"/>
                <a:gd name="T89" fmla="*/ 35 h 130"/>
                <a:gd name="T90" fmla="*/ 19 w 132"/>
                <a:gd name="T91" fmla="*/ 40 h 130"/>
                <a:gd name="T92" fmla="*/ 26 w 132"/>
                <a:gd name="T93" fmla="*/ 42 h 130"/>
                <a:gd name="T94" fmla="*/ 26 w 132"/>
                <a:gd name="T95" fmla="*/ 46 h 130"/>
                <a:gd name="T96" fmla="*/ 31 w 132"/>
                <a:gd name="T97" fmla="*/ 46 h 130"/>
                <a:gd name="T98" fmla="*/ 31 w 132"/>
                <a:gd name="T99" fmla="*/ 42 h 130"/>
                <a:gd name="T100" fmla="*/ 39 w 132"/>
                <a:gd name="T101" fmla="*/ 34 h 130"/>
                <a:gd name="T102" fmla="*/ 31 w 132"/>
                <a:gd name="T103" fmla="*/ 25 h 130"/>
                <a:gd name="T104" fmla="*/ 26 w 132"/>
                <a:gd name="T105" fmla="*/ 21 h 130"/>
                <a:gd name="T106" fmla="*/ 30 w 132"/>
                <a:gd name="T107" fmla="*/ 19 h 130"/>
                <a:gd name="T108" fmla="*/ 36 w 132"/>
                <a:gd name="T109" fmla="*/ 20 h 130"/>
                <a:gd name="T110" fmla="*/ 38 w 132"/>
                <a:gd name="T111" fmla="*/ 15 h 130"/>
                <a:gd name="T112" fmla="*/ 31 w 132"/>
                <a:gd name="T113" fmla="*/ 14 h 130"/>
                <a:gd name="T114" fmla="*/ 31 w 132"/>
                <a:gd name="T115" fmla="*/ 10 h 130"/>
                <a:gd name="T116" fmla="*/ 27 w 132"/>
                <a:gd name="T117" fmla="*/ 10 h 130"/>
                <a:gd name="T118" fmla="*/ 27 w 132"/>
                <a:gd name="T119" fmla="*/ 14 h 130"/>
                <a:gd name="T120" fmla="*/ 19 w 132"/>
                <a:gd name="T121" fmla="*/ 22 h 130"/>
                <a:gd name="T122" fmla="*/ 27 w 132"/>
                <a:gd name="T123" fmla="*/ 30 h 130"/>
                <a:gd name="T124" fmla="*/ 32 w 132"/>
                <a:gd name="T125" fmla="*/ 34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2" h="130">
                  <a:moveTo>
                    <a:pt x="132" y="39"/>
                  </a:moveTo>
                  <a:cubicBezTo>
                    <a:pt x="132" y="96"/>
                    <a:pt x="132" y="96"/>
                    <a:pt x="132" y="96"/>
                  </a:cubicBezTo>
                  <a:cubicBezTo>
                    <a:pt x="105" y="61"/>
                    <a:pt x="105" y="61"/>
                    <a:pt x="105" y="61"/>
                  </a:cubicBezTo>
                  <a:cubicBezTo>
                    <a:pt x="103" y="59"/>
                    <a:pt x="101" y="58"/>
                    <a:pt x="98" y="58"/>
                  </a:cubicBezTo>
                  <a:cubicBezTo>
                    <a:pt x="44" y="58"/>
                    <a:pt x="44" y="58"/>
                    <a:pt x="44" y="58"/>
                  </a:cubicBezTo>
                  <a:cubicBezTo>
                    <a:pt x="44" y="55"/>
                    <a:pt x="44" y="55"/>
                    <a:pt x="44" y="55"/>
                  </a:cubicBezTo>
                  <a:cubicBezTo>
                    <a:pt x="51" y="51"/>
                    <a:pt x="57" y="44"/>
                    <a:pt x="59" y="36"/>
                  </a:cubicBezTo>
                  <a:cubicBezTo>
                    <a:pt x="130" y="36"/>
                    <a:pt x="130" y="36"/>
                    <a:pt x="130" y="36"/>
                  </a:cubicBezTo>
                  <a:cubicBezTo>
                    <a:pt x="131" y="36"/>
                    <a:pt x="132" y="37"/>
                    <a:pt x="132" y="39"/>
                  </a:cubicBezTo>
                  <a:close/>
                  <a:moveTo>
                    <a:pt x="130" y="101"/>
                  </a:moveTo>
                  <a:cubicBezTo>
                    <a:pt x="131" y="101"/>
                    <a:pt x="132" y="102"/>
                    <a:pt x="131" y="103"/>
                  </a:cubicBezTo>
                  <a:cubicBezTo>
                    <a:pt x="110" y="128"/>
                    <a:pt x="110" y="128"/>
                    <a:pt x="110" y="128"/>
                  </a:cubicBezTo>
                  <a:cubicBezTo>
                    <a:pt x="109" y="129"/>
                    <a:pt x="108" y="130"/>
                    <a:pt x="106" y="130"/>
                  </a:cubicBezTo>
                  <a:cubicBezTo>
                    <a:pt x="16" y="130"/>
                    <a:pt x="16" y="130"/>
                    <a:pt x="16" y="130"/>
                  </a:cubicBezTo>
                  <a:cubicBezTo>
                    <a:pt x="14" y="130"/>
                    <a:pt x="14" y="129"/>
                    <a:pt x="15" y="128"/>
                  </a:cubicBezTo>
                  <a:cubicBezTo>
                    <a:pt x="42" y="103"/>
                    <a:pt x="42" y="103"/>
                    <a:pt x="42" y="103"/>
                  </a:cubicBezTo>
                  <a:cubicBezTo>
                    <a:pt x="43" y="102"/>
                    <a:pt x="45" y="101"/>
                    <a:pt x="46" y="101"/>
                  </a:cubicBezTo>
                  <a:cubicBezTo>
                    <a:pt x="45" y="101"/>
                    <a:pt x="43" y="100"/>
                    <a:pt x="42" y="99"/>
                  </a:cubicBezTo>
                  <a:cubicBezTo>
                    <a:pt x="7" y="63"/>
                    <a:pt x="7" y="63"/>
                    <a:pt x="7" y="63"/>
                  </a:cubicBezTo>
                  <a:cubicBezTo>
                    <a:pt x="6" y="62"/>
                    <a:pt x="6" y="61"/>
                    <a:pt x="8" y="61"/>
                  </a:cubicBezTo>
                  <a:cubicBezTo>
                    <a:pt x="98" y="61"/>
                    <a:pt x="98" y="61"/>
                    <a:pt x="98" y="61"/>
                  </a:cubicBezTo>
                  <a:cubicBezTo>
                    <a:pt x="100" y="61"/>
                    <a:pt x="101" y="62"/>
                    <a:pt x="102" y="63"/>
                  </a:cubicBezTo>
                  <a:cubicBezTo>
                    <a:pt x="131" y="99"/>
                    <a:pt x="131" y="99"/>
                    <a:pt x="131" y="99"/>
                  </a:cubicBezTo>
                  <a:cubicBezTo>
                    <a:pt x="132" y="100"/>
                    <a:pt x="131" y="101"/>
                    <a:pt x="130" y="101"/>
                  </a:cubicBezTo>
                  <a:close/>
                  <a:moveTo>
                    <a:pt x="126" y="98"/>
                  </a:moveTo>
                  <a:cubicBezTo>
                    <a:pt x="101" y="65"/>
                    <a:pt x="101" y="65"/>
                    <a:pt x="101" y="65"/>
                  </a:cubicBezTo>
                  <a:cubicBezTo>
                    <a:pt x="100" y="64"/>
                    <a:pt x="98" y="63"/>
                    <a:pt x="97" y="63"/>
                  </a:cubicBezTo>
                  <a:cubicBezTo>
                    <a:pt x="13" y="63"/>
                    <a:pt x="13" y="63"/>
                    <a:pt x="13" y="63"/>
                  </a:cubicBezTo>
                  <a:cubicBezTo>
                    <a:pt x="12" y="63"/>
                    <a:pt x="12" y="64"/>
                    <a:pt x="13" y="65"/>
                  </a:cubicBezTo>
                  <a:cubicBezTo>
                    <a:pt x="45" y="98"/>
                    <a:pt x="45" y="98"/>
                    <a:pt x="45" y="98"/>
                  </a:cubicBezTo>
                  <a:cubicBezTo>
                    <a:pt x="45" y="99"/>
                    <a:pt x="47" y="100"/>
                    <a:pt x="48" y="100"/>
                  </a:cubicBezTo>
                  <a:cubicBezTo>
                    <a:pt x="126" y="100"/>
                    <a:pt x="126" y="100"/>
                    <a:pt x="126" y="100"/>
                  </a:cubicBezTo>
                  <a:cubicBezTo>
                    <a:pt x="127" y="100"/>
                    <a:pt x="127" y="99"/>
                    <a:pt x="126" y="98"/>
                  </a:cubicBezTo>
                  <a:close/>
                  <a:moveTo>
                    <a:pt x="9" y="49"/>
                  </a:moveTo>
                  <a:cubicBezTo>
                    <a:pt x="3" y="44"/>
                    <a:pt x="0" y="37"/>
                    <a:pt x="0" y="29"/>
                  </a:cubicBezTo>
                  <a:cubicBezTo>
                    <a:pt x="0" y="21"/>
                    <a:pt x="3" y="14"/>
                    <a:pt x="9" y="9"/>
                  </a:cubicBezTo>
                  <a:cubicBezTo>
                    <a:pt x="14" y="4"/>
                    <a:pt x="21" y="0"/>
                    <a:pt x="29" y="0"/>
                  </a:cubicBezTo>
                  <a:cubicBezTo>
                    <a:pt x="36" y="0"/>
                    <a:pt x="43" y="4"/>
                    <a:pt x="49" y="9"/>
                  </a:cubicBezTo>
                  <a:cubicBezTo>
                    <a:pt x="54" y="14"/>
                    <a:pt x="57" y="21"/>
                    <a:pt x="57" y="29"/>
                  </a:cubicBezTo>
                  <a:cubicBezTo>
                    <a:pt x="57" y="37"/>
                    <a:pt x="54" y="44"/>
                    <a:pt x="49" y="49"/>
                  </a:cubicBezTo>
                  <a:cubicBezTo>
                    <a:pt x="43" y="54"/>
                    <a:pt x="36" y="57"/>
                    <a:pt x="29" y="57"/>
                  </a:cubicBezTo>
                  <a:cubicBezTo>
                    <a:pt x="21" y="57"/>
                    <a:pt x="14" y="54"/>
                    <a:pt x="9" y="49"/>
                  </a:cubicBezTo>
                  <a:close/>
                  <a:moveTo>
                    <a:pt x="32" y="34"/>
                  </a:moveTo>
                  <a:cubicBezTo>
                    <a:pt x="32" y="36"/>
                    <a:pt x="30" y="37"/>
                    <a:pt x="28" y="37"/>
                  </a:cubicBezTo>
                  <a:cubicBezTo>
                    <a:pt x="25" y="37"/>
                    <a:pt x="22" y="36"/>
                    <a:pt x="20" y="35"/>
                  </a:cubicBezTo>
                  <a:cubicBezTo>
                    <a:pt x="19" y="40"/>
                    <a:pt x="19" y="40"/>
                    <a:pt x="19" y="40"/>
                  </a:cubicBezTo>
                  <a:cubicBezTo>
                    <a:pt x="21" y="41"/>
                    <a:pt x="23" y="42"/>
                    <a:pt x="26" y="42"/>
                  </a:cubicBezTo>
                  <a:cubicBezTo>
                    <a:pt x="26" y="46"/>
                    <a:pt x="26" y="46"/>
                    <a:pt x="26" y="46"/>
                  </a:cubicBezTo>
                  <a:cubicBezTo>
                    <a:pt x="31" y="46"/>
                    <a:pt x="31" y="46"/>
                    <a:pt x="31" y="46"/>
                  </a:cubicBezTo>
                  <a:cubicBezTo>
                    <a:pt x="31" y="42"/>
                    <a:pt x="31" y="42"/>
                    <a:pt x="31" y="42"/>
                  </a:cubicBezTo>
                  <a:cubicBezTo>
                    <a:pt x="36" y="41"/>
                    <a:pt x="39" y="37"/>
                    <a:pt x="39" y="34"/>
                  </a:cubicBezTo>
                  <a:cubicBezTo>
                    <a:pt x="39" y="29"/>
                    <a:pt x="37" y="27"/>
                    <a:pt x="31" y="25"/>
                  </a:cubicBezTo>
                  <a:cubicBezTo>
                    <a:pt x="28" y="24"/>
                    <a:pt x="26" y="23"/>
                    <a:pt x="26" y="21"/>
                  </a:cubicBezTo>
                  <a:cubicBezTo>
                    <a:pt x="26" y="20"/>
                    <a:pt x="27" y="19"/>
                    <a:pt x="30" y="19"/>
                  </a:cubicBezTo>
                  <a:cubicBezTo>
                    <a:pt x="33" y="19"/>
                    <a:pt x="35" y="20"/>
                    <a:pt x="36" y="20"/>
                  </a:cubicBezTo>
                  <a:cubicBezTo>
                    <a:pt x="38" y="15"/>
                    <a:pt x="38" y="15"/>
                    <a:pt x="38" y="15"/>
                  </a:cubicBezTo>
                  <a:cubicBezTo>
                    <a:pt x="36" y="15"/>
                    <a:pt x="34" y="14"/>
                    <a:pt x="31" y="14"/>
                  </a:cubicBezTo>
                  <a:cubicBezTo>
                    <a:pt x="31" y="10"/>
                    <a:pt x="31" y="10"/>
                    <a:pt x="31" y="10"/>
                  </a:cubicBezTo>
                  <a:cubicBezTo>
                    <a:pt x="27" y="10"/>
                    <a:pt x="27" y="10"/>
                    <a:pt x="27" y="10"/>
                  </a:cubicBezTo>
                  <a:cubicBezTo>
                    <a:pt x="27" y="14"/>
                    <a:pt x="27" y="14"/>
                    <a:pt x="27" y="14"/>
                  </a:cubicBezTo>
                  <a:cubicBezTo>
                    <a:pt x="22" y="15"/>
                    <a:pt x="19" y="18"/>
                    <a:pt x="19" y="22"/>
                  </a:cubicBezTo>
                  <a:cubicBezTo>
                    <a:pt x="19" y="26"/>
                    <a:pt x="22" y="29"/>
                    <a:pt x="27" y="30"/>
                  </a:cubicBezTo>
                  <a:cubicBezTo>
                    <a:pt x="31" y="31"/>
                    <a:pt x="32" y="32"/>
                    <a:pt x="32" y="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cs typeface="+mn-ea"/>
                <a:sym typeface="+mn-lt"/>
              </a:endParaRPr>
            </a:p>
          </p:txBody>
        </p:sp>
      </p:grpSp>
      <p:grpSp>
        <p:nvGrpSpPr>
          <p:cNvPr id="17" name="组合 16"/>
          <p:cNvGrpSpPr/>
          <p:nvPr/>
        </p:nvGrpSpPr>
        <p:grpSpPr>
          <a:xfrm>
            <a:off x="7145866" y="2206882"/>
            <a:ext cx="580145" cy="580145"/>
            <a:chOff x="7352080" y="2433233"/>
            <a:chExt cx="794145" cy="794145"/>
          </a:xfrm>
        </p:grpSpPr>
        <p:sp>
          <p:nvSpPr>
            <p:cNvPr id="18" name="Oval 29"/>
            <p:cNvSpPr>
              <a:spLocks noChangeArrowheads="1"/>
            </p:cNvSpPr>
            <p:nvPr/>
          </p:nvSpPr>
          <p:spPr bwMode="auto">
            <a:xfrm>
              <a:off x="7352080" y="2433233"/>
              <a:ext cx="794145" cy="794145"/>
            </a:xfrm>
            <a:prstGeom prst="ellipse">
              <a:avLst/>
            </a:prstGeom>
            <a:solidFill>
              <a:srgbClr val="4F5A6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cs typeface="+mn-ea"/>
                <a:sym typeface="+mn-lt"/>
              </a:endParaRPr>
            </a:p>
          </p:txBody>
        </p:sp>
        <p:sp>
          <p:nvSpPr>
            <p:cNvPr id="19" name="Oval 131"/>
            <p:cNvSpPr>
              <a:spLocks noChangeArrowheads="1"/>
            </p:cNvSpPr>
            <p:nvPr/>
          </p:nvSpPr>
          <p:spPr bwMode="auto">
            <a:xfrm>
              <a:off x="7352080" y="2433233"/>
              <a:ext cx="794145" cy="794145"/>
            </a:xfrm>
            <a:prstGeom prst="ellipse">
              <a:avLst/>
            </a:prstGeom>
            <a:solidFill>
              <a:srgbClr val="B20044"/>
            </a:solidFill>
            <a:ln>
              <a:noFill/>
            </a:ln>
          </p:spPr>
          <p:txBody>
            <a:bodyPr vert="horz" wrap="square" lIns="91440" tIns="45720" rIns="91440" bIns="45720" numCol="1" anchor="t" anchorCtr="0" compatLnSpc="1"/>
            <a:lstStyle/>
            <a:p>
              <a:pPr>
                <a:defRPr/>
              </a:pPr>
              <a:endParaRPr lang="zh-CN" altLang="en-US" kern="0" dirty="0">
                <a:solidFill>
                  <a:sysClr val="windowText" lastClr="000000"/>
                </a:solidFill>
                <a:cs typeface="+mn-ea"/>
                <a:sym typeface="+mn-lt"/>
              </a:endParaRPr>
            </a:p>
          </p:txBody>
        </p:sp>
        <p:sp>
          <p:nvSpPr>
            <p:cNvPr id="20" name="Freeform 201"/>
            <p:cNvSpPr>
              <a:spLocks noEditPoints="1"/>
            </p:cNvSpPr>
            <p:nvPr/>
          </p:nvSpPr>
          <p:spPr bwMode="auto">
            <a:xfrm>
              <a:off x="7533838" y="2602408"/>
              <a:ext cx="430628" cy="492146"/>
            </a:xfrm>
            <a:custGeom>
              <a:avLst/>
              <a:gdLst>
                <a:gd name="T0" fmla="*/ 65 w 130"/>
                <a:gd name="T1" fmla="*/ 86 h 149"/>
                <a:gd name="T2" fmla="*/ 46 w 130"/>
                <a:gd name="T3" fmla="*/ 64 h 149"/>
                <a:gd name="T4" fmla="*/ 63 w 130"/>
                <a:gd name="T5" fmla="*/ 48 h 149"/>
                <a:gd name="T6" fmla="*/ 69 w 130"/>
                <a:gd name="T7" fmla="*/ 70 h 149"/>
                <a:gd name="T8" fmla="*/ 54 w 130"/>
                <a:gd name="T9" fmla="*/ 77 h 149"/>
                <a:gd name="T10" fmla="*/ 46 w 130"/>
                <a:gd name="T11" fmla="*/ 64 h 149"/>
                <a:gd name="T12" fmla="*/ 77 w 130"/>
                <a:gd name="T13" fmla="*/ 69 h 149"/>
                <a:gd name="T14" fmla="*/ 67 w 130"/>
                <a:gd name="T15" fmla="*/ 53 h 149"/>
                <a:gd name="T16" fmla="*/ 68 w 130"/>
                <a:gd name="T17" fmla="*/ 47 h 149"/>
                <a:gd name="T18" fmla="*/ 85 w 130"/>
                <a:gd name="T19" fmla="*/ 64 h 149"/>
                <a:gd name="T20" fmla="*/ 89 w 130"/>
                <a:gd name="T21" fmla="*/ 28 h 149"/>
                <a:gd name="T22" fmla="*/ 76 w 130"/>
                <a:gd name="T23" fmla="*/ 28 h 149"/>
                <a:gd name="T24" fmla="*/ 59 w 130"/>
                <a:gd name="T25" fmla="*/ 9 h 149"/>
                <a:gd name="T26" fmla="*/ 55 w 130"/>
                <a:gd name="T27" fmla="*/ 11 h 149"/>
                <a:gd name="T28" fmla="*/ 38 w 130"/>
                <a:gd name="T29" fmla="*/ 28 h 149"/>
                <a:gd name="T30" fmla="*/ 26 w 130"/>
                <a:gd name="T31" fmla="*/ 28 h 149"/>
                <a:gd name="T32" fmla="*/ 26 w 130"/>
                <a:gd name="T33" fmla="*/ 99 h 149"/>
                <a:gd name="T34" fmla="*/ 104 w 130"/>
                <a:gd name="T35" fmla="*/ 99 h 149"/>
                <a:gd name="T36" fmla="*/ 127 w 130"/>
                <a:gd name="T37" fmla="*/ 96 h 149"/>
                <a:gd name="T38" fmla="*/ 110 w 130"/>
                <a:gd name="T39" fmla="*/ 93 h 149"/>
                <a:gd name="T40" fmla="*/ 113 w 130"/>
                <a:gd name="T41" fmla="*/ 90 h 149"/>
                <a:gd name="T42" fmla="*/ 118 w 130"/>
                <a:gd name="T43" fmla="*/ 85 h 149"/>
                <a:gd name="T44" fmla="*/ 121 w 130"/>
                <a:gd name="T45" fmla="*/ 45 h 149"/>
                <a:gd name="T46" fmla="*/ 117 w 130"/>
                <a:gd name="T47" fmla="*/ 42 h 149"/>
                <a:gd name="T48" fmla="*/ 113 w 130"/>
                <a:gd name="T49" fmla="*/ 37 h 149"/>
                <a:gd name="T50" fmla="*/ 20 w 130"/>
                <a:gd name="T51" fmla="*/ 34 h 149"/>
                <a:gd name="T52" fmla="*/ 13 w 130"/>
                <a:gd name="T53" fmla="*/ 42 h 149"/>
                <a:gd name="T54" fmla="*/ 10 w 130"/>
                <a:gd name="T55" fmla="*/ 43 h 149"/>
                <a:gd name="T56" fmla="*/ 10 w 130"/>
                <a:gd name="T57" fmla="*/ 85 h 149"/>
                <a:gd name="T58" fmla="*/ 16 w 130"/>
                <a:gd name="T59" fmla="*/ 86 h 149"/>
                <a:gd name="T60" fmla="*/ 20 w 130"/>
                <a:gd name="T61" fmla="*/ 93 h 149"/>
                <a:gd name="T62" fmla="*/ 4 w 130"/>
                <a:gd name="T63" fmla="*/ 96 h 149"/>
                <a:gd name="T64" fmla="*/ 38 w 130"/>
                <a:gd name="T65" fmla="*/ 31 h 149"/>
                <a:gd name="T66" fmla="*/ 59 w 130"/>
                <a:gd name="T67" fmla="*/ 31 h 149"/>
                <a:gd name="T68" fmla="*/ 89 w 130"/>
                <a:gd name="T69" fmla="*/ 31 h 149"/>
                <a:gd name="T70" fmla="*/ 103 w 130"/>
                <a:gd name="T71" fmla="*/ 60 h 149"/>
                <a:gd name="T72" fmla="*/ 20 w 130"/>
                <a:gd name="T73" fmla="*/ 90 h 149"/>
                <a:gd name="T74" fmla="*/ 13 w 130"/>
                <a:gd name="T75" fmla="*/ 82 h 149"/>
                <a:gd name="T76" fmla="*/ 13 w 130"/>
                <a:gd name="T77" fmla="*/ 45 h 149"/>
                <a:gd name="T78" fmla="*/ 110 w 130"/>
                <a:gd name="T79" fmla="*/ 37 h 149"/>
                <a:gd name="T80" fmla="*/ 112 w 130"/>
                <a:gd name="T81" fmla="*/ 43 h 149"/>
                <a:gd name="T82" fmla="*/ 118 w 130"/>
                <a:gd name="T83" fmla="*/ 45 h 149"/>
                <a:gd name="T84" fmla="*/ 110 w 130"/>
                <a:gd name="T85" fmla="*/ 90 h 149"/>
                <a:gd name="T86" fmla="*/ 104 w 130"/>
                <a:gd name="T87" fmla="*/ 9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0" h="149">
                  <a:moveTo>
                    <a:pt x="65" y="41"/>
                  </a:moveTo>
                  <a:cubicBezTo>
                    <a:pt x="53" y="41"/>
                    <a:pt x="43" y="51"/>
                    <a:pt x="43" y="64"/>
                  </a:cubicBezTo>
                  <a:cubicBezTo>
                    <a:pt x="43" y="76"/>
                    <a:pt x="53" y="86"/>
                    <a:pt x="65" y="86"/>
                  </a:cubicBezTo>
                  <a:cubicBezTo>
                    <a:pt x="78" y="86"/>
                    <a:pt x="88" y="76"/>
                    <a:pt x="88" y="64"/>
                  </a:cubicBezTo>
                  <a:cubicBezTo>
                    <a:pt x="88" y="51"/>
                    <a:pt x="78" y="41"/>
                    <a:pt x="65" y="41"/>
                  </a:cubicBezTo>
                  <a:close/>
                  <a:moveTo>
                    <a:pt x="46" y="64"/>
                  </a:moveTo>
                  <a:cubicBezTo>
                    <a:pt x="46" y="54"/>
                    <a:pt x="53" y="45"/>
                    <a:pt x="63" y="44"/>
                  </a:cubicBezTo>
                  <a:cubicBezTo>
                    <a:pt x="63" y="44"/>
                    <a:pt x="63" y="44"/>
                    <a:pt x="63" y="44"/>
                  </a:cubicBezTo>
                  <a:cubicBezTo>
                    <a:pt x="63" y="48"/>
                    <a:pt x="63" y="48"/>
                    <a:pt x="63" y="48"/>
                  </a:cubicBezTo>
                  <a:cubicBezTo>
                    <a:pt x="58" y="49"/>
                    <a:pt x="55" y="52"/>
                    <a:pt x="55" y="57"/>
                  </a:cubicBezTo>
                  <a:cubicBezTo>
                    <a:pt x="55" y="62"/>
                    <a:pt x="58" y="64"/>
                    <a:pt x="64" y="66"/>
                  </a:cubicBezTo>
                  <a:cubicBezTo>
                    <a:pt x="67" y="67"/>
                    <a:pt x="69" y="68"/>
                    <a:pt x="69" y="70"/>
                  </a:cubicBezTo>
                  <a:cubicBezTo>
                    <a:pt x="69" y="72"/>
                    <a:pt x="67" y="73"/>
                    <a:pt x="64" y="73"/>
                  </a:cubicBezTo>
                  <a:cubicBezTo>
                    <a:pt x="61" y="73"/>
                    <a:pt x="58" y="72"/>
                    <a:pt x="56" y="71"/>
                  </a:cubicBezTo>
                  <a:cubicBezTo>
                    <a:pt x="54" y="77"/>
                    <a:pt x="54" y="77"/>
                    <a:pt x="54" y="77"/>
                  </a:cubicBezTo>
                  <a:cubicBezTo>
                    <a:pt x="56" y="78"/>
                    <a:pt x="59" y="79"/>
                    <a:pt x="63" y="79"/>
                  </a:cubicBezTo>
                  <a:cubicBezTo>
                    <a:pt x="63" y="83"/>
                    <a:pt x="63" y="83"/>
                    <a:pt x="63" y="83"/>
                  </a:cubicBezTo>
                  <a:cubicBezTo>
                    <a:pt x="53" y="82"/>
                    <a:pt x="46" y="73"/>
                    <a:pt x="46" y="64"/>
                  </a:cubicBezTo>
                  <a:close/>
                  <a:moveTo>
                    <a:pt x="68" y="83"/>
                  </a:moveTo>
                  <a:cubicBezTo>
                    <a:pt x="68" y="79"/>
                    <a:pt x="68" y="79"/>
                    <a:pt x="68" y="79"/>
                  </a:cubicBezTo>
                  <a:cubicBezTo>
                    <a:pt x="74" y="78"/>
                    <a:pt x="77" y="74"/>
                    <a:pt x="77" y="69"/>
                  </a:cubicBezTo>
                  <a:cubicBezTo>
                    <a:pt x="77" y="65"/>
                    <a:pt x="74" y="62"/>
                    <a:pt x="68" y="60"/>
                  </a:cubicBezTo>
                  <a:cubicBezTo>
                    <a:pt x="64" y="59"/>
                    <a:pt x="62" y="57"/>
                    <a:pt x="62" y="56"/>
                  </a:cubicBezTo>
                  <a:cubicBezTo>
                    <a:pt x="62" y="54"/>
                    <a:pt x="63" y="53"/>
                    <a:pt x="67" y="53"/>
                  </a:cubicBezTo>
                  <a:cubicBezTo>
                    <a:pt x="70" y="53"/>
                    <a:pt x="73" y="54"/>
                    <a:pt x="74" y="55"/>
                  </a:cubicBezTo>
                  <a:cubicBezTo>
                    <a:pt x="75" y="49"/>
                    <a:pt x="75" y="49"/>
                    <a:pt x="75" y="49"/>
                  </a:cubicBezTo>
                  <a:cubicBezTo>
                    <a:pt x="74" y="48"/>
                    <a:pt x="71" y="47"/>
                    <a:pt x="68" y="47"/>
                  </a:cubicBezTo>
                  <a:cubicBezTo>
                    <a:pt x="68" y="44"/>
                    <a:pt x="68" y="44"/>
                    <a:pt x="68" y="44"/>
                  </a:cubicBezTo>
                  <a:cubicBezTo>
                    <a:pt x="68" y="44"/>
                    <a:pt x="68" y="44"/>
                    <a:pt x="68" y="44"/>
                  </a:cubicBezTo>
                  <a:cubicBezTo>
                    <a:pt x="78" y="46"/>
                    <a:pt x="85" y="54"/>
                    <a:pt x="85" y="64"/>
                  </a:cubicBezTo>
                  <a:cubicBezTo>
                    <a:pt x="85" y="74"/>
                    <a:pt x="77" y="82"/>
                    <a:pt x="68" y="83"/>
                  </a:cubicBezTo>
                  <a:close/>
                  <a:moveTo>
                    <a:pt x="130" y="28"/>
                  </a:moveTo>
                  <a:cubicBezTo>
                    <a:pt x="89" y="28"/>
                    <a:pt x="89" y="28"/>
                    <a:pt x="89" y="28"/>
                  </a:cubicBezTo>
                  <a:cubicBezTo>
                    <a:pt x="89" y="11"/>
                    <a:pt x="89" y="11"/>
                    <a:pt x="89" y="11"/>
                  </a:cubicBezTo>
                  <a:cubicBezTo>
                    <a:pt x="88" y="3"/>
                    <a:pt x="77" y="5"/>
                    <a:pt x="77" y="11"/>
                  </a:cubicBezTo>
                  <a:cubicBezTo>
                    <a:pt x="76" y="28"/>
                    <a:pt x="76" y="28"/>
                    <a:pt x="76" y="28"/>
                  </a:cubicBezTo>
                  <a:cubicBezTo>
                    <a:pt x="72" y="28"/>
                    <a:pt x="72" y="28"/>
                    <a:pt x="72" y="28"/>
                  </a:cubicBezTo>
                  <a:cubicBezTo>
                    <a:pt x="72" y="9"/>
                    <a:pt x="72" y="9"/>
                    <a:pt x="72" y="9"/>
                  </a:cubicBezTo>
                  <a:cubicBezTo>
                    <a:pt x="72" y="2"/>
                    <a:pt x="60" y="0"/>
                    <a:pt x="59" y="9"/>
                  </a:cubicBezTo>
                  <a:cubicBezTo>
                    <a:pt x="59" y="28"/>
                    <a:pt x="59" y="28"/>
                    <a:pt x="59" y="28"/>
                  </a:cubicBezTo>
                  <a:cubicBezTo>
                    <a:pt x="55" y="28"/>
                    <a:pt x="55" y="28"/>
                    <a:pt x="55" y="28"/>
                  </a:cubicBezTo>
                  <a:cubicBezTo>
                    <a:pt x="55" y="11"/>
                    <a:pt x="55" y="11"/>
                    <a:pt x="55" y="11"/>
                  </a:cubicBezTo>
                  <a:cubicBezTo>
                    <a:pt x="55" y="3"/>
                    <a:pt x="43" y="2"/>
                    <a:pt x="43" y="11"/>
                  </a:cubicBezTo>
                  <a:cubicBezTo>
                    <a:pt x="43" y="28"/>
                    <a:pt x="43" y="28"/>
                    <a:pt x="43" y="28"/>
                  </a:cubicBezTo>
                  <a:cubicBezTo>
                    <a:pt x="38" y="28"/>
                    <a:pt x="38" y="28"/>
                    <a:pt x="38" y="28"/>
                  </a:cubicBezTo>
                  <a:cubicBezTo>
                    <a:pt x="38" y="18"/>
                    <a:pt x="38" y="18"/>
                    <a:pt x="38" y="18"/>
                  </a:cubicBezTo>
                  <a:cubicBezTo>
                    <a:pt x="37" y="9"/>
                    <a:pt x="27" y="10"/>
                    <a:pt x="26" y="18"/>
                  </a:cubicBezTo>
                  <a:cubicBezTo>
                    <a:pt x="26" y="28"/>
                    <a:pt x="26" y="28"/>
                    <a:pt x="26" y="28"/>
                  </a:cubicBezTo>
                  <a:cubicBezTo>
                    <a:pt x="0" y="28"/>
                    <a:pt x="0" y="28"/>
                    <a:pt x="0" y="28"/>
                  </a:cubicBezTo>
                  <a:cubicBezTo>
                    <a:pt x="0" y="99"/>
                    <a:pt x="0" y="99"/>
                    <a:pt x="0" y="99"/>
                  </a:cubicBezTo>
                  <a:cubicBezTo>
                    <a:pt x="26" y="99"/>
                    <a:pt x="26" y="99"/>
                    <a:pt x="26" y="99"/>
                  </a:cubicBezTo>
                  <a:cubicBezTo>
                    <a:pt x="26" y="106"/>
                    <a:pt x="26" y="106"/>
                    <a:pt x="26" y="106"/>
                  </a:cubicBezTo>
                  <a:cubicBezTo>
                    <a:pt x="43" y="149"/>
                    <a:pt x="90" y="141"/>
                    <a:pt x="104" y="106"/>
                  </a:cubicBezTo>
                  <a:cubicBezTo>
                    <a:pt x="104" y="99"/>
                    <a:pt x="104" y="99"/>
                    <a:pt x="104" y="99"/>
                  </a:cubicBezTo>
                  <a:cubicBezTo>
                    <a:pt x="130" y="99"/>
                    <a:pt x="130" y="99"/>
                    <a:pt x="130" y="99"/>
                  </a:cubicBezTo>
                  <a:lnTo>
                    <a:pt x="130" y="28"/>
                  </a:lnTo>
                  <a:close/>
                  <a:moveTo>
                    <a:pt x="127" y="96"/>
                  </a:moveTo>
                  <a:cubicBezTo>
                    <a:pt x="104" y="96"/>
                    <a:pt x="104" y="96"/>
                    <a:pt x="104" y="96"/>
                  </a:cubicBezTo>
                  <a:cubicBezTo>
                    <a:pt x="104" y="93"/>
                    <a:pt x="104" y="93"/>
                    <a:pt x="104" y="93"/>
                  </a:cubicBezTo>
                  <a:cubicBezTo>
                    <a:pt x="110" y="93"/>
                    <a:pt x="110" y="93"/>
                    <a:pt x="110" y="93"/>
                  </a:cubicBezTo>
                  <a:cubicBezTo>
                    <a:pt x="111" y="93"/>
                    <a:pt x="111" y="93"/>
                    <a:pt x="112" y="92"/>
                  </a:cubicBezTo>
                  <a:cubicBezTo>
                    <a:pt x="112" y="91"/>
                    <a:pt x="113" y="91"/>
                    <a:pt x="113" y="90"/>
                  </a:cubicBezTo>
                  <a:cubicBezTo>
                    <a:pt x="113" y="90"/>
                    <a:pt x="113" y="90"/>
                    <a:pt x="113" y="90"/>
                  </a:cubicBezTo>
                  <a:cubicBezTo>
                    <a:pt x="113" y="87"/>
                    <a:pt x="115" y="85"/>
                    <a:pt x="117" y="85"/>
                  </a:cubicBezTo>
                  <a:cubicBezTo>
                    <a:pt x="117" y="85"/>
                    <a:pt x="117" y="85"/>
                    <a:pt x="118" y="85"/>
                  </a:cubicBezTo>
                  <a:cubicBezTo>
                    <a:pt x="118" y="85"/>
                    <a:pt x="118" y="85"/>
                    <a:pt x="118" y="85"/>
                  </a:cubicBezTo>
                  <a:cubicBezTo>
                    <a:pt x="119" y="85"/>
                    <a:pt x="119" y="85"/>
                    <a:pt x="120" y="85"/>
                  </a:cubicBezTo>
                  <a:cubicBezTo>
                    <a:pt x="121" y="84"/>
                    <a:pt x="121" y="83"/>
                    <a:pt x="121" y="82"/>
                  </a:cubicBezTo>
                  <a:cubicBezTo>
                    <a:pt x="121" y="45"/>
                    <a:pt x="121" y="45"/>
                    <a:pt x="121" y="45"/>
                  </a:cubicBezTo>
                  <a:cubicBezTo>
                    <a:pt x="121" y="44"/>
                    <a:pt x="121" y="43"/>
                    <a:pt x="120" y="43"/>
                  </a:cubicBezTo>
                  <a:cubicBezTo>
                    <a:pt x="119" y="42"/>
                    <a:pt x="119" y="42"/>
                    <a:pt x="118" y="42"/>
                  </a:cubicBezTo>
                  <a:cubicBezTo>
                    <a:pt x="117" y="42"/>
                    <a:pt x="117" y="42"/>
                    <a:pt x="117" y="42"/>
                  </a:cubicBezTo>
                  <a:cubicBezTo>
                    <a:pt x="116" y="42"/>
                    <a:pt x="115" y="42"/>
                    <a:pt x="114" y="41"/>
                  </a:cubicBezTo>
                  <a:cubicBezTo>
                    <a:pt x="113" y="40"/>
                    <a:pt x="113" y="39"/>
                    <a:pt x="113" y="38"/>
                  </a:cubicBezTo>
                  <a:cubicBezTo>
                    <a:pt x="113" y="37"/>
                    <a:pt x="113" y="37"/>
                    <a:pt x="113" y="37"/>
                  </a:cubicBezTo>
                  <a:cubicBezTo>
                    <a:pt x="113" y="36"/>
                    <a:pt x="112" y="36"/>
                    <a:pt x="112" y="35"/>
                  </a:cubicBezTo>
                  <a:cubicBezTo>
                    <a:pt x="111" y="35"/>
                    <a:pt x="111" y="34"/>
                    <a:pt x="110" y="34"/>
                  </a:cubicBezTo>
                  <a:cubicBezTo>
                    <a:pt x="20" y="34"/>
                    <a:pt x="20" y="34"/>
                    <a:pt x="20" y="34"/>
                  </a:cubicBezTo>
                  <a:cubicBezTo>
                    <a:pt x="19" y="34"/>
                    <a:pt x="18" y="35"/>
                    <a:pt x="18" y="35"/>
                  </a:cubicBezTo>
                  <a:cubicBezTo>
                    <a:pt x="17" y="36"/>
                    <a:pt x="17" y="36"/>
                    <a:pt x="17" y="38"/>
                  </a:cubicBezTo>
                  <a:cubicBezTo>
                    <a:pt x="17" y="40"/>
                    <a:pt x="15" y="42"/>
                    <a:pt x="13" y="42"/>
                  </a:cubicBezTo>
                  <a:cubicBezTo>
                    <a:pt x="13" y="42"/>
                    <a:pt x="12" y="42"/>
                    <a:pt x="12" y="42"/>
                  </a:cubicBezTo>
                  <a:cubicBezTo>
                    <a:pt x="12" y="42"/>
                    <a:pt x="12" y="42"/>
                    <a:pt x="12" y="42"/>
                  </a:cubicBezTo>
                  <a:cubicBezTo>
                    <a:pt x="11" y="42"/>
                    <a:pt x="10" y="42"/>
                    <a:pt x="10" y="43"/>
                  </a:cubicBezTo>
                  <a:cubicBezTo>
                    <a:pt x="9" y="43"/>
                    <a:pt x="9" y="44"/>
                    <a:pt x="9" y="45"/>
                  </a:cubicBezTo>
                  <a:cubicBezTo>
                    <a:pt x="9" y="82"/>
                    <a:pt x="9" y="82"/>
                    <a:pt x="9" y="82"/>
                  </a:cubicBezTo>
                  <a:cubicBezTo>
                    <a:pt x="9" y="83"/>
                    <a:pt x="9" y="84"/>
                    <a:pt x="10" y="85"/>
                  </a:cubicBezTo>
                  <a:cubicBezTo>
                    <a:pt x="10" y="85"/>
                    <a:pt x="11" y="85"/>
                    <a:pt x="12" y="85"/>
                  </a:cubicBezTo>
                  <a:cubicBezTo>
                    <a:pt x="12" y="85"/>
                    <a:pt x="12" y="85"/>
                    <a:pt x="12" y="85"/>
                  </a:cubicBezTo>
                  <a:cubicBezTo>
                    <a:pt x="13" y="85"/>
                    <a:pt x="15" y="86"/>
                    <a:pt x="16" y="86"/>
                  </a:cubicBezTo>
                  <a:cubicBezTo>
                    <a:pt x="17" y="87"/>
                    <a:pt x="17" y="88"/>
                    <a:pt x="17" y="90"/>
                  </a:cubicBezTo>
                  <a:cubicBezTo>
                    <a:pt x="17" y="91"/>
                    <a:pt x="17" y="91"/>
                    <a:pt x="18" y="92"/>
                  </a:cubicBezTo>
                  <a:cubicBezTo>
                    <a:pt x="18" y="93"/>
                    <a:pt x="19" y="93"/>
                    <a:pt x="20" y="93"/>
                  </a:cubicBezTo>
                  <a:cubicBezTo>
                    <a:pt x="92" y="93"/>
                    <a:pt x="92" y="93"/>
                    <a:pt x="92" y="93"/>
                  </a:cubicBezTo>
                  <a:cubicBezTo>
                    <a:pt x="92" y="96"/>
                    <a:pt x="92" y="96"/>
                    <a:pt x="92" y="96"/>
                  </a:cubicBezTo>
                  <a:cubicBezTo>
                    <a:pt x="4" y="96"/>
                    <a:pt x="4" y="96"/>
                    <a:pt x="4" y="96"/>
                  </a:cubicBezTo>
                  <a:cubicBezTo>
                    <a:pt x="4" y="31"/>
                    <a:pt x="4" y="31"/>
                    <a:pt x="4" y="31"/>
                  </a:cubicBezTo>
                  <a:cubicBezTo>
                    <a:pt x="26" y="31"/>
                    <a:pt x="26" y="31"/>
                    <a:pt x="26" y="31"/>
                  </a:cubicBezTo>
                  <a:cubicBezTo>
                    <a:pt x="38" y="31"/>
                    <a:pt x="38" y="31"/>
                    <a:pt x="38" y="31"/>
                  </a:cubicBezTo>
                  <a:cubicBezTo>
                    <a:pt x="43" y="31"/>
                    <a:pt x="43" y="31"/>
                    <a:pt x="43" y="31"/>
                  </a:cubicBezTo>
                  <a:cubicBezTo>
                    <a:pt x="55" y="31"/>
                    <a:pt x="55" y="31"/>
                    <a:pt x="55" y="31"/>
                  </a:cubicBezTo>
                  <a:cubicBezTo>
                    <a:pt x="59" y="31"/>
                    <a:pt x="59" y="31"/>
                    <a:pt x="59" y="31"/>
                  </a:cubicBezTo>
                  <a:cubicBezTo>
                    <a:pt x="72" y="31"/>
                    <a:pt x="72" y="31"/>
                    <a:pt x="72" y="31"/>
                  </a:cubicBezTo>
                  <a:cubicBezTo>
                    <a:pt x="76" y="31"/>
                    <a:pt x="76" y="31"/>
                    <a:pt x="76" y="31"/>
                  </a:cubicBezTo>
                  <a:cubicBezTo>
                    <a:pt x="89" y="31"/>
                    <a:pt x="89" y="31"/>
                    <a:pt x="89" y="31"/>
                  </a:cubicBezTo>
                  <a:cubicBezTo>
                    <a:pt x="127" y="31"/>
                    <a:pt x="127" y="31"/>
                    <a:pt x="127" y="31"/>
                  </a:cubicBezTo>
                  <a:lnTo>
                    <a:pt x="127" y="96"/>
                  </a:lnTo>
                  <a:close/>
                  <a:moveTo>
                    <a:pt x="103" y="60"/>
                  </a:moveTo>
                  <a:cubicBezTo>
                    <a:pt x="103" y="52"/>
                    <a:pt x="92" y="53"/>
                    <a:pt x="92" y="60"/>
                  </a:cubicBezTo>
                  <a:cubicBezTo>
                    <a:pt x="92" y="90"/>
                    <a:pt x="92" y="90"/>
                    <a:pt x="92" y="90"/>
                  </a:cubicBezTo>
                  <a:cubicBezTo>
                    <a:pt x="20" y="90"/>
                    <a:pt x="20" y="90"/>
                    <a:pt x="20" y="90"/>
                  </a:cubicBezTo>
                  <a:cubicBezTo>
                    <a:pt x="20" y="90"/>
                    <a:pt x="20" y="90"/>
                    <a:pt x="20" y="90"/>
                  </a:cubicBezTo>
                  <a:cubicBezTo>
                    <a:pt x="20" y="88"/>
                    <a:pt x="19" y="86"/>
                    <a:pt x="18" y="85"/>
                  </a:cubicBezTo>
                  <a:cubicBezTo>
                    <a:pt x="16" y="83"/>
                    <a:pt x="15" y="82"/>
                    <a:pt x="13" y="82"/>
                  </a:cubicBezTo>
                  <a:cubicBezTo>
                    <a:pt x="12" y="82"/>
                    <a:pt x="12" y="82"/>
                    <a:pt x="12" y="82"/>
                  </a:cubicBezTo>
                  <a:cubicBezTo>
                    <a:pt x="12" y="45"/>
                    <a:pt x="12" y="45"/>
                    <a:pt x="12" y="45"/>
                  </a:cubicBezTo>
                  <a:cubicBezTo>
                    <a:pt x="12" y="45"/>
                    <a:pt x="12" y="45"/>
                    <a:pt x="13" y="45"/>
                  </a:cubicBezTo>
                  <a:cubicBezTo>
                    <a:pt x="17" y="45"/>
                    <a:pt x="20" y="42"/>
                    <a:pt x="20" y="37"/>
                  </a:cubicBezTo>
                  <a:cubicBezTo>
                    <a:pt x="20" y="37"/>
                    <a:pt x="20" y="37"/>
                    <a:pt x="20" y="37"/>
                  </a:cubicBezTo>
                  <a:cubicBezTo>
                    <a:pt x="110" y="37"/>
                    <a:pt x="110" y="37"/>
                    <a:pt x="110" y="37"/>
                  </a:cubicBezTo>
                  <a:cubicBezTo>
                    <a:pt x="111" y="37"/>
                    <a:pt x="111" y="37"/>
                    <a:pt x="111" y="37"/>
                  </a:cubicBezTo>
                  <a:cubicBezTo>
                    <a:pt x="110" y="37"/>
                    <a:pt x="110" y="37"/>
                    <a:pt x="110" y="37"/>
                  </a:cubicBezTo>
                  <a:cubicBezTo>
                    <a:pt x="110" y="39"/>
                    <a:pt x="111" y="41"/>
                    <a:pt x="112" y="43"/>
                  </a:cubicBezTo>
                  <a:cubicBezTo>
                    <a:pt x="113" y="44"/>
                    <a:pt x="115" y="45"/>
                    <a:pt x="117" y="45"/>
                  </a:cubicBezTo>
                  <a:cubicBezTo>
                    <a:pt x="117" y="45"/>
                    <a:pt x="118" y="45"/>
                    <a:pt x="118" y="45"/>
                  </a:cubicBezTo>
                  <a:cubicBezTo>
                    <a:pt x="118" y="45"/>
                    <a:pt x="118" y="45"/>
                    <a:pt x="118" y="45"/>
                  </a:cubicBezTo>
                  <a:cubicBezTo>
                    <a:pt x="118" y="83"/>
                    <a:pt x="118" y="83"/>
                    <a:pt x="118" y="83"/>
                  </a:cubicBezTo>
                  <a:cubicBezTo>
                    <a:pt x="118" y="82"/>
                    <a:pt x="117" y="82"/>
                    <a:pt x="117" y="82"/>
                  </a:cubicBezTo>
                  <a:cubicBezTo>
                    <a:pt x="113" y="82"/>
                    <a:pt x="110" y="86"/>
                    <a:pt x="110" y="90"/>
                  </a:cubicBezTo>
                  <a:cubicBezTo>
                    <a:pt x="110" y="90"/>
                    <a:pt x="110" y="90"/>
                    <a:pt x="110" y="90"/>
                  </a:cubicBezTo>
                  <a:cubicBezTo>
                    <a:pt x="110" y="90"/>
                    <a:pt x="110" y="90"/>
                    <a:pt x="110" y="90"/>
                  </a:cubicBezTo>
                  <a:cubicBezTo>
                    <a:pt x="104" y="90"/>
                    <a:pt x="104" y="90"/>
                    <a:pt x="104" y="90"/>
                  </a:cubicBezTo>
                  <a:lnTo>
                    <a:pt x="103" y="6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cs typeface="+mn-ea"/>
                <a:sym typeface="+mn-lt"/>
              </a:endParaRPr>
            </a:p>
          </p:txBody>
        </p:sp>
      </p:grpSp>
      <p:grpSp>
        <p:nvGrpSpPr>
          <p:cNvPr id="21" name="组合 20"/>
          <p:cNvGrpSpPr/>
          <p:nvPr/>
        </p:nvGrpSpPr>
        <p:grpSpPr>
          <a:xfrm>
            <a:off x="7986458" y="2206882"/>
            <a:ext cx="579123" cy="580145"/>
            <a:chOff x="8301418" y="2433233"/>
            <a:chExt cx="792746" cy="794145"/>
          </a:xfrm>
        </p:grpSpPr>
        <p:sp>
          <p:nvSpPr>
            <p:cNvPr id="22" name="Oval 16"/>
            <p:cNvSpPr>
              <a:spLocks noChangeArrowheads="1"/>
            </p:cNvSpPr>
            <p:nvPr/>
          </p:nvSpPr>
          <p:spPr bwMode="auto">
            <a:xfrm>
              <a:off x="8301418" y="2433233"/>
              <a:ext cx="792746" cy="794145"/>
            </a:xfrm>
            <a:prstGeom prst="ellipse">
              <a:avLst/>
            </a:prstGeom>
            <a:solidFill>
              <a:srgbClr val="4F5A6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cs typeface="+mn-ea"/>
                <a:sym typeface="+mn-lt"/>
              </a:endParaRPr>
            </a:p>
          </p:txBody>
        </p:sp>
        <p:sp>
          <p:nvSpPr>
            <p:cNvPr id="23" name="Oval 144"/>
            <p:cNvSpPr>
              <a:spLocks noChangeArrowheads="1"/>
            </p:cNvSpPr>
            <p:nvPr/>
          </p:nvSpPr>
          <p:spPr bwMode="auto">
            <a:xfrm>
              <a:off x="8301418" y="2433233"/>
              <a:ext cx="792746" cy="794145"/>
            </a:xfrm>
            <a:prstGeom prst="ellipse">
              <a:avLst/>
            </a:prstGeom>
            <a:solidFill>
              <a:srgbClr val="3A3A3A"/>
            </a:solidFill>
            <a:ln>
              <a:noFill/>
            </a:ln>
          </p:spPr>
          <p:txBody>
            <a:bodyPr vert="horz" wrap="square" lIns="91440" tIns="45720" rIns="91440" bIns="45720" numCol="1" anchor="t" anchorCtr="0" compatLnSpc="1"/>
            <a:lstStyle/>
            <a:p>
              <a:endParaRPr lang="zh-CN" altLang="en-US" kern="0" dirty="0">
                <a:solidFill>
                  <a:sysClr val="windowText" lastClr="000000"/>
                </a:solidFill>
                <a:cs typeface="+mn-ea"/>
                <a:sym typeface="+mn-lt"/>
              </a:endParaRPr>
            </a:p>
          </p:txBody>
        </p:sp>
        <p:sp>
          <p:nvSpPr>
            <p:cNvPr id="24" name="Freeform 215"/>
            <p:cNvSpPr>
              <a:spLocks noEditPoints="1"/>
            </p:cNvSpPr>
            <p:nvPr/>
          </p:nvSpPr>
          <p:spPr bwMode="auto">
            <a:xfrm>
              <a:off x="8466399" y="2573047"/>
              <a:ext cx="462785" cy="461387"/>
            </a:xfrm>
            <a:custGeom>
              <a:avLst/>
              <a:gdLst>
                <a:gd name="T0" fmla="*/ 135 w 140"/>
                <a:gd name="T1" fmla="*/ 87 h 140"/>
                <a:gd name="T2" fmla="*/ 108 w 140"/>
                <a:gd name="T3" fmla="*/ 79 h 140"/>
                <a:gd name="T4" fmla="*/ 5 w 140"/>
                <a:gd name="T5" fmla="*/ 135 h 140"/>
                <a:gd name="T6" fmla="*/ 32 w 140"/>
                <a:gd name="T7" fmla="*/ 117 h 140"/>
                <a:gd name="T8" fmla="*/ 68 w 140"/>
                <a:gd name="T9" fmla="*/ 33 h 140"/>
                <a:gd name="T10" fmla="*/ 57 w 140"/>
                <a:gd name="T11" fmla="*/ 11 h 140"/>
                <a:gd name="T12" fmla="*/ 68 w 140"/>
                <a:gd name="T13" fmla="*/ 0 h 140"/>
                <a:gd name="T14" fmla="*/ 79 w 140"/>
                <a:gd name="T15" fmla="*/ 5 h 140"/>
                <a:gd name="T16" fmla="*/ 73 w 140"/>
                <a:gd name="T17" fmla="*/ 9 h 140"/>
                <a:gd name="T18" fmla="*/ 80 w 140"/>
                <a:gd name="T19" fmla="*/ 21 h 140"/>
                <a:gd name="T20" fmla="*/ 72 w 140"/>
                <a:gd name="T21" fmla="*/ 39 h 140"/>
                <a:gd name="T22" fmla="*/ 68 w 140"/>
                <a:gd name="T23" fmla="*/ 39 h 140"/>
                <a:gd name="T24" fmla="*/ 64 w 140"/>
                <a:gd name="T25" fmla="*/ 27 h 140"/>
                <a:gd name="T26" fmla="*/ 72 w 140"/>
                <a:gd name="T27" fmla="*/ 33 h 140"/>
                <a:gd name="T28" fmla="*/ 74 w 140"/>
                <a:gd name="T29" fmla="*/ 26 h 140"/>
                <a:gd name="T30" fmla="*/ 68 w 140"/>
                <a:gd name="T31" fmla="*/ 15 h 140"/>
                <a:gd name="T32" fmla="*/ 65 w 140"/>
                <a:gd name="T33" fmla="*/ 11 h 140"/>
                <a:gd name="T34" fmla="*/ 5 w 140"/>
                <a:gd name="T35" fmla="*/ 111 h 140"/>
                <a:gd name="T36" fmla="*/ 5 w 140"/>
                <a:gd name="T37" fmla="*/ 100 h 140"/>
                <a:gd name="T38" fmla="*/ 130 w 140"/>
                <a:gd name="T39" fmla="*/ 140 h 140"/>
                <a:gd name="T40" fmla="*/ 108 w 140"/>
                <a:gd name="T41" fmla="*/ 117 h 140"/>
                <a:gd name="T42" fmla="*/ 104 w 140"/>
                <a:gd name="T43" fmla="*/ 54 h 140"/>
                <a:gd name="T44" fmla="*/ 40 w 140"/>
                <a:gd name="T45" fmla="*/ 140 h 140"/>
                <a:gd name="T46" fmla="*/ 91 w 140"/>
                <a:gd name="T47" fmla="*/ 107 h 140"/>
                <a:gd name="T48" fmla="*/ 97 w 140"/>
                <a:gd name="T49" fmla="*/ 62 h 140"/>
                <a:gd name="T50" fmla="*/ 91 w 140"/>
                <a:gd name="T51" fmla="*/ 107 h 140"/>
                <a:gd name="T52" fmla="*/ 81 w 140"/>
                <a:gd name="T53" fmla="*/ 107 h 140"/>
                <a:gd name="T54" fmla="*/ 75 w 140"/>
                <a:gd name="T55" fmla="*/ 62 h 140"/>
                <a:gd name="T56" fmla="*/ 83 w 140"/>
                <a:gd name="T57" fmla="*/ 137 h 140"/>
                <a:gd name="T58" fmla="*/ 87 w 140"/>
                <a:gd name="T59" fmla="*/ 121 h 140"/>
                <a:gd name="T60" fmla="*/ 71 w 140"/>
                <a:gd name="T61" fmla="*/ 137 h 140"/>
                <a:gd name="T62" fmla="*/ 65 w 140"/>
                <a:gd name="T63" fmla="*/ 107 h 140"/>
                <a:gd name="T64" fmla="*/ 58 w 140"/>
                <a:gd name="T65" fmla="*/ 62 h 140"/>
                <a:gd name="T66" fmla="*/ 54 w 140"/>
                <a:gd name="T67" fmla="*/ 123 h 140"/>
                <a:gd name="T68" fmla="*/ 68 w 140"/>
                <a:gd name="T69" fmla="*/ 137 h 140"/>
                <a:gd name="T70" fmla="*/ 52 w 140"/>
                <a:gd name="T71" fmla="*/ 121 h 140"/>
                <a:gd name="T72" fmla="*/ 48 w 140"/>
                <a:gd name="T73" fmla="*/ 107 h 140"/>
                <a:gd name="T74" fmla="*/ 42 w 140"/>
                <a:gd name="T75" fmla="*/ 62 h 140"/>
                <a:gd name="T76" fmla="*/ 105 w 140"/>
                <a:gd name="T77" fmla="*/ 42 h 140"/>
                <a:gd name="T78" fmla="*/ 35 w 140"/>
                <a:gd name="T79" fmla="*/ 50 h 140"/>
                <a:gd name="T80" fmla="*/ 104 w 140"/>
                <a:gd name="T81" fmla="*/ 51 h 140"/>
                <a:gd name="T82" fmla="*/ 109 w 140"/>
                <a:gd name="T83" fmla="*/ 46 h 140"/>
                <a:gd name="T84" fmla="*/ 5 w 140"/>
                <a:gd name="T85" fmla="*/ 87 h 140"/>
                <a:gd name="T86" fmla="*/ 32 w 140"/>
                <a:gd name="T87" fmla="*/ 79 h 140"/>
                <a:gd name="T88" fmla="*/ 108 w 140"/>
                <a:gd name="T89" fmla="*/ 111 h 140"/>
                <a:gd name="T90" fmla="*/ 108 w 140"/>
                <a:gd name="T91" fmla="*/ 10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0" h="140">
                  <a:moveTo>
                    <a:pt x="140" y="83"/>
                  </a:moveTo>
                  <a:cubicBezTo>
                    <a:pt x="140" y="85"/>
                    <a:pt x="138" y="87"/>
                    <a:pt x="136" y="87"/>
                  </a:cubicBezTo>
                  <a:cubicBezTo>
                    <a:pt x="135" y="87"/>
                    <a:pt x="135" y="87"/>
                    <a:pt x="135" y="87"/>
                  </a:cubicBezTo>
                  <a:cubicBezTo>
                    <a:pt x="135" y="94"/>
                    <a:pt x="135" y="94"/>
                    <a:pt x="135" y="94"/>
                  </a:cubicBezTo>
                  <a:cubicBezTo>
                    <a:pt x="108" y="94"/>
                    <a:pt x="108" y="94"/>
                    <a:pt x="108" y="94"/>
                  </a:cubicBezTo>
                  <a:cubicBezTo>
                    <a:pt x="108" y="79"/>
                    <a:pt x="108" y="79"/>
                    <a:pt x="108" y="79"/>
                  </a:cubicBezTo>
                  <a:cubicBezTo>
                    <a:pt x="136" y="79"/>
                    <a:pt x="136" y="79"/>
                    <a:pt x="136" y="79"/>
                  </a:cubicBezTo>
                  <a:cubicBezTo>
                    <a:pt x="138" y="79"/>
                    <a:pt x="140" y="81"/>
                    <a:pt x="140" y="83"/>
                  </a:cubicBezTo>
                  <a:close/>
                  <a:moveTo>
                    <a:pt x="5" y="135"/>
                  </a:moveTo>
                  <a:cubicBezTo>
                    <a:pt x="5" y="138"/>
                    <a:pt x="7" y="140"/>
                    <a:pt x="9" y="140"/>
                  </a:cubicBezTo>
                  <a:cubicBezTo>
                    <a:pt x="32" y="140"/>
                    <a:pt x="32" y="140"/>
                    <a:pt x="32" y="140"/>
                  </a:cubicBezTo>
                  <a:cubicBezTo>
                    <a:pt x="32" y="117"/>
                    <a:pt x="32" y="117"/>
                    <a:pt x="32" y="117"/>
                  </a:cubicBezTo>
                  <a:cubicBezTo>
                    <a:pt x="5" y="117"/>
                    <a:pt x="5" y="117"/>
                    <a:pt x="5" y="117"/>
                  </a:cubicBezTo>
                  <a:lnTo>
                    <a:pt x="5" y="135"/>
                  </a:lnTo>
                  <a:close/>
                  <a:moveTo>
                    <a:pt x="68" y="33"/>
                  </a:moveTo>
                  <a:cubicBezTo>
                    <a:pt x="68" y="23"/>
                    <a:pt x="68" y="23"/>
                    <a:pt x="68" y="23"/>
                  </a:cubicBezTo>
                  <a:cubicBezTo>
                    <a:pt x="64" y="22"/>
                    <a:pt x="61" y="20"/>
                    <a:pt x="60" y="18"/>
                  </a:cubicBezTo>
                  <a:cubicBezTo>
                    <a:pt x="58" y="15"/>
                    <a:pt x="57" y="13"/>
                    <a:pt x="57" y="11"/>
                  </a:cubicBezTo>
                  <a:cubicBezTo>
                    <a:pt x="57" y="9"/>
                    <a:pt x="58" y="7"/>
                    <a:pt x="60" y="5"/>
                  </a:cubicBezTo>
                  <a:cubicBezTo>
                    <a:pt x="61" y="3"/>
                    <a:pt x="64" y="2"/>
                    <a:pt x="68" y="2"/>
                  </a:cubicBezTo>
                  <a:cubicBezTo>
                    <a:pt x="68" y="0"/>
                    <a:pt x="68" y="0"/>
                    <a:pt x="68" y="0"/>
                  </a:cubicBezTo>
                  <a:cubicBezTo>
                    <a:pt x="72" y="0"/>
                    <a:pt x="72" y="0"/>
                    <a:pt x="72" y="0"/>
                  </a:cubicBezTo>
                  <a:cubicBezTo>
                    <a:pt x="72" y="2"/>
                    <a:pt x="72" y="2"/>
                    <a:pt x="72" y="2"/>
                  </a:cubicBezTo>
                  <a:cubicBezTo>
                    <a:pt x="75" y="2"/>
                    <a:pt x="78" y="3"/>
                    <a:pt x="79" y="5"/>
                  </a:cubicBezTo>
                  <a:cubicBezTo>
                    <a:pt x="81" y="7"/>
                    <a:pt x="82" y="9"/>
                    <a:pt x="82" y="12"/>
                  </a:cubicBezTo>
                  <a:cubicBezTo>
                    <a:pt x="74" y="12"/>
                    <a:pt x="74" y="12"/>
                    <a:pt x="74" y="12"/>
                  </a:cubicBezTo>
                  <a:cubicBezTo>
                    <a:pt x="74" y="11"/>
                    <a:pt x="74" y="10"/>
                    <a:pt x="73" y="9"/>
                  </a:cubicBezTo>
                  <a:cubicBezTo>
                    <a:pt x="73" y="8"/>
                    <a:pt x="72" y="8"/>
                    <a:pt x="72" y="7"/>
                  </a:cubicBezTo>
                  <a:cubicBezTo>
                    <a:pt x="72" y="17"/>
                    <a:pt x="72" y="17"/>
                    <a:pt x="72" y="17"/>
                  </a:cubicBezTo>
                  <a:cubicBezTo>
                    <a:pt x="75" y="18"/>
                    <a:pt x="78" y="19"/>
                    <a:pt x="80" y="21"/>
                  </a:cubicBezTo>
                  <a:cubicBezTo>
                    <a:pt x="82" y="23"/>
                    <a:pt x="83" y="26"/>
                    <a:pt x="83" y="29"/>
                  </a:cubicBezTo>
                  <a:cubicBezTo>
                    <a:pt x="83" y="31"/>
                    <a:pt x="82" y="34"/>
                    <a:pt x="79" y="36"/>
                  </a:cubicBezTo>
                  <a:cubicBezTo>
                    <a:pt x="77" y="38"/>
                    <a:pt x="75" y="39"/>
                    <a:pt x="72" y="39"/>
                  </a:cubicBezTo>
                  <a:cubicBezTo>
                    <a:pt x="72" y="40"/>
                    <a:pt x="72" y="40"/>
                    <a:pt x="72" y="40"/>
                  </a:cubicBezTo>
                  <a:cubicBezTo>
                    <a:pt x="68" y="40"/>
                    <a:pt x="68" y="40"/>
                    <a:pt x="68" y="40"/>
                  </a:cubicBezTo>
                  <a:cubicBezTo>
                    <a:pt x="68" y="39"/>
                    <a:pt x="68" y="39"/>
                    <a:pt x="68" y="39"/>
                  </a:cubicBezTo>
                  <a:cubicBezTo>
                    <a:pt x="65" y="39"/>
                    <a:pt x="63" y="38"/>
                    <a:pt x="60" y="36"/>
                  </a:cubicBezTo>
                  <a:cubicBezTo>
                    <a:pt x="58" y="34"/>
                    <a:pt x="57" y="31"/>
                    <a:pt x="57" y="27"/>
                  </a:cubicBezTo>
                  <a:cubicBezTo>
                    <a:pt x="64" y="27"/>
                    <a:pt x="64" y="27"/>
                    <a:pt x="64" y="27"/>
                  </a:cubicBezTo>
                  <a:cubicBezTo>
                    <a:pt x="64" y="28"/>
                    <a:pt x="65" y="30"/>
                    <a:pt x="65" y="31"/>
                  </a:cubicBezTo>
                  <a:cubicBezTo>
                    <a:pt x="66" y="32"/>
                    <a:pt x="67" y="32"/>
                    <a:pt x="68" y="33"/>
                  </a:cubicBezTo>
                  <a:close/>
                  <a:moveTo>
                    <a:pt x="72" y="33"/>
                  </a:moveTo>
                  <a:cubicBezTo>
                    <a:pt x="72" y="33"/>
                    <a:pt x="73" y="32"/>
                    <a:pt x="74" y="31"/>
                  </a:cubicBezTo>
                  <a:cubicBezTo>
                    <a:pt x="74" y="30"/>
                    <a:pt x="75" y="29"/>
                    <a:pt x="75" y="28"/>
                  </a:cubicBezTo>
                  <a:cubicBezTo>
                    <a:pt x="75" y="27"/>
                    <a:pt x="75" y="26"/>
                    <a:pt x="74" y="26"/>
                  </a:cubicBezTo>
                  <a:cubicBezTo>
                    <a:pt x="74" y="25"/>
                    <a:pt x="73" y="24"/>
                    <a:pt x="72" y="24"/>
                  </a:cubicBezTo>
                  <a:lnTo>
                    <a:pt x="72" y="33"/>
                  </a:lnTo>
                  <a:close/>
                  <a:moveTo>
                    <a:pt x="68" y="15"/>
                  </a:moveTo>
                  <a:cubicBezTo>
                    <a:pt x="68" y="7"/>
                    <a:pt x="68" y="7"/>
                    <a:pt x="68" y="7"/>
                  </a:cubicBezTo>
                  <a:cubicBezTo>
                    <a:pt x="67" y="7"/>
                    <a:pt x="66" y="8"/>
                    <a:pt x="66" y="8"/>
                  </a:cubicBezTo>
                  <a:cubicBezTo>
                    <a:pt x="65" y="9"/>
                    <a:pt x="65" y="10"/>
                    <a:pt x="65" y="11"/>
                  </a:cubicBezTo>
                  <a:cubicBezTo>
                    <a:pt x="65" y="12"/>
                    <a:pt x="65" y="13"/>
                    <a:pt x="66" y="13"/>
                  </a:cubicBezTo>
                  <a:cubicBezTo>
                    <a:pt x="66" y="14"/>
                    <a:pt x="67" y="15"/>
                    <a:pt x="68" y="15"/>
                  </a:cubicBezTo>
                  <a:close/>
                  <a:moveTo>
                    <a:pt x="5" y="111"/>
                  </a:moveTo>
                  <a:cubicBezTo>
                    <a:pt x="32" y="111"/>
                    <a:pt x="32" y="111"/>
                    <a:pt x="32" y="111"/>
                  </a:cubicBezTo>
                  <a:cubicBezTo>
                    <a:pt x="32" y="100"/>
                    <a:pt x="32" y="100"/>
                    <a:pt x="32" y="100"/>
                  </a:cubicBezTo>
                  <a:cubicBezTo>
                    <a:pt x="5" y="100"/>
                    <a:pt x="5" y="100"/>
                    <a:pt x="5" y="100"/>
                  </a:cubicBezTo>
                  <a:lnTo>
                    <a:pt x="5" y="111"/>
                  </a:lnTo>
                  <a:close/>
                  <a:moveTo>
                    <a:pt x="108" y="140"/>
                  </a:moveTo>
                  <a:cubicBezTo>
                    <a:pt x="130" y="140"/>
                    <a:pt x="130" y="140"/>
                    <a:pt x="130" y="140"/>
                  </a:cubicBezTo>
                  <a:cubicBezTo>
                    <a:pt x="133" y="140"/>
                    <a:pt x="135" y="138"/>
                    <a:pt x="135" y="135"/>
                  </a:cubicBezTo>
                  <a:cubicBezTo>
                    <a:pt x="135" y="117"/>
                    <a:pt x="135" y="117"/>
                    <a:pt x="135" y="117"/>
                  </a:cubicBezTo>
                  <a:cubicBezTo>
                    <a:pt x="108" y="117"/>
                    <a:pt x="108" y="117"/>
                    <a:pt x="108" y="117"/>
                  </a:cubicBezTo>
                  <a:lnTo>
                    <a:pt x="108" y="140"/>
                  </a:lnTo>
                  <a:close/>
                  <a:moveTo>
                    <a:pt x="35" y="54"/>
                  </a:moveTo>
                  <a:cubicBezTo>
                    <a:pt x="104" y="54"/>
                    <a:pt x="104" y="54"/>
                    <a:pt x="104" y="54"/>
                  </a:cubicBezTo>
                  <a:cubicBezTo>
                    <a:pt x="104" y="135"/>
                    <a:pt x="104" y="135"/>
                    <a:pt x="104" y="135"/>
                  </a:cubicBezTo>
                  <a:cubicBezTo>
                    <a:pt x="104" y="138"/>
                    <a:pt x="102" y="140"/>
                    <a:pt x="99" y="140"/>
                  </a:cubicBezTo>
                  <a:cubicBezTo>
                    <a:pt x="40" y="140"/>
                    <a:pt x="40" y="140"/>
                    <a:pt x="40" y="140"/>
                  </a:cubicBezTo>
                  <a:cubicBezTo>
                    <a:pt x="38" y="140"/>
                    <a:pt x="35" y="138"/>
                    <a:pt x="35" y="135"/>
                  </a:cubicBezTo>
                  <a:lnTo>
                    <a:pt x="35" y="54"/>
                  </a:lnTo>
                  <a:close/>
                  <a:moveTo>
                    <a:pt x="91" y="107"/>
                  </a:moveTo>
                  <a:cubicBezTo>
                    <a:pt x="91" y="109"/>
                    <a:pt x="92" y="110"/>
                    <a:pt x="94" y="110"/>
                  </a:cubicBezTo>
                  <a:cubicBezTo>
                    <a:pt x="96" y="110"/>
                    <a:pt x="97" y="109"/>
                    <a:pt x="97" y="107"/>
                  </a:cubicBezTo>
                  <a:cubicBezTo>
                    <a:pt x="97" y="62"/>
                    <a:pt x="97" y="62"/>
                    <a:pt x="97" y="62"/>
                  </a:cubicBezTo>
                  <a:cubicBezTo>
                    <a:pt x="97" y="60"/>
                    <a:pt x="96" y="59"/>
                    <a:pt x="94" y="59"/>
                  </a:cubicBezTo>
                  <a:cubicBezTo>
                    <a:pt x="92" y="59"/>
                    <a:pt x="91" y="60"/>
                    <a:pt x="91" y="62"/>
                  </a:cubicBezTo>
                  <a:lnTo>
                    <a:pt x="91" y="107"/>
                  </a:lnTo>
                  <a:close/>
                  <a:moveTo>
                    <a:pt x="75" y="107"/>
                  </a:moveTo>
                  <a:cubicBezTo>
                    <a:pt x="75" y="109"/>
                    <a:pt x="76" y="110"/>
                    <a:pt x="78" y="110"/>
                  </a:cubicBezTo>
                  <a:cubicBezTo>
                    <a:pt x="79" y="110"/>
                    <a:pt x="81" y="109"/>
                    <a:pt x="81" y="107"/>
                  </a:cubicBezTo>
                  <a:cubicBezTo>
                    <a:pt x="81" y="62"/>
                    <a:pt x="81" y="62"/>
                    <a:pt x="81" y="62"/>
                  </a:cubicBezTo>
                  <a:cubicBezTo>
                    <a:pt x="81" y="60"/>
                    <a:pt x="79" y="59"/>
                    <a:pt x="78" y="59"/>
                  </a:cubicBezTo>
                  <a:cubicBezTo>
                    <a:pt x="76" y="59"/>
                    <a:pt x="75" y="60"/>
                    <a:pt x="75" y="62"/>
                  </a:cubicBezTo>
                  <a:lnTo>
                    <a:pt x="75" y="107"/>
                  </a:lnTo>
                  <a:close/>
                  <a:moveTo>
                    <a:pt x="71" y="137"/>
                  </a:moveTo>
                  <a:cubicBezTo>
                    <a:pt x="83" y="137"/>
                    <a:pt x="83" y="137"/>
                    <a:pt x="83" y="137"/>
                  </a:cubicBezTo>
                  <a:cubicBezTo>
                    <a:pt x="84" y="137"/>
                    <a:pt x="85" y="136"/>
                    <a:pt x="85" y="135"/>
                  </a:cubicBezTo>
                  <a:cubicBezTo>
                    <a:pt x="85" y="123"/>
                    <a:pt x="85" y="123"/>
                    <a:pt x="85" y="123"/>
                  </a:cubicBezTo>
                  <a:cubicBezTo>
                    <a:pt x="86" y="123"/>
                    <a:pt x="87" y="122"/>
                    <a:pt x="87" y="121"/>
                  </a:cubicBezTo>
                  <a:cubicBezTo>
                    <a:pt x="87" y="120"/>
                    <a:pt x="86" y="119"/>
                    <a:pt x="85" y="119"/>
                  </a:cubicBezTo>
                  <a:cubicBezTo>
                    <a:pt x="71" y="119"/>
                    <a:pt x="71" y="119"/>
                    <a:pt x="71" y="119"/>
                  </a:cubicBezTo>
                  <a:lnTo>
                    <a:pt x="71" y="137"/>
                  </a:lnTo>
                  <a:close/>
                  <a:moveTo>
                    <a:pt x="58" y="107"/>
                  </a:moveTo>
                  <a:cubicBezTo>
                    <a:pt x="58" y="109"/>
                    <a:pt x="60" y="110"/>
                    <a:pt x="62" y="110"/>
                  </a:cubicBezTo>
                  <a:cubicBezTo>
                    <a:pt x="63" y="110"/>
                    <a:pt x="65" y="109"/>
                    <a:pt x="65" y="107"/>
                  </a:cubicBezTo>
                  <a:cubicBezTo>
                    <a:pt x="65" y="62"/>
                    <a:pt x="65" y="62"/>
                    <a:pt x="65" y="62"/>
                  </a:cubicBezTo>
                  <a:cubicBezTo>
                    <a:pt x="65" y="60"/>
                    <a:pt x="63" y="59"/>
                    <a:pt x="62" y="59"/>
                  </a:cubicBezTo>
                  <a:cubicBezTo>
                    <a:pt x="60" y="59"/>
                    <a:pt x="58" y="60"/>
                    <a:pt x="58" y="62"/>
                  </a:cubicBezTo>
                  <a:lnTo>
                    <a:pt x="58" y="107"/>
                  </a:lnTo>
                  <a:close/>
                  <a:moveTo>
                    <a:pt x="52" y="121"/>
                  </a:moveTo>
                  <a:cubicBezTo>
                    <a:pt x="52" y="122"/>
                    <a:pt x="53" y="123"/>
                    <a:pt x="54" y="123"/>
                  </a:cubicBezTo>
                  <a:cubicBezTo>
                    <a:pt x="54" y="135"/>
                    <a:pt x="54" y="135"/>
                    <a:pt x="54" y="135"/>
                  </a:cubicBezTo>
                  <a:cubicBezTo>
                    <a:pt x="54" y="136"/>
                    <a:pt x="55" y="137"/>
                    <a:pt x="56" y="137"/>
                  </a:cubicBezTo>
                  <a:cubicBezTo>
                    <a:pt x="68" y="137"/>
                    <a:pt x="68" y="137"/>
                    <a:pt x="68" y="137"/>
                  </a:cubicBezTo>
                  <a:cubicBezTo>
                    <a:pt x="68" y="119"/>
                    <a:pt x="68" y="119"/>
                    <a:pt x="68" y="119"/>
                  </a:cubicBezTo>
                  <a:cubicBezTo>
                    <a:pt x="54" y="119"/>
                    <a:pt x="54" y="119"/>
                    <a:pt x="54" y="119"/>
                  </a:cubicBezTo>
                  <a:cubicBezTo>
                    <a:pt x="53" y="119"/>
                    <a:pt x="52" y="120"/>
                    <a:pt x="52" y="121"/>
                  </a:cubicBezTo>
                  <a:close/>
                  <a:moveTo>
                    <a:pt x="42" y="107"/>
                  </a:moveTo>
                  <a:cubicBezTo>
                    <a:pt x="42" y="109"/>
                    <a:pt x="44" y="110"/>
                    <a:pt x="45" y="110"/>
                  </a:cubicBezTo>
                  <a:cubicBezTo>
                    <a:pt x="47" y="110"/>
                    <a:pt x="48" y="109"/>
                    <a:pt x="48" y="107"/>
                  </a:cubicBezTo>
                  <a:cubicBezTo>
                    <a:pt x="48" y="62"/>
                    <a:pt x="48" y="62"/>
                    <a:pt x="48" y="62"/>
                  </a:cubicBezTo>
                  <a:cubicBezTo>
                    <a:pt x="48" y="60"/>
                    <a:pt x="47" y="59"/>
                    <a:pt x="45" y="59"/>
                  </a:cubicBezTo>
                  <a:cubicBezTo>
                    <a:pt x="44" y="59"/>
                    <a:pt x="42" y="60"/>
                    <a:pt x="42" y="62"/>
                  </a:cubicBezTo>
                  <a:lnTo>
                    <a:pt x="42" y="107"/>
                  </a:lnTo>
                  <a:close/>
                  <a:moveTo>
                    <a:pt x="109" y="46"/>
                  </a:moveTo>
                  <a:cubicBezTo>
                    <a:pt x="109" y="44"/>
                    <a:pt x="107" y="42"/>
                    <a:pt x="105" y="42"/>
                  </a:cubicBezTo>
                  <a:cubicBezTo>
                    <a:pt x="35" y="42"/>
                    <a:pt x="35" y="42"/>
                    <a:pt x="35" y="42"/>
                  </a:cubicBezTo>
                  <a:cubicBezTo>
                    <a:pt x="32" y="42"/>
                    <a:pt x="30" y="44"/>
                    <a:pt x="30" y="46"/>
                  </a:cubicBezTo>
                  <a:cubicBezTo>
                    <a:pt x="30" y="48"/>
                    <a:pt x="32" y="50"/>
                    <a:pt x="35" y="50"/>
                  </a:cubicBezTo>
                  <a:cubicBezTo>
                    <a:pt x="35" y="50"/>
                    <a:pt x="35" y="50"/>
                    <a:pt x="35" y="50"/>
                  </a:cubicBezTo>
                  <a:cubicBezTo>
                    <a:pt x="35" y="51"/>
                    <a:pt x="35" y="51"/>
                    <a:pt x="35" y="51"/>
                  </a:cubicBezTo>
                  <a:cubicBezTo>
                    <a:pt x="104" y="51"/>
                    <a:pt x="104" y="51"/>
                    <a:pt x="104" y="51"/>
                  </a:cubicBezTo>
                  <a:cubicBezTo>
                    <a:pt x="104" y="50"/>
                    <a:pt x="104" y="50"/>
                    <a:pt x="104" y="50"/>
                  </a:cubicBezTo>
                  <a:cubicBezTo>
                    <a:pt x="105" y="50"/>
                    <a:pt x="105" y="50"/>
                    <a:pt x="105" y="50"/>
                  </a:cubicBezTo>
                  <a:cubicBezTo>
                    <a:pt x="107" y="50"/>
                    <a:pt x="109" y="48"/>
                    <a:pt x="109" y="46"/>
                  </a:cubicBezTo>
                  <a:close/>
                  <a:moveTo>
                    <a:pt x="0" y="83"/>
                  </a:moveTo>
                  <a:cubicBezTo>
                    <a:pt x="0" y="85"/>
                    <a:pt x="1" y="87"/>
                    <a:pt x="4" y="87"/>
                  </a:cubicBezTo>
                  <a:cubicBezTo>
                    <a:pt x="5" y="87"/>
                    <a:pt x="5" y="87"/>
                    <a:pt x="5" y="87"/>
                  </a:cubicBezTo>
                  <a:cubicBezTo>
                    <a:pt x="5" y="94"/>
                    <a:pt x="5" y="94"/>
                    <a:pt x="5" y="94"/>
                  </a:cubicBezTo>
                  <a:cubicBezTo>
                    <a:pt x="32" y="94"/>
                    <a:pt x="32" y="94"/>
                    <a:pt x="32" y="94"/>
                  </a:cubicBezTo>
                  <a:cubicBezTo>
                    <a:pt x="32" y="79"/>
                    <a:pt x="32" y="79"/>
                    <a:pt x="32" y="79"/>
                  </a:cubicBezTo>
                  <a:cubicBezTo>
                    <a:pt x="4" y="79"/>
                    <a:pt x="4" y="79"/>
                    <a:pt x="4" y="79"/>
                  </a:cubicBezTo>
                  <a:cubicBezTo>
                    <a:pt x="1" y="79"/>
                    <a:pt x="0" y="81"/>
                    <a:pt x="0" y="83"/>
                  </a:cubicBezTo>
                  <a:close/>
                  <a:moveTo>
                    <a:pt x="108" y="111"/>
                  </a:moveTo>
                  <a:cubicBezTo>
                    <a:pt x="135" y="111"/>
                    <a:pt x="135" y="111"/>
                    <a:pt x="135" y="111"/>
                  </a:cubicBezTo>
                  <a:cubicBezTo>
                    <a:pt x="135" y="100"/>
                    <a:pt x="135" y="100"/>
                    <a:pt x="135" y="100"/>
                  </a:cubicBezTo>
                  <a:cubicBezTo>
                    <a:pt x="108" y="100"/>
                    <a:pt x="108" y="100"/>
                    <a:pt x="108" y="100"/>
                  </a:cubicBezTo>
                  <a:lnTo>
                    <a:pt x="108" y="1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cs typeface="+mn-ea"/>
                <a:sym typeface="+mn-lt"/>
              </a:endParaRPr>
            </a:p>
          </p:txBody>
        </p:sp>
      </p:grpSp>
      <p:sp>
        <p:nvSpPr>
          <p:cNvPr id="25" name="矩形 24"/>
          <p:cNvSpPr/>
          <p:nvPr/>
        </p:nvSpPr>
        <p:spPr>
          <a:xfrm>
            <a:off x="6305274" y="5374109"/>
            <a:ext cx="1101503" cy="113686"/>
          </a:xfrm>
          <a:prstGeom prst="rect">
            <a:avLst/>
          </a:prstGeom>
          <a:solidFill>
            <a:srgbClr val="B200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0-#ppt_w/2"/>
                                          </p:val>
                                        </p:tav>
                                        <p:tav tm="100000">
                                          <p:val>
                                            <p:strVal val="#ppt_x"/>
                                          </p:val>
                                        </p:tav>
                                      </p:tavLst>
                                    </p:anim>
                                    <p:anim calcmode="lin" valueType="num">
                                      <p:cBhvr additive="base">
                                        <p:cTn id="14" dur="500" fill="hold"/>
                                        <p:tgtEl>
                                          <p:spTgt spid="8"/>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1+#ppt_w/2"/>
                                          </p:val>
                                        </p:tav>
                                        <p:tav tm="100000">
                                          <p:val>
                                            <p:strVal val="#ppt_x"/>
                                          </p:val>
                                        </p:tav>
                                      </p:tavLst>
                                    </p:anim>
                                    <p:anim calcmode="lin" valueType="num">
                                      <p:cBhvr additive="base">
                                        <p:cTn id="18" dur="500" fill="hold"/>
                                        <p:tgtEl>
                                          <p:spTgt spid="9"/>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1+#ppt_w/2"/>
                                          </p:val>
                                        </p:tav>
                                        <p:tav tm="100000">
                                          <p:val>
                                            <p:strVal val="#ppt_x"/>
                                          </p:val>
                                        </p:tav>
                                      </p:tavLst>
                                    </p:anim>
                                    <p:anim calcmode="lin" valueType="num">
                                      <p:cBhvr additive="base">
                                        <p:cTn id="22" dur="500" fill="hold"/>
                                        <p:tgtEl>
                                          <p:spTgt spid="10"/>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1+#ppt_w/2"/>
                                          </p:val>
                                        </p:tav>
                                        <p:tav tm="100000">
                                          <p:val>
                                            <p:strVal val="#ppt_x"/>
                                          </p:val>
                                        </p:tav>
                                      </p:tavLst>
                                    </p:anim>
                                    <p:anim calcmode="lin" valueType="num">
                                      <p:cBhvr additive="base">
                                        <p:cTn id="26" dur="500" fill="hold"/>
                                        <p:tgtEl>
                                          <p:spTgt spid="11"/>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anim calcmode="lin" valueType="num">
                                      <p:cBhvr additive="base">
                                        <p:cTn id="29" dur="500" fill="hold"/>
                                        <p:tgtEl>
                                          <p:spTgt spid="25"/>
                                        </p:tgtEl>
                                        <p:attrNameLst>
                                          <p:attrName>ppt_x</p:attrName>
                                        </p:attrNameLst>
                                      </p:cBhvr>
                                      <p:tavLst>
                                        <p:tav tm="0">
                                          <p:val>
                                            <p:strVal val="1+#ppt_w/2"/>
                                          </p:val>
                                        </p:tav>
                                        <p:tav tm="100000">
                                          <p:val>
                                            <p:strVal val="#ppt_x"/>
                                          </p:val>
                                        </p:tav>
                                      </p:tavLst>
                                    </p:anim>
                                    <p:anim calcmode="lin" valueType="num">
                                      <p:cBhvr additive="base">
                                        <p:cTn id="30" dur="500" fill="hold"/>
                                        <p:tgtEl>
                                          <p:spTgt spid="25"/>
                                        </p:tgtEl>
                                        <p:attrNameLst>
                                          <p:attrName>ppt_y</p:attrName>
                                        </p:attrNameLst>
                                      </p:cBhvr>
                                      <p:tavLst>
                                        <p:tav tm="0">
                                          <p:val>
                                            <p:strVal val="#ppt_y"/>
                                          </p:val>
                                        </p:tav>
                                        <p:tav tm="100000">
                                          <p:val>
                                            <p:strVal val="#ppt_y"/>
                                          </p:val>
                                        </p:tav>
                                      </p:tavLst>
                                    </p:anim>
                                  </p:childTnLst>
                                </p:cTn>
                              </p:par>
                            </p:childTnLst>
                          </p:cTn>
                        </p:par>
                        <p:par>
                          <p:cTn id="31" fill="hold">
                            <p:stCondLst>
                              <p:cond delay="1000"/>
                            </p:stCondLst>
                            <p:childTnLst>
                              <p:par>
                                <p:cTn id="32" presetID="53" presetClass="entr" presetSubtype="16" fill="hold" nodeType="after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p:cTn id="34" dur="500" fill="hold"/>
                                        <p:tgtEl>
                                          <p:spTgt spid="13"/>
                                        </p:tgtEl>
                                        <p:attrNameLst>
                                          <p:attrName>ppt_w</p:attrName>
                                        </p:attrNameLst>
                                      </p:cBhvr>
                                      <p:tavLst>
                                        <p:tav tm="0">
                                          <p:val>
                                            <p:fltVal val="0"/>
                                          </p:val>
                                        </p:tav>
                                        <p:tav tm="100000">
                                          <p:val>
                                            <p:strVal val="#ppt_w"/>
                                          </p:val>
                                        </p:tav>
                                      </p:tavLst>
                                    </p:anim>
                                    <p:anim calcmode="lin" valueType="num">
                                      <p:cBhvr>
                                        <p:cTn id="35" dur="500" fill="hold"/>
                                        <p:tgtEl>
                                          <p:spTgt spid="13"/>
                                        </p:tgtEl>
                                        <p:attrNameLst>
                                          <p:attrName>ppt_h</p:attrName>
                                        </p:attrNameLst>
                                      </p:cBhvr>
                                      <p:tavLst>
                                        <p:tav tm="0">
                                          <p:val>
                                            <p:fltVal val="0"/>
                                          </p:val>
                                        </p:tav>
                                        <p:tav tm="100000">
                                          <p:val>
                                            <p:strVal val="#ppt_h"/>
                                          </p:val>
                                        </p:tav>
                                      </p:tavLst>
                                    </p:anim>
                                    <p:animEffect transition="in" filter="fade">
                                      <p:cBhvr>
                                        <p:cTn id="36" dur="500"/>
                                        <p:tgtEl>
                                          <p:spTgt spid="13"/>
                                        </p:tgtEl>
                                      </p:cBhvr>
                                    </p:animEffect>
                                  </p:childTnLst>
                                </p:cTn>
                              </p:par>
                              <p:par>
                                <p:cTn id="37" presetID="53" presetClass="entr" presetSubtype="16" fill="hold" nodeType="with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p:cTn id="39" dur="500" fill="hold"/>
                                        <p:tgtEl>
                                          <p:spTgt spid="17"/>
                                        </p:tgtEl>
                                        <p:attrNameLst>
                                          <p:attrName>ppt_w</p:attrName>
                                        </p:attrNameLst>
                                      </p:cBhvr>
                                      <p:tavLst>
                                        <p:tav tm="0">
                                          <p:val>
                                            <p:fltVal val="0"/>
                                          </p:val>
                                        </p:tav>
                                        <p:tav tm="100000">
                                          <p:val>
                                            <p:strVal val="#ppt_w"/>
                                          </p:val>
                                        </p:tav>
                                      </p:tavLst>
                                    </p:anim>
                                    <p:anim calcmode="lin" valueType="num">
                                      <p:cBhvr>
                                        <p:cTn id="40" dur="500" fill="hold"/>
                                        <p:tgtEl>
                                          <p:spTgt spid="17"/>
                                        </p:tgtEl>
                                        <p:attrNameLst>
                                          <p:attrName>ppt_h</p:attrName>
                                        </p:attrNameLst>
                                      </p:cBhvr>
                                      <p:tavLst>
                                        <p:tav tm="0">
                                          <p:val>
                                            <p:fltVal val="0"/>
                                          </p:val>
                                        </p:tav>
                                        <p:tav tm="100000">
                                          <p:val>
                                            <p:strVal val="#ppt_h"/>
                                          </p:val>
                                        </p:tav>
                                      </p:tavLst>
                                    </p:anim>
                                    <p:animEffect transition="in" filter="fade">
                                      <p:cBhvr>
                                        <p:cTn id="41" dur="500"/>
                                        <p:tgtEl>
                                          <p:spTgt spid="17"/>
                                        </p:tgtEl>
                                      </p:cBhvr>
                                    </p:animEffect>
                                  </p:childTnLst>
                                </p:cTn>
                              </p:par>
                              <p:par>
                                <p:cTn id="42" presetID="53" presetClass="entr" presetSubtype="16" fill="hold" nodeType="withEffect">
                                  <p:stCondLst>
                                    <p:cond delay="0"/>
                                  </p:stCondLst>
                                  <p:childTnLst>
                                    <p:set>
                                      <p:cBhvr>
                                        <p:cTn id="43" dur="1" fill="hold">
                                          <p:stCondLst>
                                            <p:cond delay="0"/>
                                          </p:stCondLst>
                                        </p:cTn>
                                        <p:tgtEl>
                                          <p:spTgt spid="21"/>
                                        </p:tgtEl>
                                        <p:attrNameLst>
                                          <p:attrName>style.visibility</p:attrName>
                                        </p:attrNameLst>
                                      </p:cBhvr>
                                      <p:to>
                                        <p:strVal val="visible"/>
                                      </p:to>
                                    </p:set>
                                    <p:anim calcmode="lin" valueType="num">
                                      <p:cBhvr>
                                        <p:cTn id="44" dur="500" fill="hold"/>
                                        <p:tgtEl>
                                          <p:spTgt spid="21"/>
                                        </p:tgtEl>
                                        <p:attrNameLst>
                                          <p:attrName>ppt_w</p:attrName>
                                        </p:attrNameLst>
                                      </p:cBhvr>
                                      <p:tavLst>
                                        <p:tav tm="0">
                                          <p:val>
                                            <p:fltVal val="0"/>
                                          </p:val>
                                        </p:tav>
                                        <p:tav tm="100000">
                                          <p:val>
                                            <p:strVal val="#ppt_w"/>
                                          </p:val>
                                        </p:tav>
                                      </p:tavLst>
                                    </p:anim>
                                    <p:anim calcmode="lin" valueType="num">
                                      <p:cBhvr>
                                        <p:cTn id="45" dur="500" fill="hold"/>
                                        <p:tgtEl>
                                          <p:spTgt spid="21"/>
                                        </p:tgtEl>
                                        <p:attrNameLst>
                                          <p:attrName>ppt_h</p:attrName>
                                        </p:attrNameLst>
                                      </p:cBhvr>
                                      <p:tavLst>
                                        <p:tav tm="0">
                                          <p:val>
                                            <p:fltVal val="0"/>
                                          </p:val>
                                        </p:tav>
                                        <p:tav tm="100000">
                                          <p:val>
                                            <p:strVal val="#ppt_h"/>
                                          </p:val>
                                        </p:tav>
                                      </p:tavLst>
                                    </p:anim>
                                    <p:animEffect transition="in" filter="fade">
                                      <p:cBhvr>
                                        <p:cTn id="46" dur="500"/>
                                        <p:tgtEl>
                                          <p:spTgt spid="21"/>
                                        </p:tgtEl>
                                      </p:cBhvr>
                                    </p:animEffect>
                                  </p:childTnLst>
                                </p:cTn>
                              </p:par>
                            </p:childTnLst>
                          </p:cTn>
                        </p:par>
                        <p:par>
                          <p:cTn id="47" fill="hold">
                            <p:stCondLst>
                              <p:cond delay="1500"/>
                            </p:stCondLst>
                            <p:childTnLst>
                              <p:par>
                                <p:cTn id="48" presetID="10" presetClass="entr" presetSubtype="0" fill="hold" grpId="0" nodeType="afterEffect">
                                  <p:stCondLst>
                                    <p:cond delay="0"/>
                                  </p:stCondLst>
                                  <p:iterate type="wd">
                                    <p:tmPct val="10000"/>
                                  </p:iterate>
                                  <p:childTnLst>
                                    <p:set>
                                      <p:cBhvr>
                                        <p:cTn id="49" dur="1" fill="hold">
                                          <p:stCondLst>
                                            <p:cond delay="0"/>
                                          </p:stCondLst>
                                        </p:cTn>
                                        <p:tgtEl>
                                          <p:spTgt spid="12"/>
                                        </p:tgtEl>
                                        <p:attrNameLst>
                                          <p:attrName>style.visibility</p:attrName>
                                        </p:attrNameLst>
                                      </p:cBhvr>
                                      <p:to>
                                        <p:strVal val="visible"/>
                                      </p:to>
                                    </p:set>
                                    <p:animEffect transition="in" filter="fade">
                                      <p:cBhvr>
                                        <p:cTn id="5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p:bldP spid="11" grpId="0"/>
      <p:bldP spid="12" grpId="0"/>
      <p:bldP spid="2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4"/>
          <p:cNvSpPr txBox="1"/>
          <p:nvPr/>
        </p:nvSpPr>
        <p:spPr>
          <a:xfrm>
            <a:off x="913009" y="517895"/>
            <a:ext cx="6017180" cy="406144"/>
          </a:xfrm>
          <a:prstGeom prst="rect">
            <a:avLst/>
          </a:prstGeom>
        </p:spPr>
        <p:txBody>
          <a:bodyPr vert="horz" lIns="91440" tIns="45720" rIns="91440" bIns="45720" rtlCol="0" anchor="ctr">
            <a:noAutofit/>
          </a:bodyPr>
          <a:lstStyle>
            <a:defPPr>
              <a:defRPr lang="zh-CN"/>
            </a:defPPr>
            <a:lvl1pPr defTabSz="914400">
              <a:spcBef>
                <a:spcPct val="0"/>
              </a:spcBef>
              <a:buNone/>
              <a:defRPr sz="2800" b="1">
                <a:solidFill>
                  <a:srgbClr val="2C3637"/>
                </a:solidFill>
                <a:latin typeface="微软雅黑" panose="020B0503020204020204" pitchFamily="34" charset="-122"/>
                <a:ea typeface="微软雅黑" panose="020B0503020204020204" pitchFamily="34" charset="-122"/>
                <a:cs typeface="+mj-cs"/>
              </a:defRPr>
            </a:lvl1pPr>
          </a:lstStyle>
          <a:p>
            <a:r>
              <a:rPr lang="zh-CN" altLang="en-US">
                <a:solidFill>
                  <a:schemeClr val="bg1">
                    <a:lumMod val="95000"/>
                  </a:schemeClr>
                </a:solidFill>
              </a:rPr>
              <a:t>融资用途  </a:t>
            </a:r>
            <a:r>
              <a:rPr lang="en-US" altLang="zh-CN" dirty="0">
                <a:solidFill>
                  <a:schemeClr val="bg1">
                    <a:lumMod val="95000"/>
                  </a:schemeClr>
                </a:solidFill>
              </a:rPr>
              <a:t>|  </a:t>
            </a:r>
            <a:r>
              <a:rPr lang="en-US" altLang="zh-CN" sz="2000" dirty="0">
                <a:solidFill>
                  <a:schemeClr val="bg1">
                    <a:lumMod val="95000"/>
                  </a:schemeClr>
                </a:solidFill>
              </a:rPr>
              <a:t>FINANCING PURPOSES</a:t>
            </a:r>
            <a:endParaRPr lang="zh-CN" altLang="en-US" sz="2000" dirty="0">
              <a:solidFill>
                <a:schemeClr val="bg1">
                  <a:lumMod val="95000"/>
                </a:schemeClr>
              </a:solidFill>
            </a:endParaRPr>
          </a:p>
        </p:txBody>
      </p:sp>
      <p:grpSp>
        <p:nvGrpSpPr>
          <p:cNvPr id="3" name="组合 2"/>
          <p:cNvGrpSpPr/>
          <p:nvPr/>
        </p:nvGrpSpPr>
        <p:grpSpPr>
          <a:xfrm>
            <a:off x="562057" y="563191"/>
            <a:ext cx="288032" cy="288032"/>
            <a:chOff x="624979" y="908720"/>
            <a:chExt cx="288032" cy="288032"/>
          </a:xfrm>
        </p:grpSpPr>
        <p:cxnSp>
          <p:nvCxnSpPr>
            <p:cNvPr id="4" name="直接连接符 3"/>
            <p:cNvCxnSpPr/>
            <p:nvPr/>
          </p:nvCxnSpPr>
          <p:spPr>
            <a:xfrm>
              <a:off x="624979" y="1196752"/>
              <a:ext cx="288032"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V="1">
              <a:off x="911622" y="908720"/>
              <a:ext cx="0" cy="288032"/>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flipV="1">
              <a:off x="696987" y="980728"/>
              <a:ext cx="216024" cy="216024"/>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cxnSp>
        <p:nvCxnSpPr>
          <p:cNvPr id="31" name="直接连接符 30"/>
          <p:cNvCxnSpPr>
            <a:cxnSpLocks noChangeShapeType="1"/>
          </p:cNvCxnSpPr>
          <p:nvPr/>
        </p:nvCxnSpPr>
        <p:spPr bwMode="auto">
          <a:xfrm>
            <a:off x="1232041" y="3562350"/>
            <a:ext cx="9742488" cy="0"/>
          </a:xfrm>
          <a:prstGeom prst="line">
            <a:avLst/>
          </a:prstGeom>
          <a:noFill/>
          <a:ln w="9525">
            <a:solidFill>
              <a:schemeClr val="tx1">
                <a:lumMod val="85000"/>
                <a:lumOff val="15000"/>
              </a:scheme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32" name="椭圆 31"/>
          <p:cNvSpPr>
            <a:spLocks noChangeArrowheads="1"/>
          </p:cNvSpPr>
          <p:nvPr/>
        </p:nvSpPr>
        <p:spPr bwMode="auto">
          <a:xfrm>
            <a:off x="8728216" y="2946400"/>
            <a:ext cx="1284288" cy="1282700"/>
          </a:xfrm>
          <a:prstGeom prst="ellipse">
            <a:avLst/>
          </a:prstGeom>
          <a:solidFill>
            <a:srgbClr val="01A0A6"/>
          </a:solidFill>
          <a:ln>
            <a:noFill/>
          </a:ln>
        </p:spPr>
        <p:txBody>
          <a:bodyPr anchor="ctr"/>
          <a:lstStyle/>
          <a:p>
            <a:pPr algn="ctr"/>
            <a:endParaRPr lang="zh-CN" altLang="en-US">
              <a:solidFill>
                <a:srgbClr val="FFFFFF"/>
              </a:solidFill>
              <a:cs typeface="+mn-ea"/>
              <a:sym typeface="+mn-lt"/>
            </a:endParaRPr>
          </a:p>
        </p:txBody>
      </p:sp>
      <p:sp>
        <p:nvSpPr>
          <p:cNvPr id="33" name="椭圆 26"/>
          <p:cNvSpPr>
            <a:spLocks noChangeArrowheads="1"/>
          </p:cNvSpPr>
          <p:nvPr/>
        </p:nvSpPr>
        <p:spPr bwMode="auto">
          <a:xfrm>
            <a:off x="6491429" y="2987675"/>
            <a:ext cx="1284287" cy="1282700"/>
          </a:xfrm>
          <a:prstGeom prst="ellipse">
            <a:avLst/>
          </a:prstGeom>
          <a:solidFill>
            <a:srgbClr val="C85500"/>
          </a:solidFill>
          <a:ln>
            <a:noFill/>
          </a:ln>
        </p:spPr>
        <p:txBody>
          <a:bodyPr anchor="ctr"/>
          <a:lstStyle/>
          <a:p>
            <a:pPr algn="ctr"/>
            <a:endParaRPr lang="zh-CN" altLang="en-US">
              <a:solidFill>
                <a:srgbClr val="FFFFFF"/>
              </a:solidFill>
              <a:cs typeface="+mn-ea"/>
              <a:sym typeface="+mn-lt"/>
            </a:endParaRPr>
          </a:p>
        </p:txBody>
      </p:sp>
      <p:sp>
        <p:nvSpPr>
          <p:cNvPr id="34" name="椭圆 27"/>
          <p:cNvSpPr>
            <a:spLocks noChangeArrowheads="1"/>
          </p:cNvSpPr>
          <p:nvPr/>
        </p:nvSpPr>
        <p:spPr bwMode="auto">
          <a:xfrm>
            <a:off x="4254641" y="2987675"/>
            <a:ext cx="1284288" cy="1282700"/>
          </a:xfrm>
          <a:prstGeom prst="ellipse">
            <a:avLst/>
          </a:prstGeom>
          <a:solidFill>
            <a:srgbClr val="759D2A"/>
          </a:solidFill>
          <a:ln>
            <a:noFill/>
          </a:ln>
        </p:spPr>
        <p:txBody>
          <a:bodyPr anchor="ctr"/>
          <a:lstStyle/>
          <a:p>
            <a:pPr algn="ctr"/>
            <a:endParaRPr lang="zh-CN" altLang="en-US">
              <a:solidFill>
                <a:srgbClr val="FFFFFF"/>
              </a:solidFill>
              <a:cs typeface="+mn-ea"/>
              <a:sym typeface="+mn-lt"/>
            </a:endParaRPr>
          </a:p>
        </p:txBody>
      </p:sp>
      <p:sp>
        <p:nvSpPr>
          <p:cNvPr id="35" name="椭圆 28"/>
          <p:cNvSpPr>
            <a:spLocks noChangeArrowheads="1"/>
          </p:cNvSpPr>
          <p:nvPr/>
        </p:nvSpPr>
        <p:spPr bwMode="auto">
          <a:xfrm>
            <a:off x="2019441" y="2987675"/>
            <a:ext cx="1282700" cy="1282700"/>
          </a:xfrm>
          <a:prstGeom prst="ellipse">
            <a:avLst/>
          </a:prstGeom>
          <a:solidFill>
            <a:srgbClr val="B20044"/>
          </a:solidFill>
          <a:ln>
            <a:noFill/>
          </a:ln>
        </p:spPr>
        <p:txBody>
          <a:bodyPr anchor="ctr"/>
          <a:lstStyle/>
          <a:p>
            <a:pPr algn="ctr"/>
            <a:endParaRPr lang="zh-CN" altLang="en-US">
              <a:solidFill>
                <a:srgbClr val="FFFFFF"/>
              </a:solidFill>
              <a:cs typeface="+mn-ea"/>
              <a:sym typeface="+mn-lt"/>
            </a:endParaRPr>
          </a:p>
        </p:txBody>
      </p:sp>
      <p:grpSp>
        <p:nvGrpSpPr>
          <p:cNvPr id="36" name="组合 35"/>
          <p:cNvGrpSpPr/>
          <p:nvPr/>
        </p:nvGrpSpPr>
        <p:grpSpPr>
          <a:xfrm>
            <a:off x="2324815" y="4332288"/>
            <a:ext cx="587020" cy="1472644"/>
            <a:chOff x="2054799" y="4332288"/>
            <a:chExt cx="587020" cy="1472644"/>
          </a:xfrm>
        </p:grpSpPr>
        <p:sp>
          <p:nvSpPr>
            <p:cNvPr id="37" name="文本框 4"/>
            <p:cNvSpPr txBox="1">
              <a:spLocks noChangeArrowheads="1"/>
            </p:cNvSpPr>
            <p:nvPr/>
          </p:nvSpPr>
          <p:spPr bwMode="auto">
            <a:xfrm>
              <a:off x="2054799" y="5435600"/>
              <a:ext cx="5870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b="1" dirty="0" smtClean="0">
                  <a:cs typeface="+mn-ea"/>
                  <a:sym typeface="+mn-lt"/>
                </a:rPr>
                <a:t>ONE</a:t>
              </a:r>
              <a:endParaRPr lang="zh-CN" altLang="en-US" b="1" dirty="0">
                <a:cs typeface="+mn-ea"/>
                <a:sym typeface="+mn-lt"/>
              </a:endParaRPr>
            </a:p>
          </p:txBody>
        </p:sp>
        <p:cxnSp>
          <p:nvCxnSpPr>
            <p:cNvPr id="38" name="直接连接符 37"/>
            <p:cNvCxnSpPr>
              <a:cxnSpLocks noChangeShapeType="1"/>
            </p:cNvCxnSpPr>
            <p:nvPr/>
          </p:nvCxnSpPr>
          <p:spPr bwMode="auto">
            <a:xfrm>
              <a:off x="2362200" y="4332288"/>
              <a:ext cx="0" cy="1028700"/>
            </a:xfrm>
            <a:prstGeom prst="line">
              <a:avLst/>
            </a:prstGeom>
            <a:noFill/>
            <a:ln w="6350">
              <a:solidFill>
                <a:srgbClr val="2C3441"/>
              </a:solidFill>
              <a:prstDash val="sysDash"/>
              <a:round/>
            </a:ln>
            <a:extLst>
              <a:ext uri="{909E8E84-426E-40DD-AFC4-6F175D3DCCD1}">
                <a14:hiddenFill xmlns:a14="http://schemas.microsoft.com/office/drawing/2010/main">
                  <a:noFill/>
                </a14:hiddenFill>
              </a:ext>
            </a:extLst>
          </p:spPr>
        </p:cxnSp>
      </p:grpSp>
      <p:grpSp>
        <p:nvGrpSpPr>
          <p:cNvPr id="39" name="组合 38"/>
          <p:cNvGrpSpPr/>
          <p:nvPr/>
        </p:nvGrpSpPr>
        <p:grpSpPr>
          <a:xfrm>
            <a:off x="4529588" y="4332288"/>
            <a:ext cx="637675" cy="1472644"/>
            <a:chOff x="4259572" y="4332288"/>
            <a:chExt cx="637675" cy="1472644"/>
          </a:xfrm>
        </p:grpSpPr>
        <p:sp>
          <p:nvSpPr>
            <p:cNvPr id="40" name="文本框 33"/>
            <p:cNvSpPr txBox="1">
              <a:spLocks noChangeArrowheads="1"/>
            </p:cNvSpPr>
            <p:nvPr/>
          </p:nvSpPr>
          <p:spPr bwMode="auto">
            <a:xfrm>
              <a:off x="4259572" y="5435600"/>
              <a:ext cx="6376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b="1" dirty="0" smtClean="0">
                  <a:cs typeface="+mn-ea"/>
                  <a:sym typeface="+mn-lt"/>
                </a:rPr>
                <a:t>TWO</a:t>
              </a:r>
              <a:endParaRPr lang="zh-CN" altLang="en-US" b="1" dirty="0">
                <a:cs typeface="+mn-ea"/>
                <a:sym typeface="+mn-lt"/>
              </a:endParaRPr>
            </a:p>
          </p:txBody>
        </p:sp>
        <p:cxnSp>
          <p:nvCxnSpPr>
            <p:cNvPr id="41" name="直接连接符 34"/>
            <p:cNvCxnSpPr>
              <a:cxnSpLocks noChangeShapeType="1"/>
            </p:cNvCxnSpPr>
            <p:nvPr/>
          </p:nvCxnSpPr>
          <p:spPr bwMode="auto">
            <a:xfrm>
              <a:off x="4575175" y="4332288"/>
              <a:ext cx="0" cy="1028700"/>
            </a:xfrm>
            <a:prstGeom prst="line">
              <a:avLst/>
            </a:prstGeom>
            <a:noFill/>
            <a:ln w="6350">
              <a:solidFill>
                <a:srgbClr val="2C3441"/>
              </a:solidFill>
              <a:prstDash val="sysDash"/>
              <a:round/>
            </a:ln>
            <a:extLst>
              <a:ext uri="{909E8E84-426E-40DD-AFC4-6F175D3DCCD1}">
                <a14:hiddenFill xmlns:a14="http://schemas.microsoft.com/office/drawing/2010/main">
                  <a:noFill/>
                </a14:hiddenFill>
              </a:ext>
            </a:extLst>
          </p:spPr>
        </p:cxnSp>
      </p:grpSp>
      <p:grpSp>
        <p:nvGrpSpPr>
          <p:cNvPr id="42" name="组合 41"/>
          <p:cNvGrpSpPr/>
          <p:nvPr/>
        </p:nvGrpSpPr>
        <p:grpSpPr>
          <a:xfrm>
            <a:off x="6801089" y="4332288"/>
            <a:ext cx="774571" cy="1472644"/>
            <a:chOff x="6531073" y="4332288"/>
            <a:chExt cx="774571" cy="1472644"/>
          </a:xfrm>
        </p:grpSpPr>
        <p:sp>
          <p:nvSpPr>
            <p:cNvPr id="43" name="文本框 49"/>
            <p:cNvSpPr txBox="1">
              <a:spLocks noChangeArrowheads="1"/>
            </p:cNvSpPr>
            <p:nvPr/>
          </p:nvSpPr>
          <p:spPr bwMode="auto">
            <a:xfrm>
              <a:off x="6531073" y="5435600"/>
              <a:ext cx="7745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b="1" dirty="0" smtClean="0">
                  <a:cs typeface="+mn-ea"/>
                  <a:sym typeface="+mn-lt"/>
                </a:rPr>
                <a:t>THREE</a:t>
              </a:r>
              <a:endParaRPr lang="zh-CN" altLang="en-US" b="1" dirty="0">
                <a:cs typeface="+mn-ea"/>
                <a:sym typeface="+mn-lt"/>
              </a:endParaRPr>
            </a:p>
          </p:txBody>
        </p:sp>
        <p:cxnSp>
          <p:nvCxnSpPr>
            <p:cNvPr id="44" name="直接连接符 50"/>
            <p:cNvCxnSpPr>
              <a:cxnSpLocks noChangeShapeType="1"/>
            </p:cNvCxnSpPr>
            <p:nvPr/>
          </p:nvCxnSpPr>
          <p:spPr bwMode="auto">
            <a:xfrm>
              <a:off x="6938963" y="4332288"/>
              <a:ext cx="0" cy="1028700"/>
            </a:xfrm>
            <a:prstGeom prst="line">
              <a:avLst/>
            </a:prstGeom>
            <a:noFill/>
            <a:ln w="6350">
              <a:solidFill>
                <a:srgbClr val="2C3441"/>
              </a:solidFill>
              <a:prstDash val="sysDash"/>
              <a:round/>
            </a:ln>
            <a:extLst>
              <a:ext uri="{909E8E84-426E-40DD-AFC4-6F175D3DCCD1}">
                <a14:hiddenFill xmlns:a14="http://schemas.microsoft.com/office/drawing/2010/main">
                  <a:noFill/>
                </a14:hiddenFill>
              </a:ext>
            </a:extLst>
          </p:spPr>
        </p:cxnSp>
      </p:grpSp>
      <p:grpSp>
        <p:nvGrpSpPr>
          <p:cNvPr id="45" name="组合 44"/>
          <p:cNvGrpSpPr/>
          <p:nvPr/>
        </p:nvGrpSpPr>
        <p:grpSpPr>
          <a:xfrm>
            <a:off x="9075976" y="4291013"/>
            <a:ext cx="698589" cy="1513919"/>
            <a:chOff x="8805960" y="4291013"/>
            <a:chExt cx="698589" cy="1513919"/>
          </a:xfrm>
        </p:grpSpPr>
        <p:sp>
          <p:nvSpPr>
            <p:cNvPr id="46" name="文本框 51"/>
            <p:cNvSpPr txBox="1">
              <a:spLocks noChangeArrowheads="1"/>
            </p:cNvSpPr>
            <p:nvPr/>
          </p:nvSpPr>
          <p:spPr bwMode="auto">
            <a:xfrm>
              <a:off x="8805960" y="5435600"/>
              <a:ext cx="6985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b="1" dirty="0" smtClean="0">
                  <a:cs typeface="+mn-ea"/>
                  <a:sym typeface="+mn-lt"/>
                </a:rPr>
                <a:t>FOUR</a:t>
              </a:r>
              <a:endParaRPr lang="zh-CN" altLang="en-US" b="1" dirty="0">
                <a:cs typeface="+mn-ea"/>
                <a:sym typeface="+mn-lt"/>
              </a:endParaRPr>
            </a:p>
          </p:txBody>
        </p:sp>
        <p:cxnSp>
          <p:nvCxnSpPr>
            <p:cNvPr id="47" name="直接连接符 52"/>
            <p:cNvCxnSpPr>
              <a:cxnSpLocks noChangeShapeType="1"/>
            </p:cNvCxnSpPr>
            <p:nvPr/>
          </p:nvCxnSpPr>
          <p:spPr bwMode="auto">
            <a:xfrm>
              <a:off x="9131300" y="4291013"/>
              <a:ext cx="0" cy="1028700"/>
            </a:xfrm>
            <a:prstGeom prst="line">
              <a:avLst/>
            </a:prstGeom>
            <a:noFill/>
            <a:ln w="6350">
              <a:solidFill>
                <a:srgbClr val="2C3441"/>
              </a:solidFill>
              <a:prstDash val="sysDash"/>
              <a:round/>
            </a:ln>
            <a:extLst>
              <a:ext uri="{909E8E84-426E-40DD-AFC4-6F175D3DCCD1}">
                <a14:hiddenFill xmlns:a14="http://schemas.microsoft.com/office/drawing/2010/main">
                  <a:noFill/>
                </a14:hiddenFill>
              </a:ext>
            </a:extLst>
          </p:spPr>
        </p:cxnSp>
      </p:grpSp>
      <p:grpSp>
        <p:nvGrpSpPr>
          <p:cNvPr id="48" name="组合 53"/>
          <p:cNvGrpSpPr/>
          <p:nvPr/>
        </p:nvGrpSpPr>
        <p:grpSpPr bwMode="auto">
          <a:xfrm>
            <a:off x="1762266" y="1712913"/>
            <a:ext cx="2403475" cy="1223146"/>
            <a:chOff x="0" y="0"/>
            <a:chExt cx="3046360" cy="1223749"/>
          </a:xfrm>
        </p:grpSpPr>
        <p:sp>
          <p:nvSpPr>
            <p:cNvPr id="49" name="矩形 13"/>
            <p:cNvSpPr>
              <a:spLocks noChangeArrowheads="1"/>
            </p:cNvSpPr>
            <p:nvPr/>
          </p:nvSpPr>
          <p:spPr bwMode="auto">
            <a:xfrm>
              <a:off x="0" y="207586"/>
              <a:ext cx="3046360" cy="101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en-US" altLang="zh-CN" sz="1000" dirty="0">
                  <a:solidFill>
                    <a:srgbClr val="262626"/>
                  </a:solidFill>
                  <a:latin typeface="+mn-lt"/>
                  <a:ea typeface="+mn-ea"/>
                  <a:cs typeface="+mn-ea"/>
                  <a:sym typeface="+mn-lt"/>
                </a:rPr>
                <a:t>This is an example text . Go ahead and replace it. Add your text here. This is an example text . Go ahead and replace it. Add your text here.</a:t>
              </a:r>
              <a:endParaRPr lang="zh-CN" altLang="en-US" sz="1000" dirty="0">
                <a:solidFill>
                  <a:srgbClr val="262626"/>
                </a:solidFill>
                <a:latin typeface="+mn-lt"/>
                <a:ea typeface="+mn-ea"/>
                <a:cs typeface="+mn-ea"/>
                <a:sym typeface="+mn-lt"/>
              </a:endParaRPr>
            </a:p>
          </p:txBody>
        </p:sp>
        <p:sp>
          <p:nvSpPr>
            <p:cNvPr id="50" name="文本框 83"/>
            <p:cNvSpPr txBox="1">
              <a:spLocks noChangeArrowheads="1"/>
            </p:cNvSpPr>
            <p:nvPr/>
          </p:nvSpPr>
          <p:spPr bwMode="auto">
            <a:xfrm>
              <a:off x="103604" y="0"/>
              <a:ext cx="1028486" cy="2617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100" b="1">
                  <a:solidFill>
                    <a:srgbClr val="1C2E48"/>
                  </a:solidFill>
                  <a:latin typeface="+mn-lt"/>
                  <a:ea typeface="+mn-ea"/>
                  <a:cs typeface="+mn-ea"/>
                  <a:sym typeface="+mn-lt"/>
                </a:rPr>
                <a:t>TEXT HERE</a:t>
              </a:r>
              <a:endParaRPr lang="zh-CN" altLang="en-US" sz="1100" b="1">
                <a:solidFill>
                  <a:srgbClr val="1C2E48"/>
                </a:solidFill>
                <a:latin typeface="+mn-lt"/>
                <a:ea typeface="+mn-ea"/>
                <a:cs typeface="+mn-ea"/>
                <a:sym typeface="+mn-lt"/>
              </a:endParaRPr>
            </a:p>
          </p:txBody>
        </p:sp>
        <p:cxnSp>
          <p:nvCxnSpPr>
            <p:cNvPr id="51" name="直接连接符 120"/>
            <p:cNvCxnSpPr>
              <a:cxnSpLocks noChangeShapeType="1"/>
            </p:cNvCxnSpPr>
            <p:nvPr/>
          </p:nvCxnSpPr>
          <p:spPr bwMode="auto">
            <a:xfrm>
              <a:off x="103604" y="45691"/>
              <a:ext cx="0" cy="170228"/>
            </a:xfrm>
            <a:prstGeom prst="line">
              <a:avLst/>
            </a:prstGeom>
            <a:noFill/>
            <a:ln w="9525">
              <a:solidFill>
                <a:srgbClr val="1C2E48"/>
              </a:solidFill>
              <a:round/>
            </a:ln>
            <a:extLst>
              <a:ext uri="{909E8E84-426E-40DD-AFC4-6F175D3DCCD1}">
                <a14:hiddenFill xmlns:a14="http://schemas.microsoft.com/office/drawing/2010/main">
                  <a:noFill/>
                </a14:hiddenFill>
              </a:ext>
            </a:extLst>
          </p:spPr>
        </p:cxnSp>
      </p:grpSp>
      <p:grpSp>
        <p:nvGrpSpPr>
          <p:cNvPr id="52" name="组合 57"/>
          <p:cNvGrpSpPr/>
          <p:nvPr/>
        </p:nvGrpSpPr>
        <p:grpSpPr bwMode="auto">
          <a:xfrm>
            <a:off x="4038741" y="1712913"/>
            <a:ext cx="2403475" cy="1223146"/>
            <a:chOff x="0" y="0"/>
            <a:chExt cx="3046360" cy="1223749"/>
          </a:xfrm>
        </p:grpSpPr>
        <p:sp>
          <p:nvSpPr>
            <p:cNvPr id="53" name="矩形 13"/>
            <p:cNvSpPr>
              <a:spLocks noChangeArrowheads="1"/>
            </p:cNvSpPr>
            <p:nvPr/>
          </p:nvSpPr>
          <p:spPr bwMode="auto">
            <a:xfrm>
              <a:off x="0" y="207586"/>
              <a:ext cx="3046360" cy="101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en-US" altLang="zh-CN" sz="1000">
                  <a:solidFill>
                    <a:srgbClr val="262626"/>
                  </a:solidFill>
                  <a:latin typeface="+mn-lt"/>
                  <a:ea typeface="+mn-ea"/>
                  <a:cs typeface="+mn-ea"/>
                  <a:sym typeface="+mn-lt"/>
                </a:rPr>
                <a:t>This is an example text . Go ahead and replace it. Add your text here. This is an example text . Go ahead and replace it. Add your text here.</a:t>
              </a:r>
              <a:endParaRPr lang="zh-CN" altLang="en-US" sz="1000">
                <a:solidFill>
                  <a:srgbClr val="262626"/>
                </a:solidFill>
                <a:latin typeface="+mn-lt"/>
                <a:ea typeface="+mn-ea"/>
                <a:cs typeface="+mn-ea"/>
                <a:sym typeface="+mn-lt"/>
              </a:endParaRPr>
            </a:p>
          </p:txBody>
        </p:sp>
        <p:sp>
          <p:nvSpPr>
            <p:cNvPr id="54" name="文本框 83"/>
            <p:cNvSpPr txBox="1">
              <a:spLocks noChangeArrowheads="1"/>
            </p:cNvSpPr>
            <p:nvPr/>
          </p:nvSpPr>
          <p:spPr bwMode="auto">
            <a:xfrm>
              <a:off x="103604" y="0"/>
              <a:ext cx="1028486" cy="2617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100" b="1">
                  <a:solidFill>
                    <a:srgbClr val="1C2E48"/>
                  </a:solidFill>
                  <a:latin typeface="+mn-lt"/>
                  <a:ea typeface="+mn-ea"/>
                  <a:cs typeface="+mn-ea"/>
                  <a:sym typeface="+mn-lt"/>
                </a:rPr>
                <a:t>TEXT HERE</a:t>
              </a:r>
              <a:endParaRPr lang="zh-CN" altLang="en-US" sz="1100" b="1">
                <a:solidFill>
                  <a:srgbClr val="1C2E48"/>
                </a:solidFill>
                <a:latin typeface="+mn-lt"/>
                <a:ea typeface="+mn-ea"/>
                <a:cs typeface="+mn-ea"/>
                <a:sym typeface="+mn-lt"/>
              </a:endParaRPr>
            </a:p>
          </p:txBody>
        </p:sp>
        <p:cxnSp>
          <p:nvCxnSpPr>
            <p:cNvPr id="55" name="直接连接符 120"/>
            <p:cNvCxnSpPr>
              <a:cxnSpLocks noChangeShapeType="1"/>
            </p:cNvCxnSpPr>
            <p:nvPr/>
          </p:nvCxnSpPr>
          <p:spPr bwMode="auto">
            <a:xfrm>
              <a:off x="103604" y="45691"/>
              <a:ext cx="0" cy="170228"/>
            </a:xfrm>
            <a:prstGeom prst="line">
              <a:avLst/>
            </a:prstGeom>
            <a:noFill/>
            <a:ln w="9525">
              <a:solidFill>
                <a:srgbClr val="1C2E48"/>
              </a:solidFill>
              <a:round/>
            </a:ln>
            <a:extLst>
              <a:ext uri="{909E8E84-426E-40DD-AFC4-6F175D3DCCD1}">
                <a14:hiddenFill xmlns:a14="http://schemas.microsoft.com/office/drawing/2010/main">
                  <a:noFill/>
                </a14:hiddenFill>
              </a:ext>
            </a:extLst>
          </p:spPr>
        </p:cxnSp>
      </p:grpSp>
      <p:grpSp>
        <p:nvGrpSpPr>
          <p:cNvPr id="56" name="组合 61"/>
          <p:cNvGrpSpPr/>
          <p:nvPr/>
        </p:nvGrpSpPr>
        <p:grpSpPr bwMode="auto">
          <a:xfrm>
            <a:off x="6313629" y="1712913"/>
            <a:ext cx="2403475" cy="1223146"/>
            <a:chOff x="0" y="0"/>
            <a:chExt cx="3046360" cy="1223749"/>
          </a:xfrm>
        </p:grpSpPr>
        <p:sp>
          <p:nvSpPr>
            <p:cNvPr id="57" name="矩形 13"/>
            <p:cNvSpPr>
              <a:spLocks noChangeArrowheads="1"/>
            </p:cNvSpPr>
            <p:nvPr/>
          </p:nvSpPr>
          <p:spPr bwMode="auto">
            <a:xfrm>
              <a:off x="0" y="207586"/>
              <a:ext cx="3046360" cy="101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en-US" altLang="zh-CN" sz="1000">
                  <a:solidFill>
                    <a:srgbClr val="262626"/>
                  </a:solidFill>
                  <a:latin typeface="+mn-lt"/>
                  <a:ea typeface="+mn-ea"/>
                  <a:cs typeface="+mn-ea"/>
                  <a:sym typeface="+mn-lt"/>
                </a:rPr>
                <a:t>This is an example text . Go ahead and replace it. Add your text here. This is an example text . Go ahead and replace it. Add your text here.</a:t>
              </a:r>
              <a:endParaRPr lang="zh-CN" altLang="en-US" sz="1000">
                <a:solidFill>
                  <a:srgbClr val="262626"/>
                </a:solidFill>
                <a:latin typeface="+mn-lt"/>
                <a:ea typeface="+mn-ea"/>
                <a:cs typeface="+mn-ea"/>
                <a:sym typeface="+mn-lt"/>
              </a:endParaRPr>
            </a:p>
          </p:txBody>
        </p:sp>
        <p:sp>
          <p:nvSpPr>
            <p:cNvPr id="58" name="文本框 83"/>
            <p:cNvSpPr txBox="1">
              <a:spLocks noChangeArrowheads="1"/>
            </p:cNvSpPr>
            <p:nvPr/>
          </p:nvSpPr>
          <p:spPr bwMode="auto">
            <a:xfrm>
              <a:off x="103604" y="0"/>
              <a:ext cx="1028486" cy="2617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100" b="1">
                  <a:solidFill>
                    <a:srgbClr val="1C2E48"/>
                  </a:solidFill>
                  <a:latin typeface="+mn-lt"/>
                  <a:ea typeface="+mn-ea"/>
                  <a:cs typeface="+mn-ea"/>
                  <a:sym typeface="+mn-lt"/>
                </a:rPr>
                <a:t>TEXT HERE</a:t>
              </a:r>
              <a:endParaRPr lang="zh-CN" altLang="en-US" sz="1100" b="1">
                <a:solidFill>
                  <a:srgbClr val="1C2E48"/>
                </a:solidFill>
                <a:latin typeface="+mn-lt"/>
                <a:ea typeface="+mn-ea"/>
                <a:cs typeface="+mn-ea"/>
                <a:sym typeface="+mn-lt"/>
              </a:endParaRPr>
            </a:p>
          </p:txBody>
        </p:sp>
        <p:cxnSp>
          <p:nvCxnSpPr>
            <p:cNvPr id="59" name="直接连接符 120"/>
            <p:cNvCxnSpPr>
              <a:cxnSpLocks noChangeShapeType="1"/>
            </p:cNvCxnSpPr>
            <p:nvPr/>
          </p:nvCxnSpPr>
          <p:spPr bwMode="auto">
            <a:xfrm>
              <a:off x="103604" y="45691"/>
              <a:ext cx="0" cy="170228"/>
            </a:xfrm>
            <a:prstGeom prst="line">
              <a:avLst/>
            </a:prstGeom>
            <a:noFill/>
            <a:ln w="9525">
              <a:solidFill>
                <a:srgbClr val="1C2E48"/>
              </a:solidFill>
              <a:round/>
            </a:ln>
            <a:extLst>
              <a:ext uri="{909E8E84-426E-40DD-AFC4-6F175D3DCCD1}">
                <a14:hiddenFill xmlns:a14="http://schemas.microsoft.com/office/drawing/2010/main">
                  <a:noFill/>
                </a14:hiddenFill>
              </a:ext>
            </a:extLst>
          </p:spPr>
        </p:cxnSp>
      </p:grpSp>
      <p:grpSp>
        <p:nvGrpSpPr>
          <p:cNvPr id="60" name="组合 65"/>
          <p:cNvGrpSpPr/>
          <p:nvPr/>
        </p:nvGrpSpPr>
        <p:grpSpPr bwMode="auto">
          <a:xfrm>
            <a:off x="8588516" y="1712913"/>
            <a:ext cx="2403475" cy="1223146"/>
            <a:chOff x="0" y="0"/>
            <a:chExt cx="3046360" cy="1223749"/>
          </a:xfrm>
        </p:grpSpPr>
        <p:sp>
          <p:nvSpPr>
            <p:cNvPr id="61" name="矩形 13"/>
            <p:cNvSpPr>
              <a:spLocks noChangeArrowheads="1"/>
            </p:cNvSpPr>
            <p:nvPr/>
          </p:nvSpPr>
          <p:spPr bwMode="auto">
            <a:xfrm>
              <a:off x="0" y="207586"/>
              <a:ext cx="3046360" cy="101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en-US" altLang="zh-CN" sz="1000">
                  <a:solidFill>
                    <a:srgbClr val="262626"/>
                  </a:solidFill>
                  <a:latin typeface="+mn-lt"/>
                  <a:ea typeface="+mn-ea"/>
                  <a:cs typeface="+mn-ea"/>
                  <a:sym typeface="+mn-lt"/>
                </a:rPr>
                <a:t>This is an example text . Go ahead and replace it. Add your text here. This is an example text . Go ahead and replace it. Add your text here.</a:t>
              </a:r>
              <a:endParaRPr lang="zh-CN" altLang="en-US" sz="1000">
                <a:solidFill>
                  <a:srgbClr val="262626"/>
                </a:solidFill>
                <a:latin typeface="+mn-lt"/>
                <a:ea typeface="+mn-ea"/>
                <a:cs typeface="+mn-ea"/>
                <a:sym typeface="+mn-lt"/>
              </a:endParaRPr>
            </a:p>
          </p:txBody>
        </p:sp>
        <p:sp>
          <p:nvSpPr>
            <p:cNvPr id="62" name="文本框 83"/>
            <p:cNvSpPr txBox="1">
              <a:spLocks noChangeArrowheads="1"/>
            </p:cNvSpPr>
            <p:nvPr/>
          </p:nvSpPr>
          <p:spPr bwMode="auto">
            <a:xfrm>
              <a:off x="103604" y="0"/>
              <a:ext cx="1028486" cy="2617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100" b="1">
                  <a:solidFill>
                    <a:srgbClr val="1C2E48"/>
                  </a:solidFill>
                  <a:latin typeface="+mn-lt"/>
                  <a:ea typeface="+mn-ea"/>
                  <a:cs typeface="+mn-ea"/>
                  <a:sym typeface="+mn-lt"/>
                </a:rPr>
                <a:t>TEXT HERE</a:t>
              </a:r>
              <a:endParaRPr lang="zh-CN" altLang="en-US" sz="1100" b="1">
                <a:solidFill>
                  <a:srgbClr val="1C2E48"/>
                </a:solidFill>
                <a:latin typeface="+mn-lt"/>
                <a:ea typeface="+mn-ea"/>
                <a:cs typeface="+mn-ea"/>
                <a:sym typeface="+mn-lt"/>
              </a:endParaRPr>
            </a:p>
          </p:txBody>
        </p:sp>
        <p:cxnSp>
          <p:nvCxnSpPr>
            <p:cNvPr id="63" name="直接连接符 120"/>
            <p:cNvCxnSpPr>
              <a:cxnSpLocks noChangeShapeType="1"/>
            </p:cNvCxnSpPr>
            <p:nvPr/>
          </p:nvCxnSpPr>
          <p:spPr bwMode="auto">
            <a:xfrm>
              <a:off x="103604" y="45691"/>
              <a:ext cx="0" cy="170228"/>
            </a:xfrm>
            <a:prstGeom prst="line">
              <a:avLst/>
            </a:prstGeom>
            <a:noFill/>
            <a:ln w="9525">
              <a:solidFill>
                <a:srgbClr val="1C2E48"/>
              </a:solidFill>
              <a:round/>
            </a:ln>
            <a:extLst>
              <a:ext uri="{909E8E84-426E-40DD-AFC4-6F175D3DCCD1}">
                <a14:hiddenFill xmlns:a14="http://schemas.microsoft.com/office/drawing/2010/main">
                  <a:noFill/>
                </a14:hiddenFill>
              </a:ext>
            </a:extLst>
          </p:spPr>
        </p:cxn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0-#ppt_w/2"/>
                                          </p:val>
                                        </p:tav>
                                        <p:tav tm="100000">
                                          <p:val>
                                            <p:strVal val="#ppt_x"/>
                                          </p:val>
                                        </p:tav>
                                      </p:tavLst>
                                    </p:anim>
                                    <p:anim calcmode="lin" valueType="num">
                                      <p:cBhvr additive="base">
                                        <p:cTn id="8" dur="500" fill="hold"/>
                                        <p:tgtEl>
                                          <p:spTgt spid="3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p:cTn id="12" dur="500" fill="hold"/>
                                        <p:tgtEl>
                                          <p:spTgt spid="35"/>
                                        </p:tgtEl>
                                        <p:attrNameLst>
                                          <p:attrName>ppt_w</p:attrName>
                                        </p:attrNameLst>
                                      </p:cBhvr>
                                      <p:tavLst>
                                        <p:tav tm="0">
                                          <p:val>
                                            <p:fltVal val="0"/>
                                          </p:val>
                                        </p:tav>
                                        <p:tav tm="100000">
                                          <p:val>
                                            <p:strVal val="#ppt_w"/>
                                          </p:val>
                                        </p:tav>
                                      </p:tavLst>
                                    </p:anim>
                                    <p:anim calcmode="lin" valueType="num">
                                      <p:cBhvr>
                                        <p:cTn id="13" dur="500" fill="hold"/>
                                        <p:tgtEl>
                                          <p:spTgt spid="35"/>
                                        </p:tgtEl>
                                        <p:attrNameLst>
                                          <p:attrName>ppt_h</p:attrName>
                                        </p:attrNameLst>
                                      </p:cBhvr>
                                      <p:tavLst>
                                        <p:tav tm="0">
                                          <p:val>
                                            <p:fltVal val="0"/>
                                          </p:val>
                                        </p:tav>
                                        <p:tav tm="100000">
                                          <p:val>
                                            <p:strVal val="#ppt_h"/>
                                          </p:val>
                                        </p:tav>
                                      </p:tavLst>
                                    </p:anim>
                                    <p:animEffect transition="in" filter="fade">
                                      <p:cBhvr>
                                        <p:cTn id="14" dur="500"/>
                                        <p:tgtEl>
                                          <p:spTgt spid="35"/>
                                        </p:tgtEl>
                                      </p:cBhvr>
                                    </p:animEffect>
                                  </p:childTnLst>
                                </p:cTn>
                              </p:par>
                              <p:par>
                                <p:cTn id="15" presetID="53" presetClass="entr" presetSubtype="16" fill="hold" grpId="0" nodeType="withEffect">
                                  <p:stCondLst>
                                    <p:cond delay="100"/>
                                  </p:stCondLst>
                                  <p:childTnLst>
                                    <p:set>
                                      <p:cBhvr>
                                        <p:cTn id="16" dur="1" fill="hold">
                                          <p:stCondLst>
                                            <p:cond delay="0"/>
                                          </p:stCondLst>
                                        </p:cTn>
                                        <p:tgtEl>
                                          <p:spTgt spid="34"/>
                                        </p:tgtEl>
                                        <p:attrNameLst>
                                          <p:attrName>style.visibility</p:attrName>
                                        </p:attrNameLst>
                                      </p:cBhvr>
                                      <p:to>
                                        <p:strVal val="visible"/>
                                      </p:to>
                                    </p:set>
                                    <p:anim calcmode="lin" valueType="num">
                                      <p:cBhvr>
                                        <p:cTn id="17" dur="500" fill="hold"/>
                                        <p:tgtEl>
                                          <p:spTgt spid="34"/>
                                        </p:tgtEl>
                                        <p:attrNameLst>
                                          <p:attrName>ppt_w</p:attrName>
                                        </p:attrNameLst>
                                      </p:cBhvr>
                                      <p:tavLst>
                                        <p:tav tm="0">
                                          <p:val>
                                            <p:fltVal val="0"/>
                                          </p:val>
                                        </p:tav>
                                        <p:tav tm="100000">
                                          <p:val>
                                            <p:strVal val="#ppt_w"/>
                                          </p:val>
                                        </p:tav>
                                      </p:tavLst>
                                    </p:anim>
                                    <p:anim calcmode="lin" valueType="num">
                                      <p:cBhvr>
                                        <p:cTn id="18" dur="500" fill="hold"/>
                                        <p:tgtEl>
                                          <p:spTgt spid="34"/>
                                        </p:tgtEl>
                                        <p:attrNameLst>
                                          <p:attrName>ppt_h</p:attrName>
                                        </p:attrNameLst>
                                      </p:cBhvr>
                                      <p:tavLst>
                                        <p:tav tm="0">
                                          <p:val>
                                            <p:fltVal val="0"/>
                                          </p:val>
                                        </p:tav>
                                        <p:tav tm="100000">
                                          <p:val>
                                            <p:strVal val="#ppt_h"/>
                                          </p:val>
                                        </p:tav>
                                      </p:tavLst>
                                    </p:anim>
                                    <p:animEffect transition="in" filter="fade">
                                      <p:cBhvr>
                                        <p:cTn id="19" dur="500"/>
                                        <p:tgtEl>
                                          <p:spTgt spid="34"/>
                                        </p:tgtEl>
                                      </p:cBhvr>
                                    </p:animEffect>
                                  </p:childTnLst>
                                </p:cTn>
                              </p:par>
                              <p:par>
                                <p:cTn id="20" presetID="53" presetClass="entr" presetSubtype="16" fill="hold" grpId="0" nodeType="withEffect">
                                  <p:stCondLst>
                                    <p:cond delay="200"/>
                                  </p:stCondLst>
                                  <p:childTnLst>
                                    <p:set>
                                      <p:cBhvr>
                                        <p:cTn id="21" dur="1" fill="hold">
                                          <p:stCondLst>
                                            <p:cond delay="0"/>
                                          </p:stCondLst>
                                        </p:cTn>
                                        <p:tgtEl>
                                          <p:spTgt spid="33"/>
                                        </p:tgtEl>
                                        <p:attrNameLst>
                                          <p:attrName>style.visibility</p:attrName>
                                        </p:attrNameLst>
                                      </p:cBhvr>
                                      <p:to>
                                        <p:strVal val="visible"/>
                                      </p:to>
                                    </p:set>
                                    <p:anim calcmode="lin" valueType="num">
                                      <p:cBhvr>
                                        <p:cTn id="22" dur="500" fill="hold"/>
                                        <p:tgtEl>
                                          <p:spTgt spid="33"/>
                                        </p:tgtEl>
                                        <p:attrNameLst>
                                          <p:attrName>ppt_w</p:attrName>
                                        </p:attrNameLst>
                                      </p:cBhvr>
                                      <p:tavLst>
                                        <p:tav tm="0">
                                          <p:val>
                                            <p:fltVal val="0"/>
                                          </p:val>
                                        </p:tav>
                                        <p:tav tm="100000">
                                          <p:val>
                                            <p:strVal val="#ppt_w"/>
                                          </p:val>
                                        </p:tav>
                                      </p:tavLst>
                                    </p:anim>
                                    <p:anim calcmode="lin" valueType="num">
                                      <p:cBhvr>
                                        <p:cTn id="23" dur="500" fill="hold"/>
                                        <p:tgtEl>
                                          <p:spTgt spid="33"/>
                                        </p:tgtEl>
                                        <p:attrNameLst>
                                          <p:attrName>ppt_h</p:attrName>
                                        </p:attrNameLst>
                                      </p:cBhvr>
                                      <p:tavLst>
                                        <p:tav tm="0">
                                          <p:val>
                                            <p:fltVal val="0"/>
                                          </p:val>
                                        </p:tav>
                                        <p:tav tm="100000">
                                          <p:val>
                                            <p:strVal val="#ppt_h"/>
                                          </p:val>
                                        </p:tav>
                                      </p:tavLst>
                                    </p:anim>
                                    <p:animEffect transition="in" filter="fade">
                                      <p:cBhvr>
                                        <p:cTn id="24" dur="500"/>
                                        <p:tgtEl>
                                          <p:spTgt spid="33"/>
                                        </p:tgtEl>
                                      </p:cBhvr>
                                    </p:animEffect>
                                  </p:childTnLst>
                                </p:cTn>
                              </p:par>
                              <p:par>
                                <p:cTn id="25" presetID="53" presetClass="entr" presetSubtype="16" fill="hold" grpId="0" nodeType="withEffect">
                                  <p:stCondLst>
                                    <p:cond delay="300"/>
                                  </p:stCondLst>
                                  <p:childTnLst>
                                    <p:set>
                                      <p:cBhvr>
                                        <p:cTn id="26" dur="1" fill="hold">
                                          <p:stCondLst>
                                            <p:cond delay="0"/>
                                          </p:stCondLst>
                                        </p:cTn>
                                        <p:tgtEl>
                                          <p:spTgt spid="32"/>
                                        </p:tgtEl>
                                        <p:attrNameLst>
                                          <p:attrName>style.visibility</p:attrName>
                                        </p:attrNameLst>
                                      </p:cBhvr>
                                      <p:to>
                                        <p:strVal val="visible"/>
                                      </p:to>
                                    </p:set>
                                    <p:anim calcmode="lin" valueType="num">
                                      <p:cBhvr>
                                        <p:cTn id="27" dur="500" fill="hold"/>
                                        <p:tgtEl>
                                          <p:spTgt spid="32"/>
                                        </p:tgtEl>
                                        <p:attrNameLst>
                                          <p:attrName>ppt_w</p:attrName>
                                        </p:attrNameLst>
                                      </p:cBhvr>
                                      <p:tavLst>
                                        <p:tav tm="0">
                                          <p:val>
                                            <p:fltVal val="0"/>
                                          </p:val>
                                        </p:tav>
                                        <p:tav tm="100000">
                                          <p:val>
                                            <p:strVal val="#ppt_w"/>
                                          </p:val>
                                        </p:tav>
                                      </p:tavLst>
                                    </p:anim>
                                    <p:anim calcmode="lin" valueType="num">
                                      <p:cBhvr>
                                        <p:cTn id="28" dur="500" fill="hold"/>
                                        <p:tgtEl>
                                          <p:spTgt spid="32"/>
                                        </p:tgtEl>
                                        <p:attrNameLst>
                                          <p:attrName>ppt_h</p:attrName>
                                        </p:attrNameLst>
                                      </p:cBhvr>
                                      <p:tavLst>
                                        <p:tav tm="0">
                                          <p:val>
                                            <p:fltVal val="0"/>
                                          </p:val>
                                        </p:tav>
                                        <p:tav tm="100000">
                                          <p:val>
                                            <p:strVal val="#ppt_h"/>
                                          </p:val>
                                        </p:tav>
                                      </p:tavLst>
                                    </p:anim>
                                    <p:animEffect transition="in" filter="fade">
                                      <p:cBhvr>
                                        <p:cTn id="29" dur="500"/>
                                        <p:tgtEl>
                                          <p:spTgt spid="32"/>
                                        </p:tgtEl>
                                      </p:cBhvr>
                                    </p:animEffect>
                                  </p:childTnLst>
                                </p:cTn>
                              </p:par>
                            </p:childTnLst>
                          </p:cTn>
                        </p:par>
                        <p:par>
                          <p:cTn id="30" fill="hold">
                            <p:stCondLst>
                              <p:cond delay="1000"/>
                            </p:stCondLst>
                            <p:childTnLst>
                              <p:par>
                                <p:cTn id="31" presetID="22" presetClass="entr" presetSubtype="1" fill="hold" nodeType="after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wipe(up)">
                                      <p:cBhvr>
                                        <p:cTn id="33" dur="500"/>
                                        <p:tgtEl>
                                          <p:spTgt spid="36"/>
                                        </p:tgtEl>
                                      </p:cBhvr>
                                    </p:animEffect>
                                  </p:childTnLst>
                                </p:cTn>
                              </p:par>
                              <p:par>
                                <p:cTn id="34" presetID="22" presetClass="entr" presetSubtype="1" fill="hold" nodeType="withEffect">
                                  <p:stCondLst>
                                    <p:cond delay="0"/>
                                  </p:stCondLst>
                                  <p:childTnLst>
                                    <p:set>
                                      <p:cBhvr>
                                        <p:cTn id="35" dur="1" fill="hold">
                                          <p:stCondLst>
                                            <p:cond delay="0"/>
                                          </p:stCondLst>
                                        </p:cTn>
                                        <p:tgtEl>
                                          <p:spTgt spid="39"/>
                                        </p:tgtEl>
                                        <p:attrNameLst>
                                          <p:attrName>style.visibility</p:attrName>
                                        </p:attrNameLst>
                                      </p:cBhvr>
                                      <p:to>
                                        <p:strVal val="visible"/>
                                      </p:to>
                                    </p:set>
                                    <p:animEffect transition="in" filter="wipe(up)">
                                      <p:cBhvr>
                                        <p:cTn id="36" dur="500"/>
                                        <p:tgtEl>
                                          <p:spTgt spid="39"/>
                                        </p:tgtEl>
                                      </p:cBhvr>
                                    </p:animEffect>
                                  </p:childTnLst>
                                </p:cTn>
                              </p:par>
                              <p:par>
                                <p:cTn id="37" presetID="22" presetClass="entr" presetSubtype="1" fill="hold" nodeType="withEffect">
                                  <p:stCondLst>
                                    <p:cond delay="0"/>
                                  </p:stCondLst>
                                  <p:childTnLst>
                                    <p:set>
                                      <p:cBhvr>
                                        <p:cTn id="38" dur="1" fill="hold">
                                          <p:stCondLst>
                                            <p:cond delay="0"/>
                                          </p:stCondLst>
                                        </p:cTn>
                                        <p:tgtEl>
                                          <p:spTgt spid="42"/>
                                        </p:tgtEl>
                                        <p:attrNameLst>
                                          <p:attrName>style.visibility</p:attrName>
                                        </p:attrNameLst>
                                      </p:cBhvr>
                                      <p:to>
                                        <p:strVal val="visible"/>
                                      </p:to>
                                    </p:set>
                                    <p:animEffect transition="in" filter="wipe(up)">
                                      <p:cBhvr>
                                        <p:cTn id="39" dur="500"/>
                                        <p:tgtEl>
                                          <p:spTgt spid="42"/>
                                        </p:tgtEl>
                                      </p:cBhvr>
                                    </p:animEffect>
                                  </p:childTnLst>
                                </p:cTn>
                              </p:par>
                              <p:par>
                                <p:cTn id="40" presetID="22" presetClass="entr" presetSubtype="1" fill="hold" nodeType="withEffect">
                                  <p:stCondLst>
                                    <p:cond delay="0"/>
                                  </p:stCondLst>
                                  <p:childTnLst>
                                    <p:set>
                                      <p:cBhvr>
                                        <p:cTn id="41" dur="1" fill="hold">
                                          <p:stCondLst>
                                            <p:cond delay="0"/>
                                          </p:stCondLst>
                                        </p:cTn>
                                        <p:tgtEl>
                                          <p:spTgt spid="45"/>
                                        </p:tgtEl>
                                        <p:attrNameLst>
                                          <p:attrName>style.visibility</p:attrName>
                                        </p:attrNameLst>
                                      </p:cBhvr>
                                      <p:to>
                                        <p:strVal val="visible"/>
                                      </p:to>
                                    </p:set>
                                    <p:animEffect transition="in" filter="wipe(up)">
                                      <p:cBhvr>
                                        <p:cTn id="42" dur="500"/>
                                        <p:tgtEl>
                                          <p:spTgt spid="45"/>
                                        </p:tgtEl>
                                      </p:cBhvr>
                                    </p:animEffect>
                                  </p:childTnLst>
                                </p:cTn>
                              </p:par>
                            </p:childTnLst>
                          </p:cTn>
                        </p:par>
                        <p:par>
                          <p:cTn id="43" fill="hold">
                            <p:stCondLst>
                              <p:cond delay="1500"/>
                            </p:stCondLst>
                            <p:childTnLst>
                              <p:par>
                                <p:cTn id="44" presetID="22" presetClass="entr" presetSubtype="8" fill="hold" nodeType="afterEffect">
                                  <p:stCondLst>
                                    <p:cond delay="0"/>
                                  </p:stCondLst>
                                  <p:childTnLst>
                                    <p:set>
                                      <p:cBhvr>
                                        <p:cTn id="45" dur="1" fill="hold">
                                          <p:stCondLst>
                                            <p:cond delay="0"/>
                                          </p:stCondLst>
                                        </p:cTn>
                                        <p:tgtEl>
                                          <p:spTgt spid="48"/>
                                        </p:tgtEl>
                                        <p:attrNameLst>
                                          <p:attrName>style.visibility</p:attrName>
                                        </p:attrNameLst>
                                      </p:cBhvr>
                                      <p:to>
                                        <p:strVal val="visible"/>
                                      </p:to>
                                    </p:set>
                                    <p:animEffect transition="in" filter="wipe(left)">
                                      <p:cBhvr>
                                        <p:cTn id="46" dur="500"/>
                                        <p:tgtEl>
                                          <p:spTgt spid="48"/>
                                        </p:tgtEl>
                                      </p:cBhvr>
                                    </p:animEffect>
                                  </p:childTnLst>
                                </p:cTn>
                              </p:par>
                              <p:par>
                                <p:cTn id="47" presetID="22" presetClass="entr" presetSubtype="8" fill="hold" nodeType="withEffect">
                                  <p:stCondLst>
                                    <p:cond delay="0"/>
                                  </p:stCondLst>
                                  <p:childTnLst>
                                    <p:set>
                                      <p:cBhvr>
                                        <p:cTn id="48" dur="1" fill="hold">
                                          <p:stCondLst>
                                            <p:cond delay="0"/>
                                          </p:stCondLst>
                                        </p:cTn>
                                        <p:tgtEl>
                                          <p:spTgt spid="52"/>
                                        </p:tgtEl>
                                        <p:attrNameLst>
                                          <p:attrName>style.visibility</p:attrName>
                                        </p:attrNameLst>
                                      </p:cBhvr>
                                      <p:to>
                                        <p:strVal val="visible"/>
                                      </p:to>
                                    </p:set>
                                    <p:animEffect transition="in" filter="wipe(left)">
                                      <p:cBhvr>
                                        <p:cTn id="49" dur="500"/>
                                        <p:tgtEl>
                                          <p:spTgt spid="52"/>
                                        </p:tgtEl>
                                      </p:cBhvr>
                                    </p:animEffect>
                                  </p:childTnLst>
                                </p:cTn>
                              </p:par>
                              <p:par>
                                <p:cTn id="50" presetID="22" presetClass="entr" presetSubtype="8" fill="hold" nodeType="withEffect">
                                  <p:stCondLst>
                                    <p:cond delay="0"/>
                                  </p:stCondLst>
                                  <p:childTnLst>
                                    <p:set>
                                      <p:cBhvr>
                                        <p:cTn id="51" dur="1" fill="hold">
                                          <p:stCondLst>
                                            <p:cond delay="0"/>
                                          </p:stCondLst>
                                        </p:cTn>
                                        <p:tgtEl>
                                          <p:spTgt spid="56"/>
                                        </p:tgtEl>
                                        <p:attrNameLst>
                                          <p:attrName>style.visibility</p:attrName>
                                        </p:attrNameLst>
                                      </p:cBhvr>
                                      <p:to>
                                        <p:strVal val="visible"/>
                                      </p:to>
                                    </p:set>
                                    <p:animEffect transition="in" filter="wipe(left)">
                                      <p:cBhvr>
                                        <p:cTn id="52" dur="500"/>
                                        <p:tgtEl>
                                          <p:spTgt spid="56"/>
                                        </p:tgtEl>
                                      </p:cBhvr>
                                    </p:animEffect>
                                  </p:childTnLst>
                                </p:cTn>
                              </p:par>
                              <p:par>
                                <p:cTn id="53" presetID="22" presetClass="entr" presetSubtype="8" fill="hold" nodeType="withEffect">
                                  <p:stCondLst>
                                    <p:cond delay="0"/>
                                  </p:stCondLst>
                                  <p:childTnLst>
                                    <p:set>
                                      <p:cBhvr>
                                        <p:cTn id="54" dur="1" fill="hold">
                                          <p:stCondLst>
                                            <p:cond delay="0"/>
                                          </p:stCondLst>
                                        </p:cTn>
                                        <p:tgtEl>
                                          <p:spTgt spid="60"/>
                                        </p:tgtEl>
                                        <p:attrNameLst>
                                          <p:attrName>style.visibility</p:attrName>
                                        </p:attrNameLst>
                                      </p:cBhvr>
                                      <p:to>
                                        <p:strVal val="visible"/>
                                      </p:to>
                                    </p:set>
                                    <p:animEffect transition="in" filter="wipe(left)">
                                      <p:cBhvr>
                                        <p:cTn id="55"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animBg="1"/>
      <p:bldP spid="3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4"/>
          <p:cNvSpPr txBox="1"/>
          <p:nvPr/>
        </p:nvSpPr>
        <p:spPr>
          <a:xfrm>
            <a:off x="913009" y="517895"/>
            <a:ext cx="7412844" cy="406144"/>
          </a:xfrm>
          <a:prstGeom prst="rect">
            <a:avLst/>
          </a:prstGeom>
        </p:spPr>
        <p:txBody>
          <a:bodyPr vert="horz" lIns="91440" tIns="45720" rIns="91440" bIns="45720" rtlCol="0" anchor="ctr">
            <a:noAutofit/>
          </a:bodyPr>
          <a:lstStyle>
            <a:defPPr>
              <a:defRPr lang="zh-CN"/>
            </a:defPPr>
            <a:lvl1pPr defTabSz="914400">
              <a:spcBef>
                <a:spcPct val="0"/>
              </a:spcBef>
              <a:buNone/>
              <a:defRPr sz="2800" b="1">
                <a:solidFill>
                  <a:srgbClr val="2C3637"/>
                </a:solidFill>
                <a:latin typeface="微软雅黑" panose="020B0503020204020204" pitchFamily="34" charset="-122"/>
                <a:ea typeface="微软雅黑" panose="020B0503020204020204" pitchFamily="34" charset="-122"/>
                <a:cs typeface="+mj-cs"/>
              </a:defRPr>
            </a:lvl1pPr>
          </a:lstStyle>
          <a:p>
            <a:r>
              <a:rPr lang="zh-CN" altLang="en-US" dirty="0">
                <a:solidFill>
                  <a:schemeClr val="bg1">
                    <a:lumMod val="95000"/>
                  </a:schemeClr>
                </a:solidFill>
              </a:rPr>
              <a:t>短期盈利计划  </a:t>
            </a:r>
            <a:r>
              <a:rPr lang="en-US" altLang="zh-CN" dirty="0">
                <a:solidFill>
                  <a:schemeClr val="bg1">
                    <a:lumMod val="95000"/>
                  </a:schemeClr>
                </a:solidFill>
              </a:rPr>
              <a:t>|  </a:t>
            </a:r>
            <a:r>
              <a:rPr lang="en-US" altLang="zh-CN" sz="2000" dirty="0">
                <a:solidFill>
                  <a:schemeClr val="bg1">
                    <a:lumMod val="95000"/>
                  </a:schemeClr>
                </a:solidFill>
              </a:rPr>
              <a:t>SHORT-TERM PROFIT PLAN</a:t>
            </a:r>
            <a:endParaRPr lang="zh-CN" altLang="en-US" sz="2000" dirty="0">
              <a:solidFill>
                <a:schemeClr val="bg1">
                  <a:lumMod val="95000"/>
                </a:schemeClr>
              </a:solidFill>
            </a:endParaRPr>
          </a:p>
        </p:txBody>
      </p:sp>
      <p:grpSp>
        <p:nvGrpSpPr>
          <p:cNvPr id="3" name="组合 2"/>
          <p:cNvGrpSpPr/>
          <p:nvPr/>
        </p:nvGrpSpPr>
        <p:grpSpPr>
          <a:xfrm>
            <a:off x="562057" y="563191"/>
            <a:ext cx="288032" cy="288032"/>
            <a:chOff x="624979" y="908720"/>
            <a:chExt cx="288032" cy="288032"/>
          </a:xfrm>
        </p:grpSpPr>
        <p:cxnSp>
          <p:nvCxnSpPr>
            <p:cNvPr id="4" name="直接连接符 3"/>
            <p:cNvCxnSpPr/>
            <p:nvPr/>
          </p:nvCxnSpPr>
          <p:spPr>
            <a:xfrm>
              <a:off x="624979" y="1196752"/>
              <a:ext cx="288032" cy="0"/>
            </a:xfrm>
            <a:prstGeom prst="line">
              <a:avLst/>
            </a:prstGeom>
            <a:ln>
              <a:solidFill>
                <a:srgbClr val="F9F9F9"/>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V="1">
              <a:off x="911622" y="908720"/>
              <a:ext cx="0" cy="288032"/>
            </a:xfrm>
            <a:prstGeom prst="line">
              <a:avLst/>
            </a:prstGeom>
            <a:ln>
              <a:solidFill>
                <a:srgbClr val="F9F9F9"/>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flipV="1">
              <a:off x="696987" y="980728"/>
              <a:ext cx="216024" cy="216024"/>
            </a:xfrm>
            <a:prstGeom prst="line">
              <a:avLst/>
            </a:prstGeom>
            <a:ln>
              <a:solidFill>
                <a:srgbClr val="F9F9F9"/>
              </a:solidFill>
            </a:ln>
          </p:spPr>
          <p:style>
            <a:lnRef idx="1">
              <a:schemeClr val="accent1"/>
            </a:lnRef>
            <a:fillRef idx="0">
              <a:schemeClr val="accent1"/>
            </a:fillRef>
            <a:effectRef idx="0">
              <a:schemeClr val="accent1"/>
            </a:effectRef>
            <a:fontRef idx="minor">
              <a:schemeClr val="tx1"/>
            </a:fontRef>
          </p:style>
        </p:cxnSp>
      </p:grpSp>
      <p:graphicFrame>
        <p:nvGraphicFramePr>
          <p:cNvPr id="7" name="表格 6"/>
          <p:cNvGraphicFramePr>
            <a:graphicFrameLocks noGrp="1"/>
          </p:cNvGraphicFramePr>
          <p:nvPr/>
        </p:nvGraphicFramePr>
        <p:xfrm>
          <a:off x="596896" y="2295650"/>
          <a:ext cx="10998201" cy="3461171"/>
        </p:xfrm>
        <a:graphic>
          <a:graphicData uri="http://schemas.openxmlformats.org/drawingml/2006/table">
            <a:tbl>
              <a:tblPr firstRow="1" bandRow="1">
                <a:tableStyleId>{7DF18680-E054-41AD-8BC1-D1AEF772440D}</a:tableStyleId>
              </a:tblPr>
              <a:tblGrid>
                <a:gridCol w="2336805"/>
                <a:gridCol w="721783"/>
                <a:gridCol w="721783"/>
                <a:gridCol w="721783"/>
                <a:gridCol w="721783"/>
                <a:gridCol w="721783"/>
                <a:gridCol w="721783"/>
                <a:gridCol w="721783"/>
                <a:gridCol w="721783"/>
                <a:gridCol w="721783"/>
                <a:gridCol w="721783"/>
                <a:gridCol w="721783"/>
                <a:gridCol w="721783"/>
              </a:tblGrid>
              <a:tr h="494453">
                <a:tc>
                  <a:txBody>
                    <a:bodyPr/>
                    <a:lstStyle/>
                    <a:p>
                      <a:pPr algn="ctr"/>
                      <a:r>
                        <a:rPr lang="zh-CN" altLang="en-US" sz="1300" dirty="0"/>
                        <a:t>计划项目</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solidFill>
                      <a:srgbClr val="3E464C"/>
                    </a:solidFill>
                  </a:tcPr>
                </a:tc>
                <a:tc>
                  <a:txBody>
                    <a:bodyPr/>
                    <a:lstStyle/>
                    <a:p>
                      <a:pPr algn="ctr"/>
                      <a:r>
                        <a:rPr lang="en-US" altLang="zh-CN" sz="1300" dirty="0"/>
                        <a:t>JAN</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solidFill>
                      <a:srgbClr val="3E464C"/>
                    </a:solidFill>
                  </a:tcPr>
                </a:tc>
                <a:tc>
                  <a:txBody>
                    <a:bodyPr/>
                    <a:lstStyle/>
                    <a:p>
                      <a:pPr algn="ctr"/>
                      <a:r>
                        <a:rPr lang="en-US" altLang="zh-CN" sz="1300" dirty="0"/>
                        <a:t>FEB</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solidFill>
                      <a:srgbClr val="3E464C"/>
                    </a:solidFill>
                  </a:tcPr>
                </a:tc>
                <a:tc>
                  <a:txBody>
                    <a:bodyPr/>
                    <a:lstStyle/>
                    <a:p>
                      <a:pPr algn="ctr"/>
                      <a:r>
                        <a:rPr lang="en-US" altLang="zh-CN" sz="1300" dirty="0"/>
                        <a:t>MAR</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solidFill>
                      <a:srgbClr val="3E464C"/>
                    </a:solidFill>
                  </a:tcPr>
                </a:tc>
                <a:tc>
                  <a:txBody>
                    <a:bodyPr/>
                    <a:lstStyle/>
                    <a:p>
                      <a:pPr algn="ctr"/>
                      <a:r>
                        <a:rPr lang="en-US" altLang="zh-CN" sz="1300" dirty="0"/>
                        <a:t>APR</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solidFill>
                      <a:srgbClr val="3E464C"/>
                    </a:solidFill>
                  </a:tcPr>
                </a:tc>
                <a:tc>
                  <a:txBody>
                    <a:bodyPr/>
                    <a:lstStyle/>
                    <a:p>
                      <a:pPr algn="ctr"/>
                      <a:r>
                        <a:rPr lang="en-US" altLang="zh-CN" sz="1300" dirty="0"/>
                        <a:t>MAY</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solidFill>
                      <a:srgbClr val="3E464C"/>
                    </a:solidFill>
                  </a:tcPr>
                </a:tc>
                <a:tc>
                  <a:txBody>
                    <a:bodyPr/>
                    <a:lstStyle/>
                    <a:p>
                      <a:pPr algn="ctr"/>
                      <a:r>
                        <a:rPr lang="en-US" altLang="zh-CN" sz="1300" dirty="0"/>
                        <a:t>JUN</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solidFill>
                      <a:srgbClr val="3E464C"/>
                    </a:solidFill>
                  </a:tcPr>
                </a:tc>
                <a:tc>
                  <a:txBody>
                    <a:bodyPr/>
                    <a:lstStyle/>
                    <a:p>
                      <a:pPr algn="ctr"/>
                      <a:r>
                        <a:rPr lang="en-US" altLang="zh-CN" sz="1300" dirty="0"/>
                        <a:t>JUL</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solidFill>
                      <a:srgbClr val="3E464C"/>
                    </a:solidFill>
                  </a:tcPr>
                </a:tc>
                <a:tc>
                  <a:txBody>
                    <a:bodyPr/>
                    <a:lstStyle/>
                    <a:p>
                      <a:pPr algn="ctr"/>
                      <a:r>
                        <a:rPr lang="en-US" altLang="zh-CN" sz="1300" dirty="0"/>
                        <a:t>AUG</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solidFill>
                      <a:srgbClr val="3E464C"/>
                    </a:solidFill>
                  </a:tcPr>
                </a:tc>
                <a:tc>
                  <a:txBody>
                    <a:bodyPr/>
                    <a:lstStyle/>
                    <a:p>
                      <a:pPr algn="ctr"/>
                      <a:r>
                        <a:rPr lang="en-US" altLang="zh-CN" sz="1300" dirty="0"/>
                        <a:t>SEP</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solidFill>
                      <a:srgbClr val="3E464C"/>
                    </a:solidFill>
                  </a:tcPr>
                </a:tc>
                <a:tc>
                  <a:txBody>
                    <a:bodyPr/>
                    <a:lstStyle/>
                    <a:p>
                      <a:pPr algn="ctr"/>
                      <a:r>
                        <a:rPr lang="en-US" altLang="zh-CN" sz="1300" dirty="0"/>
                        <a:t>OCT</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solidFill>
                      <a:srgbClr val="3E464C"/>
                    </a:solidFill>
                  </a:tcPr>
                </a:tc>
                <a:tc>
                  <a:txBody>
                    <a:bodyPr/>
                    <a:lstStyle/>
                    <a:p>
                      <a:pPr algn="ctr"/>
                      <a:r>
                        <a:rPr lang="en-US" altLang="zh-CN" sz="1300" dirty="0"/>
                        <a:t>NOV</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solidFill>
                      <a:srgbClr val="3E464C"/>
                    </a:solidFill>
                  </a:tcPr>
                </a:tc>
                <a:tc>
                  <a:txBody>
                    <a:bodyPr/>
                    <a:lstStyle/>
                    <a:p>
                      <a:pPr algn="ctr"/>
                      <a:r>
                        <a:rPr lang="en-US" altLang="zh-CN" sz="1300" dirty="0"/>
                        <a:t>DEC</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solidFill>
                      <a:srgbClr val="3E464C"/>
                    </a:solidFill>
                  </a:tcPr>
                </a:tc>
              </a:tr>
              <a:tr h="494453">
                <a:tc>
                  <a:txBody>
                    <a:bodyPr/>
                    <a:lstStyle/>
                    <a:p>
                      <a:pPr algn="l"/>
                      <a:r>
                        <a:rPr lang="en-US" altLang="zh-CN" sz="1300" dirty="0"/>
                        <a:t>Development Meeting</a:t>
                      </a:r>
                      <a:endParaRPr lang="zh-CN" altLang="en-US" sz="1300" dirty="0">
                        <a:solidFill>
                          <a:schemeClr val="accent3"/>
                        </a:solidFill>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r>
              <a:tr h="494453">
                <a:tc>
                  <a:txBody>
                    <a:bodyPr/>
                    <a:lstStyle/>
                    <a:p>
                      <a:pPr algn="l"/>
                      <a:r>
                        <a:rPr lang="en-US" altLang="zh-CN" sz="1300" dirty="0"/>
                        <a:t>Concept</a:t>
                      </a:r>
                      <a:endParaRPr lang="zh-CN" altLang="en-US" sz="1300" dirty="0">
                        <a:solidFill>
                          <a:schemeClr val="accent3"/>
                        </a:solidFill>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r>
              <a:tr h="494453">
                <a:tc>
                  <a:txBody>
                    <a:bodyPr/>
                    <a:lstStyle/>
                    <a:p>
                      <a:pPr algn="l"/>
                      <a:r>
                        <a:rPr lang="en-US" altLang="zh-CN" sz="1300" dirty="0"/>
                        <a:t>Sketching</a:t>
                      </a:r>
                      <a:endParaRPr lang="zh-CN" altLang="en-US" sz="1300" dirty="0">
                        <a:solidFill>
                          <a:schemeClr val="accent3"/>
                        </a:solidFill>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r>
              <a:tr h="494453">
                <a:tc>
                  <a:txBody>
                    <a:bodyPr/>
                    <a:lstStyle/>
                    <a:p>
                      <a:pPr algn="l"/>
                      <a:r>
                        <a:rPr lang="en-US" altLang="zh-CN" sz="1300" dirty="0"/>
                        <a:t>Design &amp;</a:t>
                      </a:r>
                      <a:r>
                        <a:rPr lang="en-US" altLang="zh-CN" sz="1300" baseline="0" dirty="0"/>
                        <a:t> Development</a:t>
                      </a:r>
                      <a:endParaRPr lang="zh-CN" altLang="en-US" sz="1300" dirty="0">
                        <a:solidFill>
                          <a:schemeClr val="accent3"/>
                        </a:solidFill>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r>
              <a:tr h="494453">
                <a:tc>
                  <a:txBody>
                    <a:bodyPr/>
                    <a:lstStyle/>
                    <a:p>
                      <a:pPr algn="l"/>
                      <a:r>
                        <a:rPr lang="en-US" altLang="zh-CN" sz="1300" dirty="0"/>
                        <a:t>Review &amp; Refinement</a:t>
                      </a:r>
                      <a:endParaRPr lang="zh-CN" altLang="en-US" sz="1300" dirty="0">
                        <a:solidFill>
                          <a:schemeClr val="accent3"/>
                        </a:solidFill>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r>
              <a:tr h="494453">
                <a:tc>
                  <a:txBody>
                    <a:bodyPr/>
                    <a:lstStyle/>
                    <a:p>
                      <a:pPr algn="l"/>
                      <a:r>
                        <a:rPr lang="en-US" altLang="zh-CN" sz="1300" dirty="0"/>
                        <a:t>File and Launch</a:t>
                      </a:r>
                      <a:endParaRPr lang="zh-CN" altLang="en-US" sz="1300" dirty="0">
                        <a:solidFill>
                          <a:schemeClr val="accent3"/>
                        </a:solidFill>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r>
            </a:tbl>
          </a:graphicData>
        </a:graphic>
      </p:graphicFrame>
      <p:sp>
        <p:nvSpPr>
          <p:cNvPr id="8" name="圆角矩形 26"/>
          <p:cNvSpPr/>
          <p:nvPr/>
        </p:nvSpPr>
        <p:spPr>
          <a:xfrm>
            <a:off x="2967567" y="2905249"/>
            <a:ext cx="1392000" cy="240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 name="圆角矩形 27"/>
          <p:cNvSpPr/>
          <p:nvPr/>
        </p:nvSpPr>
        <p:spPr>
          <a:xfrm>
            <a:off x="3676267" y="3399778"/>
            <a:ext cx="2112000" cy="240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0" name="圆角矩形 28"/>
          <p:cNvSpPr/>
          <p:nvPr/>
        </p:nvSpPr>
        <p:spPr>
          <a:xfrm>
            <a:off x="5126167" y="3894307"/>
            <a:ext cx="2112000" cy="240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1" name="圆角矩形 29"/>
          <p:cNvSpPr/>
          <p:nvPr/>
        </p:nvSpPr>
        <p:spPr>
          <a:xfrm>
            <a:off x="6576900" y="4388837"/>
            <a:ext cx="3552000" cy="240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2" name="圆角矩形 30"/>
          <p:cNvSpPr/>
          <p:nvPr/>
        </p:nvSpPr>
        <p:spPr>
          <a:xfrm>
            <a:off x="8743845" y="4883366"/>
            <a:ext cx="2112000" cy="240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3" name="圆角矩形 31"/>
          <p:cNvSpPr/>
          <p:nvPr/>
        </p:nvSpPr>
        <p:spPr>
          <a:xfrm>
            <a:off x="10182000" y="5377895"/>
            <a:ext cx="1344000" cy="240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4" name="圆角矩形 32"/>
          <p:cNvSpPr/>
          <p:nvPr/>
        </p:nvSpPr>
        <p:spPr>
          <a:xfrm>
            <a:off x="2967567" y="2905249"/>
            <a:ext cx="672000" cy="240000"/>
          </a:xfrm>
          <a:prstGeom prst="roundRect">
            <a:avLst>
              <a:gd name="adj" fmla="val 50000"/>
            </a:avLst>
          </a:prstGeom>
          <a:solidFill>
            <a:srgbClr val="B200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5" name="圆角矩形 33"/>
          <p:cNvSpPr/>
          <p:nvPr/>
        </p:nvSpPr>
        <p:spPr>
          <a:xfrm>
            <a:off x="3676267" y="3399778"/>
            <a:ext cx="864000" cy="240000"/>
          </a:xfrm>
          <a:prstGeom prst="roundRect">
            <a:avLst>
              <a:gd name="adj" fmla="val 50000"/>
            </a:avLst>
          </a:prstGeom>
          <a:solidFill>
            <a:srgbClr val="01A0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6" name="圆角矩形 34"/>
          <p:cNvSpPr/>
          <p:nvPr/>
        </p:nvSpPr>
        <p:spPr>
          <a:xfrm>
            <a:off x="5126167" y="3894307"/>
            <a:ext cx="1344000" cy="240000"/>
          </a:xfrm>
          <a:prstGeom prst="roundRect">
            <a:avLst>
              <a:gd name="adj" fmla="val 50000"/>
            </a:avLst>
          </a:prstGeom>
          <a:solidFill>
            <a:srgbClr val="C85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7" name="圆角矩形 35"/>
          <p:cNvSpPr/>
          <p:nvPr/>
        </p:nvSpPr>
        <p:spPr>
          <a:xfrm>
            <a:off x="6576900" y="4388837"/>
            <a:ext cx="672000" cy="240000"/>
          </a:xfrm>
          <a:prstGeom prst="roundRect">
            <a:avLst>
              <a:gd name="adj" fmla="val 50000"/>
            </a:avLst>
          </a:prstGeom>
          <a:solidFill>
            <a:srgbClr val="759D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8" name="圆角矩形 36"/>
          <p:cNvSpPr/>
          <p:nvPr/>
        </p:nvSpPr>
        <p:spPr>
          <a:xfrm>
            <a:off x="8743845" y="4883366"/>
            <a:ext cx="384000" cy="240000"/>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9" name="矩形 18"/>
          <p:cNvSpPr/>
          <p:nvPr/>
        </p:nvSpPr>
        <p:spPr>
          <a:xfrm>
            <a:off x="824867" y="1592718"/>
            <a:ext cx="10542266" cy="613694"/>
          </a:xfrm>
          <a:prstGeom prst="rect">
            <a:avLst/>
          </a:prstGeom>
        </p:spPr>
        <p:txBody>
          <a:bodyPr wrap="square">
            <a:spAutoFit/>
          </a:bodyPr>
          <a:lstStyle/>
          <a:p>
            <a:pPr marL="171450" indent="-171450">
              <a:lnSpc>
                <a:spcPct val="150000"/>
              </a:lnSpc>
              <a:spcAft>
                <a:spcPts val="600"/>
              </a:spcAft>
              <a:buClr>
                <a:schemeClr val="accent1"/>
              </a:buClr>
              <a:buFont typeface="Arial" panose="020B0604020202020204" pitchFamily="34" charset="0"/>
              <a:buChar char="•"/>
            </a:pPr>
            <a:r>
              <a:rPr lang="zh-CN" altLang="en-US" sz="1200" dirty="0">
                <a:solidFill>
                  <a:schemeClr val="tx1">
                    <a:lumMod val="65000"/>
                    <a:lumOff val="35000"/>
                  </a:schemeClr>
                </a:solidFill>
                <a:latin typeface="+mn-ea"/>
              </a:rPr>
              <a:t>为客户提供有效服务，是我们工作的方向和价值评价的标尺，成就客户就是成就我们自己。我们坚持以客户为中心，快速响应客户需求，持续为客户创造长期价值进而成就客户。为客户提供有效服务，是我们工作的方向和价值评价的标尺。</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wd">
                                    <p:tmPct val="10000"/>
                                  </p:iterate>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par>
                          <p:cTn id="8" fill="hold">
                            <p:stCondLst>
                              <p:cond delay="5699"/>
                            </p:stCondLst>
                            <p:childTnLst>
                              <p:par>
                                <p:cTn id="9" presetID="37"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900" decel="100000" fill="hold"/>
                                        <p:tgtEl>
                                          <p:spTgt spid="7"/>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par>
                          <p:cTn id="15" fill="hold">
                            <p:stCondLst>
                              <p:cond delay="6699"/>
                            </p:stCondLst>
                            <p:childTnLst>
                              <p:par>
                                <p:cTn id="16" presetID="12" presetClass="entr" presetSubtype="8"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250"/>
                                        <p:tgtEl>
                                          <p:spTgt spid="8"/>
                                        </p:tgtEl>
                                        <p:attrNameLst>
                                          <p:attrName>ppt_x</p:attrName>
                                        </p:attrNameLst>
                                      </p:cBhvr>
                                      <p:tavLst>
                                        <p:tav tm="0">
                                          <p:val>
                                            <p:strVal val="#ppt_x-#ppt_w*1.125000"/>
                                          </p:val>
                                        </p:tav>
                                        <p:tav tm="100000">
                                          <p:val>
                                            <p:strVal val="#ppt_x"/>
                                          </p:val>
                                        </p:tav>
                                      </p:tavLst>
                                    </p:anim>
                                    <p:animEffect transition="in" filter="wipe(right)">
                                      <p:cBhvr>
                                        <p:cTn id="19" dur="250"/>
                                        <p:tgtEl>
                                          <p:spTgt spid="8"/>
                                        </p:tgtEl>
                                      </p:cBhvr>
                                    </p:animEffect>
                                  </p:childTnLst>
                                </p:cTn>
                              </p:par>
                            </p:childTnLst>
                          </p:cTn>
                        </p:par>
                        <p:par>
                          <p:cTn id="20" fill="hold">
                            <p:stCondLst>
                              <p:cond delay="7199"/>
                            </p:stCondLst>
                            <p:childTnLst>
                              <p:par>
                                <p:cTn id="21" presetID="22" presetClass="entr" presetSubtype="8"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left)">
                                      <p:cBhvr>
                                        <p:cTn id="23" dur="250"/>
                                        <p:tgtEl>
                                          <p:spTgt spid="14"/>
                                        </p:tgtEl>
                                      </p:cBhvr>
                                    </p:animEffect>
                                  </p:childTnLst>
                                </p:cTn>
                              </p:par>
                            </p:childTnLst>
                          </p:cTn>
                        </p:par>
                        <p:par>
                          <p:cTn id="24" fill="hold">
                            <p:stCondLst>
                              <p:cond delay="7699"/>
                            </p:stCondLst>
                            <p:childTnLst>
                              <p:par>
                                <p:cTn id="25" presetID="12" presetClass="entr" presetSubtype="8"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250"/>
                                        <p:tgtEl>
                                          <p:spTgt spid="9"/>
                                        </p:tgtEl>
                                        <p:attrNameLst>
                                          <p:attrName>ppt_x</p:attrName>
                                        </p:attrNameLst>
                                      </p:cBhvr>
                                      <p:tavLst>
                                        <p:tav tm="0">
                                          <p:val>
                                            <p:strVal val="#ppt_x-#ppt_w*1.125000"/>
                                          </p:val>
                                        </p:tav>
                                        <p:tav tm="100000">
                                          <p:val>
                                            <p:strVal val="#ppt_x"/>
                                          </p:val>
                                        </p:tav>
                                      </p:tavLst>
                                    </p:anim>
                                    <p:animEffect transition="in" filter="wipe(right)">
                                      <p:cBhvr>
                                        <p:cTn id="28" dur="250"/>
                                        <p:tgtEl>
                                          <p:spTgt spid="9"/>
                                        </p:tgtEl>
                                      </p:cBhvr>
                                    </p:animEffect>
                                  </p:childTnLst>
                                </p:cTn>
                              </p:par>
                            </p:childTnLst>
                          </p:cTn>
                        </p:par>
                        <p:par>
                          <p:cTn id="29" fill="hold">
                            <p:stCondLst>
                              <p:cond delay="8199"/>
                            </p:stCondLst>
                            <p:childTnLst>
                              <p:par>
                                <p:cTn id="30" presetID="22" presetClass="entr" presetSubtype="8" fill="hold" grpId="0"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wipe(left)">
                                      <p:cBhvr>
                                        <p:cTn id="32" dur="250"/>
                                        <p:tgtEl>
                                          <p:spTgt spid="15"/>
                                        </p:tgtEl>
                                      </p:cBhvr>
                                    </p:animEffect>
                                  </p:childTnLst>
                                </p:cTn>
                              </p:par>
                            </p:childTnLst>
                          </p:cTn>
                        </p:par>
                        <p:par>
                          <p:cTn id="33" fill="hold">
                            <p:stCondLst>
                              <p:cond delay="8699"/>
                            </p:stCondLst>
                            <p:childTnLst>
                              <p:par>
                                <p:cTn id="34" presetID="12" presetClass="entr" presetSubtype="8"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250"/>
                                        <p:tgtEl>
                                          <p:spTgt spid="10"/>
                                        </p:tgtEl>
                                        <p:attrNameLst>
                                          <p:attrName>ppt_x</p:attrName>
                                        </p:attrNameLst>
                                      </p:cBhvr>
                                      <p:tavLst>
                                        <p:tav tm="0">
                                          <p:val>
                                            <p:strVal val="#ppt_x-#ppt_w*1.125000"/>
                                          </p:val>
                                        </p:tav>
                                        <p:tav tm="100000">
                                          <p:val>
                                            <p:strVal val="#ppt_x"/>
                                          </p:val>
                                        </p:tav>
                                      </p:tavLst>
                                    </p:anim>
                                    <p:animEffect transition="in" filter="wipe(right)">
                                      <p:cBhvr>
                                        <p:cTn id="37" dur="250"/>
                                        <p:tgtEl>
                                          <p:spTgt spid="10"/>
                                        </p:tgtEl>
                                      </p:cBhvr>
                                    </p:animEffect>
                                  </p:childTnLst>
                                </p:cTn>
                              </p:par>
                            </p:childTnLst>
                          </p:cTn>
                        </p:par>
                        <p:par>
                          <p:cTn id="38" fill="hold">
                            <p:stCondLst>
                              <p:cond delay="9199"/>
                            </p:stCondLst>
                            <p:childTnLst>
                              <p:par>
                                <p:cTn id="39" presetID="22" presetClass="entr" presetSubtype="8" fill="hold" grpId="0" nodeType="after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wipe(left)">
                                      <p:cBhvr>
                                        <p:cTn id="41" dur="250"/>
                                        <p:tgtEl>
                                          <p:spTgt spid="16"/>
                                        </p:tgtEl>
                                      </p:cBhvr>
                                    </p:animEffect>
                                  </p:childTnLst>
                                </p:cTn>
                              </p:par>
                            </p:childTnLst>
                          </p:cTn>
                        </p:par>
                        <p:par>
                          <p:cTn id="42" fill="hold">
                            <p:stCondLst>
                              <p:cond delay="9699"/>
                            </p:stCondLst>
                            <p:childTnLst>
                              <p:par>
                                <p:cTn id="43" presetID="12" presetClass="entr" presetSubtype="8"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additive="base">
                                        <p:cTn id="45" dur="250"/>
                                        <p:tgtEl>
                                          <p:spTgt spid="11"/>
                                        </p:tgtEl>
                                        <p:attrNameLst>
                                          <p:attrName>ppt_x</p:attrName>
                                        </p:attrNameLst>
                                      </p:cBhvr>
                                      <p:tavLst>
                                        <p:tav tm="0">
                                          <p:val>
                                            <p:strVal val="#ppt_x-#ppt_w*1.125000"/>
                                          </p:val>
                                        </p:tav>
                                        <p:tav tm="100000">
                                          <p:val>
                                            <p:strVal val="#ppt_x"/>
                                          </p:val>
                                        </p:tav>
                                      </p:tavLst>
                                    </p:anim>
                                    <p:animEffect transition="in" filter="wipe(right)">
                                      <p:cBhvr>
                                        <p:cTn id="46" dur="250"/>
                                        <p:tgtEl>
                                          <p:spTgt spid="11"/>
                                        </p:tgtEl>
                                      </p:cBhvr>
                                    </p:animEffect>
                                  </p:childTnLst>
                                </p:cTn>
                              </p:par>
                            </p:childTnLst>
                          </p:cTn>
                        </p:par>
                        <p:par>
                          <p:cTn id="47" fill="hold">
                            <p:stCondLst>
                              <p:cond delay="10199"/>
                            </p:stCondLst>
                            <p:childTnLst>
                              <p:par>
                                <p:cTn id="48" presetID="22" presetClass="entr" presetSubtype="8" fill="hold" grpId="0" nodeType="after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wipe(left)">
                                      <p:cBhvr>
                                        <p:cTn id="50" dur="250"/>
                                        <p:tgtEl>
                                          <p:spTgt spid="17"/>
                                        </p:tgtEl>
                                      </p:cBhvr>
                                    </p:animEffect>
                                  </p:childTnLst>
                                </p:cTn>
                              </p:par>
                            </p:childTnLst>
                          </p:cTn>
                        </p:par>
                        <p:par>
                          <p:cTn id="51" fill="hold">
                            <p:stCondLst>
                              <p:cond delay="10699"/>
                            </p:stCondLst>
                            <p:childTnLst>
                              <p:par>
                                <p:cTn id="52" presetID="12" presetClass="entr" presetSubtype="8" fill="hold" grpId="0" nodeType="afterEffect">
                                  <p:stCondLst>
                                    <p:cond delay="0"/>
                                  </p:stCondLst>
                                  <p:childTnLst>
                                    <p:set>
                                      <p:cBhvr>
                                        <p:cTn id="53" dur="1" fill="hold">
                                          <p:stCondLst>
                                            <p:cond delay="0"/>
                                          </p:stCondLst>
                                        </p:cTn>
                                        <p:tgtEl>
                                          <p:spTgt spid="12"/>
                                        </p:tgtEl>
                                        <p:attrNameLst>
                                          <p:attrName>style.visibility</p:attrName>
                                        </p:attrNameLst>
                                      </p:cBhvr>
                                      <p:to>
                                        <p:strVal val="visible"/>
                                      </p:to>
                                    </p:set>
                                    <p:anim calcmode="lin" valueType="num">
                                      <p:cBhvr additive="base">
                                        <p:cTn id="54" dur="250"/>
                                        <p:tgtEl>
                                          <p:spTgt spid="12"/>
                                        </p:tgtEl>
                                        <p:attrNameLst>
                                          <p:attrName>ppt_x</p:attrName>
                                        </p:attrNameLst>
                                      </p:cBhvr>
                                      <p:tavLst>
                                        <p:tav tm="0">
                                          <p:val>
                                            <p:strVal val="#ppt_x-#ppt_w*1.125000"/>
                                          </p:val>
                                        </p:tav>
                                        <p:tav tm="100000">
                                          <p:val>
                                            <p:strVal val="#ppt_x"/>
                                          </p:val>
                                        </p:tav>
                                      </p:tavLst>
                                    </p:anim>
                                    <p:animEffect transition="in" filter="wipe(right)">
                                      <p:cBhvr>
                                        <p:cTn id="55" dur="250"/>
                                        <p:tgtEl>
                                          <p:spTgt spid="12"/>
                                        </p:tgtEl>
                                      </p:cBhvr>
                                    </p:animEffect>
                                  </p:childTnLst>
                                </p:cTn>
                              </p:par>
                            </p:childTnLst>
                          </p:cTn>
                        </p:par>
                        <p:par>
                          <p:cTn id="56" fill="hold">
                            <p:stCondLst>
                              <p:cond delay="11199"/>
                            </p:stCondLst>
                            <p:childTnLst>
                              <p:par>
                                <p:cTn id="57" presetID="22" presetClass="entr" presetSubtype="8" fill="hold" grpId="0" nodeType="after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wipe(left)">
                                      <p:cBhvr>
                                        <p:cTn id="59" dur="250"/>
                                        <p:tgtEl>
                                          <p:spTgt spid="18"/>
                                        </p:tgtEl>
                                      </p:cBhvr>
                                    </p:animEffect>
                                  </p:childTnLst>
                                </p:cTn>
                              </p:par>
                            </p:childTnLst>
                          </p:cTn>
                        </p:par>
                        <p:par>
                          <p:cTn id="60" fill="hold">
                            <p:stCondLst>
                              <p:cond delay="11699"/>
                            </p:stCondLst>
                            <p:childTnLst>
                              <p:par>
                                <p:cTn id="61" presetID="12" presetClass="entr" presetSubtype="8" fill="hold" grpId="0" nodeType="afterEffect">
                                  <p:stCondLst>
                                    <p:cond delay="0"/>
                                  </p:stCondLst>
                                  <p:childTnLst>
                                    <p:set>
                                      <p:cBhvr>
                                        <p:cTn id="62" dur="1" fill="hold">
                                          <p:stCondLst>
                                            <p:cond delay="0"/>
                                          </p:stCondLst>
                                        </p:cTn>
                                        <p:tgtEl>
                                          <p:spTgt spid="13"/>
                                        </p:tgtEl>
                                        <p:attrNameLst>
                                          <p:attrName>style.visibility</p:attrName>
                                        </p:attrNameLst>
                                      </p:cBhvr>
                                      <p:to>
                                        <p:strVal val="visible"/>
                                      </p:to>
                                    </p:set>
                                    <p:anim calcmode="lin" valueType="num">
                                      <p:cBhvr additive="base">
                                        <p:cTn id="63" dur="250"/>
                                        <p:tgtEl>
                                          <p:spTgt spid="13"/>
                                        </p:tgtEl>
                                        <p:attrNameLst>
                                          <p:attrName>ppt_x</p:attrName>
                                        </p:attrNameLst>
                                      </p:cBhvr>
                                      <p:tavLst>
                                        <p:tav tm="0">
                                          <p:val>
                                            <p:strVal val="#ppt_x-#ppt_w*1.125000"/>
                                          </p:val>
                                        </p:tav>
                                        <p:tav tm="100000">
                                          <p:val>
                                            <p:strVal val="#ppt_x"/>
                                          </p:val>
                                        </p:tav>
                                      </p:tavLst>
                                    </p:anim>
                                    <p:animEffect transition="in" filter="wipe(right)">
                                      <p:cBhvr>
                                        <p:cTn id="64" dur="2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4"/>
          <p:cNvSpPr txBox="1"/>
          <p:nvPr/>
        </p:nvSpPr>
        <p:spPr>
          <a:xfrm>
            <a:off x="913009" y="517895"/>
            <a:ext cx="6017180" cy="406144"/>
          </a:xfrm>
          <a:prstGeom prst="rect">
            <a:avLst/>
          </a:prstGeom>
        </p:spPr>
        <p:txBody>
          <a:bodyPr vert="horz" lIns="91440" tIns="45720" rIns="91440" bIns="45720" rtlCol="0" anchor="ctr">
            <a:noAutofit/>
          </a:bodyPr>
          <a:lstStyle>
            <a:defPPr>
              <a:defRPr lang="zh-CN"/>
            </a:defPPr>
            <a:lvl1pPr defTabSz="914400">
              <a:spcBef>
                <a:spcPct val="0"/>
              </a:spcBef>
              <a:buNone/>
              <a:defRPr sz="2800" b="1">
                <a:solidFill>
                  <a:srgbClr val="2C3637"/>
                </a:solidFill>
                <a:latin typeface="微软雅黑" panose="020B0503020204020204" pitchFamily="34" charset="-122"/>
                <a:ea typeface="微软雅黑" panose="020B0503020204020204" pitchFamily="34" charset="-122"/>
                <a:cs typeface="+mj-cs"/>
              </a:defRPr>
            </a:lvl1pPr>
          </a:lstStyle>
          <a:p>
            <a:r>
              <a:rPr lang="zh-CN" altLang="en-US" dirty="0">
                <a:solidFill>
                  <a:schemeClr val="bg1">
                    <a:lumMod val="95000"/>
                  </a:schemeClr>
                </a:solidFill>
              </a:rPr>
              <a:t>保障措施  </a:t>
            </a:r>
            <a:r>
              <a:rPr lang="en-US" altLang="zh-CN" dirty="0">
                <a:solidFill>
                  <a:schemeClr val="bg1">
                    <a:lumMod val="95000"/>
                  </a:schemeClr>
                </a:solidFill>
              </a:rPr>
              <a:t>|  </a:t>
            </a:r>
            <a:r>
              <a:rPr lang="en-US" altLang="zh-CN" sz="2000" dirty="0">
                <a:solidFill>
                  <a:schemeClr val="bg1">
                    <a:lumMod val="95000"/>
                  </a:schemeClr>
                </a:solidFill>
              </a:rPr>
              <a:t>SAFEGUARD MEASURES</a:t>
            </a:r>
            <a:endParaRPr lang="zh-CN" altLang="en-US" sz="2000" dirty="0">
              <a:solidFill>
                <a:schemeClr val="bg1">
                  <a:lumMod val="95000"/>
                </a:schemeClr>
              </a:solidFill>
            </a:endParaRPr>
          </a:p>
        </p:txBody>
      </p:sp>
      <p:grpSp>
        <p:nvGrpSpPr>
          <p:cNvPr id="3" name="组合 2"/>
          <p:cNvGrpSpPr/>
          <p:nvPr/>
        </p:nvGrpSpPr>
        <p:grpSpPr>
          <a:xfrm>
            <a:off x="562057" y="563191"/>
            <a:ext cx="288032" cy="288032"/>
            <a:chOff x="624979" y="908720"/>
            <a:chExt cx="288032" cy="288032"/>
          </a:xfrm>
        </p:grpSpPr>
        <p:cxnSp>
          <p:nvCxnSpPr>
            <p:cNvPr id="4" name="直接连接符 3"/>
            <p:cNvCxnSpPr/>
            <p:nvPr/>
          </p:nvCxnSpPr>
          <p:spPr>
            <a:xfrm>
              <a:off x="624979" y="1196752"/>
              <a:ext cx="288032" cy="0"/>
            </a:xfrm>
            <a:prstGeom prst="line">
              <a:avLst/>
            </a:prstGeom>
            <a:ln>
              <a:solidFill>
                <a:srgbClr val="F9F9F9"/>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V="1">
              <a:off x="911622" y="908720"/>
              <a:ext cx="0" cy="288032"/>
            </a:xfrm>
            <a:prstGeom prst="line">
              <a:avLst/>
            </a:prstGeom>
            <a:ln>
              <a:solidFill>
                <a:srgbClr val="F9F9F9"/>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flipV="1">
              <a:off x="696987" y="980728"/>
              <a:ext cx="216024" cy="216024"/>
            </a:xfrm>
            <a:prstGeom prst="line">
              <a:avLst/>
            </a:prstGeom>
            <a:ln>
              <a:solidFill>
                <a:srgbClr val="F9F9F9"/>
              </a:solidFill>
            </a:ln>
          </p:spPr>
          <p:style>
            <a:lnRef idx="1">
              <a:schemeClr val="accent1"/>
            </a:lnRef>
            <a:fillRef idx="0">
              <a:schemeClr val="accent1"/>
            </a:fillRef>
            <a:effectRef idx="0">
              <a:schemeClr val="accent1"/>
            </a:effectRef>
            <a:fontRef idx="minor">
              <a:schemeClr val="tx1"/>
            </a:fontRef>
          </p:style>
        </p:cxnSp>
      </p:grpSp>
      <p:grpSp>
        <p:nvGrpSpPr>
          <p:cNvPr id="7" name="组合 6"/>
          <p:cNvGrpSpPr/>
          <p:nvPr/>
        </p:nvGrpSpPr>
        <p:grpSpPr>
          <a:xfrm>
            <a:off x="1768642" y="3808270"/>
            <a:ext cx="1878392" cy="1878392"/>
            <a:chOff x="295619" y="663919"/>
            <a:chExt cx="4018859" cy="4018859"/>
          </a:xfrm>
          <a:effectLst>
            <a:outerShdw blurRad="444500" dist="254000" dir="8100000" algn="tr" rotWithShape="0">
              <a:prstClr val="black">
                <a:alpha val="50000"/>
              </a:prstClr>
            </a:outerShdw>
          </a:effectLst>
        </p:grpSpPr>
        <p:sp>
          <p:nvSpPr>
            <p:cNvPr id="8" name="同心圆 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endParaRPr>
            </a:p>
          </p:txBody>
        </p:sp>
        <p:sp>
          <p:nvSpPr>
            <p:cNvPr id="9" name="椭圆 8"/>
            <p:cNvSpPr/>
            <p:nvPr/>
          </p:nvSpPr>
          <p:spPr>
            <a:xfrm>
              <a:off x="295619" y="663919"/>
              <a:ext cx="4018859" cy="4018859"/>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grpSp>
        <p:nvGrpSpPr>
          <p:cNvPr id="10" name="组合 9"/>
          <p:cNvGrpSpPr/>
          <p:nvPr/>
        </p:nvGrpSpPr>
        <p:grpSpPr>
          <a:xfrm>
            <a:off x="1804737" y="2012242"/>
            <a:ext cx="1887822" cy="1887822"/>
            <a:chOff x="285531" y="653831"/>
            <a:chExt cx="4039035" cy="4039035"/>
          </a:xfrm>
          <a:effectLst>
            <a:outerShdw blurRad="444500" dist="254000" dir="8100000" algn="tr" rotWithShape="0">
              <a:prstClr val="black">
                <a:alpha val="50000"/>
              </a:prstClr>
            </a:outerShdw>
          </a:effectLst>
        </p:grpSpPr>
        <p:sp>
          <p:nvSpPr>
            <p:cNvPr id="11" name="同心圆 1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endParaRPr>
            </a:p>
          </p:txBody>
        </p:sp>
        <p:sp>
          <p:nvSpPr>
            <p:cNvPr id="12" name="椭圆 11"/>
            <p:cNvSpPr/>
            <p:nvPr/>
          </p:nvSpPr>
          <p:spPr>
            <a:xfrm>
              <a:off x="285531" y="653831"/>
              <a:ext cx="4039035" cy="4039035"/>
            </a:xfrm>
            <a:prstGeom prst="ellipse">
              <a:avLst/>
            </a:prstGeom>
            <a:solidFill>
              <a:srgbClr val="01A0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sp>
        <p:nvSpPr>
          <p:cNvPr id="13" name="TextBox 3"/>
          <p:cNvSpPr txBox="1"/>
          <p:nvPr/>
        </p:nvSpPr>
        <p:spPr>
          <a:xfrm>
            <a:off x="1815809" y="4542283"/>
            <a:ext cx="1867745" cy="36933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ctr">
              <a:lnSpc>
                <a:spcPct val="100000"/>
              </a:lnSpc>
            </a:pPr>
            <a:r>
              <a:rPr lang="zh-CN" altLang="en-US" sz="2400" b="1" dirty="0" smtClean="0">
                <a:solidFill>
                  <a:schemeClr val="tx1">
                    <a:lumMod val="85000"/>
                    <a:lumOff val="15000"/>
                  </a:schemeClr>
                </a:solidFill>
              </a:rPr>
              <a:t>为了明天</a:t>
            </a:r>
            <a:endParaRPr lang="en-US" altLang="zh-CN" sz="2400" b="1" dirty="0">
              <a:solidFill>
                <a:schemeClr val="tx1">
                  <a:lumMod val="85000"/>
                  <a:lumOff val="15000"/>
                </a:schemeClr>
              </a:solidFill>
            </a:endParaRPr>
          </a:p>
        </p:txBody>
      </p:sp>
      <p:sp>
        <p:nvSpPr>
          <p:cNvPr id="14" name="KSO_Shape"/>
          <p:cNvSpPr/>
          <p:nvPr/>
        </p:nvSpPr>
        <p:spPr bwMode="auto">
          <a:xfrm>
            <a:off x="1980867" y="2419265"/>
            <a:ext cx="1537627" cy="1073776"/>
          </a:xfrm>
          <a:custGeom>
            <a:avLst/>
            <a:gdLst>
              <a:gd name="T0" fmla="*/ 1733867 w 2074863"/>
              <a:gd name="T1" fmla="*/ 579834 h 1449388"/>
              <a:gd name="T2" fmla="*/ 1791884 w 2074863"/>
              <a:gd name="T3" fmla="*/ 600246 h 1449388"/>
              <a:gd name="T4" fmla="*/ 1794804 w 2074863"/>
              <a:gd name="T5" fmla="*/ 538648 h 1449388"/>
              <a:gd name="T6" fmla="*/ 510830 w 2074863"/>
              <a:gd name="T7" fmla="*/ 162256 h 1449388"/>
              <a:gd name="T8" fmla="*/ 492893 w 2074863"/>
              <a:gd name="T9" fmla="*/ 222976 h 1449388"/>
              <a:gd name="T10" fmla="*/ 438718 w 2074863"/>
              <a:gd name="T11" fmla="*/ 188484 h 1449388"/>
              <a:gd name="T12" fmla="*/ 1598128 w 2074863"/>
              <a:gd name="T13" fmla="*/ 142089 h 1449388"/>
              <a:gd name="T14" fmla="*/ 1885296 w 2074863"/>
              <a:gd name="T15" fmla="*/ 549583 h 1449388"/>
              <a:gd name="T16" fmla="*/ 1586087 w 2074863"/>
              <a:gd name="T17" fmla="*/ 450078 h 1449388"/>
              <a:gd name="T18" fmla="*/ 486453 w 2074863"/>
              <a:gd name="T19" fmla="*/ 72185 h 1449388"/>
              <a:gd name="T20" fmla="*/ 151219 w 2074863"/>
              <a:gd name="T21" fmla="*/ 357281 h 1449388"/>
              <a:gd name="T22" fmla="*/ 295879 w 2074863"/>
              <a:gd name="T23" fmla="*/ 407592 h 1449388"/>
              <a:gd name="T24" fmla="*/ 486453 w 2074863"/>
              <a:gd name="T25" fmla="*/ 72185 h 1449388"/>
              <a:gd name="T26" fmla="*/ 681762 w 2074863"/>
              <a:gd name="T27" fmla="*/ 209994 h 1449388"/>
              <a:gd name="T28" fmla="*/ 910960 w 2074863"/>
              <a:gd name="T29" fmla="*/ 275617 h 1449388"/>
              <a:gd name="T30" fmla="*/ 1184248 w 2074863"/>
              <a:gd name="T31" fmla="*/ 351448 h 1449388"/>
              <a:gd name="T32" fmla="*/ 1396319 w 2074863"/>
              <a:gd name="T33" fmla="*/ 332855 h 1449388"/>
              <a:gd name="T34" fmla="*/ 1606205 w 2074863"/>
              <a:gd name="T35" fmla="*/ 562536 h 1449388"/>
              <a:gd name="T36" fmla="*/ 1640821 w 2074863"/>
              <a:gd name="T37" fmla="*/ 739718 h 1449388"/>
              <a:gd name="T38" fmla="*/ 1379558 w 2074863"/>
              <a:gd name="T39" fmla="*/ 843985 h 1449388"/>
              <a:gd name="T40" fmla="*/ 1124853 w 2074863"/>
              <a:gd name="T41" fmla="*/ 641283 h 1449388"/>
              <a:gd name="T42" fmla="*/ 720387 w 2074863"/>
              <a:gd name="T43" fmla="*/ 519516 h 1449388"/>
              <a:gd name="T44" fmla="*/ 653705 w 2074863"/>
              <a:gd name="T45" fmla="*/ 311345 h 1449388"/>
              <a:gd name="T46" fmla="*/ 325395 w 2074863"/>
              <a:gd name="T47" fmla="*/ 480871 h 1449388"/>
              <a:gd name="T48" fmla="*/ 435438 w 2074863"/>
              <a:gd name="T49" fmla="*/ 683574 h 1449388"/>
              <a:gd name="T50" fmla="*/ 530543 w 2074863"/>
              <a:gd name="T51" fmla="*/ 794768 h 1449388"/>
              <a:gd name="T52" fmla="*/ 611436 w 2074863"/>
              <a:gd name="T53" fmla="*/ 890286 h 1449388"/>
              <a:gd name="T54" fmla="*/ 688686 w 2074863"/>
              <a:gd name="T55" fmla="*/ 1001480 h 1449388"/>
              <a:gd name="T56" fmla="*/ 800188 w 2074863"/>
              <a:gd name="T57" fmla="*/ 1230068 h 1449388"/>
              <a:gd name="T58" fmla="*/ 913511 w 2074863"/>
              <a:gd name="T59" fmla="*/ 1255588 h 1449388"/>
              <a:gd name="T60" fmla="*/ 768486 w 2074863"/>
              <a:gd name="T61" fmla="*/ 1063458 h 1449388"/>
              <a:gd name="T62" fmla="*/ 798730 w 2074863"/>
              <a:gd name="T63" fmla="*/ 1022261 h 1449388"/>
              <a:gd name="T64" fmla="*/ 1047604 w 2074863"/>
              <a:gd name="T65" fmla="*/ 1245015 h 1449388"/>
              <a:gd name="T66" fmla="*/ 1112465 w 2074863"/>
              <a:gd name="T67" fmla="*/ 1184496 h 1449388"/>
              <a:gd name="T68" fmla="*/ 841727 w 2074863"/>
              <a:gd name="T69" fmla="*/ 896119 h 1449388"/>
              <a:gd name="T70" fmla="*/ 886182 w 2074863"/>
              <a:gd name="T71" fmla="*/ 868047 h 1449388"/>
              <a:gd name="T72" fmla="*/ 1205383 w 2074863"/>
              <a:gd name="T73" fmla="*/ 1138195 h 1449388"/>
              <a:gd name="T74" fmla="*/ 1202468 w 2074863"/>
              <a:gd name="T75" fmla="*/ 1026636 h 1449388"/>
              <a:gd name="T76" fmla="*/ 955779 w 2074863"/>
              <a:gd name="T77" fmla="*/ 749197 h 1449388"/>
              <a:gd name="T78" fmla="*/ 1006793 w 2074863"/>
              <a:gd name="T79" fmla="*/ 736437 h 1449388"/>
              <a:gd name="T80" fmla="*/ 1311053 w 2074863"/>
              <a:gd name="T81" fmla="*/ 1001480 h 1449388"/>
              <a:gd name="T82" fmla="*/ 1303037 w 2074863"/>
              <a:gd name="T83" fmla="*/ 890286 h 1449388"/>
              <a:gd name="T84" fmla="*/ 1310325 w 2074863"/>
              <a:gd name="T85" fmla="*/ 838516 h 1449388"/>
              <a:gd name="T86" fmla="*/ 1409802 w 2074863"/>
              <a:gd name="T87" fmla="*/ 919087 h 1449388"/>
              <a:gd name="T88" fmla="*/ 1378829 w 2074863"/>
              <a:gd name="T89" fmla="*/ 1028094 h 1449388"/>
              <a:gd name="T90" fmla="*/ 1306317 w 2074863"/>
              <a:gd name="T91" fmla="*/ 1123248 h 1449388"/>
              <a:gd name="T92" fmla="*/ 1210119 w 2074863"/>
              <a:gd name="T93" fmla="*/ 1205641 h 1449388"/>
              <a:gd name="T94" fmla="*/ 1113922 w 2074863"/>
              <a:gd name="T95" fmla="*/ 1290222 h 1449388"/>
              <a:gd name="T96" fmla="*/ 1016631 w 2074863"/>
              <a:gd name="T97" fmla="*/ 1300795 h 1449388"/>
              <a:gd name="T98" fmla="*/ 897478 w 2074863"/>
              <a:gd name="T99" fmla="*/ 1327044 h 1449388"/>
              <a:gd name="T100" fmla="*/ 625648 w 2074863"/>
              <a:gd name="T101" fmla="*/ 1160798 h 1449388"/>
              <a:gd name="T102" fmla="*/ 491918 w 2074863"/>
              <a:gd name="T103" fmla="*/ 1202360 h 1449388"/>
              <a:gd name="T104" fmla="*/ 458760 w 2074863"/>
              <a:gd name="T105" fmla="*/ 1134550 h 1449388"/>
              <a:gd name="T106" fmla="*/ 365477 w 2074863"/>
              <a:gd name="T107" fmla="*/ 1057260 h 1449388"/>
              <a:gd name="T108" fmla="*/ 317378 w 2074863"/>
              <a:gd name="T109" fmla="*/ 969763 h 1449388"/>
              <a:gd name="T110" fmla="*/ 233206 w 2074863"/>
              <a:gd name="T111" fmla="*/ 865131 h 1449388"/>
              <a:gd name="T112" fmla="*/ 268916 w 2074863"/>
              <a:gd name="T113" fmla="*/ 733520 h 1449388"/>
              <a:gd name="T114" fmla="*/ 186565 w 2074863"/>
              <a:gd name="T115" fmla="*/ 647845 h 1449388"/>
              <a:gd name="T116" fmla="*/ 1822 w 2074863"/>
              <a:gd name="T117" fmla="*/ 438580 h 1449388"/>
              <a:gd name="T118" fmla="*/ 272923 w 2074863"/>
              <a:gd name="T119" fmla="*/ 139996 h 144938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074863" h="1449388">
                <a:moveTo>
                  <a:pt x="1923841" y="577723"/>
                </a:moveTo>
                <a:lnTo>
                  <a:pt x="1919867" y="578517"/>
                </a:lnTo>
                <a:lnTo>
                  <a:pt x="1915893" y="579312"/>
                </a:lnTo>
                <a:lnTo>
                  <a:pt x="1911919" y="580503"/>
                </a:lnTo>
                <a:lnTo>
                  <a:pt x="1907944" y="582488"/>
                </a:lnTo>
                <a:lnTo>
                  <a:pt x="1904765" y="584871"/>
                </a:lnTo>
                <a:lnTo>
                  <a:pt x="1901983" y="586857"/>
                </a:lnTo>
                <a:lnTo>
                  <a:pt x="1898804" y="589636"/>
                </a:lnTo>
                <a:lnTo>
                  <a:pt x="1896022" y="592813"/>
                </a:lnTo>
                <a:lnTo>
                  <a:pt x="1893240" y="595593"/>
                </a:lnTo>
                <a:lnTo>
                  <a:pt x="1891253" y="599167"/>
                </a:lnTo>
                <a:lnTo>
                  <a:pt x="1889663" y="602741"/>
                </a:lnTo>
                <a:lnTo>
                  <a:pt x="1888471" y="606712"/>
                </a:lnTo>
                <a:lnTo>
                  <a:pt x="1887278" y="610683"/>
                </a:lnTo>
                <a:lnTo>
                  <a:pt x="1886483" y="615051"/>
                </a:lnTo>
                <a:lnTo>
                  <a:pt x="1886483" y="619419"/>
                </a:lnTo>
                <a:lnTo>
                  <a:pt x="1886483" y="623390"/>
                </a:lnTo>
                <a:lnTo>
                  <a:pt x="1887278" y="627758"/>
                </a:lnTo>
                <a:lnTo>
                  <a:pt x="1888471" y="631729"/>
                </a:lnTo>
                <a:lnTo>
                  <a:pt x="1889663" y="635303"/>
                </a:lnTo>
                <a:lnTo>
                  <a:pt x="1891253" y="639274"/>
                </a:lnTo>
                <a:lnTo>
                  <a:pt x="1893240" y="642451"/>
                </a:lnTo>
                <a:lnTo>
                  <a:pt x="1896022" y="646025"/>
                </a:lnTo>
                <a:lnTo>
                  <a:pt x="1898804" y="648805"/>
                </a:lnTo>
                <a:lnTo>
                  <a:pt x="1901983" y="651188"/>
                </a:lnTo>
                <a:lnTo>
                  <a:pt x="1904765" y="653967"/>
                </a:lnTo>
                <a:lnTo>
                  <a:pt x="1907944" y="655953"/>
                </a:lnTo>
                <a:lnTo>
                  <a:pt x="1911919" y="657541"/>
                </a:lnTo>
                <a:lnTo>
                  <a:pt x="1915893" y="659130"/>
                </a:lnTo>
                <a:lnTo>
                  <a:pt x="1919867" y="660321"/>
                </a:lnTo>
                <a:lnTo>
                  <a:pt x="1923841" y="660718"/>
                </a:lnTo>
                <a:lnTo>
                  <a:pt x="1928213" y="661115"/>
                </a:lnTo>
                <a:lnTo>
                  <a:pt x="1932585" y="660718"/>
                </a:lnTo>
                <a:lnTo>
                  <a:pt x="1936956" y="660321"/>
                </a:lnTo>
                <a:lnTo>
                  <a:pt x="1940533" y="659130"/>
                </a:lnTo>
                <a:lnTo>
                  <a:pt x="1944508" y="657541"/>
                </a:lnTo>
                <a:lnTo>
                  <a:pt x="1948084" y="655953"/>
                </a:lnTo>
                <a:lnTo>
                  <a:pt x="1951661" y="653967"/>
                </a:lnTo>
                <a:lnTo>
                  <a:pt x="1954841" y="651188"/>
                </a:lnTo>
                <a:lnTo>
                  <a:pt x="1958020" y="648805"/>
                </a:lnTo>
                <a:lnTo>
                  <a:pt x="1960405" y="646025"/>
                </a:lnTo>
                <a:lnTo>
                  <a:pt x="1963187" y="642451"/>
                </a:lnTo>
                <a:lnTo>
                  <a:pt x="1965174" y="639274"/>
                </a:lnTo>
                <a:lnTo>
                  <a:pt x="1966763" y="635303"/>
                </a:lnTo>
                <a:lnTo>
                  <a:pt x="1967956" y="631729"/>
                </a:lnTo>
                <a:lnTo>
                  <a:pt x="1969148" y="627758"/>
                </a:lnTo>
                <a:lnTo>
                  <a:pt x="1969943" y="623390"/>
                </a:lnTo>
                <a:lnTo>
                  <a:pt x="1970340" y="619419"/>
                </a:lnTo>
                <a:lnTo>
                  <a:pt x="1969943" y="615051"/>
                </a:lnTo>
                <a:lnTo>
                  <a:pt x="1969148" y="610683"/>
                </a:lnTo>
                <a:lnTo>
                  <a:pt x="1967956" y="606712"/>
                </a:lnTo>
                <a:lnTo>
                  <a:pt x="1966763" y="602741"/>
                </a:lnTo>
                <a:lnTo>
                  <a:pt x="1965174" y="599167"/>
                </a:lnTo>
                <a:lnTo>
                  <a:pt x="1963187" y="595593"/>
                </a:lnTo>
                <a:lnTo>
                  <a:pt x="1960405" y="592813"/>
                </a:lnTo>
                <a:lnTo>
                  <a:pt x="1958020" y="589636"/>
                </a:lnTo>
                <a:lnTo>
                  <a:pt x="1954841" y="586857"/>
                </a:lnTo>
                <a:lnTo>
                  <a:pt x="1951661" y="584871"/>
                </a:lnTo>
                <a:lnTo>
                  <a:pt x="1948084" y="582488"/>
                </a:lnTo>
                <a:lnTo>
                  <a:pt x="1944508" y="580503"/>
                </a:lnTo>
                <a:lnTo>
                  <a:pt x="1940533" y="579312"/>
                </a:lnTo>
                <a:lnTo>
                  <a:pt x="1936956" y="578517"/>
                </a:lnTo>
                <a:lnTo>
                  <a:pt x="1932585" y="577723"/>
                </a:lnTo>
                <a:lnTo>
                  <a:pt x="1928213" y="577723"/>
                </a:lnTo>
                <a:lnTo>
                  <a:pt x="1923841" y="577723"/>
                </a:lnTo>
                <a:close/>
                <a:moveTo>
                  <a:pt x="519301" y="160338"/>
                </a:moveTo>
                <a:lnTo>
                  <a:pt x="523687" y="160338"/>
                </a:lnTo>
                <a:lnTo>
                  <a:pt x="528072" y="160729"/>
                </a:lnTo>
                <a:lnTo>
                  <a:pt x="532059" y="161512"/>
                </a:lnTo>
                <a:lnTo>
                  <a:pt x="536445" y="162687"/>
                </a:lnTo>
                <a:lnTo>
                  <a:pt x="540033" y="163861"/>
                </a:lnTo>
                <a:lnTo>
                  <a:pt x="544020" y="166210"/>
                </a:lnTo>
                <a:lnTo>
                  <a:pt x="547209" y="168558"/>
                </a:lnTo>
                <a:lnTo>
                  <a:pt x="550399" y="170907"/>
                </a:lnTo>
                <a:lnTo>
                  <a:pt x="553588" y="174038"/>
                </a:lnTo>
                <a:lnTo>
                  <a:pt x="556379" y="176778"/>
                </a:lnTo>
                <a:lnTo>
                  <a:pt x="558771" y="180693"/>
                </a:lnTo>
                <a:lnTo>
                  <a:pt x="560366" y="183824"/>
                </a:lnTo>
                <a:lnTo>
                  <a:pt x="562359" y="188130"/>
                </a:lnTo>
                <a:lnTo>
                  <a:pt x="563954" y="192436"/>
                </a:lnTo>
                <a:lnTo>
                  <a:pt x="564752" y="196350"/>
                </a:lnTo>
                <a:lnTo>
                  <a:pt x="565150" y="201048"/>
                </a:lnTo>
                <a:lnTo>
                  <a:pt x="565150" y="205353"/>
                </a:lnTo>
                <a:lnTo>
                  <a:pt x="564752" y="209268"/>
                </a:lnTo>
                <a:lnTo>
                  <a:pt x="563954" y="213574"/>
                </a:lnTo>
                <a:lnTo>
                  <a:pt x="562758" y="217488"/>
                </a:lnTo>
                <a:lnTo>
                  <a:pt x="560765" y="221402"/>
                </a:lnTo>
                <a:lnTo>
                  <a:pt x="558771" y="224925"/>
                </a:lnTo>
                <a:lnTo>
                  <a:pt x="556778" y="228448"/>
                </a:lnTo>
                <a:lnTo>
                  <a:pt x="553987" y="231188"/>
                </a:lnTo>
                <a:lnTo>
                  <a:pt x="551196" y="234711"/>
                </a:lnTo>
                <a:lnTo>
                  <a:pt x="547608" y="237060"/>
                </a:lnTo>
                <a:lnTo>
                  <a:pt x="544418" y="239800"/>
                </a:lnTo>
                <a:lnTo>
                  <a:pt x="540431" y="241366"/>
                </a:lnTo>
                <a:lnTo>
                  <a:pt x="536843" y="242932"/>
                </a:lnTo>
                <a:lnTo>
                  <a:pt x="532458" y="244497"/>
                </a:lnTo>
                <a:lnTo>
                  <a:pt x="528072" y="245672"/>
                </a:lnTo>
                <a:lnTo>
                  <a:pt x="523687" y="246063"/>
                </a:lnTo>
                <a:lnTo>
                  <a:pt x="518902" y="246063"/>
                </a:lnTo>
                <a:lnTo>
                  <a:pt x="514915" y="245672"/>
                </a:lnTo>
                <a:lnTo>
                  <a:pt x="510530" y="244497"/>
                </a:lnTo>
                <a:lnTo>
                  <a:pt x="506543" y="243323"/>
                </a:lnTo>
                <a:lnTo>
                  <a:pt x="502955" y="241757"/>
                </a:lnTo>
                <a:lnTo>
                  <a:pt x="498968" y="239800"/>
                </a:lnTo>
                <a:lnTo>
                  <a:pt x="495778" y="237451"/>
                </a:lnTo>
                <a:lnTo>
                  <a:pt x="492190" y="235103"/>
                </a:lnTo>
                <a:lnTo>
                  <a:pt x="489399" y="232363"/>
                </a:lnTo>
                <a:lnTo>
                  <a:pt x="486210" y="228840"/>
                </a:lnTo>
                <a:lnTo>
                  <a:pt x="484216" y="225708"/>
                </a:lnTo>
                <a:lnTo>
                  <a:pt x="482223" y="221794"/>
                </a:lnTo>
                <a:lnTo>
                  <a:pt x="480628" y="217879"/>
                </a:lnTo>
                <a:lnTo>
                  <a:pt x="479033" y="213965"/>
                </a:lnTo>
                <a:lnTo>
                  <a:pt x="478236" y="209268"/>
                </a:lnTo>
                <a:lnTo>
                  <a:pt x="477837" y="205353"/>
                </a:lnTo>
                <a:lnTo>
                  <a:pt x="477837" y="200656"/>
                </a:lnTo>
                <a:lnTo>
                  <a:pt x="478236" y="196350"/>
                </a:lnTo>
                <a:lnTo>
                  <a:pt x="479033" y="192436"/>
                </a:lnTo>
                <a:lnTo>
                  <a:pt x="480628" y="188522"/>
                </a:lnTo>
                <a:lnTo>
                  <a:pt x="481824" y="184607"/>
                </a:lnTo>
                <a:lnTo>
                  <a:pt x="483818" y="181084"/>
                </a:lnTo>
                <a:lnTo>
                  <a:pt x="486210" y="177561"/>
                </a:lnTo>
                <a:lnTo>
                  <a:pt x="489001" y="174430"/>
                </a:lnTo>
                <a:lnTo>
                  <a:pt x="491791" y="171298"/>
                </a:lnTo>
                <a:lnTo>
                  <a:pt x="494981" y="168558"/>
                </a:lnTo>
                <a:lnTo>
                  <a:pt x="498569" y="166601"/>
                </a:lnTo>
                <a:lnTo>
                  <a:pt x="502157" y="164252"/>
                </a:lnTo>
                <a:lnTo>
                  <a:pt x="506144" y="162687"/>
                </a:lnTo>
                <a:lnTo>
                  <a:pt x="510530" y="161512"/>
                </a:lnTo>
                <a:lnTo>
                  <a:pt x="514915" y="160729"/>
                </a:lnTo>
                <a:lnTo>
                  <a:pt x="519301" y="160338"/>
                </a:lnTo>
                <a:close/>
                <a:moveTo>
                  <a:pt x="1699693" y="111125"/>
                </a:moveTo>
                <a:lnTo>
                  <a:pt x="1718770" y="131377"/>
                </a:lnTo>
                <a:lnTo>
                  <a:pt x="1740628" y="154806"/>
                </a:lnTo>
                <a:lnTo>
                  <a:pt x="1768448" y="186178"/>
                </a:lnTo>
                <a:lnTo>
                  <a:pt x="1784345" y="204842"/>
                </a:lnTo>
                <a:lnTo>
                  <a:pt x="1801832" y="224697"/>
                </a:lnTo>
                <a:lnTo>
                  <a:pt x="1819318" y="246538"/>
                </a:lnTo>
                <a:lnTo>
                  <a:pt x="1838395" y="269173"/>
                </a:lnTo>
                <a:lnTo>
                  <a:pt x="1857471" y="293793"/>
                </a:lnTo>
                <a:lnTo>
                  <a:pt x="1877343" y="318811"/>
                </a:lnTo>
                <a:lnTo>
                  <a:pt x="1897611" y="345417"/>
                </a:lnTo>
                <a:lnTo>
                  <a:pt x="1917483" y="372420"/>
                </a:lnTo>
                <a:lnTo>
                  <a:pt x="1936956" y="400217"/>
                </a:lnTo>
                <a:lnTo>
                  <a:pt x="1954841" y="426823"/>
                </a:lnTo>
                <a:lnTo>
                  <a:pt x="1971930" y="453032"/>
                </a:lnTo>
                <a:lnTo>
                  <a:pt x="1987032" y="478050"/>
                </a:lnTo>
                <a:lnTo>
                  <a:pt x="2001339" y="501479"/>
                </a:lnTo>
                <a:lnTo>
                  <a:pt x="2014057" y="524511"/>
                </a:lnTo>
                <a:lnTo>
                  <a:pt x="2025980" y="545558"/>
                </a:lnTo>
                <a:lnTo>
                  <a:pt x="2036313" y="565016"/>
                </a:lnTo>
                <a:lnTo>
                  <a:pt x="2045454" y="582488"/>
                </a:lnTo>
                <a:lnTo>
                  <a:pt x="2053402" y="598770"/>
                </a:lnTo>
                <a:lnTo>
                  <a:pt x="2065325" y="623787"/>
                </a:lnTo>
                <a:lnTo>
                  <a:pt x="2072479" y="640069"/>
                </a:lnTo>
                <a:lnTo>
                  <a:pt x="2074863" y="646025"/>
                </a:lnTo>
                <a:lnTo>
                  <a:pt x="1870189" y="796925"/>
                </a:lnTo>
                <a:lnTo>
                  <a:pt x="1867407" y="789380"/>
                </a:lnTo>
                <a:lnTo>
                  <a:pt x="1859856" y="767142"/>
                </a:lnTo>
                <a:lnTo>
                  <a:pt x="1854689" y="751258"/>
                </a:lnTo>
                <a:lnTo>
                  <a:pt x="1847933" y="733388"/>
                </a:lnTo>
                <a:lnTo>
                  <a:pt x="1839985" y="712342"/>
                </a:lnTo>
                <a:lnTo>
                  <a:pt x="1830844" y="690104"/>
                </a:lnTo>
                <a:lnTo>
                  <a:pt x="1820908" y="666278"/>
                </a:lnTo>
                <a:lnTo>
                  <a:pt x="1809383" y="640466"/>
                </a:lnTo>
                <a:lnTo>
                  <a:pt x="1797063" y="614257"/>
                </a:lnTo>
                <a:lnTo>
                  <a:pt x="1783550" y="586857"/>
                </a:lnTo>
                <a:lnTo>
                  <a:pt x="1768845" y="559059"/>
                </a:lnTo>
                <a:lnTo>
                  <a:pt x="1753346" y="531262"/>
                </a:lnTo>
                <a:lnTo>
                  <a:pt x="1744602" y="517363"/>
                </a:lnTo>
                <a:lnTo>
                  <a:pt x="1736256" y="503862"/>
                </a:lnTo>
                <a:lnTo>
                  <a:pt x="1727513" y="490360"/>
                </a:lnTo>
                <a:lnTo>
                  <a:pt x="1718770" y="476859"/>
                </a:lnTo>
                <a:lnTo>
                  <a:pt x="1709232" y="463357"/>
                </a:lnTo>
                <a:lnTo>
                  <a:pt x="1700091" y="450650"/>
                </a:lnTo>
                <a:lnTo>
                  <a:pt x="1690552" y="438339"/>
                </a:lnTo>
                <a:lnTo>
                  <a:pt x="1681014" y="426029"/>
                </a:lnTo>
                <a:lnTo>
                  <a:pt x="1661938" y="403394"/>
                </a:lnTo>
                <a:lnTo>
                  <a:pt x="1643259" y="381951"/>
                </a:lnTo>
                <a:lnTo>
                  <a:pt x="1624977" y="362095"/>
                </a:lnTo>
                <a:lnTo>
                  <a:pt x="1606696" y="343431"/>
                </a:lnTo>
                <a:lnTo>
                  <a:pt x="1590004" y="327150"/>
                </a:lnTo>
                <a:lnTo>
                  <a:pt x="1573312" y="311663"/>
                </a:lnTo>
                <a:lnTo>
                  <a:pt x="1558210" y="298559"/>
                </a:lnTo>
                <a:lnTo>
                  <a:pt x="1544697" y="287042"/>
                </a:lnTo>
                <a:lnTo>
                  <a:pt x="1532377" y="276718"/>
                </a:lnTo>
                <a:lnTo>
                  <a:pt x="1522044" y="268776"/>
                </a:lnTo>
                <a:lnTo>
                  <a:pt x="1506942" y="257657"/>
                </a:lnTo>
                <a:lnTo>
                  <a:pt x="1501775" y="254083"/>
                </a:lnTo>
                <a:lnTo>
                  <a:pt x="1699693" y="111125"/>
                </a:lnTo>
                <a:close/>
                <a:moveTo>
                  <a:pt x="529828" y="78646"/>
                </a:moveTo>
                <a:lnTo>
                  <a:pt x="511572" y="88179"/>
                </a:lnTo>
                <a:lnTo>
                  <a:pt x="489347" y="100889"/>
                </a:lnTo>
                <a:lnTo>
                  <a:pt x="476647" y="108436"/>
                </a:lnTo>
                <a:lnTo>
                  <a:pt x="463153" y="116777"/>
                </a:lnTo>
                <a:lnTo>
                  <a:pt x="448865" y="126310"/>
                </a:lnTo>
                <a:lnTo>
                  <a:pt x="433784" y="136240"/>
                </a:lnTo>
                <a:lnTo>
                  <a:pt x="417512" y="147759"/>
                </a:lnTo>
                <a:lnTo>
                  <a:pt x="401637" y="159675"/>
                </a:lnTo>
                <a:lnTo>
                  <a:pt x="384175" y="172783"/>
                </a:lnTo>
                <a:lnTo>
                  <a:pt x="367109" y="186288"/>
                </a:lnTo>
                <a:lnTo>
                  <a:pt x="349250" y="200984"/>
                </a:lnTo>
                <a:lnTo>
                  <a:pt x="331787" y="216475"/>
                </a:lnTo>
                <a:lnTo>
                  <a:pt x="313531" y="233157"/>
                </a:lnTo>
                <a:lnTo>
                  <a:pt x="294878" y="250634"/>
                </a:lnTo>
                <a:lnTo>
                  <a:pt x="277019" y="268905"/>
                </a:lnTo>
                <a:lnTo>
                  <a:pt x="259159" y="287177"/>
                </a:lnTo>
                <a:lnTo>
                  <a:pt x="225028" y="322528"/>
                </a:lnTo>
                <a:lnTo>
                  <a:pt x="193278" y="356687"/>
                </a:lnTo>
                <a:lnTo>
                  <a:pt x="164703" y="389257"/>
                </a:lnTo>
                <a:lnTo>
                  <a:pt x="138906" y="419445"/>
                </a:lnTo>
                <a:lnTo>
                  <a:pt x="116284" y="446057"/>
                </a:lnTo>
                <a:lnTo>
                  <a:pt x="97234" y="469095"/>
                </a:lnTo>
                <a:lnTo>
                  <a:pt x="82550" y="488161"/>
                </a:lnTo>
                <a:lnTo>
                  <a:pt x="205184" y="612882"/>
                </a:lnTo>
                <a:lnTo>
                  <a:pt x="213915" y="597391"/>
                </a:lnTo>
                <a:lnTo>
                  <a:pt x="224631" y="581106"/>
                </a:lnTo>
                <a:lnTo>
                  <a:pt x="236934" y="562437"/>
                </a:lnTo>
                <a:lnTo>
                  <a:pt x="250428" y="542974"/>
                </a:lnTo>
                <a:lnTo>
                  <a:pt x="256381" y="531456"/>
                </a:lnTo>
                <a:lnTo>
                  <a:pt x="260350" y="524306"/>
                </a:lnTo>
                <a:lnTo>
                  <a:pt x="265112" y="515965"/>
                </a:lnTo>
                <a:lnTo>
                  <a:pt x="270669" y="507623"/>
                </a:lnTo>
                <a:lnTo>
                  <a:pt x="277019" y="498885"/>
                </a:lnTo>
                <a:lnTo>
                  <a:pt x="284162" y="488558"/>
                </a:lnTo>
                <a:lnTo>
                  <a:pt x="292100" y="478628"/>
                </a:lnTo>
                <a:lnTo>
                  <a:pt x="301228" y="467506"/>
                </a:lnTo>
                <a:lnTo>
                  <a:pt x="311547" y="456385"/>
                </a:lnTo>
                <a:lnTo>
                  <a:pt x="322262" y="444071"/>
                </a:lnTo>
                <a:lnTo>
                  <a:pt x="334565" y="431758"/>
                </a:lnTo>
                <a:lnTo>
                  <a:pt x="348059" y="418650"/>
                </a:lnTo>
                <a:lnTo>
                  <a:pt x="362347" y="405543"/>
                </a:lnTo>
                <a:lnTo>
                  <a:pt x="378619" y="391641"/>
                </a:lnTo>
                <a:lnTo>
                  <a:pt x="395684" y="377739"/>
                </a:lnTo>
                <a:lnTo>
                  <a:pt x="413147" y="362248"/>
                </a:lnTo>
                <a:lnTo>
                  <a:pt x="430609" y="347154"/>
                </a:lnTo>
                <a:lnTo>
                  <a:pt x="448469" y="332855"/>
                </a:lnTo>
                <a:lnTo>
                  <a:pt x="466328" y="318953"/>
                </a:lnTo>
                <a:lnTo>
                  <a:pt x="484188" y="305448"/>
                </a:lnTo>
                <a:lnTo>
                  <a:pt x="502047" y="292737"/>
                </a:lnTo>
                <a:lnTo>
                  <a:pt x="519510" y="280821"/>
                </a:lnTo>
                <a:lnTo>
                  <a:pt x="536972" y="268905"/>
                </a:lnTo>
                <a:lnTo>
                  <a:pt x="553641" y="257784"/>
                </a:lnTo>
                <a:lnTo>
                  <a:pt x="570310" y="247457"/>
                </a:lnTo>
                <a:lnTo>
                  <a:pt x="601663" y="228391"/>
                </a:lnTo>
                <a:lnTo>
                  <a:pt x="629841" y="212106"/>
                </a:lnTo>
                <a:lnTo>
                  <a:pt x="654050" y="198601"/>
                </a:lnTo>
                <a:lnTo>
                  <a:pt x="529828" y="78646"/>
                </a:lnTo>
                <a:close/>
                <a:moveTo>
                  <a:pt x="537766" y="0"/>
                </a:moveTo>
                <a:lnTo>
                  <a:pt x="542925" y="794"/>
                </a:lnTo>
                <a:lnTo>
                  <a:pt x="548085" y="2383"/>
                </a:lnTo>
                <a:lnTo>
                  <a:pt x="552450" y="4369"/>
                </a:lnTo>
                <a:lnTo>
                  <a:pt x="557213" y="6752"/>
                </a:lnTo>
                <a:lnTo>
                  <a:pt x="561181" y="10327"/>
                </a:lnTo>
                <a:lnTo>
                  <a:pt x="738981" y="181521"/>
                </a:lnTo>
                <a:lnTo>
                  <a:pt x="741760" y="185096"/>
                </a:lnTo>
                <a:lnTo>
                  <a:pt x="744538" y="188274"/>
                </a:lnTo>
                <a:lnTo>
                  <a:pt x="746522" y="192246"/>
                </a:lnTo>
                <a:lnTo>
                  <a:pt x="748110" y="195820"/>
                </a:lnTo>
                <a:lnTo>
                  <a:pt x="748903" y="200190"/>
                </a:lnTo>
                <a:lnTo>
                  <a:pt x="749697" y="204162"/>
                </a:lnTo>
                <a:lnTo>
                  <a:pt x="749697" y="208531"/>
                </a:lnTo>
                <a:lnTo>
                  <a:pt x="749300" y="213297"/>
                </a:lnTo>
                <a:lnTo>
                  <a:pt x="748506" y="217269"/>
                </a:lnTo>
                <a:lnTo>
                  <a:pt x="746919" y="221241"/>
                </a:lnTo>
                <a:lnTo>
                  <a:pt x="745331" y="224816"/>
                </a:lnTo>
                <a:lnTo>
                  <a:pt x="742553" y="228788"/>
                </a:lnTo>
                <a:lnTo>
                  <a:pt x="740172" y="231568"/>
                </a:lnTo>
                <a:lnTo>
                  <a:pt x="736600" y="234746"/>
                </a:lnTo>
                <a:lnTo>
                  <a:pt x="733425" y="237129"/>
                </a:lnTo>
                <a:lnTo>
                  <a:pt x="729456" y="239512"/>
                </a:lnTo>
                <a:lnTo>
                  <a:pt x="722710" y="242690"/>
                </a:lnTo>
                <a:lnTo>
                  <a:pt x="705247" y="251429"/>
                </a:lnTo>
                <a:lnTo>
                  <a:pt x="776685" y="295915"/>
                </a:lnTo>
                <a:lnTo>
                  <a:pt x="813594" y="318953"/>
                </a:lnTo>
                <a:lnTo>
                  <a:pt x="843756" y="338416"/>
                </a:lnTo>
                <a:lnTo>
                  <a:pt x="855266" y="332458"/>
                </a:lnTo>
                <a:lnTo>
                  <a:pt x="867569" y="326500"/>
                </a:lnTo>
                <a:lnTo>
                  <a:pt x="879872" y="321733"/>
                </a:lnTo>
                <a:lnTo>
                  <a:pt x="892175" y="317364"/>
                </a:lnTo>
                <a:lnTo>
                  <a:pt x="905669" y="312995"/>
                </a:lnTo>
                <a:lnTo>
                  <a:pt x="919163" y="309817"/>
                </a:lnTo>
                <a:lnTo>
                  <a:pt x="933847" y="307037"/>
                </a:lnTo>
                <a:lnTo>
                  <a:pt x="948135" y="304256"/>
                </a:lnTo>
                <a:lnTo>
                  <a:pt x="970756" y="301873"/>
                </a:lnTo>
                <a:lnTo>
                  <a:pt x="992188" y="300284"/>
                </a:lnTo>
                <a:lnTo>
                  <a:pt x="1013222" y="299093"/>
                </a:lnTo>
                <a:lnTo>
                  <a:pt x="1033066" y="298696"/>
                </a:lnTo>
                <a:lnTo>
                  <a:pt x="1052513" y="299490"/>
                </a:lnTo>
                <a:lnTo>
                  <a:pt x="1070769" y="301079"/>
                </a:lnTo>
                <a:lnTo>
                  <a:pt x="1088231" y="302668"/>
                </a:lnTo>
                <a:lnTo>
                  <a:pt x="1105297" y="305051"/>
                </a:lnTo>
                <a:lnTo>
                  <a:pt x="1121172" y="308228"/>
                </a:lnTo>
                <a:lnTo>
                  <a:pt x="1137047" y="311803"/>
                </a:lnTo>
                <a:lnTo>
                  <a:pt x="1151731" y="315775"/>
                </a:lnTo>
                <a:lnTo>
                  <a:pt x="1165622" y="320542"/>
                </a:lnTo>
                <a:lnTo>
                  <a:pt x="1179116" y="324911"/>
                </a:lnTo>
                <a:lnTo>
                  <a:pt x="1191816" y="329677"/>
                </a:lnTo>
                <a:lnTo>
                  <a:pt x="1203722" y="335238"/>
                </a:lnTo>
                <a:lnTo>
                  <a:pt x="1215231" y="340004"/>
                </a:lnTo>
                <a:lnTo>
                  <a:pt x="1226741" y="345565"/>
                </a:lnTo>
                <a:lnTo>
                  <a:pt x="1237060" y="351126"/>
                </a:lnTo>
                <a:lnTo>
                  <a:pt x="1256506" y="362645"/>
                </a:lnTo>
                <a:lnTo>
                  <a:pt x="1274366" y="372972"/>
                </a:lnTo>
                <a:lnTo>
                  <a:pt x="1289844" y="382902"/>
                </a:lnTo>
                <a:lnTo>
                  <a:pt x="1304131" y="391641"/>
                </a:lnTo>
                <a:lnTo>
                  <a:pt x="1310878" y="395613"/>
                </a:lnTo>
                <a:lnTo>
                  <a:pt x="1317228" y="398790"/>
                </a:lnTo>
                <a:lnTo>
                  <a:pt x="1323578" y="401968"/>
                </a:lnTo>
                <a:lnTo>
                  <a:pt x="1329135" y="403954"/>
                </a:lnTo>
                <a:lnTo>
                  <a:pt x="1334691" y="405543"/>
                </a:lnTo>
                <a:lnTo>
                  <a:pt x="1340247" y="406337"/>
                </a:lnTo>
                <a:lnTo>
                  <a:pt x="1345406" y="407132"/>
                </a:lnTo>
                <a:lnTo>
                  <a:pt x="1351360" y="407132"/>
                </a:lnTo>
                <a:lnTo>
                  <a:pt x="1358106" y="406734"/>
                </a:lnTo>
                <a:lnTo>
                  <a:pt x="1364853" y="406337"/>
                </a:lnTo>
                <a:lnTo>
                  <a:pt x="1379538" y="404351"/>
                </a:lnTo>
                <a:lnTo>
                  <a:pt x="1395810" y="401173"/>
                </a:lnTo>
                <a:lnTo>
                  <a:pt x="1412081" y="397201"/>
                </a:lnTo>
                <a:lnTo>
                  <a:pt x="1429544" y="392832"/>
                </a:lnTo>
                <a:lnTo>
                  <a:pt x="1446610" y="387669"/>
                </a:lnTo>
                <a:lnTo>
                  <a:pt x="1463675" y="382505"/>
                </a:lnTo>
                <a:lnTo>
                  <a:pt x="1494631" y="371781"/>
                </a:lnTo>
                <a:lnTo>
                  <a:pt x="1520825" y="362645"/>
                </a:lnTo>
                <a:lnTo>
                  <a:pt x="1545035" y="353112"/>
                </a:lnTo>
                <a:lnTo>
                  <a:pt x="1550988" y="357481"/>
                </a:lnTo>
                <a:lnTo>
                  <a:pt x="1557338" y="363439"/>
                </a:lnTo>
                <a:lnTo>
                  <a:pt x="1566069" y="371383"/>
                </a:lnTo>
                <a:lnTo>
                  <a:pt x="1577578" y="382108"/>
                </a:lnTo>
                <a:lnTo>
                  <a:pt x="1589881" y="395215"/>
                </a:lnTo>
                <a:lnTo>
                  <a:pt x="1604963" y="410309"/>
                </a:lnTo>
                <a:lnTo>
                  <a:pt x="1620838" y="428183"/>
                </a:lnTo>
                <a:lnTo>
                  <a:pt x="1638697" y="449235"/>
                </a:lnTo>
                <a:lnTo>
                  <a:pt x="1656953" y="472670"/>
                </a:lnTo>
                <a:lnTo>
                  <a:pt x="1666875" y="485380"/>
                </a:lnTo>
                <a:lnTo>
                  <a:pt x="1676400" y="498885"/>
                </a:lnTo>
                <a:lnTo>
                  <a:pt x="1686719" y="512787"/>
                </a:lnTo>
                <a:lnTo>
                  <a:pt x="1696641" y="527881"/>
                </a:lnTo>
                <a:lnTo>
                  <a:pt x="1707356" y="542974"/>
                </a:lnTo>
                <a:lnTo>
                  <a:pt x="1717675" y="559657"/>
                </a:lnTo>
                <a:lnTo>
                  <a:pt x="1727994" y="576339"/>
                </a:lnTo>
                <a:lnTo>
                  <a:pt x="1738710" y="594213"/>
                </a:lnTo>
                <a:lnTo>
                  <a:pt x="1749425" y="612882"/>
                </a:lnTo>
                <a:lnTo>
                  <a:pt x="1760141" y="632345"/>
                </a:lnTo>
                <a:lnTo>
                  <a:pt x="1770460" y="651808"/>
                </a:lnTo>
                <a:lnTo>
                  <a:pt x="1781175" y="672859"/>
                </a:lnTo>
                <a:lnTo>
                  <a:pt x="1802606" y="715360"/>
                </a:lnTo>
                <a:lnTo>
                  <a:pt x="1810544" y="731645"/>
                </a:lnTo>
                <a:lnTo>
                  <a:pt x="1813322" y="739192"/>
                </a:lnTo>
                <a:lnTo>
                  <a:pt x="1816100" y="745944"/>
                </a:lnTo>
                <a:lnTo>
                  <a:pt x="1817688" y="752300"/>
                </a:lnTo>
                <a:lnTo>
                  <a:pt x="1818878" y="758258"/>
                </a:lnTo>
                <a:lnTo>
                  <a:pt x="1819275" y="764216"/>
                </a:lnTo>
                <a:lnTo>
                  <a:pt x="1819275" y="769379"/>
                </a:lnTo>
                <a:lnTo>
                  <a:pt x="1818481" y="774543"/>
                </a:lnTo>
                <a:lnTo>
                  <a:pt x="1816497" y="778912"/>
                </a:lnTo>
                <a:lnTo>
                  <a:pt x="1814116" y="783679"/>
                </a:lnTo>
                <a:lnTo>
                  <a:pt x="1810544" y="788445"/>
                </a:lnTo>
                <a:lnTo>
                  <a:pt x="1805781" y="792417"/>
                </a:lnTo>
                <a:lnTo>
                  <a:pt x="1801019" y="796786"/>
                </a:lnTo>
                <a:lnTo>
                  <a:pt x="1794272" y="801155"/>
                </a:lnTo>
                <a:lnTo>
                  <a:pt x="1787128" y="805922"/>
                </a:lnTo>
                <a:lnTo>
                  <a:pt x="1778397" y="810688"/>
                </a:lnTo>
                <a:lnTo>
                  <a:pt x="1769269" y="815852"/>
                </a:lnTo>
                <a:lnTo>
                  <a:pt x="1747044" y="826179"/>
                </a:lnTo>
                <a:lnTo>
                  <a:pt x="1720056" y="838492"/>
                </a:lnTo>
                <a:lnTo>
                  <a:pt x="1687910" y="852394"/>
                </a:lnTo>
                <a:lnTo>
                  <a:pt x="1650206" y="868680"/>
                </a:lnTo>
                <a:lnTo>
                  <a:pt x="1607741" y="888142"/>
                </a:lnTo>
                <a:lnTo>
                  <a:pt x="1568450" y="905619"/>
                </a:lnTo>
                <a:lnTo>
                  <a:pt x="1553766" y="911975"/>
                </a:lnTo>
                <a:lnTo>
                  <a:pt x="1541463" y="916344"/>
                </a:lnTo>
                <a:lnTo>
                  <a:pt x="1531144" y="919521"/>
                </a:lnTo>
                <a:lnTo>
                  <a:pt x="1526778" y="920713"/>
                </a:lnTo>
                <a:lnTo>
                  <a:pt x="1522810" y="921507"/>
                </a:lnTo>
                <a:lnTo>
                  <a:pt x="1518841" y="921905"/>
                </a:lnTo>
                <a:lnTo>
                  <a:pt x="1514872" y="921905"/>
                </a:lnTo>
                <a:lnTo>
                  <a:pt x="1511697" y="921507"/>
                </a:lnTo>
                <a:lnTo>
                  <a:pt x="1508522" y="921110"/>
                </a:lnTo>
                <a:lnTo>
                  <a:pt x="1505347" y="920316"/>
                </a:lnTo>
                <a:lnTo>
                  <a:pt x="1502569" y="919521"/>
                </a:lnTo>
                <a:lnTo>
                  <a:pt x="1496219" y="916344"/>
                </a:lnTo>
                <a:lnTo>
                  <a:pt x="1489869" y="912769"/>
                </a:lnTo>
                <a:lnTo>
                  <a:pt x="1482328" y="907605"/>
                </a:lnTo>
                <a:lnTo>
                  <a:pt x="1472803" y="902045"/>
                </a:lnTo>
                <a:lnTo>
                  <a:pt x="1462485" y="895689"/>
                </a:lnTo>
                <a:lnTo>
                  <a:pt x="1449785" y="888540"/>
                </a:lnTo>
                <a:lnTo>
                  <a:pt x="1433910" y="880993"/>
                </a:lnTo>
                <a:lnTo>
                  <a:pt x="1425178" y="876624"/>
                </a:lnTo>
                <a:lnTo>
                  <a:pt x="1415653" y="870666"/>
                </a:lnTo>
                <a:lnTo>
                  <a:pt x="1404541" y="863516"/>
                </a:lnTo>
                <a:lnTo>
                  <a:pt x="1393428" y="854778"/>
                </a:lnTo>
                <a:lnTo>
                  <a:pt x="1381522" y="845642"/>
                </a:lnTo>
                <a:lnTo>
                  <a:pt x="1368822" y="834917"/>
                </a:lnTo>
                <a:lnTo>
                  <a:pt x="1355725" y="823796"/>
                </a:lnTo>
                <a:lnTo>
                  <a:pt x="1342231" y="811483"/>
                </a:lnTo>
                <a:lnTo>
                  <a:pt x="1314053" y="785267"/>
                </a:lnTo>
                <a:lnTo>
                  <a:pt x="1284288" y="757463"/>
                </a:lnTo>
                <a:lnTo>
                  <a:pt x="1254522" y="728468"/>
                </a:lnTo>
                <a:lnTo>
                  <a:pt x="1225153" y="698677"/>
                </a:lnTo>
                <a:lnTo>
                  <a:pt x="1167606" y="642275"/>
                </a:lnTo>
                <a:lnTo>
                  <a:pt x="1141016" y="616457"/>
                </a:lnTo>
                <a:lnTo>
                  <a:pt x="1116806" y="593816"/>
                </a:lnTo>
                <a:lnTo>
                  <a:pt x="1105694" y="583886"/>
                </a:lnTo>
                <a:lnTo>
                  <a:pt x="1094978" y="574751"/>
                </a:lnTo>
                <a:lnTo>
                  <a:pt x="1085453" y="567204"/>
                </a:lnTo>
                <a:lnTo>
                  <a:pt x="1077119" y="560451"/>
                </a:lnTo>
                <a:lnTo>
                  <a:pt x="1069181" y="554890"/>
                </a:lnTo>
                <a:lnTo>
                  <a:pt x="1062435" y="551316"/>
                </a:lnTo>
                <a:lnTo>
                  <a:pt x="1056878" y="548535"/>
                </a:lnTo>
                <a:lnTo>
                  <a:pt x="1054100" y="547741"/>
                </a:lnTo>
                <a:lnTo>
                  <a:pt x="1052116" y="547741"/>
                </a:lnTo>
                <a:lnTo>
                  <a:pt x="1042591" y="547741"/>
                </a:lnTo>
                <a:lnTo>
                  <a:pt x="1028700" y="548535"/>
                </a:lnTo>
                <a:lnTo>
                  <a:pt x="992585" y="550918"/>
                </a:lnTo>
                <a:lnTo>
                  <a:pt x="949325" y="553302"/>
                </a:lnTo>
                <a:lnTo>
                  <a:pt x="902494" y="556479"/>
                </a:lnTo>
                <a:lnTo>
                  <a:pt x="820341" y="562835"/>
                </a:lnTo>
                <a:lnTo>
                  <a:pt x="784622" y="566012"/>
                </a:lnTo>
                <a:lnTo>
                  <a:pt x="760810" y="542180"/>
                </a:lnTo>
                <a:lnTo>
                  <a:pt x="755650" y="532250"/>
                </a:lnTo>
                <a:lnTo>
                  <a:pt x="752078" y="521526"/>
                </a:lnTo>
                <a:lnTo>
                  <a:pt x="748506" y="511596"/>
                </a:lnTo>
                <a:lnTo>
                  <a:pt x="746522" y="500871"/>
                </a:lnTo>
                <a:lnTo>
                  <a:pt x="745331" y="490544"/>
                </a:lnTo>
                <a:lnTo>
                  <a:pt x="744935" y="480217"/>
                </a:lnTo>
                <a:lnTo>
                  <a:pt x="745728" y="470287"/>
                </a:lnTo>
                <a:lnTo>
                  <a:pt x="746919" y="459959"/>
                </a:lnTo>
                <a:lnTo>
                  <a:pt x="748903" y="450029"/>
                </a:lnTo>
                <a:lnTo>
                  <a:pt x="752078" y="440099"/>
                </a:lnTo>
                <a:lnTo>
                  <a:pt x="755650" y="430566"/>
                </a:lnTo>
                <a:lnTo>
                  <a:pt x="760016" y="420636"/>
                </a:lnTo>
                <a:lnTo>
                  <a:pt x="765175" y="411501"/>
                </a:lnTo>
                <a:lnTo>
                  <a:pt x="771128" y="402365"/>
                </a:lnTo>
                <a:lnTo>
                  <a:pt x="777875" y="393229"/>
                </a:lnTo>
                <a:lnTo>
                  <a:pt x="785019" y="384888"/>
                </a:lnTo>
                <a:lnTo>
                  <a:pt x="749697" y="362645"/>
                </a:lnTo>
                <a:lnTo>
                  <a:pt x="711994" y="339210"/>
                </a:lnTo>
                <a:lnTo>
                  <a:pt x="648494" y="300682"/>
                </a:lnTo>
                <a:lnTo>
                  <a:pt x="635000" y="307037"/>
                </a:lnTo>
                <a:lnTo>
                  <a:pt x="617538" y="316172"/>
                </a:lnTo>
                <a:lnTo>
                  <a:pt x="596503" y="327691"/>
                </a:lnTo>
                <a:lnTo>
                  <a:pt x="572294" y="341593"/>
                </a:lnTo>
                <a:lnTo>
                  <a:pt x="545306" y="357879"/>
                </a:lnTo>
                <a:lnTo>
                  <a:pt x="531019" y="367014"/>
                </a:lnTo>
                <a:lnTo>
                  <a:pt x="516335" y="377341"/>
                </a:lnTo>
                <a:lnTo>
                  <a:pt x="500856" y="387669"/>
                </a:lnTo>
                <a:lnTo>
                  <a:pt x="484585" y="399187"/>
                </a:lnTo>
                <a:lnTo>
                  <a:pt x="467915" y="411501"/>
                </a:lnTo>
                <a:lnTo>
                  <a:pt x="450850" y="424211"/>
                </a:lnTo>
                <a:lnTo>
                  <a:pt x="438150" y="434141"/>
                </a:lnTo>
                <a:lnTo>
                  <a:pt x="432990" y="439702"/>
                </a:lnTo>
                <a:lnTo>
                  <a:pt x="415131" y="456782"/>
                </a:lnTo>
                <a:lnTo>
                  <a:pt x="398859" y="473464"/>
                </a:lnTo>
                <a:lnTo>
                  <a:pt x="382984" y="490544"/>
                </a:lnTo>
                <a:lnTo>
                  <a:pt x="368300" y="506829"/>
                </a:lnTo>
                <a:lnTo>
                  <a:pt x="354409" y="523909"/>
                </a:lnTo>
                <a:lnTo>
                  <a:pt x="341312" y="539797"/>
                </a:lnTo>
                <a:lnTo>
                  <a:pt x="329009" y="555685"/>
                </a:lnTo>
                <a:lnTo>
                  <a:pt x="317500" y="570779"/>
                </a:lnTo>
                <a:lnTo>
                  <a:pt x="387350" y="732042"/>
                </a:lnTo>
                <a:lnTo>
                  <a:pt x="401240" y="724098"/>
                </a:lnTo>
                <a:lnTo>
                  <a:pt x="406400" y="721318"/>
                </a:lnTo>
                <a:lnTo>
                  <a:pt x="413147" y="720523"/>
                </a:lnTo>
                <a:lnTo>
                  <a:pt x="419497" y="719729"/>
                </a:lnTo>
                <a:lnTo>
                  <a:pt x="425053" y="719729"/>
                </a:lnTo>
                <a:lnTo>
                  <a:pt x="430609" y="720523"/>
                </a:lnTo>
                <a:lnTo>
                  <a:pt x="436165" y="721715"/>
                </a:lnTo>
                <a:lnTo>
                  <a:pt x="441325" y="722907"/>
                </a:lnTo>
                <a:lnTo>
                  <a:pt x="446484" y="724495"/>
                </a:lnTo>
                <a:lnTo>
                  <a:pt x="450850" y="726482"/>
                </a:lnTo>
                <a:lnTo>
                  <a:pt x="455215" y="729262"/>
                </a:lnTo>
                <a:lnTo>
                  <a:pt x="459581" y="731645"/>
                </a:lnTo>
                <a:lnTo>
                  <a:pt x="463550" y="734823"/>
                </a:lnTo>
                <a:lnTo>
                  <a:pt x="467519" y="738000"/>
                </a:lnTo>
                <a:lnTo>
                  <a:pt x="474265" y="744753"/>
                </a:lnTo>
                <a:lnTo>
                  <a:pt x="481013" y="752300"/>
                </a:lnTo>
                <a:lnTo>
                  <a:pt x="486966" y="759846"/>
                </a:lnTo>
                <a:lnTo>
                  <a:pt x="492125" y="768188"/>
                </a:lnTo>
                <a:lnTo>
                  <a:pt x="502047" y="783281"/>
                </a:lnTo>
                <a:lnTo>
                  <a:pt x="506413" y="790034"/>
                </a:lnTo>
                <a:lnTo>
                  <a:pt x="510778" y="795992"/>
                </a:lnTo>
                <a:lnTo>
                  <a:pt x="515541" y="800361"/>
                </a:lnTo>
                <a:lnTo>
                  <a:pt x="517525" y="802744"/>
                </a:lnTo>
                <a:lnTo>
                  <a:pt x="519510" y="803936"/>
                </a:lnTo>
                <a:lnTo>
                  <a:pt x="525860" y="807511"/>
                </a:lnTo>
                <a:lnTo>
                  <a:pt x="531416" y="811483"/>
                </a:lnTo>
                <a:lnTo>
                  <a:pt x="536972" y="815852"/>
                </a:lnTo>
                <a:lnTo>
                  <a:pt x="541735" y="819427"/>
                </a:lnTo>
                <a:lnTo>
                  <a:pt x="550466" y="827371"/>
                </a:lnTo>
                <a:lnTo>
                  <a:pt x="558006" y="834917"/>
                </a:lnTo>
                <a:lnTo>
                  <a:pt x="564356" y="843259"/>
                </a:lnTo>
                <a:lnTo>
                  <a:pt x="569516" y="850806"/>
                </a:lnTo>
                <a:lnTo>
                  <a:pt x="573881" y="858352"/>
                </a:lnTo>
                <a:lnTo>
                  <a:pt x="577850" y="865899"/>
                </a:lnTo>
                <a:lnTo>
                  <a:pt x="584597" y="879404"/>
                </a:lnTo>
                <a:lnTo>
                  <a:pt x="587375" y="885759"/>
                </a:lnTo>
                <a:lnTo>
                  <a:pt x="590550" y="891717"/>
                </a:lnTo>
                <a:lnTo>
                  <a:pt x="594122" y="896881"/>
                </a:lnTo>
                <a:lnTo>
                  <a:pt x="598091" y="901250"/>
                </a:lnTo>
                <a:lnTo>
                  <a:pt x="602456" y="905619"/>
                </a:lnTo>
                <a:lnTo>
                  <a:pt x="604838" y="907208"/>
                </a:lnTo>
                <a:lnTo>
                  <a:pt x="607616" y="908797"/>
                </a:lnTo>
                <a:lnTo>
                  <a:pt x="613569" y="912372"/>
                </a:lnTo>
                <a:lnTo>
                  <a:pt x="618728" y="915549"/>
                </a:lnTo>
                <a:lnTo>
                  <a:pt x="624285" y="919124"/>
                </a:lnTo>
                <a:lnTo>
                  <a:pt x="629047" y="922699"/>
                </a:lnTo>
                <a:lnTo>
                  <a:pt x="633413" y="926274"/>
                </a:lnTo>
                <a:lnTo>
                  <a:pt x="637778" y="929849"/>
                </a:lnTo>
                <a:lnTo>
                  <a:pt x="645319" y="938190"/>
                </a:lnTo>
                <a:lnTo>
                  <a:pt x="651669" y="946134"/>
                </a:lnTo>
                <a:lnTo>
                  <a:pt x="657622" y="954078"/>
                </a:lnTo>
                <a:lnTo>
                  <a:pt x="661988" y="962022"/>
                </a:lnTo>
                <a:lnTo>
                  <a:pt x="665956" y="969966"/>
                </a:lnTo>
                <a:lnTo>
                  <a:pt x="669528" y="977116"/>
                </a:lnTo>
                <a:lnTo>
                  <a:pt x="671910" y="983868"/>
                </a:lnTo>
                <a:lnTo>
                  <a:pt x="673894" y="990223"/>
                </a:lnTo>
                <a:lnTo>
                  <a:pt x="675085" y="995784"/>
                </a:lnTo>
                <a:lnTo>
                  <a:pt x="677069" y="1003331"/>
                </a:lnTo>
                <a:lnTo>
                  <a:pt x="677466" y="1006509"/>
                </a:lnTo>
                <a:lnTo>
                  <a:pt x="681038" y="1008892"/>
                </a:lnTo>
                <a:lnTo>
                  <a:pt x="691356" y="1016439"/>
                </a:lnTo>
                <a:lnTo>
                  <a:pt x="698103" y="1021999"/>
                </a:lnTo>
                <a:lnTo>
                  <a:pt x="705644" y="1028752"/>
                </a:lnTo>
                <a:lnTo>
                  <a:pt x="713185" y="1036299"/>
                </a:lnTo>
                <a:lnTo>
                  <a:pt x="721519" y="1045037"/>
                </a:lnTo>
                <a:lnTo>
                  <a:pt x="729456" y="1055364"/>
                </a:lnTo>
                <a:lnTo>
                  <a:pt x="733425" y="1060925"/>
                </a:lnTo>
                <a:lnTo>
                  <a:pt x="737394" y="1066486"/>
                </a:lnTo>
                <a:lnTo>
                  <a:pt x="740966" y="1072047"/>
                </a:lnTo>
                <a:lnTo>
                  <a:pt x="744538" y="1078005"/>
                </a:lnTo>
                <a:lnTo>
                  <a:pt x="747316" y="1084757"/>
                </a:lnTo>
                <a:lnTo>
                  <a:pt x="750094" y="1091112"/>
                </a:lnTo>
                <a:lnTo>
                  <a:pt x="753269" y="1097865"/>
                </a:lnTo>
                <a:lnTo>
                  <a:pt x="755253" y="1105014"/>
                </a:lnTo>
                <a:lnTo>
                  <a:pt x="757635" y="1112164"/>
                </a:lnTo>
                <a:lnTo>
                  <a:pt x="759222" y="1120108"/>
                </a:lnTo>
                <a:lnTo>
                  <a:pt x="760016" y="1128052"/>
                </a:lnTo>
                <a:lnTo>
                  <a:pt x="760810" y="1135599"/>
                </a:lnTo>
                <a:lnTo>
                  <a:pt x="760810" y="1143940"/>
                </a:lnTo>
                <a:lnTo>
                  <a:pt x="760413" y="1152281"/>
                </a:lnTo>
                <a:lnTo>
                  <a:pt x="760016" y="1157048"/>
                </a:lnTo>
                <a:lnTo>
                  <a:pt x="759222" y="1162211"/>
                </a:lnTo>
                <a:lnTo>
                  <a:pt x="756841" y="1171347"/>
                </a:lnTo>
                <a:lnTo>
                  <a:pt x="753666" y="1181277"/>
                </a:lnTo>
                <a:lnTo>
                  <a:pt x="749697" y="1190016"/>
                </a:lnTo>
                <a:lnTo>
                  <a:pt x="744935" y="1199151"/>
                </a:lnTo>
                <a:lnTo>
                  <a:pt x="739378" y="1207492"/>
                </a:lnTo>
                <a:lnTo>
                  <a:pt x="733028" y="1216628"/>
                </a:lnTo>
                <a:lnTo>
                  <a:pt x="726281" y="1224572"/>
                </a:lnTo>
                <a:lnTo>
                  <a:pt x="864394" y="1334200"/>
                </a:lnTo>
                <a:lnTo>
                  <a:pt x="871538" y="1340158"/>
                </a:lnTo>
                <a:lnTo>
                  <a:pt x="871935" y="1340555"/>
                </a:lnTo>
                <a:lnTo>
                  <a:pt x="872728" y="1340555"/>
                </a:lnTo>
                <a:lnTo>
                  <a:pt x="891381" y="1356046"/>
                </a:lnTo>
                <a:lnTo>
                  <a:pt x="908050" y="1369153"/>
                </a:lnTo>
                <a:lnTo>
                  <a:pt x="915194" y="1374317"/>
                </a:lnTo>
                <a:lnTo>
                  <a:pt x="921941" y="1379083"/>
                </a:lnTo>
                <a:lnTo>
                  <a:pt x="927894" y="1382658"/>
                </a:lnTo>
                <a:lnTo>
                  <a:pt x="933847" y="1386233"/>
                </a:lnTo>
                <a:lnTo>
                  <a:pt x="939006" y="1388219"/>
                </a:lnTo>
                <a:lnTo>
                  <a:pt x="944563" y="1389808"/>
                </a:lnTo>
                <a:lnTo>
                  <a:pt x="949722" y="1390205"/>
                </a:lnTo>
                <a:lnTo>
                  <a:pt x="954881" y="1390205"/>
                </a:lnTo>
                <a:lnTo>
                  <a:pt x="960041" y="1389411"/>
                </a:lnTo>
                <a:lnTo>
                  <a:pt x="965200" y="1387822"/>
                </a:lnTo>
                <a:lnTo>
                  <a:pt x="971153" y="1385041"/>
                </a:lnTo>
                <a:lnTo>
                  <a:pt x="977106" y="1381467"/>
                </a:lnTo>
                <a:lnTo>
                  <a:pt x="983456" y="1376700"/>
                </a:lnTo>
                <a:lnTo>
                  <a:pt x="990203" y="1371934"/>
                </a:lnTo>
                <a:lnTo>
                  <a:pt x="994966" y="1367962"/>
                </a:lnTo>
                <a:lnTo>
                  <a:pt x="998538" y="1364387"/>
                </a:lnTo>
                <a:lnTo>
                  <a:pt x="1002506" y="1360415"/>
                </a:lnTo>
                <a:lnTo>
                  <a:pt x="1005285" y="1356443"/>
                </a:lnTo>
                <a:lnTo>
                  <a:pt x="1008063" y="1353265"/>
                </a:lnTo>
                <a:lnTo>
                  <a:pt x="1009650" y="1349691"/>
                </a:lnTo>
                <a:lnTo>
                  <a:pt x="1010841" y="1346513"/>
                </a:lnTo>
                <a:lnTo>
                  <a:pt x="1011238" y="1343732"/>
                </a:lnTo>
                <a:lnTo>
                  <a:pt x="1011238" y="1341746"/>
                </a:lnTo>
                <a:lnTo>
                  <a:pt x="1010841" y="1339760"/>
                </a:lnTo>
                <a:lnTo>
                  <a:pt x="1009650" y="1336980"/>
                </a:lnTo>
                <a:lnTo>
                  <a:pt x="1008460" y="1334994"/>
                </a:lnTo>
                <a:lnTo>
                  <a:pt x="1007269" y="1334200"/>
                </a:lnTo>
                <a:lnTo>
                  <a:pt x="972344" y="1296466"/>
                </a:lnTo>
                <a:lnTo>
                  <a:pt x="846138" y="1173333"/>
                </a:lnTo>
                <a:lnTo>
                  <a:pt x="843756" y="1170950"/>
                </a:lnTo>
                <a:lnTo>
                  <a:pt x="841772" y="1168169"/>
                </a:lnTo>
                <a:lnTo>
                  <a:pt x="839788" y="1164992"/>
                </a:lnTo>
                <a:lnTo>
                  <a:pt x="838200" y="1162211"/>
                </a:lnTo>
                <a:lnTo>
                  <a:pt x="837010" y="1158637"/>
                </a:lnTo>
                <a:lnTo>
                  <a:pt x="836216" y="1155856"/>
                </a:lnTo>
                <a:lnTo>
                  <a:pt x="835819" y="1152281"/>
                </a:lnTo>
                <a:lnTo>
                  <a:pt x="835422" y="1149104"/>
                </a:lnTo>
                <a:lnTo>
                  <a:pt x="835819" y="1145529"/>
                </a:lnTo>
                <a:lnTo>
                  <a:pt x="836216" y="1142351"/>
                </a:lnTo>
                <a:lnTo>
                  <a:pt x="836613" y="1138777"/>
                </a:lnTo>
                <a:lnTo>
                  <a:pt x="837803" y="1135996"/>
                </a:lnTo>
                <a:lnTo>
                  <a:pt x="839391" y="1132421"/>
                </a:lnTo>
                <a:lnTo>
                  <a:pt x="840978" y="1129641"/>
                </a:lnTo>
                <a:lnTo>
                  <a:pt x="842963" y="1126861"/>
                </a:lnTo>
                <a:lnTo>
                  <a:pt x="845741" y="1124080"/>
                </a:lnTo>
                <a:lnTo>
                  <a:pt x="848122" y="1121697"/>
                </a:lnTo>
                <a:lnTo>
                  <a:pt x="850900" y="1119314"/>
                </a:lnTo>
                <a:lnTo>
                  <a:pt x="854075" y="1117725"/>
                </a:lnTo>
                <a:lnTo>
                  <a:pt x="856853" y="1116136"/>
                </a:lnTo>
                <a:lnTo>
                  <a:pt x="860028" y="1115342"/>
                </a:lnTo>
                <a:lnTo>
                  <a:pt x="863203" y="1114547"/>
                </a:lnTo>
                <a:lnTo>
                  <a:pt x="866775" y="1113753"/>
                </a:lnTo>
                <a:lnTo>
                  <a:pt x="869950" y="1113753"/>
                </a:lnTo>
                <a:lnTo>
                  <a:pt x="873522" y="1113753"/>
                </a:lnTo>
                <a:lnTo>
                  <a:pt x="876697" y="1114150"/>
                </a:lnTo>
                <a:lnTo>
                  <a:pt x="879872" y="1114944"/>
                </a:lnTo>
                <a:lnTo>
                  <a:pt x="883047" y="1116136"/>
                </a:lnTo>
                <a:lnTo>
                  <a:pt x="886222" y="1117328"/>
                </a:lnTo>
                <a:lnTo>
                  <a:pt x="889000" y="1118916"/>
                </a:lnTo>
                <a:lnTo>
                  <a:pt x="891778" y="1121300"/>
                </a:lnTo>
                <a:lnTo>
                  <a:pt x="894953" y="1123286"/>
                </a:lnTo>
                <a:lnTo>
                  <a:pt x="1063625" y="1287330"/>
                </a:lnTo>
                <a:lnTo>
                  <a:pt x="1063625" y="1286933"/>
                </a:lnTo>
                <a:lnTo>
                  <a:pt x="1071563" y="1294877"/>
                </a:lnTo>
                <a:lnTo>
                  <a:pt x="1073944" y="1298054"/>
                </a:lnTo>
                <a:lnTo>
                  <a:pt x="1092200" y="1315531"/>
                </a:lnTo>
                <a:lnTo>
                  <a:pt x="1110060" y="1332611"/>
                </a:lnTo>
                <a:lnTo>
                  <a:pt x="1117203" y="1339760"/>
                </a:lnTo>
                <a:lnTo>
                  <a:pt x="1123950" y="1345718"/>
                </a:lnTo>
                <a:lnTo>
                  <a:pt x="1130300" y="1350485"/>
                </a:lnTo>
                <a:lnTo>
                  <a:pt x="1135460" y="1354060"/>
                </a:lnTo>
                <a:lnTo>
                  <a:pt x="1141016" y="1356443"/>
                </a:lnTo>
                <a:lnTo>
                  <a:pt x="1145778" y="1358429"/>
                </a:lnTo>
                <a:lnTo>
                  <a:pt x="1150938" y="1359223"/>
                </a:lnTo>
                <a:lnTo>
                  <a:pt x="1155303" y="1358826"/>
                </a:lnTo>
                <a:lnTo>
                  <a:pt x="1160066" y="1357635"/>
                </a:lnTo>
                <a:lnTo>
                  <a:pt x="1164828" y="1354854"/>
                </a:lnTo>
                <a:lnTo>
                  <a:pt x="1169591" y="1351677"/>
                </a:lnTo>
                <a:lnTo>
                  <a:pt x="1175147" y="1347307"/>
                </a:lnTo>
                <a:lnTo>
                  <a:pt x="1181100" y="1341746"/>
                </a:lnTo>
                <a:lnTo>
                  <a:pt x="1187847" y="1335788"/>
                </a:lnTo>
                <a:lnTo>
                  <a:pt x="1193403" y="1330228"/>
                </a:lnTo>
                <a:lnTo>
                  <a:pt x="1198166" y="1324667"/>
                </a:lnTo>
                <a:lnTo>
                  <a:pt x="1201738" y="1319106"/>
                </a:lnTo>
                <a:lnTo>
                  <a:pt x="1205310" y="1313942"/>
                </a:lnTo>
                <a:lnTo>
                  <a:pt x="1207294" y="1309176"/>
                </a:lnTo>
                <a:lnTo>
                  <a:pt x="1209278" y="1304807"/>
                </a:lnTo>
                <a:lnTo>
                  <a:pt x="1210469" y="1300835"/>
                </a:lnTo>
                <a:lnTo>
                  <a:pt x="1211263" y="1297260"/>
                </a:lnTo>
                <a:lnTo>
                  <a:pt x="1211660" y="1293288"/>
                </a:lnTo>
                <a:lnTo>
                  <a:pt x="1211660" y="1290507"/>
                </a:lnTo>
                <a:lnTo>
                  <a:pt x="1211263" y="1287330"/>
                </a:lnTo>
                <a:lnTo>
                  <a:pt x="1210072" y="1284947"/>
                </a:lnTo>
                <a:lnTo>
                  <a:pt x="1208485" y="1280180"/>
                </a:lnTo>
                <a:lnTo>
                  <a:pt x="1206897" y="1277400"/>
                </a:lnTo>
                <a:lnTo>
                  <a:pt x="1161653" y="1233310"/>
                </a:lnTo>
                <a:lnTo>
                  <a:pt x="1159272" y="1230530"/>
                </a:lnTo>
                <a:lnTo>
                  <a:pt x="1156494" y="1227352"/>
                </a:lnTo>
                <a:lnTo>
                  <a:pt x="1154906" y="1224175"/>
                </a:lnTo>
                <a:lnTo>
                  <a:pt x="1153319" y="1220600"/>
                </a:lnTo>
                <a:lnTo>
                  <a:pt x="927894" y="1004920"/>
                </a:lnTo>
                <a:lnTo>
                  <a:pt x="925116" y="1002139"/>
                </a:lnTo>
                <a:lnTo>
                  <a:pt x="923131" y="999359"/>
                </a:lnTo>
                <a:lnTo>
                  <a:pt x="921544" y="996181"/>
                </a:lnTo>
                <a:lnTo>
                  <a:pt x="919560" y="993401"/>
                </a:lnTo>
                <a:lnTo>
                  <a:pt x="918369" y="989826"/>
                </a:lnTo>
                <a:lnTo>
                  <a:pt x="917575" y="986648"/>
                </a:lnTo>
                <a:lnTo>
                  <a:pt x="917178" y="983074"/>
                </a:lnTo>
                <a:lnTo>
                  <a:pt x="916781" y="979896"/>
                </a:lnTo>
                <a:lnTo>
                  <a:pt x="916781" y="976321"/>
                </a:lnTo>
                <a:lnTo>
                  <a:pt x="917178" y="973144"/>
                </a:lnTo>
                <a:lnTo>
                  <a:pt x="917972" y="969569"/>
                </a:lnTo>
                <a:lnTo>
                  <a:pt x="919163" y="966391"/>
                </a:lnTo>
                <a:lnTo>
                  <a:pt x="920750" y="962816"/>
                </a:lnTo>
                <a:lnTo>
                  <a:pt x="922338" y="960036"/>
                </a:lnTo>
                <a:lnTo>
                  <a:pt x="924322" y="956858"/>
                </a:lnTo>
                <a:lnTo>
                  <a:pt x="927100" y="954078"/>
                </a:lnTo>
                <a:lnTo>
                  <a:pt x="929481" y="952092"/>
                </a:lnTo>
                <a:lnTo>
                  <a:pt x="932260" y="949311"/>
                </a:lnTo>
                <a:lnTo>
                  <a:pt x="935435" y="947723"/>
                </a:lnTo>
                <a:lnTo>
                  <a:pt x="938213" y="946134"/>
                </a:lnTo>
                <a:lnTo>
                  <a:pt x="941785" y="944942"/>
                </a:lnTo>
                <a:lnTo>
                  <a:pt x="944960" y="944148"/>
                </a:lnTo>
                <a:lnTo>
                  <a:pt x="948531" y="943353"/>
                </a:lnTo>
                <a:lnTo>
                  <a:pt x="951706" y="942956"/>
                </a:lnTo>
                <a:lnTo>
                  <a:pt x="955278" y="942956"/>
                </a:lnTo>
                <a:lnTo>
                  <a:pt x="958453" y="943353"/>
                </a:lnTo>
                <a:lnTo>
                  <a:pt x="962025" y="944545"/>
                </a:lnTo>
                <a:lnTo>
                  <a:pt x="965200" y="945737"/>
                </a:lnTo>
                <a:lnTo>
                  <a:pt x="968772" y="946928"/>
                </a:lnTo>
                <a:lnTo>
                  <a:pt x="971550" y="948517"/>
                </a:lnTo>
                <a:lnTo>
                  <a:pt x="974725" y="950900"/>
                </a:lnTo>
                <a:lnTo>
                  <a:pt x="977503" y="953284"/>
                </a:lnTo>
                <a:lnTo>
                  <a:pt x="1214041" y="1179291"/>
                </a:lnTo>
                <a:lnTo>
                  <a:pt x="1216819" y="1182469"/>
                </a:lnTo>
                <a:lnTo>
                  <a:pt x="1235472" y="1199946"/>
                </a:lnTo>
                <a:lnTo>
                  <a:pt x="1254125" y="1217422"/>
                </a:lnTo>
                <a:lnTo>
                  <a:pt x="1262063" y="1224572"/>
                </a:lnTo>
                <a:lnTo>
                  <a:pt x="1268810" y="1230530"/>
                </a:lnTo>
                <a:lnTo>
                  <a:pt x="1275556" y="1235694"/>
                </a:lnTo>
                <a:lnTo>
                  <a:pt x="1281510" y="1239269"/>
                </a:lnTo>
                <a:lnTo>
                  <a:pt x="1287066" y="1242049"/>
                </a:lnTo>
                <a:lnTo>
                  <a:pt x="1292622" y="1244035"/>
                </a:lnTo>
                <a:lnTo>
                  <a:pt x="1297385" y="1244432"/>
                </a:lnTo>
                <a:lnTo>
                  <a:pt x="1299766" y="1244432"/>
                </a:lnTo>
                <a:lnTo>
                  <a:pt x="1302147" y="1244035"/>
                </a:lnTo>
                <a:lnTo>
                  <a:pt x="1307306" y="1242843"/>
                </a:lnTo>
                <a:lnTo>
                  <a:pt x="1312863" y="1240063"/>
                </a:lnTo>
                <a:lnTo>
                  <a:pt x="1317625" y="1236885"/>
                </a:lnTo>
                <a:lnTo>
                  <a:pt x="1323578" y="1232516"/>
                </a:lnTo>
                <a:lnTo>
                  <a:pt x="1329928" y="1226955"/>
                </a:lnTo>
                <a:lnTo>
                  <a:pt x="1336675" y="1220600"/>
                </a:lnTo>
                <a:lnTo>
                  <a:pt x="1343422" y="1213848"/>
                </a:lnTo>
                <a:lnTo>
                  <a:pt x="1348978" y="1207492"/>
                </a:lnTo>
                <a:lnTo>
                  <a:pt x="1352947" y="1201932"/>
                </a:lnTo>
                <a:lnTo>
                  <a:pt x="1356122" y="1196371"/>
                </a:lnTo>
                <a:lnTo>
                  <a:pt x="1358503" y="1191207"/>
                </a:lnTo>
                <a:lnTo>
                  <a:pt x="1360488" y="1186044"/>
                </a:lnTo>
                <a:lnTo>
                  <a:pt x="1361281" y="1182072"/>
                </a:lnTo>
                <a:lnTo>
                  <a:pt x="1361678" y="1178099"/>
                </a:lnTo>
                <a:lnTo>
                  <a:pt x="1361281" y="1174922"/>
                </a:lnTo>
                <a:lnTo>
                  <a:pt x="1360885" y="1171744"/>
                </a:lnTo>
                <a:lnTo>
                  <a:pt x="1359694" y="1168964"/>
                </a:lnTo>
                <a:lnTo>
                  <a:pt x="1359297" y="1166581"/>
                </a:lnTo>
                <a:lnTo>
                  <a:pt x="1357710" y="1164197"/>
                </a:lnTo>
                <a:lnTo>
                  <a:pt x="1356916" y="1163006"/>
                </a:lnTo>
                <a:lnTo>
                  <a:pt x="1309688" y="1118519"/>
                </a:lnTo>
                <a:lnTo>
                  <a:pt x="1307703" y="1116533"/>
                </a:lnTo>
                <a:lnTo>
                  <a:pt x="1306116" y="1114150"/>
                </a:lnTo>
                <a:lnTo>
                  <a:pt x="1302544" y="1108986"/>
                </a:lnTo>
                <a:lnTo>
                  <a:pt x="1299369" y="1105412"/>
                </a:lnTo>
                <a:lnTo>
                  <a:pt x="1279128" y="1084757"/>
                </a:lnTo>
                <a:lnTo>
                  <a:pt x="1278335" y="1084360"/>
                </a:lnTo>
                <a:lnTo>
                  <a:pt x="1048941" y="854778"/>
                </a:lnTo>
                <a:lnTo>
                  <a:pt x="1046163" y="851997"/>
                </a:lnTo>
                <a:lnTo>
                  <a:pt x="1044178" y="849217"/>
                </a:lnTo>
                <a:lnTo>
                  <a:pt x="1042591" y="846039"/>
                </a:lnTo>
                <a:lnTo>
                  <a:pt x="1041003" y="843259"/>
                </a:lnTo>
                <a:lnTo>
                  <a:pt x="1039813" y="839684"/>
                </a:lnTo>
                <a:lnTo>
                  <a:pt x="1039019" y="836506"/>
                </a:lnTo>
                <a:lnTo>
                  <a:pt x="1038622" y="832931"/>
                </a:lnTo>
                <a:lnTo>
                  <a:pt x="1038622" y="829754"/>
                </a:lnTo>
                <a:lnTo>
                  <a:pt x="1038622" y="826179"/>
                </a:lnTo>
                <a:lnTo>
                  <a:pt x="1039019" y="823001"/>
                </a:lnTo>
                <a:lnTo>
                  <a:pt x="1039813" y="819427"/>
                </a:lnTo>
                <a:lnTo>
                  <a:pt x="1041003" y="816249"/>
                </a:lnTo>
                <a:lnTo>
                  <a:pt x="1042591" y="813071"/>
                </a:lnTo>
                <a:lnTo>
                  <a:pt x="1044178" y="810291"/>
                </a:lnTo>
                <a:lnTo>
                  <a:pt x="1046163" y="807113"/>
                </a:lnTo>
                <a:lnTo>
                  <a:pt x="1048941" y="804730"/>
                </a:lnTo>
                <a:lnTo>
                  <a:pt x="1051719" y="802347"/>
                </a:lnTo>
                <a:lnTo>
                  <a:pt x="1054100" y="799964"/>
                </a:lnTo>
                <a:lnTo>
                  <a:pt x="1057672" y="798375"/>
                </a:lnTo>
                <a:lnTo>
                  <a:pt x="1060450" y="796786"/>
                </a:lnTo>
                <a:lnTo>
                  <a:pt x="1064022" y="795595"/>
                </a:lnTo>
                <a:lnTo>
                  <a:pt x="1067197" y="794800"/>
                </a:lnTo>
                <a:lnTo>
                  <a:pt x="1070769" y="794006"/>
                </a:lnTo>
                <a:lnTo>
                  <a:pt x="1073944" y="794006"/>
                </a:lnTo>
                <a:lnTo>
                  <a:pt x="1077516" y="794006"/>
                </a:lnTo>
                <a:lnTo>
                  <a:pt x="1080691" y="794800"/>
                </a:lnTo>
                <a:lnTo>
                  <a:pt x="1084263" y="795595"/>
                </a:lnTo>
                <a:lnTo>
                  <a:pt x="1087041" y="796786"/>
                </a:lnTo>
                <a:lnTo>
                  <a:pt x="1090613" y="798375"/>
                </a:lnTo>
                <a:lnTo>
                  <a:pt x="1093391" y="799964"/>
                </a:lnTo>
                <a:lnTo>
                  <a:pt x="1096566" y="802347"/>
                </a:lnTo>
                <a:lnTo>
                  <a:pt x="1098947" y="804730"/>
                </a:lnTo>
                <a:lnTo>
                  <a:pt x="1328738" y="1034313"/>
                </a:lnTo>
                <a:lnTo>
                  <a:pt x="1331119" y="1037093"/>
                </a:lnTo>
                <a:lnTo>
                  <a:pt x="1349375" y="1055364"/>
                </a:lnTo>
                <a:lnTo>
                  <a:pt x="1364456" y="1070061"/>
                </a:lnTo>
                <a:lnTo>
                  <a:pt x="1371600" y="1076813"/>
                </a:lnTo>
                <a:lnTo>
                  <a:pt x="1378347" y="1083168"/>
                </a:lnTo>
                <a:lnTo>
                  <a:pt x="1385094" y="1088729"/>
                </a:lnTo>
                <a:lnTo>
                  <a:pt x="1391444" y="1093496"/>
                </a:lnTo>
                <a:lnTo>
                  <a:pt x="1397397" y="1096673"/>
                </a:lnTo>
                <a:lnTo>
                  <a:pt x="1400175" y="1097865"/>
                </a:lnTo>
                <a:lnTo>
                  <a:pt x="1402953" y="1098659"/>
                </a:lnTo>
                <a:lnTo>
                  <a:pt x="1404541" y="1099056"/>
                </a:lnTo>
                <a:lnTo>
                  <a:pt x="1407716" y="1099851"/>
                </a:lnTo>
                <a:lnTo>
                  <a:pt x="1410891" y="1099056"/>
                </a:lnTo>
                <a:lnTo>
                  <a:pt x="1415653" y="1098262"/>
                </a:lnTo>
                <a:lnTo>
                  <a:pt x="1421210" y="1095879"/>
                </a:lnTo>
                <a:lnTo>
                  <a:pt x="1424385" y="1093893"/>
                </a:lnTo>
                <a:lnTo>
                  <a:pt x="1427956" y="1091112"/>
                </a:lnTo>
                <a:lnTo>
                  <a:pt x="1431528" y="1088729"/>
                </a:lnTo>
                <a:lnTo>
                  <a:pt x="1435894" y="1084757"/>
                </a:lnTo>
                <a:lnTo>
                  <a:pt x="1440260" y="1081182"/>
                </a:lnTo>
                <a:lnTo>
                  <a:pt x="1445419" y="1076019"/>
                </a:lnTo>
                <a:lnTo>
                  <a:pt x="1452166" y="1068869"/>
                </a:lnTo>
                <a:lnTo>
                  <a:pt x="1457325" y="1062514"/>
                </a:lnTo>
                <a:lnTo>
                  <a:pt x="1461294" y="1056159"/>
                </a:lnTo>
                <a:lnTo>
                  <a:pt x="1464866" y="1050201"/>
                </a:lnTo>
                <a:lnTo>
                  <a:pt x="1466850" y="1044640"/>
                </a:lnTo>
                <a:lnTo>
                  <a:pt x="1468835" y="1039873"/>
                </a:lnTo>
                <a:lnTo>
                  <a:pt x="1469628" y="1035504"/>
                </a:lnTo>
                <a:lnTo>
                  <a:pt x="1470025" y="1031135"/>
                </a:lnTo>
                <a:lnTo>
                  <a:pt x="1469628" y="1027560"/>
                </a:lnTo>
                <a:lnTo>
                  <a:pt x="1469231" y="1024383"/>
                </a:lnTo>
                <a:lnTo>
                  <a:pt x="1468041" y="1021602"/>
                </a:lnTo>
                <a:lnTo>
                  <a:pt x="1467247" y="1019616"/>
                </a:lnTo>
                <a:lnTo>
                  <a:pt x="1465660" y="1016041"/>
                </a:lnTo>
                <a:lnTo>
                  <a:pt x="1464866" y="1015247"/>
                </a:lnTo>
                <a:lnTo>
                  <a:pt x="1419225" y="969966"/>
                </a:lnTo>
                <a:lnTo>
                  <a:pt x="1416844" y="967583"/>
                </a:lnTo>
                <a:lnTo>
                  <a:pt x="1414860" y="964802"/>
                </a:lnTo>
                <a:lnTo>
                  <a:pt x="1412478" y="961625"/>
                </a:lnTo>
                <a:lnTo>
                  <a:pt x="1411288" y="958447"/>
                </a:lnTo>
                <a:lnTo>
                  <a:pt x="1410097" y="955270"/>
                </a:lnTo>
                <a:lnTo>
                  <a:pt x="1409303" y="952092"/>
                </a:lnTo>
                <a:lnTo>
                  <a:pt x="1408906" y="948517"/>
                </a:lnTo>
                <a:lnTo>
                  <a:pt x="1408510" y="945339"/>
                </a:lnTo>
                <a:lnTo>
                  <a:pt x="1408906" y="941765"/>
                </a:lnTo>
                <a:lnTo>
                  <a:pt x="1409303" y="938587"/>
                </a:lnTo>
                <a:lnTo>
                  <a:pt x="1410097" y="935012"/>
                </a:lnTo>
                <a:lnTo>
                  <a:pt x="1410891" y="931835"/>
                </a:lnTo>
                <a:lnTo>
                  <a:pt x="1412478" y="928657"/>
                </a:lnTo>
                <a:lnTo>
                  <a:pt x="1414463" y="925479"/>
                </a:lnTo>
                <a:lnTo>
                  <a:pt x="1416447" y="922302"/>
                </a:lnTo>
                <a:lnTo>
                  <a:pt x="1418828" y="919919"/>
                </a:lnTo>
                <a:lnTo>
                  <a:pt x="1421606" y="917535"/>
                </a:lnTo>
                <a:lnTo>
                  <a:pt x="1424385" y="915152"/>
                </a:lnTo>
                <a:lnTo>
                  <a:pt x="1427163" y="913563"/>
                </a:lnTo>
                <a:lnTo>
                  <a:pt x="1430338" y="911975"/>
                </a:lnTo>
                <a:lnTo>
                  <a:pt x="1433513" y="910783"/>
                </a:lnTo>
                <a:lnTo>
                  <a:pt x="1437085" y="909989"/>
                </a:lnTo>
                <a:lnTo>
                  <a:pt x="1440260" y="909194"/>
                </a:lnTo>
                <a:lnTo>
                  <a:pt x="1443831" y="909194"/>
                </a:lnTo>
                <a:lnTo>
                  <a:pt x="1447006" y="909194"/>
                </a:lnTo>
                <a:lnTo>
                  <a:pt x="1450578" y="909989"/>
                </a:lnTo>
                <a:lnTo>
                  <a:pt x="1453753" y="910783"/>
                </a:lnTo>
                <a:lnTo>
                  <a:pt x="1457325" y="911975"/>
                </a:lnTo>
                <a:lnTo>
                  <a:pt x="1460103" y="913166"/>
                </a:lnTo>
                <a:lnTo>
                  <a:pt x="1463278" y="914755"/>
                </a:lnTo>
                <a:lnTo>
                  <a:pt x="1466056" y="917138"/>
                </a:lnTo>
                <a:lnTo>
                  <a:pt x="1469231" y="919521"/>
                </a:lnTo>
                <a:lnTo>
                  <a:pt x="1516460" y="966391"/>
                </a:lnTo>
                <a:lnTo>
                  <a:pt x="1520825" y="971952"/>
                </a:lnTo>
                <a:lnTo>
                  <a:pt x="1525191" y="978307"/>
                </a:lnTo>
                <a:lnTo>
                  <a:pt x="1528763" y="985060"/>
                </a:lnTo>
                <a:lnTo>
                  <a:pt x="1532731" y="993004"/>
                </a:lnTo>
                <a:lnTo>
                  <a:pt x="1535510" y="1001345"/>
                </a:lnTo>
                <a:lnTo>
                  <a:pt x="1538288" y="1010481"/>
                </a:lnTo>
                <a:lnTo>
                  <a:pt x="1539875" y="1020411"/>
                </a:lnTo>
                <a:lnTo>
                  <a:pt x="1540272" y="1025574"/>
                </a:lnTo>
                <a:lnTo>
                  <a:pt x="1540272" y="1030738"/>
                </a:lnTo>
                <a:lnTo>
                  <a:pt x="1540272" y="1035901"/>
                </a:lnTo>
                <a:lnTo>
                  <a:pt x="1539875" y="1041462"/>
                </a:lnTo>
                <a:lnTo>
                  <a:pt x="1539478" y="1047023"/>
                </a:lnTo>
                <a:lnTo>
                  <a:pt x="1538685" y="1052981"/>
                </a:lnTo>
                <a:lnTo>
                  <a:pt x="1537494" y="1058145"/>
                </a:lnTo>
                <a:lnTo>
                  <a:pt x="1535510" y="1064103"/>
                </a:lnTo>
                <a:lnTo>
                  <a:pt x="1533525" y="1070061"/>
                </a:lnTo>
                <a:lnTo>
                  <a:pt x="1531144" y="1076416"/>
                </a:lnTo>
                <a:lnTo>
                  <a:pt x="1527969" y="1082374"/>
                </a:lnTo>
                <a:lnTo>
                  <a:pt x="1525191" y="1088729"/>
                </a:lnTo>
                <a:lnTo>
                  <a:pt x="1521222" y="1094687"/>
                </a:lnTo>
                <a:lnTo>
                  <a:pt x="1517253" y="1101042"/>
                </a:lnTo>
                <a:lnTo>
                  <a:pt x="1512491" y="1107398"/>
                </a:lnTo>
                <a:lnTo>
                  <a:pt x="1507331" y="1113753"/>
                </a:lnTo>
                <a:lnTo>
                  <a:pt x="1501775" y="1120108"/>
                </a:lnTo>
                <a:lnTo>
                  <a:pt x="1495822" y="1126066"/>
                </a:lnTo>
                <a:lnTo>
                  <a:pt x="1485900" y="1135599"/>
                </a:lnTo>
                <a:lnTo>
                  <a:pt x="1479550" y="1141160"/>
                </a:lnTo>
                <a:lnTo>
                  <a:pt x="1472010" y="1147118"/>
                </a:lnTo>
                <a:lnTo>
                  <a:pt x="1463675" y="1152679"/>
                </a:lnTo>
                <a:lnTo>
                  <a:pt x="1453753" y="1158239"/>
                </a:lnTo>
                <a:lnTo>
                  <a:pt x="1448991" y="1161020"/>
                </a:lnTo>
                <a:lnTo>
                  <a:pt x="1443435" y="1163403"/>
                </a:lnTo>
                <a:lnTo>
                  <a:pt x="1437878" y="1165389"/>
                </a:lnTo>
                <a:lnTo>
                  <a:pt x="1432322" y="1166978"/>
                </a:lnTo>
                <a:lnTo>
                  <a:pt x="1432719" y="1172539"/>
                </a:lnTo>
                <a:lnTo>
                  <a:pt x="1432719" y="1178497"/>
                </a:lnTo>
                <a:lnTo>
                  <a:pt x="1432719" y="1184852"/>
                </a:lnTo>
                <a:lnTo>
                  <a:pt x="1432322" y="1190810"/>
                </a:lnTo>
                <a:lnTo>
                  <a:pt x="1431131" y="1197165"/>
                </a:lnTo>
                <a:lnTo>
                  <a:pt x="1429941" y="1203520"/>
                </a:lnTo>
                <a:lnTo>
                  <a:pt x="1427956" y="1210273"/>
                </a:lnTo>
                <a:lnTo>
                  <a:pt x="1425575" y="1217025"/>
                </a:lnTo>
                <a:lnTo>
                  <a:pt x="1422797" y="1223778"/>
                </a:lnTo>
                <a:lnTo>
                  <a:pt x="1419225" y="1230530"/>
                </a:lnTo>
                <a:lnTo>
                  <a:pt x="1415653" y="1237283"/>
                </a:lnTo>
                <a:lnTo>
                  <a:pt x="1410891" y="1244432"/>
                </a:lnTo>
                <a:lnTo>
                  <a:pt x="1405731" y="1251185"/>
                </a:lnTo>
                <a:lnTo>
                  <a:pt x="1399778" y="1258334"/>
                </a:lnTo>
                <a:lnTo>
                  <a:pt x="1393428" y="1265484"/>
                </a:lnTo>
                <a:lnTo>
                  <a:pt x="1386285" y="1272633"/>
                </a:lnTo>
                <a:lnTo>
                  <a:pt x="1379935" y="1278194"/>
                </a:lnTo>
                <a:lnTo>
                  <a:pt x="1374378" y="1283755"/>
                </a:lnTo>
                <a:lnTo>
                  <a:pt x="1368028" y="1288124"/>
                </a:lnTo>
                <a:lnTo>
                  <a:pt x="1362075" y="1292891"/>
                </a:lnTo>
                <a:lnTo>
                  <a:pt x="1356519" y="1296863"/>
                </a:lnTo>
                <a:lnTo>
                  <a:pt x="1350566" y="1300040"/>
                </a:lnTo>
                <a:lnTo>
                  <a:pt x="1345010" y="1303615"/>
                </a:lnTo>
                <a:lnTo>
                  <a:pt x="1339453" y="1305998"/>
                </a:lnTo>
                <a:lnTo>
                  <a:pt x="1334294" y="1308382"/>
                </a:lnTo>
                <a:lnTo>
                  <a:pt x="1328738" y="1310765"/>
                </a:lnTo>
                <a:lnTo>
                  <a:pt x="1323181" y="1312354"/>
                </a:lnTo>
                <a:lnTo>
                  <a:pt x="1318022" y="1313545"/>
                </a:lnTo>
                <a:lnTo>
                  <a:pt x="1312863" y="1314737"/>
                </a:lnTo>
                <a:lnTo>
                  <a:pt x="1307703" y="1315134"/>
                </a:lnTo>
                <a:lnTo>
                  <a:pt x="1302544" y="1315531"/>
                </a:lnTo>
                <a:lnTo>
                  <a:pt x="1297781" y="1315928"/>
                </a:lnTo>
                <a:lnTo>
                  <a:pt x="1293019" y="1315531"/>
                </a:lnTo>
                <a:lnTo>
                  <a:pt x="1288256" y="1315134"/>
                </a:lnTo>
                <a:lnTo>
                  <a:pt x="1279128" y="1313545"/>
                </a:lnTo>
                <a:lnTo>
                  <a:pt x="1276747" y="1322284"/>
                </a:lnTo>
                <a:lnTo>
                  <a:pt x="1273969" y="1331022"/>
                </a:lnTo>
                <a:lnTo>
                  <a:pt x="1270000" y="1339760"/>
                </a:lnTo>
                <a:lnTo>
                  <a:pt x="1265635" y="1348499"/>
                </a:lnTo>
                <a:lnTo>
                  <a:pt x="1260078" y="1358032"/>
                </a:lnTo>
                <a:lnTo>
                  <a:pt x="1253331" y="1366770"/>
                </a:lnTo>
                <a:lnTo>
                  <a:pt x="1245394" y="1375906"/>
                </a:lnTo>
                <a:lnTo>
                  <a:pt x="1236266" y="1385439"/>
                </a:lnTo>
                <a:lnTo>
                  <a:pt x="1230313" y="1391397"/>
                </a:lnTo>
                <a:lnTo>
                  <a:pt x="1224756" y="1396163"/>
                </a:lnTo>
                <a:lnTo>
                  <a:pt x="1219200" y="1401327"/>
                </a:lnTo>
                <a:lnTo>
                  <a:pt x="1213247" y="1405696"/>
                </a:lnTo>
                <a:lnTo>
                  <a:pt x="1207691" y="1409271"/>
                </a:lnTo>
                <a:lnTo>
                  <a:pt x="1202135" y="1413243"/>
                </a:lnTo>
                <a:lnTo>
                  <a:pt x="1196578" y="1416023"/>
                </a:lnTo>
                <a:lnTo>
                  <a:pt x="1191419" y="1419201"/>
                </a:lnTo>
                <a:lnTo>
                  <a:pt x="1185863" y="1421584"/>
                </a:lnTo>
                <a:lnTo>
                  <a:pt x="1180703" y="1423173"/>
                </a:lnTo>
                <a:lnTo>
                  <a:pt x="1175544" y="1425159"/>
                </a:lnTo>
                <a:lnTo>
                  <a:pt x="1170781" y="1426748"/>
                </a:lnTo>
                <a:lnTo>
                  <a:pt x="1165622" y="1427542"/>
                </a:lnTo>
                <a:lnTo>
                  <a:pt x="1160463" y="1428336"/>
                </a:lnTo>
                <a:lnTo>
                  <a:pt x="1155700" y="1428734"/>
                </a:lnTo>
                <a:lnTo>
                  <a:pt x="1150938" y="1428734"/>
                </a:lnTo>
                <a:lnTo>
                  <a:pt x="1144588" y="1428734"/>
                </a:lnTo>
                <a:lnTo>
                  <a:pt x="1137841" y="1427939"/>
                </a:lnTo>
                <a:lnTo>
                  <a:pt x="1131491" y="1426748"/>
                </a:lnTo>
                <a:lnTo>
                  <a:pt x="1125538" y="1425159"/>
                </a:lnTo>
                <a:lnTo>
                  <a:pt x="1119188" y="1422776"/>
                </a:lnTo>
                <a:lnTo>
                  <a:pt x="1113235" y="1420392"/>
                </a:lnTo>
                <a:lnTo>
                  <a:pt x="1107281" y="1417215"/>
                </a:lnTo>
                <a:lnTo>
                  <a:pt x="1101725" y="1414037"/>
                </a:lnTo>
                <a:lnTo>
                  <a:pt x="1096566" y="1410462"/>
                </a:lnTo>
                <a:lnTo>
                  <a:pt x="1090613" y="1406888"/>
                </a:lnTo>
                <a:lnTo>
                  <a:pt x="1079897" y="1398943"/>
                </a:lnTo>
                <a:lnTo>
                  <a:pt x="1069975" y="1390205"/>
                </a:lnTo>
                <a:lnTo>
                  <a:pt x="1059656" y="1381069"/>
                </a:lnTo>
                <a:lnTo>
                  <a:pt x="1056878" y="1385836"/>
                </a:lnTo>
                <a:lnTo>
                  <a:pt x="1053703" y="1390205"/>
                </a:lnTo>
                <a:lnTo>
                  <a:pt x="1050131" y="1394971"/>
                </a:lnTo>
                <a:lnTo>
                  <a:pt x="1046163" y="1399738"/>
                </a:lnTo>
                <a:lnTo>
                  <a:pt x="1042194" y="1404107"/>
                </a:lnTo>
                <a:lnTo>
                  <a:pt x="1037431" y="1408874"/>
                </a:lnTo>
                <a:lnTo>
                  <a:pt x="1032669" y="1413640"/>
                </a:lnTo>
                <a:lnTo>
                  <a:pt x="1027113" y="1417612"/>
                </a:lnTo>
                <a:lnTo>
                  <a:pt x="1016794" y="1425953"/>
                </a:lnTo>
                <a:lnTo>
                  <a:pt x="1006475" y="1432706"/>
                </a:lnTo>
                <a:lnTo>
                  <a:pt x="996553" y="1437869"/>
                </a:lnTo>
                <a:lnTo>
                  <a:pt x="986631" y="1442238"/>
                </a:lnTo>
                <a:lnTo>
                  <a:pt x="977503" y="1445813"/>
                </a:lnTo>
                <a:lnTo>
                  <a:pt x="968772" y="1447799"/>
                </a:lnTo>
                <a:lnTo>
                  <a:pt x="959644" y="1448991"/>
                </a:lnTo>
                <a:lnTo>
                  <a:pt x="950913" y="1449388"/>
                </a:lnTo>
                <a:lnTo>
                  <a:pt x="944166" y="1449388"/>
                </a:lnTo>
                <a:lnTo>
                  <a:pt x="937419" y="1448594"/>
                </a:lnTo>
                <a:lnTo>
                  <a:pt x="930672" y="1447402"/>
                </a:lnTo>
                <a:lnTo>
                  <a:pt x="923925" y="1445416"/>
                </a:lnTo>
                <a:lnTo>
                  <a:pt x="917575" y="1443033"/>
                </a:lnTo>
                <a:lnTo>
                  <a:pt x="911225" y="1440650"/>
                </a:lnTo>
                <a:lnTo>
                  <a:pt x="905272" y="1437472"/>
                </a:lnTo>
                <a:lnTo>
                  <a:pt x="898922" y="1434294"/>
                </a:lnTo>
                <a:lnTo>
                  <a:pt x="893366" y="1430720"/>
                </a:lnTo>
                <a:lnTo>
                  <a:pt x="887810" y="1427145"/>
                </a:lnTo>
                <a:lnTo>
                  <a:pt x="876300" y="1419201"/>
                </a:lnTo>
                <a:lnTo>
                  <a:pt x="865188" y="1410462"/>
                </a:lnTo>
                <a:lnTo>
                  <a:pt x="854472" y="1402121"/>
                </a:lnTo>
                <a:lnTo>
                  <a:pt x="837803" y="1388616"/>
                </a:lnTo>
                <a:lnTo>
                  <a:pt x="835422" y="1386630"/>
                </a:lnTo>
                <a:lnTo>
                  <a:pt x="681435" y="1264689"/>
                </a:lnTo>
                <a:lnTo>
                  <a:pt x="673497" y="1270647"/>
                </a:lnTo>
                <a:lnTo>
                  <a:pt x="665560" y="1275414"/>
                </a:lnTo>
                <a:lnTo>
                  <a:pt x="649685" y="1285741"/>
                </a:lnTo>
                <a:lnTo>
                  <a:pt x="633016" y="1294480"/>
                </a:lnTo>
                <a:lnTo>
                  <a:pt x="617538" y="1302026"/>
                </a:lnTo>
                <a:lnTo>
                  <a:pt x="602456" y="1308382"/>
                </a:lnTo>
                <a:lnTo>
                  <a:pt x="588963" y="1313148"/>
                </a:lnTo>
                <a:lnTo>
                  <a:pt x="576660" y="1317120"/>
                </a:lnTo>
                <a:lnTo>
                  <a:pt x="571103" y="1318312"/>
                </a:lnTo>
                <a:lnTo>
                  <a:pt x="565944" y="1319106"/>
                </a:lnTo>
                <a:lnTo>
                  <a:pt x="561975" y="1319503"/>
                </a:lnTo>
                <a:lnTo>
                  <a:pt x="557610" y="1319503"/>
                </a:lnTo>
                <a:lnTo>
                  <a:pt x="553641" y="1319106"/>
                </a:lnTo>
                <a:lnTo>
                  <a:pt x="550069" y="1318312"/>
                </a:lnTo>
                <a:lnTo>
                  <a:pt x="546497" y="1317517"/>
                </a:lnTo>
                <a:lnTo>
                  <a:pt x="543719" y="1315531"/>
                </a:lnTo>
                <a:lnTo>
                  <a:pt x="540941" y="1313942"/>
                </a:lnTo>
                <a:lnTo>
                  <a:pt x="538163" y="1312354"/>
                </a:lnTo>
                <a:lnTo>
                  <a:pt x="535781" y="1309970"/>
                </a:lnTo>
                <a:lnTo>
                  <a:pt x="533003" y="1307587"/>
                </a:lnTo>
                <a:lnTo>
                  <a:pt x="529431" y="1302026"/>
                </a:lnTo>
                <a:lnTo>
                  <a:pt x="525860" y="1296466"/>
                </a:lnTo>
                <a:lnTo>
                  <a:pt x="523478" y="1290507"/>
                </a:lnTo>
                <a:lnTo>
                  <a:pt x="521891" y="1284152"/>
                </a:lnTo>
                <a:lnTo>
                  <a:pt x="519906" y="1278194"/>
                </a:lnTo>
                <a:lnTo>
                  <a:pt x="518716" y="1272236"/>
                </a:lnTo>
                <a:lnTo>
                  <a:pt x="518319" y="1267073"/>
                </a:lnTo>
                <a:lnTo>
                  <a:pt x="517525" y="1259526"/>
                </a:lnTo>
                <a:lnTo>
                  <a:pt x="517525" y="1256745"/>
                </a:lnTo>
                <a:lnTo>
                  <a:pt x="517525" y="1255554"/>
                </a:lnTo>
                <a:lnTo>
                  <a:pt x="516731" y="1252376"/>
                </a:lnTo>
                <a:lnTo>
                  <a:pt x="515541" y="1248007"/>
                </a:lnTo>
                <a:lnTo>
                  <a:pt x="514350" y="1245624"/>
                </a:lnTo>
                <a:lnTo>
                  <a:pt x="512366" y="1243638"/>
                </a:lnTo>
                <a:lnTo>
                  <a:pt x="509985" y="1240857"/>
                </a:lnTo>
                <a:lnTo>
                  <a:pt x="507603" y="1239269"/>
                </a:lnTo>
                <a:lnTo>
                  <a:pt x="504031" y="1237283"/>
                </a:lnTo>
                <a:lnTo>
                  <a:pt x="499666" y="1236091"/>
                </a:lnTo>
                <a:lnTo>
                  <a:pt x="495300" y="1235296"/>
                </a:lnTo>
                <a:lnTo>
                  <a:pt x="489744" y="1234502"/>
                </a:lnTo>
                <a:lnTo>
                  <a:pt x="483394" y="1234502"/>
                </a:lnTo>
                <a:lnTo>
                  <a:pt x="475853" y="1235694"/>
                </a:lnTo>
                <a:lnTo>
                  <a:pt x="471884" y="1236091"/>
                </a:lnTo>
                <a:lnTo>
                  <a:pt x="467915" y="1235694"/>
                </a:lnTo>
                <a:lnTo>
                  <a:pt x="463947" y="1234105"/>
                </a:lnTo>
                <a:lnTo>
                  <a:pt x="459978" y="1232119"/>
                </a:lnTo>
                <a:lnTo>
                  <a:pt x="455612" y="1229736"/>
                </a:lnTo>
                <a:lnTo>
                  <a:pt x="451247" y="1226558"/>
                </a:lnTo>
                <a:lnTo>
                  <a:pt x="447278" y="1222983"/>
                </a:lnTo>
                <a:lnTo>
                  <a:pt x="442912" y="1219011"/>
                </a:lnTo>
                <a:lnTo>
                  <a:pt x="439340" y="1214245"/>
                </a:lnTo>
                <a:lnTo>
                  <a:pt x="434975" y="1209876"/>
                </a:lnTo>
                <a:lnTo>
                  <a:pt x="427037" y="1199151"/>
                </a:lnTo>
                <a:lnTo>
                  <a:pt x="419100" y="1187235"/>
                </a:lnTo>
                <a:lnTo>
                  <a:pt x="411559" y="1175716"/>
                </a:lnTo>
                <a:lnTo>
                  <a:pt x="404415" y="1163800"/>
                </a:lnTo>
                <a:lnTo>
                  <a:pt x="398065" y="1151884"/>
                </a:lnTo>
                <a:lnTo>
                  <a:pt x="388144" y="1130833"/>
                </a:lnTo>
                <a:lnTo>
                  <a:pt x="381000" y="1116136"/>
                </a:lnTo>
                <a:lnTo>
                  <a:pt x="379015" y="1110575"/>
                </a:lnTo>
                <a:lnTo>
                  <a:pt x="379015" y="1108589"/>
                </a:lnTo>
                <a:lnTo>
                  <a:pt x="379015" y="1102631"/>
                </a:lnTo>
                <a:lnTo>
                  <a:pt x="379015" y="1099056"/>
                </a:lnTo>
                <a:lnTo>
                  <a:pt x="378619" y="1094687"/>
                </a:lnTo>
                <a:lnTo>
                  <a:pt x="377428" y="1089921"/>
                </a:lnTo>
                <a:lnTo>
                  <a:pt x="375840" y="1085154"/>
                </a:lnTo>
                <a:lnTo>
                  <a:pt x="374253" y="1080388"/>
                </a:lnTo>
                <a:lnTo>
                  <a:pt x="371872" y="1075622"/>
                </a:lnTo>
                <a:lnTo>
                  <a:pt x="368300" y="1070855"/>
                </a:lnTo>
                <a:lnTo>
                  <a:pt x="363934" y="1066883"/>
                </a:lnTo>
                <a:lnTo>
                  <a:pt x="361553" y="1064500"/>
                </a:lnTo>
                <a:lnTo>
                  <a:pt x="359172" y="1062514"/>
                </a:lnTo>
                <a:lnTo>
                  <a:pt x="355997" y="1060925"/>
                </a:lnTo>
                <a:lnTo>
                  <a:pt x="352822" y="1059336"/>
                </a:lnTo>
                <a:lnTo>
                  <a:pt x="349250" y="1057747"/>
                </a:lnTo>
                <a:lnTo>
                  <a:pt x="345678" y="1056556"/>
                </a:lnTo>
                <a:lnTo>
                  <a:pt x="341312" y="1055761"/>
                </a:lnTo>
                <a:lnTo>
                  <a:pt x="336947" y="1054967"/>
                </a:lnTo>
                <a:lnTo>
                  <a:pt x="332581" y="1054173"/>
                </a:lnTo>
                <a:lnTo>
                  <a:pt x="328215" y="1052981"/>
                </a:lnTo>
                <a:lnTo>
                  <a:pt x="323453" y="1050598"/>
                </a:lnTo>
                <a:lnTo>
                  <a:pt x="319484" y="1048612"/>
                </a:lnTo>
                <a:lnTo>
                  <a:pt x="315119" y="1046229"/>
                </a:lnTo>
                <a:lnTo>
                  <a:pt x="311150" y="1043051"/>
                </a:lnTo>
                <a:lnTo>
                  <a:pt x="307181" y="1039476"/>
                </a:lnTo>
                <a:lnTo>
                  <a:pt x="303212" y="1035504"/>
                </a:lnTo>
                <a:lnTo>
                  <a:pt x="299640" y="1031532"/>
                </a:lnTo>
                <a:lnTo>
                  <a:pt x="295672" y="1027163"/>
                </a:lnTo>
                <a:lnTo>
                  <a:pt x="288528" y="1017233"/>
                </a:lnTo>
                <a:lnTo>
                  <a:pt x="281781" y="1006906"/>
                </a:lnTo>
                <a:lnTo>
                  <a:pt x="275431" y="994990"/>
                </a:lnTo>
                <a:lnTo>
                  <a:pt x="269081" y="982676"/>
                </a:lnTo>
                <a:lnTo>
                  <a:pt x="263922" y="969569"/>
                </a:lnTo>
                <a:lnTo>
                  <a:pt x="258762" y="956064"/>
                </a:lnTo>
                <a:lnTo>
                  <a:pt x="254000" y="942559"/>
                </a:lnTo>
                <a:lnTo>
                  <a:pt x="250031" y="928657"/>
                </a:lnTo>
                <a:lnTo>
                  <a:pt x="246062" y="914755"/>
                </a:lnTo>
                <a:lnTo>
                  <a:pt x="242887" y="901250"/>
                </a:lnTo>
                <a:lnTo>
                  <a:pt x="239712" y="888142"/>
                </a:lnTo>
                <a:lnTo>
                  <a:pt x="239315" y="884568"/>
                </a:lnTo>
                <a:lnTo>
                  <a:pt x="238919" y="880993"/>
                </a:lnTo>
                <a:lnTo>
                  <a:pt x="239315" y="877418"/>
                </a:lnTo>
                <a:lnTo>
                  <a:pt x="239712" y="873843"/>
                </a:lnTo>
                <a:lnTo>
                  <a:pt x="240109" y="870268"/>
                </a:lnTo>
                <a:lnTo>
                  <a:pt x="240903" y="866296"/>
                </a:lnTo>
                <a:lnTo>
                  <a:pt x="244078" y="859147"/>
                </a:lnTo>
                <a:lnTo>
                  <a:pt x="247253" y="851600"/>
                </a:lnTo>
                <a:lnTo>
                  <a:pt x="252015" y="844053"/>
                </a:lnTo>
                <a:lnTo>
                  <a:pt x="257572" y="836506"/>
                </a:lnTo>
                <a:lnTo>
                  <a:pt x="263525" y="828959"/>
                </a:lnTo>
                <a:lnTo>
                  <a:pt x="270272" y="821015"/>
                </a:lnTo>
                <a:lnTo>
                  <a:pt x="277415" y="813469"/>
                </a:lnTo>
                <a:lnTo>
                  <a:pt x="284956" y="806319"/>
                </a:lnTo>
                <a:lnTo>
                  <a:pt x="292894" y="799169"/>
                </a:lnTo>
                <a:lnTo>
                  <a:pt x="301228" y="792020"/>
                </a:lnTo>
                <a:lnTo>
                  <a:pt x="309562" y="784870"/>
                </a:lnTo>
                <a:lnTo>
                  <a:pt x="327422" y="771762"/>
                </a:lnTo>
                <a:lnTo>
                  <a:pt x="271065" y="641480"/>
                </a:lnTo>
                <a:lnTo>
                  <a:pt x="259953" y="660546"/>
                </a:lnTo>
                <a:lnTo>
                  <a:pt x="252015" y="674448"/>
                </a:lnTo>
                <a:lnTo>
                  <a:pt x="245665" y="687159"/>
                </a:lnTo>
                <a:lnTo>
                  <a:pt x="243681" y="690733"/>
                </a:lnTo>
                <a:lnTo>
                  <a:pt x="240903" y="694308"/>
                </a:lnTo>
                <a:lnTo>
                  <a:pt x="238125" y="697486"/>
                </a:lnTo>
                <a:lnTo>
                  <a:pt x="234950" y="700266"/>
                </a:lnTo>
                <a:lnTo>
                  <a:pt x="231378" y="702649"/>
                </a:lnTo>
                <a:lnTo>
                  <a:pt x="227409" y="704635"/>
                </a:lnTo>
                <a:lnTo>
                  <a:pt x="223837" y="705827"/>
                </a:lnTo>
                <a:lnTo>
                  <a:pt x="219472" y="707019"/>
                </a:lnTo>
                <a:lnTo>
                  <a:pt x="213519" y="707416"/>
                </a:lnTo>
                <a:lnTo>
                  <a:pt x="209947" y="707416"/>
                </a:lnTo>
                <a:lnTo>
                  <a:pt x="206375" y="707019"/>
                </a:lnTo>
                <a:lnTo>
                  <a:pt x="203200" y="705827"/>
                </a:lnTo>
                <a:lnTo>
                  <a:pt x="199628" y="704635"/>
                </a:lnTo>
                <a:lnTo>
                  <a:pt x="196850" y="703047"/>
                </a:lnTo>
                <a:lnTo>
                  <a:pt x="193675" y="701458"/>
                </a:lnTo>
                <a:lnTo>
                  <a:pt x="190897" y="699075"/>
                </a:lnTo>
                <a:lnTo>
                  <a:pt x="188119" y="696691"/>
                </a:lnTo>
                <a:lnTo>
                  <a:pt x="9922" y="515568"/>
                </a:lnTo>
                <a:lnTo>
                  <a:pt x="7937" y="513184"/>
                </a:lnTo>
                <a:lnTo>
                  <a:pt x="5953" y="510801"/>
                </a:lnTo>
                <a:lnTo>
                  <a:pt x="3969" y="508021"/>
                </a:lnTo>
                <a:lnTo>
                  <a:pt x="2778" y="505240"/>
                </a:lnTo>
                <a:lnTo>
                  <a:pt x="1587" y="502063"/>
                </a:lnTo>
                <a:lnTo>
                  <a:pt x="794" y="499282"/>
                </a:lnTo>
                <a:lnTo>
                  <a:pt x="397" y="496105"/>
                </a:lnTo>
                <a:lnTo>
                  <a:pt x="0" y="493324"/>
                </a:lnTo>
                <a:lnTo>
                  <a:pt x="0" y="490147"/>
                </a:lnTo>
                <a:lnTo>
                  <a:pt x="0" y="486969"/>
                </a:lnTo>
                <a:lnTo>
                  <a:pt x="397" y="484189"/>
                </a:lnTo>
                <a:lnTo>
                  <a:pt x="1190" y="481011"/>
                </a:lnTo>
                <a:lnTo>
                  <a:pt x="1984" y="477833"/>
                </a:lnTo>
                <a:lnTo>
                  <a:pt x="3175" y="475053"/>
                </a:lnTo>
                <a:lnTo>
                  <a:pt x="4762" y="472273"/>
                </a:lnTo>
                <a:lnTo>
                  <a:pt x="7144" y="469889"/>
                </a:lnTo>
                <a:lnTo>
                  <a:pt x="12700" y="461548"/>
                </a:lnTo>
                <a:lnTo>
                  <a:pt x="26987" y="444071"/>
                </a:lnTo>
                <a:lnTo>
                  <a:pt x="48419" y="417062"/>
                </a:lnTo>
                <a:lnTo>
                  <a:pt x="76597" y="382902"/>
                </a:lnTo>
                <a:lnTo>
                  <a:pt x="92869" y="363439"/>
                </a:lnTo>
                <a:lnTo>
                  <a:pt x="111125" y="342785"/>
                </a:lnTo>
                <a:lnTo>
                  <a:pt x="130572" y="320939"/>
                </a:lnTo>
                <a:lnTo>
                  <a:pt x="151209" y="297901"/>
                </a:lnTo>
                <a:lnTo>
                  <a:pt x="173037" y="274069"/>
                </a:lnTo>
                <a:lnTo>
                  <a:pt x="196453" y="249840"/>
                </a:lnTo>
                <a:lnTo>
                  <a:pt x="220265" y="224816"/>
                </a:lnTo>
                <a:lnTo>
                  <a:pt x="245269" y="200190"/>
                </a:lnTo>
                <a:lnTo>
                  <a:pt x="258365" y="187479"/>
                </a:lnTo>
                <a:lnTo>
                  <a:pt x="271462" y="175166"/>
                </a:lnTo>
                <a:lnTo>
                  <a:pt x="284162" y="163647"/>
                </a:lnTo>
                <a:lnTo>
                  <a:pt x="297259" y="152525"/>
                </a:lnTo>
                <a:lnTo>
                  <a:pt x="321865" y="131474"/>
                </a:lnTo>
                <a:lnTo>
                  <a:pt x="346472" y="112011"/>
                </a:lnTo>
                <a:lnTo>
                  <a:pt x="369887" y="94137"/>
                </a:lnTo>
                <a:lnTo>
                  <a:pt x="392906" y="78646"/>
                </a:lnTo>
                <a:lnTo>
                  <a:pt x="413940" y="64347"/>
                </a:lnTo>
                <a:lnTo>
                  <a:pt x="434181" y="51239"/>
                </a:lnTo>
                <a:lnTo>
                  <a:pt x="452040" y="40117"/>
                </a:lnTo>
                <a:lnTo>
                  <a:pt x="469106" y="30584"/>
                </a:lnTo>
                <a:lnTo>
                  <a:pt x="483791" y="22640"/>
                </a:lnTo>
                <a:lnTo>
                  <a:pt x="496491" y="15888"/>
                </a:lnTo>
                <a:lnTo>
                  <a:pt x="514747" y="6752"/>
                </a:lnTo>
                <a:lnTo>
                  <a:pt x="522685" y="3178"/>
                </a:lnTo>
                <a:lnTo>
                  <a:pt x="527447" y="1192"/>
                </a:lnTo>
                <a:lnTo>
                  <a:pt x="532606" y="397"/>
                </a:lnTo>
                <a:lnTo>
                  <a:pt x="537766" y="0"/>
                </a:lnTo>
                <a:close/>
              </a:path>
            </a:pathLst>
          </a:custGeom>
          <a:solidFill>
            <a:schemeClr val="bg1">
              <a:lumMod val="95000"/>
            </a:schemeClr>
          </a:solidFill>
          <a:ln>
            <a:noFill/>
          </a:ln>
        </p:spPr>
        <p:txBody>
          <a:bodyPr anchor="ctr">
            <a:scene3d>
              <a:camera prst="orthographicFront"/>
              <a:lightRig rig="threePt" dir="t"/>
            </a:scene3d>
            <a:sp3d>
              <a:contourClr>
                <a:srgbClr val="FFFFFF"/>
              </a:contourClr>
            </a:sp3d>
          </a:bodyPr>
          <a:lstStyle/>
          <a:p>
            <a:pPr algn="ctr">
              <a:defRPr/>
            </a:pPr>
            <a:endParaRPr lang="zh-CN" altLang="en-US" sz="3200">
              <a:solidFill>
                <a:srgbClr val="FFFFFF"/>
              </a:solidFill>
              <a:ea typeface="宋体" panose="02010600030101010101" pitchFamily="2" charset="-122"/>
            </a:endParaRPr>
          </a:p>
        </p:txBody>
      </p:sp>
      <p:sp>
        <p:nvSpPr>
          <p:cNvPr id="15" name="TextBox 13"/>
          <p:cNvSpPr txBox="1"/>
          <p:nvPr/>
        </p:nvSpPr>
        <p:spPr>
          <a:xfrm>
            <a:off x="6193124" y="1895437"/>
            <a:ext cx="4608512" cy="553998"/>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50000"/>
              </a:lnSpc>
            </a:pPr>
            <a:r>
              <a:rPr lang="zh-CN" altLang="en-US" sz="1200" dirty="0">
                <a:solidFill>
                  <a:schemeClr val="tx1"/>
                </a:solidFill>
              </a:rPr>
              <a:t>点击输入简要文字内容，文字内容需概括精炼，不用多余的文字修饰，言简意赅的说明分项内容</a:t>
            </a:r>
            <a:r>
              <a:rPr lang="en-US" altLang="zh-CN" sz="1200" dirty="0">
                <a:solidFill>
                  <a:schemeClr val="tx1"/>
                </a:solidFill>
              </a:rPr>
              <a:t>……</a:t>
            </a:r>
          </a:p>
        </p:txBody>
      </p:sp>
      <p:sp>
        <p:nvSpPr>
          <p:cNvPr id="16" name="椭圆 15"/>
          <p:cNvSpPr/>
          <p:nvPr/>
        </p:nvSpPr>
        <p:spPr>
          <a:xfrm>
            <a:off x="4563428" y="1973704"/>
            <a:ext cx="288032" cy="288032"/>
          </a:xfrm>
          <a:prstGeom prst="ellipse">
            <a:avLst/>
          </a:prstGeom>
          <a:solidFill>
            <a:srgbClr val="01A0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bg1">
                    <a:lumMod val="95000"/>
                  </a:schemeClr>
                </a:solidFill>
                <a:latin typeface="微软雅黑" panose="020B0503020204020204" pitchFamily="34" charset="-122"/>
                <a:ea typeface="微软雅黑" panose="020B0503020204020204" pitchFamily="34" charset="-122"/>
              </a:rPr>
              <a:t>1</a:t>
            </a:r>
            <a:endParaRPr lang="zh-CN" altLang="en-US" sz="1600" dirty="0">
              <a:solidFill>
                <a:schemeClr val="bg1">
                  <a:lumMod val="95000"/>
                </a:schemeClr>
              </a:solidFill>
              <a:latin typeface="微软雅黑" panose="020B0503020204020204" pitchFamily="34" charset="-122"/>
              <a:ea typeface="微软雅黑" panose="020B0503020204020204" pitchFamily="34" charset="-122"/>
            </a:endParaRPr>
          </a:p>
        </p:txBody>
      </p:sp>
      <p:cxnSp>
        <p:nvCxnSpPr>
          <p:cNvPr id="17" name="直接连接符 16"/>
          <p:cNvCxnSpPr/>
          <p:nvPr/>
        </p:nvCxnSpPr>
        <p:spPr>
          <a:xfrm>
            <a:off x="4851460" y="2117720"/>
            <a:ext cx="1056117" cy="0"/>
          </a:xfrm>
          <a:prstGeom prst="line">
            <a:avLst/>
          </a:prstGeom>
          <a:ln w="6350">
            <a:solidFill>
              <a:schemeClr val="tx1">
                <a:lumMod val="85000"/>
                <a:lumOff val="1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8" name="TextBox 16"/>
          <p:cNvSpPr txBox="1"/>
          <p:nvPr/>
        </p:nvSpPr>
        <p:spPr>
          <a:xfrm>
            <a:off x="6193124" y="2570129"/>
            <a:ext cx="4608512" cy="553998"/>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50000"/>
              </a:lnSpc>
            </a:pPr>
            <a:r>
              <a:rPr lang="zh-CN" altLang="en-US" sz="1200" dirty="0">
                <a:solidFill>
                  <a:schemeClr val="tx1"/>
                </a:solidFill>
              </a:rPr>
              <a:t>点击输入简要文字内容，文字内容需概括精炼，不用多余的文字修饰，言简意赅的说明分项内容</a:t>
            </a:r>
            <a:r>
              <a:rPr lang="en-US" altLang="zh-CN" sz="1200" dirty="0">
                <a:solidFill>
                  <a:schemeClr val="tx1"/>
                </a:solidFill>
              </a:rPr>
              <a:t>……</a:t>
            </a:r>
          </a:p>
        </p:txBody>
      </p:sp>
      <p:sp>
        <p:nvSpPr>
          <p:cNvPr id="19" name="椭圆 18"/>
          <p:cNvSpPr/>
          <p:nvPr/>
        </p:nvSpPr>
        <p:spPr>
          <a:xfrm>
            <a:off x="4563428" y="2648396"/>
            <a:ext cx="288032" cy="288032"/>
          </a:xfrm>
          <a:prstGeom prst="ellipse">
            <a:avLst/>
          </a:prstGeom>
          <a:solidFill>
            <a:srgbClr val="B200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bg1">
                    <a:lumMod val="95000"/>
                  </a:schemeClr>
                </a:solidFill>
                <a:latin typeface="微软雅黑" panose="020B0503020204020204" pitchFamily="34" charset="-122"/>
                <a:ea typeface="微软雅黑" panose="020B0503020204020204" pitchFamily="34" charset="-122"/>
              </a:rPr>
              <a:t>2</a:t>
            </a:r>
            <a:endParaRPr lang="zh-CN" altLang="en-US" sz="1600" dirty="0">
              <a:solidFill>
                <a:schemeClr val="bg1">
                  <a:lumMod val="95000"/>
                </a:schemeClr>
              </a:solidFill>
              <a:latin typeface="微软雅黑" panose="020B0503020204020204" pitchFamily="34" charset="-122"/>
              <a:ea typeface="微软雅黑" panose="020B0503020204020204" pitchFamily="34" charset="-122"/>
            </a:endParaRPr>
          </a:p>
        </p:txBody>
      </p:sp>
      <p:cxnSp>
        <p:nvCxnSpPr>
          <p:cNvPr id="20" name="直接连接符 19"/>
          <p:cNvCxnSpPr/>
          <p:nvPr/>
        </p:nvCxnSpPr>
        <p:spPr>
          <a:xfrm>
            <a:off x="4851460" y="2792412"/>
            <a:ext cx="1056117" cy="0"/>
          </a:xfrm>
          <a:prstGeom prst="line">
            <a:avLst/>
          </a:prstGeom>
          <a:ln w="6350">
            <a:solidFill>
              <a:schemeClr val="tx1">
                <a:lumMod val="85000"/>
                <a:lumOff val="1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21" name="TextBox 19"/>
          <p:cNvSpPr txBox="1"/>
          <p:nvPr/>
        </p:nvSpPr>
        <p:spPr>
          <a:xfrm>
            <a:off x="6193124" y="3242204"/>
            <a:ext cx="4608512" cy="553998"/>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50000"/>
              </a:lnSpc>
            </a:pPr>
            <a:r>
              <a:rPr lang="zh-CN" altLang="en-US" sz="1200" dirty="0">
                <a:solidFill>
                  <a:schemeClr val="tx1"/>
                </a:solidFill>
              </a:rPr>
              <a:t>点击输入简要文字内容，文字内容需概括精炼，不用多余的文字修饰，言简意赅的说明分项内容</a:t>
            </a:r>
            <a:r>
              <a:rPr lang="en-US" altLang="zh-CN" sz="1200" dirty="0">
                <a:solidFill>
                  <a:schemeClr val="tx1"/>
                </a:solidFill>
              </a:rPr>
              <a:t>……</a:t>
            </a:r>
          </a:p>
        </p:txBody>
      </p:sp>
      <p:sp>
        <p:nvSpPr>
          <p:cNvPr id="22" name="椭圆 21"/>
          <p:cNvSpPr/>
          <p:nvPr/>
        </p:nvSpPr>
        <p:spPr>
          <a:xfrm>
            <a:off x="4563428" y="3320471"/>
            <a:ext cx="288032" cy="288032"/>
          </a:xfrm>
          <a:prstGeom prst="ellipse">
            <a:avLst/>
          </a:prstGeom>
          <a:solidFill>
            <a:srgbClr val="759D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bg1">
                    <a:lumMod val="95000"/>
                  </a:schemeClr>
                </a:solidFill>
                <a:latin typeface="微软雅黑" panose="020B0503020204020204" pitchFamily="34" charset="-122"/>
                <a:ea typeface="微软雅黑" panose="020B0503020204020204" pitchFamily="34" charset="-122"/>
              </a:rPr>
              <a:t>3</a:t>
            </a:r>
            <a:endParaRPr lang="zh-CN" altLang="en-US" sz="1600" dirty="0">
              <a:solidFill>
                <a:schemeClr val="bg1">
                  <a:lumMod val="95000"/>
                </a:schemeClr>
              </a:solidFill>
              <a:latin typeface="微软雅黑" panose="020B0503020204020204" pitchFamily="34" charset="-122"/>
              <a:ea typeface="微软雅黑" panose="020B0503020204020204" pitchFamily="34" charset="-122"/>
            </a:endParaRPr>
          </a:p>
        </p:txBody>
      </p:sp>
      <p:cxnSp>
        <p:nvCxnSpPr>
          <p:cNvPr id="23" name="直接连接符 22"/>
          <p:cNvCxnSpPr/>
          <p:nvPr/>
        </p:nvCxnSpPr>
        <p:spPr>
          <a:xfrm>
            <a:off x="4851460" y="3464487"/>
            <a:ext cx="1056117" cy="0"/>
          </a:xfrm>
          <a:prstGeom prst="line">
            <a:avLst/>
          </a:prstGeom>
          <a:ln w="6350">
            <a:solidFill>
              <a:schemeClr val="tx1">
                <a:lumMod val="85000"/>
                <a:lumOff val="1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24" name="TextBox 22"/>
          <p:cNvSpPr txBox="1"/>
          <p:nvPr/>
        </p:nvSpPr>
        <p:spPr>
          <a:xfrm>
            <a:off x="6193124" y="3914278"/>
            <a:ext cx="4608512" cy="553998"/>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50000"/>
              </a:lnSpc>
            </a:pPr>
            <a:r>
              <a:rPr lang="zh-CN" altLang="en-US" sz="1200" dirty="0">
                <a:solidFill>
                  <a:schemeClr val="tx1"/>
                </a:solidFill>
              </a:rPr>
              <a:t>点击输入简要文字内容，文字内容需概括精炼，不用多余的文字修饰，言简意赅的说明分项内容</a:t>
            </a:r>
            <a:r>
              <a:rPr lang="en-US" altLang="zh-CN" sz="1200" dirty="0">
                <a:solidFill>
                  <a:schemeClr val="tx1"/>
                </a:solidFill>
              </a:rPr>
              <a:t>……</a:t>
            </a:r>
          </a:p>
        </p:txBody>
      </p:sp>
      <p:sp>
        <p:nvSpPr>
          <p:cNvPr id="25" name="椭圆 24"/>
          <p:cNvSpPr/>
          <p:nvPr/>
        </p:nvSpPr>
        <p:spPr>
          <a:xfrm>
            <a:off x="4563428" y="3992545"/>
            <a:ext cx="288032" cy="288032"/>
          </a:xfrm>
          <a:prstGeom prst="ellipse">
            <a:avLst/>
          </a:prstGeom>
          <a:solidFill>
            <a:srgbClr val="C85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bg1">
                    <a:lumMod val="95000"/>
                  </a:schemeClr>
                </a:solidFill>
                <a:latin typeface="微软雅黑" panose="020B0503020204020204" pitchFamily="34" charset="-122"/>
                <a:ea typeface="微软雅黑" panose="020B0503020204020204" pitchFamily="34" charset="-122"/>
              </a:rPr>
              <a:t>4</a:t>
            </a:r>
            <a:endParaRPr lang="zh-CN" altLang="en-US" sz="1600" dirty="0">
              <a:solidFill>
                <a:schemeClr val="bg1">
                  <a:lumMod val="95000"/>
                </a:schemeClr>
              </a:solidFill>
              <a:latin typeface="微软雅黑" panose="020B0503020204020204" pitchFamily="34" charset="-122"/>
              <a:ea typeface="微软雅黑" panose="020B0503020204020204" pitchFamily="34" charset="-122"/>
            </a:endParaRPr>
          </a:p>
        </p:txBody>
      </p:sp>
      <p:cxnSp>
        <p:nvCxnSpPr>
          <p:cNvPr id="26" name="直接连接符 25"/>
          <p:cNvCxnSpPr/>
          <p:nvPr/>
        </p:nvCxnSpPr>
        <p:spPr>
          <a:xfrm>
            <a:off x="4851460" y="4136561"/>
            <a:ext cx="1056117" cy="0"/>
          </a:xfrm>
          <a:prstGeom prst="line">
            <a:avLst/>
          </a:prstGeom>
          <a:ln w="6350">
            <a:solidFill>
              <a:schemeClr val="tx1">
                <a:lumMod val="85000"/>
                <a:lumOff val="1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27" name="TextBox 25"/>
          <p:cNvSpPr txBox="1"/>
          <p:nvPr/>
        </p:nvSpPr>
        <p:spPr>
          <a:xfrm>
            <a:off x="6193124" y="4586353"/>
            <a:ext cx="4608512" cy="553998"/>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50000"/>
              </a:lnSpc>
            </a:pPr>
            <a:r>
              <a:rPr lang="zh-CN" altLang="en-US" sz="1200" dirty="0">
                <a:solidFill>
                  <a:schemeClr val="tx1"/>
                </a:solidFill>
              </a:rPr>
              <a:t>点击输入简要文字内容，文字内容需概括精炼，不用多余的文字修饰，言简意赅的说明分项内容</a:t>
            </a:r>
            <a:r>
              <a:rPr lang="en-US" altLang="zh-CN" sz="1200" dirty="0">
                <a:solidFill>
                  <a:schemeClr val="tx1"/>
                </a:solidFill>
              </a:rPr>
              <a:t>……</a:t>
            </a:r>
          </a:p>
        </p:txBody>
      </p:sp>
      <p:sp>
        <p:nvSpPr>
          <p:cNvPr id="28" name="椭圆 27"/>
          <p:cNvSpPr/>
          <p:nvPr/>
        </p:nvSpPr>
        <p:spPr>
          <a:xfrm>
            <a:off x="4563428" y="4664620"/>
            <a:ext cx="288032" cy="288032"/>
          </a:xfrm>
          <a:prstGeom prst="ellipse">
            <a:avLst/>
          </a:prstGeom>
          <a:solidFill>
            <a:srgbClr val="01A0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bg1">
                    <a:lumMod val="95000"/>
                  </a:schemeClr>
                </a:solidFill>
                <a:latin typeface="微软雅黑" panose="020B0503020204020204" pitchFamily="34" charset="-122"/>
                <a:ea typeface="微软雅黑" panose="020B0503020204020204" pitchFamily="34" charset="-122"/>
              </a:rPr>
              <a:t>5</a:t>
            </a:r>
            <a:endParaRPr lang="zh-CN" altLang="en-US" sz="1600" dirty="0">
              <a:solidFill>
                <a:schemeClr val="bg1">
                  <a:lumMod val="95000"/>
                </a:schemeClr>
              </a:solidFill>
              <a:latin typeface="微软雅黑" panose="020B0503020204020204" pitchFamily="34" charset="-122"/>
              <a:ea typeface="微软雅黑" panose="020B0503020204020204" pitchFamily="34" charset="-122"/>
            </a:endParaRPr>
          </a:p>
        </p:txBody>
      </p:sp>
      <p:cxnSp>
        <p:nvCxnSpPr>
          <p:cNvPr id="29" name="直接连接符 28"/>
          <p:cNvCxnSpPr/>
          <p:nvPr/>
        </p:nvCxnSpPr>
        <p:spPr>
          <a:xfrm>
            <a:off x="4851460" y="4808636"/>
            <a:ext cx="1056117" cy="0"/>
          </a:xfrm>
          <a:prstGeom prst="line">
            <a:avLst/>
          </a:prstGeom>
          <a:ln w="6350">
            <a:solidFill>
              <a:schemeClr val="tx1">
                <a:lumMod val="85000"/>
                <a:lumOff val="1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30" name="TextBox 28"/>
          <p:cNvSpPr txBox="1"/>
          <p:nvPr/>
        </p:nvSpPr>
        <p:spPr>
          <a:xfrm>
            <a:off x="6193124" y="5258428"/>
            <a:ext cx="4608512" cy="553998"/>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50000"/>
              </a:lnSpc>
            </a:pPr>
            <a:r>
              <a:rPr lang="zh-CN" altLang="en-US" sz="1200" dirty="0">
                <a:solidFill>
                  <a:schemeClr val="tx1"/>
                </a:solidFill>
              </a:rPr>
              <a:t>点击输入简要文字内容，文字内容需概括精炼，不用多余的文字修饰，言简意赅的说明分项内容</a:t>
            </a:r>
            <a:r>
              <a:rPr lang="en-US" altLang="zh-CN" sz="1200" dirty="0">
                <a:solidFill>
                  <a:schemeClr val="tx1"/>
                </a:solidFill>
              </a:rPr>
              <a:t>……</a:t>
            </a:r>
          </a:p>
        </p:txBody>
      </p:sp>
      <p:sp>
        <p:nvSpPr>
          <p:cNvPr id="31" name="椭圆 30"/>
          <p:cNvSpPr/>
          <p:nvPr/>
        </p:nvSpPr>
        <p:spPr>
          <a:xfrm>
            <a:off x="4563428" y="5336695"/>
            <a:ext cx="288032" cy="288032"/>
          </a:xfrm>
          <a:prstGeom prst="ellipse">
            <a:avLst/>
          </a:prstGeom>
          <a:solidFill>
            <a:srgbClr val="B200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bg1">
                    <a:lumMod val="95000"/>
                  </a:schemeClr>
                </a:solidFill>
                <a:latin typeface="微软雅黑" panose="020B0503020204020204" pitchFamily="34" charset="-122"/>
                <a:ea typeface="微软雅黑" panose="020B0503020204020204" pitchFamily="34" charset="-122"/>
              </a:rPr>
              <a:t>6</a:t>
            </a:r>
            <a:endParaRPr lang="zh-CN" altLang="en-US" sz="1600" dirty="0">
              <a:solidFill>
                <a:schemeClr val="bg1">
                  <a:lumMod val="95000"/>
                </a:schemeClr>
              </a:solidFill>
              <a:latin typeface="微软雅黑" panose="020B0503020204020204" pitchFamily="34" charset="-122"/>
              <a:ea typeface="微软雅黑" panose="020B0503020204020204" pitchFamily="34" charset="-122"/>
            </a:endParaRPr>
          </a:p>
        </p:txBody>
      </p:sp>
      <p:cxnSp>
        <p:nvCxnSpPr>
          <p:cNvPr id="32" name="直接连接符 31"/>
          <p:cNvCxnSpPr/>
          <p:nvPr/>
        </p:nvCxnSpPr>
        <p:spPr>
          <a:xfrm>
            <a:off x="4851460" y="5480711"/>
            <a:ext cx="1056117" cy="0"/>
          </a:xfrm>
          <a:prstGeom prst="line">
            <a:avLst/>
          </a:prstGeom>
          <a:ln w="6350">
            <a:solidFill>
              <a:schemeClr val="tx1">
                <a:lumMod val="85000"/>
                <a:lumOff val="1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50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528"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p:cTn id="16" dur="500" fill="hold"/>
                                        <p:tgtEl>
                                          <p:spTgt spid="14"/>
                                        </p:tgtEl>
                                        <p:attrNameLst>
                                          <p:attrName>ppt_w</p:attrName>
                                        </p:attrNameLst>
                                      </p:cBhvr>
                                      <p:tavLst>
                                        <p:tav tm="0">
                                          <p:val>
                                            <p:fltVal val="0"/>
                                          </p:val>
                                        </p:tav>
                                        <p:tav tm="100000">
                                          <p:val>
                                            <p:strVal val="#ppt_w"/>
                                          </p:val>
                                        </p:tav>
                                      </p:tavLst>
                                    </p:anim>
                                    <p:anim calcmode="lin" valueType="num">
                                      <p:cBhvr>
                                        <p:cTn id="17" dur="500" fill="hold"/>
                                        <p:tgtEl>
                                          <p:spTgt spid="14"/>
                                        </p:tgtEl>
                                        <p:attrNameLst>
                                          <p:attrName>ppt_h</p:attrName>
                                        </p:attrNameLst>
                                      </p:cBhvr>
                                      <p:tavLst>
                                        <p:tav tm="0">
                                          <p:val>
                                            <p:fltVal val="0"/>
                                          </p:val>
                                        </p:tav>
                                        <p:tav tm="100000">
                                          <p:val>
                                            <p:strVal val="#ppt_h"/>
                                          </p:val>
                                        </p:tav>
                                      </p:tavLst>
                                    </p:anim>
                                    <p:animEffect transition="in" filter="fade">
                                      <p:cBhvr>
                                        <p:cTn id="18" dur="500"/>
                                        <p:tgtEl>
                                          <p:spTgt spid="14"/>
                                        </p:tgtEl>
                                      </p:cBhvr>
                                    </p:animEffect>
                                    <p:anim calcmode="lin" valueType="num">
                                      <p:cBhvr>
                                        <p:cTn id="19" dur="500" fill="hold"/>
                                        <p:tgtEl>
                                          <p:spTgt spid="14"/>
                                        </p:tgtEl>
                                        <p:attrNameLst>
                                          <p:attrName>ppt_x</p:attrName>
                                        </p:attrNameLst>
                                      </p:cBhvr>
                                      <p:tavLst>
                                        <p:tav tm="0">
                                          <p:val>
                                            <p:fltVal val="0.5"/>
                                          </p:val>
                                        </p:tav>
                                        <p:tav tm="100000">
                                          <p:val>
                                            <p:strVal val="#ppt_x"/>
                                          </p:val>
                                        </p:tav>
                                      </p:tavLst>
                                    </p:anim>
                                    <p:anim calcmode="lin" valueType="num">
                                      <p:cBhvr>
                                        <p:cTn id="20" dur="500" fill="hold"/>
                                        <p:tgtEl>
                                          <p:spTgt spid="14"/>
                                        </p:tgtEl>
                                        <p:attrNameLst>
                                          <p:attrName>ppt_y</p:attrName>
                                        </p:attrNameLst>
                                      </p:cBhvr>
                                      <p:tavLst>
                                        <p:tav tm="0">
                                          <p:val>
                                            <p:fltVal val="0.5"/>
                                          </p:val>
                                        </p:tav>
                                        <p:tav tm="100000">
                                          <p:val>
                                            <p:strVal val="#ppt_y"/>
                                          </p:val>
                                        </p:tav>
                                      </p:tavLst>
                                    </p:anim>
                                  </p:childTnLst>
                                </p:cTn>
                              </p:par>
                              <p:par>
                                <p:cTn id="21" presetID="53" presetClass="entr" presetSubtype="528" fill="hold" grpId="0" nodeType="withEffect">
                                  <p:stCondLst>
                                    <p:cond delay="250"/>
                                  </p:stCondLst>
                                  <p:childTnLst>
                                    <p:set>
                                      <p:cBhvr>
                                        <p:cTn id="22" dur="1" fill="hold">
                                          <p:stCondLst>
                                            <p:cond delay="0"/>
                                          </p:stCondLst>
                                        </p:cTn>
                                        <p:tgtEl>
                                          <p:spTgt spid="13"/>
                                        </p:tgtEl>
                                        <p:attrNameLst>
                                          <p:attrName>style.visibility</p:attrName>
                                        </p:attrNameLst>
                                      </p:cBhvr>
                                      <p:to>
                                        <p:strVal val="visible"/>
                                      </p:to>
                                    </p:set>
                                    <p:anim calcmode="lin" valueType="num">
                                      <p:cBhvr>
                                        <p:cTn id="23" dur="500" fill="hold"/>
                                        <p:tgtEl>
                                          <p:spTgt spid="13"/>
                                        </p:tgtEl>
                                        <p:attrNameLst>
                                          <p:attrName>ppt_w</p:attrName>
                                        </p:attrNameLst>
                                      </p:cBhvr>
                                      <p:tavLst>
                                        <p:tav tm="0">
                                          <p:val>
                                            <p:fltVal val="0"/>
                                          </p:val>
                                        </p:tav>
                                        <p:tav tm="100000">
                                          <p:val>
                                            <p:strVal val="#ppt_w"/>
                                          </p:val>
                                        </p:tav>
                                      </p:tavLst>
                                    </p:anim>
                                    <p:anim calcmode="lin" valueType="num">
                                      <p:cBhvr>
                                        <p:cTn id="24" dur="500" fill="hold"/>
                                        <p:tgtEl>
                                          <p:spTgt spid="13"/>
                                        </p:tgtEl>
                                        <p:attrNameLst>
                                          <p:attrName>ppt_h</p:attrName>
                                        </p:attrNameLst>
                                      </p:cBhvr>
                                      <p:tavLst>
                                        <p:tav tm="0">
                                          <p:val>
                                            <p:fltVal val="0"/>
                                          </p:val>
                                        </p:tav>
                                        <p:tav tm="100000">
                                          <p:val>
                                            <p:strVal val="#ppt_h"/>
                                          </p:val>
                                        </p:tav>
                                      </p:tavLst>
                                    </p:anim>
                                    <p:animEffect transition="in" filter="fade">
                                      <p:cBhvr>
                                        <p:cTn id="25" dur="500"/>
                                        <p:tgtEl>
                                          <p:spTgt spid="13"/>
                                        </p:tgtEl>
                                      </p:cBhvr>
                                    </p:animEffect>
                                    <p:anim calcmode="lin" valueType="num">
                                      <p:cBhvr>
                                        <p:cTn id="26" dur="500" fill="hold"/>
                                        <p:tgtEl>
                                          <p:spTgt spid="13"/>
                                        </p:tgtEl>
                                        <p:attrNameLst>
                                          <p:attrName>ppt_x</p:attrName>
                                        </p:attrNameLst>
                                      </p:cBhvr>
                                      <p:tavLst>
                                        <p:tav tm="0">
                                          <p:val>
                                            <p:fltVal val="0.5"/>
                                          </p:val>
                                        </p:tav>
                                        <p:tav tm="100000">
                                          <p:val>
                                            <p:strVal val="#ppt_x"/>
                                          </p:val>
                                        </p:tav>
                                      </p:tavLst>
                                    </p:anim>
                                    <p:anim calcmode="lin" valueType="num">
                                      <p:cBhvr>
                                        <p:cTn id="27" dur="500" fill="hold"/>
                                        <p:tgtEl>
                                          <p:spTgt spid="13"/>
                                        </p:tgtEl>
                                        <p:attrNameLst>
                                          <p:attrName>ppt_y</p:attrName>
                                        </p:attrNameLst>
                                      </p:cBhvr>
                                      <p:tavLst>
                                        <p:tav tm="0">
                                          <p:val>
                                            <p:fltVal val="0.5"/>
                                          </p:val>
                                        </p:tav>
                                        <p:tav tm="100000">
                                          <p:val>
                                            <p:strVal val="#ppt_y"/>
                                          </p:val>
                                        </p:tav>
                                      </p:tavLst>
                                    </p:anim>
                                  </p:childTnLst>
                                </p:cTn>
                              </p:par>
                            </p:childTnLst>
                          </p:cTn>
                        </p:par>
                        <p:par>
                          <p:cTn id="28" fill="hold">
                            <p:stCondLst>
                              <p:cond delay="1000"/>
                            </p:stCondLst>
                            <p:childTnLst>
                              <p:par>
                                <p:cTn id="29" presetID="10" presetClass="entr" presetSubtype="0"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par>
                                <p:cTn id="32" presetID="10" presetClass="entr" presetSubtype="0" fill="hold" grpId="0" nodeType="withEffect">
                                  <p:stCondLst>
                                    <p:cond delay="20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500"/>
                                        <p:tgtEl>
                                          <p:spTgt spid="19"/>
                                        </p:tgtEl>
                                      </p:cBhvr>
                                    </p:animEffect>
                                  </p:childTnLst>
                                </p:cTn>
                              </p:par>
                              <p:par>
                                <p:cTn id="35" presetID="10" presetClass="entr" presetSubtype="0" fill="hold" grpId="0" nodeType="withEffect">
                                  <p:stCondLst>
                                    <p:cond delay="40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500"/>
                                        <p:tgtEl>
                                          <p:spTgt spid="22"/>
                                        </p:tgtEl>
                                      </p:cBhvr>
                                    </p:animEffect>
                                  </p:childTnLst>
                                </p:cTn>
                              </p:par>
                              <p:par>
                                <p:cTn id="38" presetID="10" presetClass="entr" presetSubtype="0" fill="hold" grpId="0" nodeType="withEffect">
                                  <p:stCondLst>
                                    <p:cond delay="60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par>
                                <p:cTn id="41" presetID="10" presetClass="entr" presetSubtype="0" fill="hold" grpId="0" nodeType="withEffect">
                                  <p:stCondLst>
                                    <p:cond delay="800"/>
                                  </p:stCondLst>
                                  <p:childTnLst>
                                    <p:set>
                                      <p:cBhvr>
                                        <p:cTn id="42" dur="1" fill="hold">
                                          <p:stCondLst>
                                            <p:cond delay="0"/>
                                          </p:stCondLst>
                                        </p:cTn>
                                        <p:tgtEl>
                                          <p:spTgt spid="28"/>
                                        </p:tgtEl>
                                        <p:attrNameLst>
                                          <p:attrName>style.visibility</p:attrName>
                                        </p:attrNameLst>
                                      </p:cBhvr>
                                      <p:to>
                                        <p:strVal val="visible"/>
                                      </p:to>
                                    </p:set>
                                    <p:animEffect transition="in" filter="fade">
                                      <p:cBhvr>
                                        <p:cTn id="43" dur="500"/>
                                        <p:tgtEl>
                                          <p:spTgt spid="28"/>
                                        </p:tgtEl>
                                      </p:cBhvr>
                                    </p:animEffect>
                                  </p:childTnLst>
                                </p:cTn>
                              </p:par>
                              <p:par>
                                <p:cTn id="44" presetID="10" presetClass="entr" presetSubtype="0" fill="hold" grpId="0" nodeType="withEffect">
                                  <p:stCondLst>
                                    <p:cond delay="1000"/>
                                  </p:stCondLst>
                                  <p:childTnLst>
                                    <p:set>
                                      <p:cBhvr>
                                        <p:cTn id="45" dur="1" fill="hold">
                                          <p:stCondLst>
                                            <p:cond delay="0"/>
                                          </p:stCondLst>
                                        </p:cTn>
                                        <p:tgtEl>
                                          <p:spTgt spid="31"/>
                                        </p:tgtEl>
                                        <p:attrNameLst>
                                          <p:attrName>style.visibility</p:attrName>
                                        </p:attrNameLst>
                                      </p:cBhvr>
                                      <p:to>
                                        <p:strVal val="visible"/>
                                      </p:to>
                                    </p:set>
                                    <p:animEffect transition="in" filter="fade">
                                      <p:cBhvr>
                                        <p:cTn id="46" dur="500"/>
                                        <p:tgtEl>
                                          <p:spTgt spid="31"/>
                                        </p:tgtEl>
                                      </p:cBhvr>
                                    </p:animEffect>
                                  </p:childTnLst>
                                </p:cTn>
                              </p:par>
                            </p:childTnLst>
                          </p:cTn>
                        </p:par>
                        <p:par>
                          <p:cTn id="47" fill="hold">
                            <p:stCondLst>
                              <p:cond delay="1500"/>
                            </p:stCondLst>
                            <p:childTnLst>
                              <p:par>
                                <p:cTn id="48" presetID="22" presetClass="entr" presetSubtype="8" fill="hold" nodeType="after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wipe(left)">
                                      <p:cBhvr>
                                        <p:cTn id="50" dur="500"/>
                                        <p:tgtEl>
                                          <p:spTgt spid="17"/>
                                        </p:tgtEl>
                                      </p:cBhvr>
                                    </p:animEffect>
                                  </p:childTnLst>
                                </p:cTn>
                              </p:par>
                              <p:par>
                                <p:cTn id="51" presetID="22" presetClass="entr" presetSubtype="8" fill="hold" nodeType="withEffect">
                                  <p:stCondLst>
                                    <p:cond delay="200"/>
                                  </p:stCondLst>
                                  <p:childTnLst>
                                    <p:set>
                                      <p:cBhvr>
                                        <p:cTn id="52" dur="1" fill="hold">
                                          <p:stCondLst>
                                            <p:cond delay="0"/>
                                          </p:stCondLst>
                                        </p:cTn>
                                        <p:tgtEl>
                                          <p:spTgt spid="20"/>
                                        </p:tgtEl>
                                        <p:attrNameLst>
                                          <p:attrName>style.visibility</p:attrName>
                                        </p:attrNameLst>
                                      </p:cBhvr>
                                      <p:to>
                                        <p:strVal val="visible"/>
                                      </p:to>
                                    </p:set>
                                    <p:animEffect transition="in" filter="wipe(left)">
                                      <p:cBhvr>
                                        <p:cTn id="53" dur="500"/>
                                        <p:tgtEl>
                                          <p:spTgt spid="20"/>
                                        </p:tgtEl>
                                      </p:cBhvr>
                                    </p:animEffect>
                                  </p:childTnLst>
                                </p:cTn>
                              </p:par>
                              <p:par>
                                <p:cTn id="54" presetID="22" presetClass="entr" presetSubtype="8" fill="hold" nodeType="withEffect">
                                  <p:stCondLst>
                                    <p:cond delay="400"/>
                                  </p:stCondLst>
                                  <p:childTnLst>
                                    <p:set>
                                      <p:cBhvr>
                                        <p:cTn id="55" dur="1" fill="hold">
                                          <p:stCondLst>
                                            <p:cond delay="0"/>
                                          </p:stCondLst>
                                        </p:cTn>
                                        <p:tgtEl>
                                          <p:spTgt spid="23"/>
                                        </p:tgtEl>
                                        <p:attrNameLst>
                                          <p:attrName>style.visibility</p:attrName>
                                        </p:attrNameLst>
                                      </p:cBhvr>
                                      <p:to>
                                        <p:strVal val="visible"/>
                                      </p:to>
                                    </p:set>
                                    <p:animEffect transition="in" filter="wipe(left)">
                                      <p:cBhvr>
                                        <p:cTn id="56" dur="500"/>
                                        <p:tgtEl>
                                          <p:spTgt spid="23"/>
                                        </p:tgtEl>
                                      </p:cBhvr>
                                    </p:animEffect>
                                  </p:childTnLst>
                                </p:cTn>
                              </p:par>
                              <p:par>
                                <p:cTn id="57" presetID="22" presetClass="entr" presetSubtype="8" fill="hold" nodeType="withEffect">
                                  <p:stCondLst>
                                    <p:cond delay="600"/>
                                  </p:stCondLst>
                                  <p:childTnLst>
                                    <p:set>
                                      <p:cBhvr>
                                        <p:cTn id="58" dur="1" fill="hold">
                                          <p:stCondLst>
                                            <p:cond delay="0"/>
                                          </p:stCondLst>
                                        </p:cTn>
                                        <p:tgtEl>
                                          <p:spTgt spid="26"/>
                                        </p:tgtEl>
                                        <p:attrNameLst>
                                          <p:attrName>style.visibility</p:attrName>
                                        </p:attrNameLst>
                                      </p:cBhvr>
                                      <p:to>
                                        <p:strVal val="visible"/>
                                      </p:to>
                                    </p:set>
                                    <p:animEffect transition="in" filter="wipe(left)">
                                      <p:cBhvr>
                                        <p:cTn id="59" dur="500"/>
                                        <p:tgtEl>
                                          <p:spTgt spid="26"/>
                                        </p:tgtEl>
                                      </p:cBhvr>
                                    </p:animEffect>
                                  </p:childTnLst>
                                </p:cTn>
                              </p:par>
                              <p:par>
                                <p:cTn id="60" presetID="22" presetClass="entr" presetSubtype="8" fill="hold" nodeType="withEffect">
                                  <p:stCondLst>
                                    <p:cond delay="800"/>
                                  </p:stCondLst>
                                  <p:childTnLst>
                                    <p:set>
                                      <p:cBhvr>
                                        <p:cTn id="61" dur="1" fill="hold">
                                          <p:stCondLst>
                                            <p:cond delay="0"/>
                                          </p:stCondLst>
                                        </p:cTn>
                                        <p:tgtEl>
                                          <p:spTgt spid="29"/>
                                        </p:tgtEl>
                                        <p:attrNameLst>
                                          <p:attrName>style.visibility</p:attrName>
                                        </p:attrNameLst>
                                      </p:cBhvr>
                                      <p:to>
                                        <p:strVal val="visible"/>
                                      </p:to>
                                    </p:set>
                                    <p:animEffect transition="in" filter="wipe(left)">
                                      <p:cBhvr>
                                        <p:cTn id="62" dur="500"/>
                                        <p:tgtEl>
                                          <p:spTgt spid="29"/>
                                        </p:tgtEl>
                                      </p:cBhvr>
                                    </p:animEffect>
                                  </p:childTnLst>
                                </p:cTn>
                              </p:par>
                              <p:par>
                                <p:cTn id="63" presetID="22" presetClass="entr" presetSubtype="8" fill="hold" nodeType="withEffect">
                                  <p:stCondLst>
                                    <p:cond delay="1000"/>
                                  </p:stCondLst>
                                  <p:childTnLst>
                                    <p:set>
                                      <p:cBhvr>
                                        <p:cTn id="64" dur="1" fill="hold">
                                          <p:stCondLst>
                                            <p:cond delay="0"/>
                                          </p:stCondLst>
                                        </p:cTn>
                                        <p:tgtEl>
                                          <p:spTgt spid="32"/>
                                        </p:tgtEl>
                                        <p:attrNameLst>
                                          <p:attrName>style.visibility</p:attrName>
                                        </p:attrNameLst>
                                      </p:cBhvr>
                                      <p:to>
                                        <p:strVal val="visible"/>
                                      </p:to>
                                    </p:set>
                                    <p:animEffect transition="in" filter="wipe(left)">
                                      <p:cBhvr>
                                        <p:cTn id="65" dur="500"/>
                                        <p:tgtEl>
                                          <p:spTgt spid="32"/>
                                        </p:tgtEl>
                                      </p:cBhvr>
                                    </p:animEffect>
                                  </p:childTnLst>
                                </p:cTn>
                              </p:par>
                            </p:childTnLst>
                          </p:cTn>
                        </p:par>
                        <p:par>
                          <p:cTn id="66" fill="hold">
                            <p:stCondLst>
                              <p:cond delay="2000"/>
                            </p:stCondLst>
                            <p:childTnLst>
                              <p:par>
                                <p:cTn id="67" presetID="22" presetClass="entr" presetSubtype="8" fill="hold" grpId="0" nodeType="afterEffect">
                                  <p:stCondLst>
                                    <p:cond delay="0"/>
                                  </p:stCondLst>
                                  <p:childTnLst>
                                    <p:set>
                                      <p:cBhvr>
                                        <p:cTn id="68" dur="1" fill="hold">
                                          <p:stCondLst>
                                            <p:cond delay="0"/>
                                          </p:stCondLst>
                                        </p:cTn>
                                        <p:tgtEl>
                                          <p:spTgt spid="15"/>
                                        </p:tgtEl>
                                        <p:attrNameLst>
                                          <p:attrName>style.visibility</p:attrName>
                                        </p:attrNameLst>
                                      </p:cBhvr>
                                      <p:to>
                                        <p:strVal val="visible"/>
                                      </p:to>
                                    </p:set>
                                    <p:animEffect transition="in" filter="wipe(left)">
                                      <p:cBhvr>
                                        <p:cTn id="69" dur="500"/>
                                        <p:tgtEl>
                                          <p:spTgt spid="15"/>
                                        </p:tgtEl>
                                      </p:cBhvr>
                                    </p:animEffect>
                                  </p:childTnLst>
                                </p:cTn>
                              </p:par>
                              <p:par>
                                <p:cTn id="70" presetID="22" presetClass="entr" presetSubtype="8" fill="hold" grpId="0" nodeType="withEffect">
                                  <p:stCondLst>
                                    <p:cond delay="200"/>
                                  </p:stCondLst>
                                  <p:childTnLst>
                                    <p:set>
                                      <p:cBhvr>
                                        <p:cTn id="71" dur="1" fill="hold">
                                          <p:stCondLst>
                                            <p:cond delay="0"/>
                                          </p:stCondLst>
                                        </p:cTn>
                                        <p:tgtEl>
                                          <p:spTgt spid="18"/>
                                        </p:tgtEl>
                                        <p:attrNameLst>
                                          <p:attrName>style.visibility</p:attrName>
                                        </p:attrNameLst>
                                      </p:cBhvr>
                                      <p:to>
                                        <p:strVal val="visible"/>
                                      </p:to>
                                    </p:set>
                                    <p:animEffect transition="in" filter="wipe(left)">
                                      <p:cBhvr>
                                        <p:cTn id="72" dur="500"/>
                                        <p:tgtEl>
                                          <p:spTgt spid="18"/>
                                        </p:tgtEl>
                                      </p:cBhvr>
                                    </p:animEffect>
                                  </p:childTnLst>
                                </p:cTn>
                              </p:par>
                              <p:par>
                                <p:cTn id="73" presetID="22" presetClass="entr" presetSubtype="8" fill="hold" grpId="0" nodeType="withEffect">
                                  <p:stCondLst>
                                    <p:cond delay="400"/>
                                  </p:stCondLst>
                                  <p:childTnLst>
                                    <p:set>
                                      <p:cBhvr>
                                        <p:cTn id="74" dur="1" fill="hold">
                                          <p:stCondLst>
                                            <p:cond delay="0"/>
                                          </p:stCondLst>
                                        </p:cTn>
                                        <p:tgtEl>
                                          <p:spTgt spid="21"/>
                                        </p:tgtEl>
                                        <p:attrNameLst>
                                          <p:attrName>style.visibility</p:attrName>
                                        </p:attrNameLst>
                                      </p:cBhvr>
                                      <p:to>
                                        <p:strVal val="visible"/>
                                      </p:to>
                                    </p:set>
                                    <p:animEffect transition="in" filter="wipe(left)">
                                      <p:cBhvr>
                                        <p:cTn id="75" dur="500"/>
                                        <p:tgtEl>
                                          <p:spTgt spid="21"/>
                                        </p:tgtEl>
                                      </p:cBhvr>
                                    </p:animEffect>
                                  </p:childTnLst>
                                </p:cTn>
                              </p:par>
                              <p:par>
                                <p:cTn id="76" presetID="22" presetClass="entr" presetSubtype="8" fill="hold" grpId="0" nodeType="withEffect">
                                  <p:stCondLst>
                                    <p:cond delay="600"/>
                                  </p:stCondLst>
                                  <p:childTnLst>
                                    <p:set>
                                      <p:cBhvr>
                                        <p:cTn id="77" dur="1" fill="hold">
                                          <p:stCondLst>
                                            <p:cond delay="0"/>
                                          </p:stCondLst>
                                        </p:cTn>
                                        <p:tgtEl>
                                          <p:spTgt spid="24"/>
                                        </p:tgtEl>
                                        <p:attrNameLst>
                                          <p:attrName>style.visibility</p:attrName>
                                        </p:attrNameLst>
                                      </p:cBhvr>
                                      <p:to>
                                        <p:strVal val="visible"/>
                                      </p:to>
                                    </p:set>
                                    <p:animEffect transition="in" filter="wipe(left)">
                                      <p:cBhvr>
                                        <p:cTn id="78" dur="500"/>
                                        <p:tgtEl>
                                          <p:spTgt spid="24"/>
                                        </p:tgtEl>
                                      </p:cBhvr>
                                    </p:animEffect>
                                  </p:childTnLst>
                                </p:cTn>
                              </p:par>
                              <p:par>
                                <p:cTn id="79" presetID="22" presetClass="entr" presetSubtype="8" fill="hold" grpId="0" nodeType="withEffect">
                                  <p:stCondLst>
                                    <p:cond delay="800"/>
                                  </p:stCondLst>
                                  <p:childTnLst>
                                    <p:set>
                                      <p:cBhvr>
                                        <p:cTn id="80" dur="1" fill="hold">
                                          <p:stCondLst>
                                            <p:cond delay="0"/>
                                          </p:stCondLst>
                                        </p:cTn>
                                        <p:tgtEl>
                                          <p:spTgt spid="27"/>
                                        </p:tgtEl>
                                        <p:attrNameLst>
                                          <p:attrName>style.visibility</p:attrName>
                                        </p:attrNameLst>
                                      </p:cBhvr>
                                      <p:to>
                                        <p:strVal val="visible"/>
                                      </p:to>
                                    </p:set>
                                    <p:animEffect transition="in" filter="wipe(left)">
                                      <p:cBhvr>
                                        <p:cTn id="81" dur="500"/>
                                        <p:tgtEl>
                                          <p:spTgt spid="27"/>
                                        </p:tgtEl>
                                      </p:cBhvr>
                                    </p:animEffect>
                                  </p:childTnLst>
                                </p:cTn>
                              </p:par>
                              <p:par>
                                <p:cTn id="82" presetID="22" presetClass="entr" presetSubtype="8" fill="hold" grpId="0" nodeType="withEffect">
                                  <p:stCondLst>
                                    <p:cond delay="1000"/>
                                  </p:stCondLst>
                                  <p:childTnLst>
                                    <p:set>
                                      <p:cBhvr>
                                        <p:cTn id="83" dur="1" fill="hold">
                                          <p:stCondLst>
                                            <p:cond delay="0"/>
                                          </p:stCondLst>
                                        </p:cTn>
                                        <p:tgtEl>
                                          <p:spTgt spid="30"/>
                                        </p:tgtEl>
                                        <p:attrNameLst>
                                          <p:attrName>style.visibility</p:attrName>
                                        </p:attrNameLst>
                                      </p:cBhvr>
                                      <p:to>
                                        <p:strVal val="visible"/>
                                      </p:to>
                                    </p:set>
                                    <p:animEffect transition="in" filter="wipe(left)">
                                      <p:cBhvr>
                                        <p:cTn id="84"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animBg="1"/>
      <p:bldP spid="15" grpId="0"/>
      <p:bldP spid="16" grpId="0" animBg="1"/>
      <p:bldP spid="18" grpId="0"/>
      <p:bldP spid="19" grpId="0" animBg="1"/>
      <p:bldP spid="21" grpId="0"/>
      <p:bldP spid="22" grpId="0" animBg="1"/>
      <p:bldP spid="24" grpId="0"/>
      <p:bldP spid="25" grpId="0" animBg="1"/>
      <p:bldP spid="27" grpId="0"/>
      <p:bldP spid="28" grpId="0" animBg="1"/>
      <p:bldP spid="30" grpId="0"/>
      <p:bldP spid="31"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4"/>
          <p:cNvSpPr txBox="1"/>
          <p:nvPr/>
        </p:nvSpPr>
        <p:spPr>
          <a:xfrm>
            <a:off x="913009" y="517895"/>
            <a:ext cx="7412844" cy="406144"/>
          </a:xfrm>
          <a:prstGeom prst="rect">
            <a:avLst/>
          </a:prstGeom>
        </p:spPr>
        <p:txBody>
          <a:bodyPr vert="horz" lIns="91440" tIns="45720" rIns="91440" bIns="45720" rtlCol="0" anchor="ctr">
            <a:noAutofit/>
          </a:bodyPr>
          <a:lstStyle>
            <a:defPPr>
              <a:defRPr lang="zh-CN"/>
            </a:defPPr>
            <a:lvl1pPr defTabSz="914400">
              <a:spcBef>
                <a:spcPct val="0"/>
              </a:spcBef>
              <a:buNone/>
              <a:defRPr sz="2800" b="1">
                <a:solidFill>
                  <a:srgbClr val="2C3637"/>
                </a:solidFill>
                <a:latin typeface="微软雅黑" panose="020B0503020204020204" pitchFamily="34" charset="-122"/>
                <a:ea typeface="微软雅黑" panose="020B0503020204020204" pitchFamily="34" charset="-122"/>
                <a:cs typeface="+mj-cs"/>
              </a:defRPr>
            </a:lvl1pPr>
          </a:lstStyle>
          <a:p>
            <a:r>
              <a:rPr lang="zh-CN" altLang="en-US" dirty="0">
                <a:solidFill>
                  <a:schemeClr val="bg1">
                    <a:lumMod val="95000"/>
                  </a:schemeClr>
                </a:solidFill>
              </a:rPr>
              <a:t>市场拓展计划  </a:t>
            </a:r>
            <a:r>
              <a:rPr lang="en-US" altLang="zh-CN" dirty="0">
                <a:solidFill>
                  <a:schemeClr val="bg1">
                    <a:lumMod val="95000"/>
                  </a:schemeClr>
                </a:solidFill>
              </a:rPr>
              <a:t>|  </a:t>
            </a:r>
            <a:r>
              <a:rPr lang="en-US" altLang="zh-CN" sz="2000" dirty="0">
                <a:solidFill>
                  <a:schemeClr val="bg1">
                    <a:lumMod val="95000"/>
                  </a:schemeClr>
                </a:solidFill>
              </a:rPr>
              <a:t>MARKET DEVELOPMENT PLAN</a:t>
            </a:r>
            <a:endParaRPr lang="zh-CN" altLang="en-US" sz="2000" dirty="0">
              <a:solidFill>
                <a:schemeClr val="bg1">
                  <a:lumMod val="95000"/>
                </a:schemeClr>
              </a:solidFill>
            </a:endParaRPr>
          </a:p>
        </p:txBody>
      </p:sp>
      <p:grpSp>
        <p:nvGrpSpPr>
          <p:cNvPr id="3" name="组合 2"/>
          <p:cNvGrpSpPr/>
          <p:nvPr/>
        </p:nvGrpSpPr>
        <p:grpSpPr>
          <a:xfrm>
            <a:off x="562057" y="563191"/>
            <a:ext cx="288032" cy="288032"/>
            <a:chOff x="624979" y="908720"/>
            <a:chExt cx="288032" cy="288032"/>
          </a:xfrm>
        </p:grpSpPr>
        <p:cxnSp>
          <p:nvCxnSpPr>
            <p:cNvPr id="4" name="直接连接符 3"/>
            <p:cNvCxnSpPr/>
            <p:nvPr/>
          </p:nvCxnSpPr>
          <p:spPr>
            <a:xfrm>
              <a:off x="624979" y="1196752"/>
              <a:ext cx="288032" cy="0"/>
            </a:xfrm>
            <a:prstGeom prst="line">
              <a:avLst/>
            </a:prstGeom>
            <a:ln>
              <a:solidFill>
                <a:srgbClr val="F9F9F9"/>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V="1">
              <a:off x="911622" y="908720"/>
              <a:ext cx="0" cy="288032"/>
            </a:xfrm>
            <a:prstGeom prst="line">
              <a:avLst/>
            </a:prstGeom>
            <a:ln>
              <a:solidFill>
                <a:srgbClr val="F9F9F9"/>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flipV="1">
              <a:off x="696987" y="980728"/>
              <a:ext cx="216024" cy="216024"/>
            </a:xfrm>
            <a:prstGeom prst="line">
              <a:avLst/>
            </a:prstGeom>
            <a:ln>
              <a:solidFill>
                <a:srgbClr val="F9F9F9"/>
              </a:solidFill>
            </a:ln>
          </p:spPr>
          <p:style>
            <a:lnRef idx="1">
              <a:schemeClr val="accent1"/>
            </a:lnRef>
            <a:fillRef idx="0">
              <a:schemeClr val="accent1"/>
            </a:fillRef>
            <a:effectRef idx="0">
              <a:schemeClr val="accent1"/>
            </a:effectRef>
            <a:fontRef idx="minor">
              <a:schemeClr val="tx1"/>
            </a:fontRef>
          </p:style>
        </p:cxnSp>
      </p:grpSp>
      <p:sp>
        <p:nvSpPr>
          <p:cNvPr id="7" name="任意多边形 78"/>
          <p:cNvSpPr/>
          <p:nvPr/>
        </p:nvSpPr>
        <p:spPr bwMode="auto">
          <a:xfrm>
            <a:off x="5086718" y="2643918"/>
            <a:ext cx="2018564" cy="3359089"/>
          </a:xfrm>
          <a:custGeom>
            <a:avLst/>
            <a:gdLst>
              <a:gd name="connsiteX0" fmla="*/ 1332707 w 4121150"/>
              <a:gd name="connsiteY0" fmla="*/ 6237288 h 6858001"/>
              <a:gd name="connsiteX1" fmla="*/ 1925639 w 4121150"/>
              <a:gd name="connsiteY1" fmla="*/ 6237288 h 6858001"/>
              <a:gd name="connsiteX2" fmla="*/ 2195514 w 4121150"/>
              <a:gd name="connsiteY2" fmla="*/ 6237288 h 6858001"/>
              <a:gd name="connsiteX3" fmla="*/ 2788445 w 4121150"/>
              <a:gd name="connsiteY3" fmla="*/ 6237288 h 6858001"/>
              <a:gd name="connsiteX4" fmla="*/ 2808289 w 4121150"/>
              <a:gd name="connsiteY4" fmla="*/ 6238874 h 6858001"/>
              <a:gd name="connsiteX5" fmla="*/ 2828132 w 4121150"/>
              <a:gd name="connsiteY5" fmla="*/ 6241252 h 6858001"/>
              <a:gd name="connsiteX6" fmla="*/ 2847182 w 4121150"/>
              <a:gd name="connsiteY6" fmla="*/ 6246008 h 6858001"/>
              <a:gd name="connsiteX7" fmla="*/ 2865439 w 4121150"/>
              <a:gd name="connsiteY7" fmla="*/ 6253143 h 6858001"/>
              <a:gd name="connsiteX8" fmla="*/ 2882901 w 4121150"/>
              <a:gd name="connsiteY8" fmla="*/ 6261863 h 6858001"/>
              <a:gd name="connsiteX9" fmla="*/ 2899570 w 4121150"/>
              <a:gd name="connsiteY9" fmla="*/ 6270583 h 6858001"/>
              <a:gd name="connsiteX10" fmla="*/ 2914651 w 4121150"/>
              <a:gd name="connsiteY10" fmla="*/ 6282474 h 6858001"/>
              <a:gd name="connsiteX11" fmla="*/ 2928939 w 4121150"/>
              <a:gd name="connsiteY11" fmla="*/ 6295951 h 6858001"/>
              <a:gd name="connsiteX12" fmla="*/ 2941639 w 4121150"/>
              <a:gd name="connsiteY12" fmla="*/ 6309427 h 6858001"/>
              <a:gd name="connsiteX13" fmla="*/ 2952751 w 4121150"/>
              <a:gd name="connsiteY13" fmla="*/ 6325282 h 6858001"/>
              <a:gd name="connsiteX14" fmla="*/ 2963864 w 4121150"/>
              <a:gd name="connsiteY14" fmla="*/ 6341930 h 6858001"/>
              <a:gd name="connsiteX15" fmla="*/ 2971801 w 4121150"/>
              <a:gd name="connsiteY15" fmla="*/ 6358577 h 6858001"/>
              <a:gd name="connsiteX16" fmla="*/ 2978151 w 4121150"/>
              <a:gd name="connsiteY16" fmla="*/ 6377603 h 6858001"/>
              <a:gd name="connsiteX17" fmla="*/ 2983707 w 4121150"/>
              <a:gd name="connsiteY17" fmla="*/ 6396628 h 6858001"/>
              <a:gd name="connsiteX18" fmla="*/ 2986882 w 4121150"/>
              <a:gd name="connsiteY18" fmla="*/ 6416447 h 6858001"/>
              <a:gd name="connsiteX19" fmla="*/ 2987676 w 4121150"/>
              <a:gd name="connsiteY19" fmla="*/ 6436265 h 6858001"/>
              <a:gd name="connsiteX20" fmla="*/ 2986882 w 4121150"/>
              <a:gd name="connsiteY20" fmla="*/ 6456084 h 6858001"/>
              <a:gd name="connsiteX21" fmla="*/ 2983707 w 4121150"/>
              <a:gd name="connsiteY21" fmla="*/ 6475902 h 6858001"/>
              <a:gd name="connsiteX22" fmla="*/ 2978151 w 4121150"/>
              <a:gd name="connsiteY22" fmla="*/ 6494928 h 6858001"/>
              <a:gd name="connsiteX23" fmla="*/ 2971801 w 4121150"/>
              <a:gd name="connsiteY23" fmla="*/ 6513953 h 6858001"/>
              <a:gd name="connsiteX24" fmla="*/ 2963864 w 4121150"/>
              <a:gd name="connsiteY24" fmla="*/ 6531394 h 6858001"/>
              <a:gd name="connsiteX25" fmla="*/ 2952751 w 4121150"/>
              <a:gd name="connsiteY25" fmla="*/ 6547248 h 6858001"/>
              <a:gd name="connsiteX26" fmla="*/ 2941639 w 4121150"/>
              <a:gd name="connsiteY26" fmla="*/ 6563103 h 6858001"/>
              <a:gd name="connsiteX27" fmla="*/ 2928939 w 4121150"/>
              <a:gd name="connsiteY27" fmla="*/ 6576580 h 6858001"/>
              <a:gd name="connsiteX28" fmla="*/ 2914651 w 4121150"/>
              <a:gd name="connsiteY28" fmla="*/ 6590056 h 6858001"/>
              <a:gd name="connsiteX29" fmla="*/ 2899570 w 4121150"/>
              <a:gd name="connsiteY29" fmla="*/ 6601947 h 6858001"/>
              <a:gd name="connsiteX30" fmla="*/ 2882901 w 4121150"/>
              <a:gd name="connsiteY30" fmla="*/ 6610667 h 6858001"/>
              <a:gd name="connsiteX31" fmla="*/ 2865439 w 4121150"/>
              <a:gd name="connsiteY31" fmla="*/ 6619387 h 6858001"/>
              <a:gd name="connsiteX32" fmla="*/ 2847182 w 4121150"/>
              <a:gd name="connsiteY32" fmla="*/ 6626522 h 6858001"/>
              <a:gd name="connsiteX33" fmla="*/ 2828132 w 4121150"/>
              <a:gd name="connsiteY33" fmla="*/ 6631278 h 6858001"/>
              <a:gd name="connsiteX34" fmla="*/ 2808289 w 4121150"/>
              <a:gd name="connsiteY34" fmla="*/ 6634449 h 6858001"/>
              <a:gd name="connsiteX35" fmla="*/ 2788445 w 4121150"/>
              <a:gd name="connsiteY35" fmla="*/ 6635242 h 6858001"/>
              <a:gd name="connsiteX36" fmla="*/ 2449514 w 4121150"/>
              <a:gd name="connsiteY36" fmla="*/ 6635242 h 6858001"/>
              <a:gd name="connsiteX37" fmla="*/ 2444751 w 4121150"/>
              <a:gd name="connsiteY37" fmla="*/ 6658232 h 6858001"/>
              <a:gd name="connsiteX38" fmla="*/ 2438401 w 4121150"/>
              <a:gd name="connsiteY38" fmla="*/ 6681221 h 6858001"/>
              <a:gd name="connsiteX39" fmla="*/ 2430464 w 4121150"/>
              <a:gd name="connsiteY39" fmla="*/ 6701832 h 6858001"/>
              <a:gd name="connsiteX40" fmla="*/ 2420939 w 4121150"/>
              <a:gd name="connsiteY40" fmla="*/ 6723236 h 6858001"/>
              <a:gd name="connsiteX41" fmla="*/ 2409032 w 4121150"/>
              <a:gd name="connsiteY41" fmla="*/ 6741469 h 6858001"/>
              <a:gd name="connsiteX42" fmla="*/ 2395539 w 4121150"/>
              <a:gd name="connsiteY42" fmla="*/ 6760495 h 6858001"/>
              <a:gd name="connsiteX43" fmla="*/ 2381251 w 4121150"/>
              <a:gd name="connsiteY43" fmla="*/ 6777142 h 6858001"/>
              <a:gd name="connsiteX44" fmla="*/ 2364582 w 4121150"/>
              <a:gd name="connsiteY44" fmla="*/ 6792997 h 6858001"/>
              <a:gd name="connsiteX45" fmla="*/ 2346326 w 4121150"/>
              <a:gd name="connsiteY45" fmla="*/ 6808059 h 6858001"/>
              <a:gd name="connsiteX46" fmla="*/ 2328070 w 4121150"/>
              <a:gd name="connsiteY46" fmla="*/ 6819950 h 6858001"/>
              <a:gd name="connsiteX47" fmla="*/ 2307432 w 4121150"/>
              <a:gd name="connsiteY47" fmla="*/ 6831048 h 6858001"/>
              <a:gd name="connsiteX48" fmla="*/ 2286795 w 4121150"/>
              <a:gd name="connsiteY48" fmla="*/ 6840561 h 6858001"/>
              <a:gd name="connsiteX49" fmla="*/ 2266157 w 4121150"/>
              <a:gd name="connsiteY49" fmla="*/ 6847696 h 6858001"/>
              <a:gd name="connsiteX50" fmla="*/ 2243139 w 4121150"/>
              <a:gd name="connsiteY50" fmla="*/ 6852452 h 6858001"/>
              <a:gd name="connsiteX51" fmla="*/ 2220120 w 4121150"/>
              <a:gd name="connsiteY51" fmla="*/ 6857208 h 6858001"/>
              <a:gd name="connsiteX52" fmla="*/ 2195514 w 4121150"/>
              <a:gd name="connsiteY52" fmla="*/ 6858001 h 6858001"/>
              <a:gd name="connsiteX53" fmla="*/ 1925639 w 4121150"/>
              <a:gd name="connsiteY53" fmla="*/ 6858001 h 6858001"/>
              <a:gd name="connsiteX54" fmla="*/ 1901032 w 4121150"/>
              <a:gd name="connsiteY54" fmla="*/ 6857208 h 6858001"/>
              <a:gd name="connsiteX55" fmla="*/ 1878014 w 4121150"/>
              <a:gd name="connsiteY55" fmla="*/ 6852452 h 6858001"/>
              <a:gd name="connsiteX56" fmla="*/ 1854995 w 4121150"/>
              <a:gd name="connsiteY56" fmla="*/ 6847696 h 6858001"/>
              <a:gd name="connsiteX57" fmla="*/ 1834357 w 4121150"/>
              <a:gd name="connsiteY57" fmla="*/ 6840561 h 6858001"/>
              <a:gd name="connsiteX58" fmla="*/ 1813720 w 4121150"/>
              <a:gd name="connsiteY58" fmla="*/ 6831048 h 6858001"/>
              <a:gd name="connsiteX59" fmla="*/ 1793082 w 4121150"/>
              <a:gd name="connsiteY59" fmla="*/ 6819950 h 6858001"/>
              <a:gd name="connsiteX60" fmla="*/ 1774826 w 4121150"/>
              <a:gd name="connsiteY60" fmla="*/ 6808059 h 6858001"/>
              <a:gd name="connsiteX61" fmla="*/ 1756570 w 4121150"/>
              <a:gd name="connsiteY61" fmla="*/ 6792997 h 6858001"/>
              <a:gd name="connsiteX62" fmla="*/ 1739901 w 4121150"/>
              <a:gd name="connsiteY62" fmla="*/ 6777142 h 6858001"/>
              <a:gd name="connsiteX63" fmla="*/ 1725614 w 4121150"/>
              <a:gd name="connsiteY63" fmla="*/ 6760495 h 6858001"/>
              <a:gd name="connsiteX64" fmla="*/ 1712120 w 4121150"/>
              <a:gd name="connsiteY64" fmla="*/ 6741469 h 6858001"/>
              <a:gd name="connsiteX65" fmla="*/ 1700214 w 4121150"/>
              <a:gd name="connsiteY65" fmla="*/ 6723236 h 6858001"/>
              <a:gd name="connsiteX66" fmla="*/ 1690689 w 4121150"/>
              <a:gd name="connsiteY66" fmla="*/ 6701832 h 6858001"/>
              <a:gd name="connsiteX67" fmla="*/ 1682751 w 4121150"/>
              <a:gd name="connsiteY67" fmla="*/ 6681221 h 6858001"/>
              <a:gd name="connsiteX68" fmla="*/ 1676401 w 4121150"/>
              <a:gd name="connsiteY68" fmla="*/ 6658232 h 6858001"/>
              <a:gd name="connsiteX69" fmla="*/ 1671639 w 4121150"/>
              <a:gd name="connsiteY69" fmla="*/ 6635242 h 6858001"/>
              <a:gd name="connsiteX70" fmla="*/ 1332707 w 4121150"/>
              <a:gd name="connsiteY70" fmla="*/ 6635242 h 6858001"/>
              <a:gd name="connsiteX71" fmla="*/ 1312864 w 4121150"/>
              <a:gd name="connsiteY71" fmla="*/ 6634449 h 6858001"/>
              <a:gd name="connsiteX72" fmla="*/ 1293020 w 4121150"/>
              <a:gd name="connsiteY72" fmla="*/ 6631278 h 6858001"/>
              <a:gd name="connsiteX73" fmla="*/ 1273970 w 4121150"/>
              <a:gd name="connsiteY73" fmla="*/ 6626522 h 6858001"/>
              <a:gd name="connsiteX74" fmla="*/ 1255714 w 4121150"/>
              <a:gd name="connsiteY74" fmla="*/ 6619387 h 6858001"/>
              <a:gd name="connsiteX75" fmla="*/ 1238251 w 4121150"/>
              <a:gd name="connsiteY75" fmla="*/ 6610667 h 6858001"/>
              <a:gd name="connsiteX76" fmla="*/ 1221582 w 4121150"/>
              <a:gd name="connsiteY76" fmla="*/ 6601947 h 6858001"/>
              <a:gd name="connsiteX77" fmla="*/ 1206501 w 4121150"/>
              <a:gd name="connsiteY77" fmla="*/ 6590056 h 6858001"/>
              <a:gd name="connsiteX78" fmla="*/ 1192214 w 4121150"/>
              <a:gd name="connsiteY78" fmla="*/ 6576580 h 6858001"/>
              <a:gd name="connsiteX79" fmla="*/ 1179514 w 4121150"/>
              <a:gd name="connsiteY79" fmla="*/ 6563103 h 6858001"/>
              <a:gd name="connsiteX80" fmla="*/ 1168401 w 4121150"/>
              <a:gd name="connsiteY80" fmla="*/ 6547248 h 6858001"/>
              <a:gd name="connsiteX81" fmla="*/ 1157289 w 4121150"/>
              <a:gd name="connsiteY81" fmla="*/ 6531394 h 6858001"/>
              <a:gd name="connsiteX82" fmla="*/ 1149351 w 4121150"/>
              <a:gd name="connsiteY82" fmla="*/ 6513953 h 6858001"/>
              <a:gd name="connsiteX83" fmla="*/ 1143001 w 4121150"/>
              <a:gd name="connsiteY83" fmla="*/ 6494928 h 6858001"/>
              <a:gd name="connsiteX84" fmla="*/ 1137445 w 4121150"/>
              <a:gd name="connsiteY84" fmla="*/ 6475902 h 6858001"/>
              <a:gd name="connsiteX85" fmla="*/ 1134270 w 4121150"/>
              <a:gd name="connsiteY85" fmla="*/ 6456084 h 6858001"/>
              <a:gd name="connsiteX86" fmla="*/ 1133476 w 4121150"/>
              <a:gd name="connsiteY86" fmla="*/ 6436265 h 6858001"/>
              <a:gd name="connsiteX87" fmla="*/ 1134270 w 4121150"/>
              <a:gd name="connsiteY87" fmla="*/ 6416447 h 6858001"/>
              <a:gd name="connsiteX88" fmla="*/ 1137445 w 4121150"/>
              <a:gd name="connsiteY88" fmla="*/ 6396628 h 6858001"/>
              <a:gd name="connsiteX89" fmla="*/ 1143001 w 4121150"/>
              <a:gd name="connsiteY89" fmla="*/ 6377603 h 6858001"/>
              <a:gd name="connsiteX90" fmla="*/ 1149351 w 4121150"/>
              <a:gd name="connsiteY90" fmla="*/ 6358577 h 6858001"/>
              <a:gd name="connsiteX91" fmla="*/ 1157289 w 4121150"/>
              <a:gd name="connsiteY91" fmla="*/ 6341930 h 6858001"/>
              <a:gd name="connsiteX92" fmla="*/ 1168401 w 4121150"/>
              <a:gd name="connsiteY92" fmla="*/ 6325282 h 6858001"/>
              <a:gd name="connsiteX93" fmla="*/ 1179514 w 4121150"/>
              <a:gd name="connsiteY93" fmla="*/ 6309427 h 6858001"/>
              <a:gd name="connsiteX94" fmla="*/ 1192214 w 4121150"/>
              <a:gd name="connsiteY94" fmla="*/ 6295951 h 6858001"/>
              <a:gd name="connsiteX95" fmla="*/ 1206501 w 4121150"/>
              <a:gd name="connsiteY95" fmla="*/ 6282474 h 6858001"/>
              <a:gd name="connsiteX96" fmla="*/ 1221582 w 4121150"/>
              <a:gd name="connsiteY96" fmla="*/ 6270583 h 6858001"/>
              <a:gd name="connsiteX97" fmla="*/ 1238251 w 4121150"/>
              <a:gd name="connsiteY97" fmla="*/ 6261863 h 6858001"/>
              <a:gd name="connsiteX98" fmla="*/ 1255714 w 4121150"/>
              <a:gd name="connsiteY98" fmla="*/ 6253143 h 6858001"/>
              <a:gd name="connsiteX99" fmla="*/ 1273970 w 4121150"/>
              <a:gd name="connsiteY99" fmla="*/ 6246008 h 6858001"/>
              <a:gd name="connsiteX100" fmla="*/ 1293020 w 4121150"/>
              <a:gd name="connsiteY100" fmla="*/ 6241252 h 6858001"/>
              <a:gd name="connsiteX101" fmla="*/ 1312864 w 4121150"/>
              <a:gd name="connsiteY101" fmla="*/ 6238874 h 6858001"/>
              <a:gd name="connsiteX102" fmla="*/ 1147764 w 4121150"/>
              <a:gd name="connsiteY102" fmla="*/ 5722938 h 6858001"/>
              <a:gd name="connsiteX103" fmla="*/ 2973389 w 4121150"/>
              <a:gd name="connsiteY103" fmla="*/ 5722938 h 6858001"/>
              <a:gd name="connsiteX104" fmla="*/ 2987676 w 4121150"/>
              <a:gd name="connsiteY104" fmla="*/ 5723730 h 6858001"/>
              <a:gd name="connsiteX105" fmla="*/ 3003551 w 4121150"/>
              <a:gd name="connsiteY105" fmla="*/ 5725315 h 6858001"/>
              <a:gd name="connsiteX106" fmla="*/ 3017839 w 4121150"/>
              <a:gd name="connsiteY106" fmla="*/ 5728483 h 6858001"/>
              <a:gd name="connsiteX107" fmla="*/ 3031332 w 4121150"/>
              <a:gd name="connsiteY107" fmla="*/ 5732444 h 6858001"/>
              <a:gd name="connsiteX108" fmla="*/ 3045620 w 4121150"/>
              <a:gd name="connsiteY108" fmla="*/ 5736405 h 6858001"/>
              <a:gd name="connsiteX109" fmla="*/ 3059114 w 4121150"/>
              <a:gd name="connsiteY109" fmla="*/ 5742743 h 6858001"/>
              <a:gd name="connsiteX110" fmla="*/ 3071814 w 4121150"/>
              <a:gd name="connsiteY110" fmla="*/ 5749872 h 6858001"/>
              <a:gd name="connsiteX111" fmla="*/ 3083720 w 4121150"/>
              <a:gd name="connsiteY111" fmla="*/ 5757794 h 6858001"/>
              <a:gd name="connsiteX112" fmla="*/ 3099595 w 4121150"/>
              <a:gd name="connsiteY112" fmla="*/ 5768884 h 6858001"/>
              <a:gd name="connsiteX113" fmla="*/ 3113089 w 4121150"/>
              <a:gd name="connsiteY113" fmla="*/ 5781559 h 6858001"/>
              <a:gd name="connsiteX114" fmla="*/ 3125789 w 4121150"/>
              <a:gd name="connsiteY114" fmla="*/ 5795818 h 6858001"/>
              <a:gd name="connsiteX115" fmla="*/ 3137695 w 4121150"/>
              <a:gd name="connsiteY115" fmla="*/ 5810869 h 6858001"/>
              <a:gd name="connsiteX116" fmla="*/ 3145632 w 4121150"/>
              <a:gd name="connsiteY116" fmla="*/ 5823544 h 6858001"/>
              <a:gd name="connsiteX117" fmla="*/ 3151982 w 4121150"/>
              <a:gd name="connsiteY117" fmla="*/ 5836219 h 6858001"/>
              <a:gd name="connsiteX118" fmla="*/ 3158332 w 4121150"/>
              <a:gd name="connsiteY118" fmla="*/ 5849686 h 6858001"/>
              <a:gd name="connsiteX119" fmla="*/ 3162301 w 4121150"/>
              <a:gd name="connsiteY119" fmla="*/ 5863153 h 6858001"/>
              <a:gd name="connsiteX120" fmla="*/ 3167064 w 4121150"/>
              <a:gd name="connsiteY120" fmla="*/ 5877412 h 6858001"/>
              <a:gd name="connsiteX121" fmla="*/ 3170239 w 4121150"/>
              <a:gd name="connsiteY121" fmla="*/ 5892463 h 6858001"/>
              <a:gd name="connsiteX122" fmla="*/ 3171032 w 4121150"/>
              <a:gd name="connsiteY122" fmla="*/ 5906722 h 6858001"/>
              <a:gd name="connsiteX123" fmla="*/ 3171826 w 4121150"/>
              <a:gd name="connsiteY123" fmla="*/ 5921774 h 6858001"/>
              <a:gd name="connsiteX124" fmla="*/ 3171032 w 4121150"/>
              <a:gd name="connsiteY124" fmla="*/ 5937617 h 6858001"/>
              <a:gd name="connsiteX125" fmla="*/ 3170239 w 4121150"/>
              <a:gd name="connsiteY125" fmla="*/ 5951876 h 6858001"/>
              <a:gd name="connsiteX126" fmla="*/ 3167064 w 4121150"/>
              <a:gd name="connsiteY126" fmla="*/ 5966928 h 6858001"/>
              <a:gd name="connsiteX127" fmla="*/ 3162301 w 4121150"/>
              <a:gd name="connsiteY127" fmla="*/ 5981187 h 6858001"/>
              <a:gd name="connsiteX128" fmla="*/ 3158332 w 4121150"/>
              <a:gd name="connsiteY128" fmla="*/ 5994654 h 6858001"/>
              <a:gd name="connsiteX129" fmla="*/ 3151982 w 4121150"/>
              <a:gd name="connsiteY129" fmla="*/ 6008121 h 6858001"/>
              <a:gd name="connsiteX130" fmla="*/ 3145632 w 4121150"/>
              <a:gd name="connsiteY130" fmla="*/ 6020795 h 6858001"/>
              <a:gd name="connsiteX131" fmla="*/ 3137695 w 4121150"/>
              <a:gd name="connsiteY131" fmla="*/ 6033470 h 6858001"/>
              <a:gd name="connsiteX132" fmla="*/ 3125789 w 4121150"/>
              <a:gd name="connsiteY132" fmla="*/ 6048521 h 6858001"/>
              <a:gd name="connsiteX133" fmla="*/ 3113089 w 4121150"/>
              <a:gd name="connsiteY133" fmla="*/ 6062780 h 6858001"/>
              <a:gd name="connsiteX134" fmla="*/ 3099595 w 4121150"/>
              <a:gd name="connsiteY134" fmla="*/ 6075455 h 6858001"/>
              <a:gd name="connsiteX135" fmla="*/ 3083720 w 4121150"/>
              <a:gd name="connsiteY135" fmla="*/ 6086546 h 6858001"/>
              <a:gd name="connsiteX136" fmla="*/ 3071814 w 4121150"/>
              <a:gd name="connsiteY136" fmla="*/ 6094467 h 6858001"/>
              <a:gd name="connsiteX137" fmla="*/ 3059114 w 4121150"/>
              <a:gd name="connsiteY137" fmla="*/ 6101597 h 6858001"/>
              <a:gd name="connsiteX138" fmla="*/ 3045620 w 4121150"/>
              <a:gd name="connsiteY138" fmla="*/ 6106350 h 6858001"/>
              <a:gd name="connsiteX139" fmla="*/ 3031332 w 4121150"/>
              <a:gd name="connsiteY139" fmla="*/ 6111895 h 6858001"/>
              <a:gd name="connsiteX140" fmla="*/ 3017839 w 4121150"/>
              <a:gd name="connsiteY140" fmla="*/ 6115856 h 6858001"/>
              <a:gd name="connsiteX141" fmla="*/ 3003551 w 4121150"/>
              <a:gd name="connsiteY141" fmla="*/ 6118233 h 6858001"/>
              <a:gd name="connsiteX142" fmla="*/ 2987676 w 4121150"/>
              <a:gd name="connsiteY142" fmla="*/ 6120609 h 6858001"/>
              <a:gd name="connsiteX143" fmla="*/ 2973389 w 4121150"/>
              <a:gd name="connsiteY143" fmla="*/ 6121401 h 6858001"/>
              <a:gd name="connsiteX144" fmla="*/ 1147764 w 4121150"/>
              <a:gd name="connsiteY144" fmla="*/ 6121401 h 6858001"/>
              <a:gd name="connsiteX145" fmla="*/ 1133476 w 4121150"/>
              <a:gd name="connsiteY145" fmla="*/ 6120609 h 6858001"/>
              <a:gd name="connsiteX146" fmla="*/ 1117601 w 4121150"/>
              <a:gd name="connsiteY146" fmla="*/ 6118233 h 6858001"/>
              <a:gd name="connsiteX147" fmla="*/ 1103314 w 4121150"/>
              <a:gd name="connsiteY147" fmla="*/ 6115856 h 6858001"/>
              <a:gd name="connsiteX148" fmla="*/ 1089820 w 4121150"/>
              <a:gd name="connsiteY148" fmla="*/ 6111895 h 6858001"/>
              <a:gd name="connsiteX149" fmla="*/ 1075532 w 4121150"/>
              <a:gd name="connsiteY149" fmla="*/ 6106350 h 6858001"/>
              <a:gd name="connsiteX150" fmla="*/ 1062039 w 4121150"/>
              <a:gd name="connsiteY150" fmla="*/ 6101597 h 6858001"/>
              <a:gd name="connsiteX151" fmla="*/ 1049339 w 4121150"/>
              <a:gd name="connsiteY151" fmla="*/ 6094467 h 6858001"/>
              <a:gd name="connsiteX152" fmla="*/ 1037432 w 4121150"/>
              <a:gd name="connsiteY152" fmla="*/ 6086546 h 6858001"/>
              <a:gd name="connsiteX153" fmla="*/ 1021557 w 4121150"/>
              <a:gd name="connsiteY153" fmla="*/ 6075455 h 6858001"/>
              <a:gd name="connsiteX154" fmla="*/ 1008064 w 4121150"/>
              <a:gd name="connsiteY154" fmla="*/ 6062780 h 6858001"/>
              <a:gd name="connsiteX155" fmla="*/ 995364 w 4121150"/>
              <a:gd name="connsiteY155" fmla="*/ 6048521 h 6858001"/>
              <a:gd name="connsiteX156" fmla="*/ 983457 w 4121150"/>
              <a:gd name="connsiteY156" fmla="*/ 6033470 h 6858001"/>
              <a:gd name="connsiteX157" fmla="*/ 975520 w 4121150"/>
              <a:gd name="connsiteY157" fmla="*/ 6020795 h 6858001"/>
              <a:gd name="connsiteX158" fmla="*/ 969170 w 4121150"/>
              <a:gd name="connsiteY158" fmla="*/ 6008121 h 6858001"/>
              <a:gd name="connsiteX159" fmla="*/ 962820 w 4121150"/>
              <a:gd name="connsiteY159" fmla="*/ 5994654 h 6858001"/>
              <a:gd name="connsiteX160" fmla="*/ 958851 w 4121150"/>
              <a:gd name="connsiteY160" fmla="*/ 5981187 h 6858001"/>
              <a:gd name="connsiteX161" fmla="*/ 954089 w 4121150"/>
              <a:gd name="connsiteY161" fmla="*/ 5966928 h 6858001"/>
              <a:gd name="connsiteX162" fmla="*/ 950914 w 4121150"/>
              <a:gd name="connsiteY162" fmla="*/ 5951876 h 6858001"/>
              <a:gd name="connsiteX163" fmla="*/ 950120 w 4121150"/>
              <a:gd name="connsiteY163" fmla="*/ 5937617 h 6858001"/>
              <a:gd name="connsiteX164" fmla="*/ 949326 w 4121150"/>
              <a:gd name="connsiteY164" fmla="*/ 5921774 h 6858001"/>
              <a:gd name="connsiteX165" fmla="*/ 950120 w 4121150"/>
              <a:gd name="connsiteY165" fmla="*/ 5906722 h 6858001"/>
              <a:gd name="connsiteX166" fmla="*/ 950914 w 4121150"/>
              <a:gd name="connsiteY166" fmla="*/ 5892463 h 6858001"/>
              <a:gd name="connsiteX167" fmla="*/ 954089 w 4121150"/>
              <a:gd name="connsiteY167" fmla="*/ 5877412 h 6858001"/>
              <a:gd name="connsiteX168" fmla="*/ 958851 w 4121150"/>
              <a:gd name="connsiteY168" fmla="*/ 5863153 h 6858001"/>
              <a:gd name="connsiteX169" fmla="*/ 962820 w 4121150"/>
              <a:gd name="connsiteY169" fmla="*/ 5849686 h 6858001"/>
              <a:gd name="connsiteX170" fmla="*/ 969170 w 4121150"/>
              <a:gd name="connsiteY170" fmla="*/ 5836219 h 6858001"/>
              <a:gd name="connsiteX171" fmla="*/ 975520 w 4121150"/>
              <a:gd name="connsiteY171" fmla="*/ 5823544 h 6858001"/>
              <a:gd name="connsiteX172" fmla="*/ 983457 w 4121150"/>
              <a:gd name="connsiteY172" fmla="*/ 5810869 h 6858001"/>
              <a:gd name="connsiteX173" fmla="*/ 995364 w 4121150"/>
              <a:gd name="connsiteY173" fmla="*/ 5795818 h 6858001"/>
              <a:gd name="connsiteX174" fmla="*/ 1008064 w 4121150"/>
              <a:gd name="connsiteY174" fmla="*/ 5781559 h 6858001"/>
              <a:gd name="connsiteX175" fmla="*/ 1021557 w 4121150"/>
              <a:gd name="connsiteY175" fmla="*/ 5768884 h 6858001"/>
              <a:gd name="connsiteX176" fmla="*/ 1037432 w 4121150"/>
              <a:gd name="connsiteY176" fmla="*/ 5757794 h 6858001"/>
              <a:gd name="connsiteX177" fmla="*/ 1049339 w 4121150"/>
              <a:gd name="connsiteY177" fmla="*/ 5749872 h 6858001"/>
              <a:gd name="connsiteX178" fmla="*/ 1062039 w 4121150"/>
              <a:gd name="connsiteY178" fmla="*/ 5742743 h 6858001"/>
              <a:gd name="connsiteX179" fmla="*/ 1075532 w 4121150"/>
              <a:gd name="connsiteY179" fmla="*/ 5736405 h 6858001"/>
              <a:gd name="connsiteX180" fmla="*/ 1089820 w 4121150"/>
              <a:gd name="connsiteY180" fmla="*/ 5732444 h 6858001"/>
              <a:gd name="connsiteX181" fmla="*/ 1103314 w 4121150"/>
              <a:gd name="connsiteY181" fmla="*/ 5728483 h 6858001"/>
              <a:gd name="connsiteX182" fmla="*/ 1117601 w 4121150"/>
              <a:gd name="connsiteY182" fmla="*/ 5725315 h 6858001"/>
              <a:gd name="connsiteX183" fmla="*/ 1133476 w 4121150"/>
              <a:gd name="connsiteY183" fmla="*/ 5723730 h 6858001"/>
              <a:gd name="connsiteX184" fmla="*/ 1147764 w 4121150"/>
              <a:gd name="connsiteY184" fmla="*/ 5208588 h 6858001"/>
              <a:gd name="connsiteX185" fmla="*/ 2973389 w 4121150"/>
              <a:gd name="connsiteY185" fmla="*/ 5208588 h 6858001"/>
              <a:gd name="connsiteX186" fmla="*/ 2993232 w 4121150"/>
              <a:gd name="connsiteY186" fmla="*/ 5209382 h 6858001"/>
              <a:gd name="connsiteX187" fmla="*/ 3013076 w 4121150"/>
              <a:gd name="connsiteY187" fmla="*/ 5211763 h 6858001"/>
              <a:gd name="connsiteX188" fmla="*/ 3031332 w 4121150"/>
              <a:gd name="connsiteY188" fmla="*/ 5217320 h 6858001"/>
              <a:gd name="connsiteX189" fmla="*/ 3050382 w 4121150"/>
              <a:gd name="connsiteY189" fmla="*/ 5224463 h 6858001"/>
              <a:gd name="connsiteX190" fmla="*/ 3067051 w 4121150"/>
              <a:gd name="connsiteY190" fmla="*/ 5233195 h 6858001"/>
              <a:gd name="connsiteX191" fmla="*/ 3083720 w 4121150"/>
              <a:gd name="connsiteY191" fmla="*/ 5241926 h 6858001"/>
              <a:gd name="connsiteX192" fmla="*/ 3099595 w 4121150"/>
              <a:gd name="connsiteY192" fmla="*/ 5253832 h 6858001"/>
              <a:gd name="connsiteX193" fmla="*/ 3113089 w 4121150"/>
              <a:gd name="connsiteY193" fmla="*/ 5266532 h 6858001"/>
              <a:gd name="connsiteX194" fmla="*/ 3125789 w 4121150"/>
              <a:gd name="connsiteY194" fmla="*/ 5280820 h 6858001"/>
              <a:gd name="connsiteX195" fmla="*/ 3137695 w 4121150"/>
              <a:gd name="connsiteY195" fmla="*/ 5296695 h 6858001"/>
              <a:gd name="connsiteX196" fmla="*/ 3148014 w 4121150"/>
              <a:gd name="connsiteY196" fmla="*/ 5312570 h 6858001"/>
              <a:gd name="connsiteX197" fmla="*/ 3155951 w 4121150"/>
              <a:gd name="connsiteY197" fmla="*/ 5330032 h 6858001"/>
              <a:gd name="connsiteX198" fmla="*/ 3162301 w 4121150"/>
              <a:gd name="connsiteY198" fmla="*/ 5348288 h 6858001"/>
              <a:gd name="connsiteX199" fmla="*/ 3167857 w 4121150"/>
              <a:gd name="connsiteY199" fmla="*/ 5368132 h 6858001"/>
              <a:gd name="connsiteX200" fmla="*/ 3171032 w 4121150"/>
              <a:gd name="connsiteY200" fmla="*/ 5387182 h 6858001"/>
              <a:gd name="connsiteX201" fmla="*/ 3171826 w 4121150"/>
              <a:gd name="connsiteY201" fmla="*/ 5407820 h 6858001"/>
              <a:gd name="connsiteX202" fmla="*/ 3171032 w 4121150"/>
              <a:gd name="connsiteY202" fmla="*/ 5427664 h 6858001"/>
              <a:gd name="connsiteX203" fmla="*/ 3167857 w 4121150"/>
              <a:gd name="connsiteY203" fmla="*/ 5447507 h 6858001"/>
              <a:gd name="connsiteX204" fmla="*/ 3162301 w 4121150"/>
              <a:gd name="connsiteY204" fmla="*/ 5466557 h 6858001"/>
              <a:gd name="connsiteX205" fmla="*/ 3155951 w 4121150"/>
              <a:gd name="connsiteY205" fmla="*/ 5485607 h 6858001"/>
              <a:gd name="connsiteX206" fmla="*/ 3148014 w 4121150"/>
              <a:gd name="connsiteY206" fmla="*/ 5502276 h 6858001"/>
              <a:gd name="connsiteX207" fmla="*/ 3137695 w 4121150"/>
              <a:gd name="connsiteY207" fmla="*/ 5518945 h 6858001"/>
              <a:gd name="connsiteX208" fmla="*/ 3125789 w 4121150"/>
              <a:gd name="connsiteY208" fmla="*/ 5534820 h 6858001"/>
              <a:gd name="connsiteX209" fmla="*/ 3113089 w 4121150"/>
              <a:gd name="connsiteY209" fmla="*/ 5548314 h 6858001"/>
              <a:gd name="connsiteX210" fmla="*/ 3099595 w 4121150"/>
              <a:gd name="connsiteY210" fmla="*/ 5561014 h 6858001"/>
              <a:gd name="connsiteX211" fmla="*/ 3083720 w 4121150"/>
              <a:gd name="connsiteY211" fmla="*/ 5572126 h 6858001"/>
              <a:gd name="connsiteX212" fmla="*/ 3067051 w 4121150"/>
              <a:gd name="connsiteY212" fmla="*/ 5582445 h 6858001"/>
              <a:gd name="connsiteX213" fmla="*/ 3050382 w 4121150"/>
              <a:gd name="connsiteY213" fmla="*/ 5591176 h 6858001"/>
              <a:gd name="connsiteX214" fmla="*/ 3031332 w 4121150"/>
              <a:gd name="connsiteY214" fmla="*/ 5597526 h 6858001"/>
              <a:gd name="connsiteX215" fmla="*/ 3013076 w 4121150"/>
              <a:gd name="connsiteY215" fmla="*/ 5603082 h 6858001"/>
              <a:gd name="connsiteX216" fmla="*/ 2993232 w 4121150"/>
              <a:gd name="connsiteY216" fmla="*/ 5605464 h 6858001"/>
              <a:gd name="connsiteX217" fmla="*/ 2973389 w 4121150"/>
              <a:gd name="connsiteY217" fmla="*/ 5607051 h 6858001"/>
              <a:gd name="connsiteX218" fmla="*/ 1147764 w 4121150"/>
              <a:gd name="connsiteY218" fmla="*/ 5607051 h 6858001"/>
              <a:gd name="connsiteX219" fmla="*/ 1127920 w 4121150"/>
              <a:gd name="connsiteY219" fmla="*/ 5605464 h 6858001"/>
              <a:gd name="connsiteX220" fmla="*/ 1108076 w 4121150"/>
              <a:gd name="connsiteY220" fmla="*/ 5603082 h 6858001"/>
              <a:gd name="connsiteX221" fmla="*/ 1089820 w 4121150"/>
              <a:gd name="connsiteY221" fmla="*/ 5597526 h 6858001"/>
              <a:gd name="connsiteX222" fmla="*/ 1070770 w 4121150"/>
              <a:gd name="connsiteY222" fmla="*/ 5591176 h 6858001"/>
              <a:gd name="connsiteX223" fmla="*/ 1054101 w 4121150"/>
              <a:gd name="connsiteY223" fmla="*/ 5582445 h 6858001"/>
              <a:gd name="connsiteX224" fmla="*/ 1037432 w 4121150"/>
              <a:gd name="connsiteY224" fmla="*/ 5572126 h 6858001"/>
              <a:gd name="connsiteX225" fmla="*/ 1021557 w 4121150"/>
              <a:gd name="connsiteY225" fmla="*/ 5561014 h 6858001"/>
              <a:gd name="connsiteX226" fmla="*/ 1008064 w 4121150"/>
              <a:gd name="connsiteY226" fmla="*/ 5548314 h 6858001"/>
              <a:gd name="connsiteX227" fmla="*/ 995364 w 4121150"/>
              <a:gd name="connsiteY227" fmla="*/ 5534820 h 6858001"/>
              <a:gd name="connsiteX228" fmla="*/ 983457 w 4121150"/>
              <a:gd name="connsiteY228" fmla="*/ 5518945 h 6858001"/>
              <a:gd name="connsiteX229" fmla="*/ 973139 w 4121150"/>
              <a:gd name="connsiteY229" fmla="*/ 5502276 h 6858001"/>
              <a:gd name="connsiteX230" fmla="*/ 965201 w 4121150"/>
              <a:gd name="connsiteY230" fmla="*/ 5485607 h 6858001"/>
              <a:gd name="connsiteX231" fmla="*/ 958851 w 4121150"/>
              <a:gd name="connsiteY231" fmla="*/ 5466557 h 6858001"/>
              <a:gd name="connsiteX232" fmla="*/ 953295 w 4121150"/>
              <a:gd name="connsiteY232" fmla="*/ 5447507 h 6858001"/>
              <a:gd name="connsiteX233" fmla="*/ 950120 w 4121150"/>
              <a:gd name="connsiteY233" fmla="*/ 5427664 h 6858001"/>
              <a:gd name="connsiteX234" fmla="*/ 949326 w 4121150"/>
              <a:gd name="connsiteY234" fmla="*/ 5407820 h 6858001"/>
              <a:gd name="connsiteX235" fmla="*/ 950120 w 4121150"/>
              <a:gd name="connsiteY235" fmla="*/ 5387182 h 6858001"/>
              <a:gd name="connsiteX236" fmla="*/ 953295 w 4121150"/>
              <a:gd name="connsiteY236" fmla="*/ 5368132 h 6858001"/>
              <a:gd name="connsiteX237" fmla="*/ 958851 w 4121150"/>
              <a:gd name="connsiteY237" fmla="*/ 5348288 h 6858001"/>
              <a:gd name="connsiteX238" fmla="*/ 965201 w 4121150"/>
              <a:gd name="connsiteY238" fmla="*/ 5330032 h 6858001"/>
              <a:gd name="connsiteX239" fmla="*/ 973139 w 4121150"/>
              <a:gd name="connsiteY239" fmla="*/ 5312570 h 6858001"/>
              <a:gd name="connsiteX240" fmla="*/ 983457 w 4121150"/>
              <a:gd name="connsiteY240" fmla="*/ 5296695 h 6858001"/>
              <a:gd name="connsiteX241" fmla="*/ 995364 w 4121150"/>
              <a:gd name="connsiteY241" fmla="*/ 5280820 h 6858001"/>
              <a:gd name="connsiteX242" fmla="*/ 1008064 w 4121150"/>
              <a:gd name="connsiteY242" fmla="*/ 5266532 h 6858001"/>
              <a:gd name="connsiteX243" fmla="*/ 1021557 w 4121150"/>
              <a:gd name="connsiteY243" fmla="*/ 5253832 h 6858001"/>
              <a:gd name="connsiteX244" fmla="*/ 1037432 w 4121150"/>
              <a:gd name="connsiteY244" fmla="*/ 5241926 h 6858001"/>
              <a:gd name="connsiteX245" fmla="*/ 1054101 w 4121150"/>
              <a:gd name="connsiteY245" fmla="*/ 5233195 h 6858001"/>
              <a:gd name="connsiteX246" fmla="*/ 1070770 w 4121150"/>
              <a:gd name="connsiteY246" fmla="*/ 5224463 h 6858001"/>
              <a:gd name="connsiteX247" fmla="*/ 1089820 w 4121150"/>
              <a:gd name="connsiteY247" fmla="*/ 5217320 h 6858001"/>
              <a:gd name="connsiteX248" fmla="*/ 1108076 w 4121150"/>
              <a:gd name="connsiteY248" fmla="*/ 5211763 h 6858001"/>
              <a:gd name="connsiteX249" fmla="*/ 1127920 w 4121150"/>
              <a:gd name="connsiteY249" fmla="*/ 5209382 h 6858001"/>
              <a:gd name="connsiteX250" fmla="*/ 2060576 w 4121150"/>
              <a:gd name="connsiteY250" fmla="*/ 398463 h 6858001"/>
              <a:gd name="connsiteX251" fmla="*/ 2017693 w 4121150"/>
              <a:gd name="connsiteY251" fmla="*/ 399257 h 6858001"/>
              <a:gd name="connsiteX252" fmla="*/ 1974810 w 4121150"/>
              <a:gd name="connsiteY252" fmla="*/ 400051 h 6858001"/>
              <a:gd name="connsiteX253" fmla="*/ 1932721 w 4121150"/>
              <a:gd name="connsiteY253" fmla="*/ 403226 h 6858001"/>
              <a:gd name="connsiteX254" fmla="*/ 1890632 w 4121150"/>
              <a:gd name="connsiteY254" fmla="*/ 407988 h 6858001"/>
              <a:gd name="connsiteX255" fmla="*/ 1848543 w 4121150"/>
              <a:gd name="connsiteY255" fmla="*/ 411957 h 6858001"/>
              <a:gd name="connsiteX256" fmla="*/ 1808043 w 4121150"/>
              <a:gd name="connsiteY256" fmla="*/ 418307 h 6858001"/>
              <a:gd name="connsiteX257" fmla="*/ 1766748 w 4121150"/>
              <a:gd name="connsiteY257" fmla="*/ 424657 h 6858001"/>
              <a:gd name="connsiteX258" fmla="*/ 1726247 w 4121150"/>
              <a:gd name="connsiteY258" fmla="*/ 432594 h 6858001"/>
              <a:gd name="connsiteX259" fmla="*/ 1685747 w 4121150"/>
              <a:gd name="connsiteY259" fmla="*/ 441326 h 6858001"/>
              <a:gd name="connsiteX260" fmla="*/ 1645246 w 4121150"/>
              <a:gd name="connsiteY260" fmla="*/ 450851 h 6858001"/>
              <a:gd name="connsiteX261" fmla="*/ 1605540 w 4121150"/>
              <a:gd name="connsiteY261" fmla="*/ 461963 h 6858001"/>
              <a:gd name="connsiteX262" fmla="*/ 1566627 w 4121150"/>
              <a:gd name="connsiteY262" fmla="*/ 473869 h 6858001"/>
              <a:gd name="connsiteX263" fmla="*/ 1528509 w 4121150"/>
              <a:gd name="connsiteY263" fmla="*/ 486569 h 6858001"/>
              <a:gd name="connsiteX264" fmla="*/ 1489597 w 4121150"/>
              <a:gd name="connsiteY264" fmla="*/ 500063 h 6858001"/>
              <a:gd name="connsiteX265" fmla="*/ 1451479 w 4121150"/>
              <a:gd name="connsiteY265" fmla="*/ 514351 h 6858001"/>
              <a:gd name="connsiteX266" fmla="*/ 1414155 w 4121150"/>
              <a:gd name="connsiteY266" fmla="*/ 529432 h 6858001"/>
              <a:gd name="connsiteX267" fmla="*/ 1377625 w 4121150"/>
              <a:gd name="connsiteY267" fmla="*/ 546101 h 6858001"/>
              <a:gd name="connsiteX268" fmla="*/ 1340300 w 4121150"/>
              <a:gd name="connsiteY268" fmla="*/ 562769 h 6858001"/>
              <a:gd name="connsiteX269" fmla="*/ 1303771 w 4121150"/>
              <a:gd name="connsiteY269" fmla="*/ 580232 h 6858001"/>
              <a:gd name="connsiteX270" fmla="*/ 1268035 w 4121150"/>
              <a:gd name="connsiteY270" fmla="*/ 599282 h 6858001"/>
              <a:gd name="connsiteX271" fmla="*/ 1233887 w 4121150"/>
              <a:gd name="connsiteY271" fmla="*/ 619126 h 6858001"/>
              <a:gd name="connsiteX272" fmla="*/ 1198945 w 4121150"/>
              <a:gd name="connsiteY272" fmla="*/ 638969 h 6858001"/>
              <a:gd name="connsiteX273" fmla="*/ 1165592 w 4121150"/>
              <a:gd name="connsiteY273" fmla="*/ 661194 h 6858001"/>
              <a:gd name="connsiteX274" fmla="*/ 1132239 w 4121150"/>
              <a:gd name="connsiteY274" fmla="*/ 683419 h 6858001"/>
              <a:gd name="connsiteX275" fmla="*/ 1098091 w 4121150"/>
              <a:gd name="connsiteY275" fmla="*/ 704851 h 6858001"/>
              <a:gd name="connsiteX276" fmla="*/ 1066326 w 4121150"/>
              <a:gd name="connsiteY276" fmla="*/ 729457 h 6858001"/>
              <a:gd name="connsiteX277" fmla="*/ 1034561 w 4121150"/>
              <a:gd name="connsiteY277" fmla="*/ 753269 h 6858001"/>
              <a:gd name="connsiteX278" fmla="*/ 1002796 w 4121150"/>
              <a:gd name="connsiteY278" fmla="*/ 778669 h 6858001"/>
              <a:gd name="connsiteX279" fmla="*/ 972619 w 4121150"/>
              <a:gd name="connsiteY279" fmla="*/ 804863 h 6858001"/>
              <a:gd name="connsiteX280" fmla="*/ 943236 w 4121150"/>
              <a:gd name="connsiteY280" fmla="*/ 831057 h 6858001"/>
              <a:gd name="connsiteX281" fmla="*/ 913853 w 4121150"/>
              <a:gd name="connsiteY281" fmla="*/ 858044 h 6858001"/>
              <a:gd name="connsiteX282" fmla="*/ 886059 w 4121150"/>
              <a:gd name="connsiteY282" fmla="*/ 886619 h 6858001"/>
              <a:gd name="connsiteX283" fmla="*/ 857470 w 4121150"/>
              <a:gd name="connsiteY283" fmla="*/ 914401 h 6858001"/>
              <a:gd name="connsiteX284" fmla="*/ 830470 w 4121150"/>
              <a:gd name="connsiteY284" fmla="*/ 943769 h 6858001"/>
              <a:gd name="connsiteX285" fmla="*/ 804263 w 4121150"/>
              <a:gd name="connsiteY285" fmla="*/ 973138 h 6858001"/>
              <a:gd name="connsiteX286" fmla="*/ 778057 w 4121150"/>
              <a:gd name="connsiteY286" fmla="*/ 1004094 h 6858001"/>
              <a:gd name="connsiteX287" fmla="*/ 752645 w 4121150"/>
              <a:gd name="connsiteY287" fmla="*/ 1035051 h 6858001"/>
              <a:gd name="connsiteX288" fmla="*/ 728821 w 4121150"/>
              <a:gd name="connsiteY288" fmla="*/ 1066801 h 6858001"/>
              <a:gd name="connsiteX289" fmla="*/ 705791 w 4121150"/>
              <a:gd name="connsiteY289" fmla="*/ 1099344 h 6858001"/>
              <a:gd name="connsiteX290" fmla="*/ 681967 w 4121150"/>
              <a:gd name="connsiteY290" fmla="*/ 1131888 h 6858001"/>
              <a:gd name="connsiteX291" fmla="*/ 660526 w 4121150"/>
              <a:gd name="connsiteY291" fmla="*/ 1165226 h 6858001"/>
              <a:gd name="connsiteX292" fmla="*/ 639084 w 4121150"/>
              <a:gd name="connsiteY292" fmla="*/ 1200151 h 6858001"/>
              <a:gd name="connsiteX293" fmla="*/ 618437 w 4121150"/>
              <a:gd name="connsiteY293" fmla="*/ 1234282 h 6858001"/>
              <a:gd name="connsiteX294" fmla="*/ 598584 w 4121150"/>
              <a:gd name="connsiteY294" fmla="*/ 1269207 h 6858001"/>
              <a:gd name="connsiteX295" fmla="*/ 579525 w 4121150"/>
              <a:gd name="connsiteY295" fmla="*/ 1304926 h 6858001"/>
              <a:gd name="connsiteX296" fmla="*/ 562054 w 4121150"/>
              <a:gd name="connsiteY296" fmla="*/ 1341438 h 6858001"/>
              <a:gd name="connsiteX297" fmla="*/ 545377 w 4121150"/>
              <a:gd name="connsiteY297" fmla="*/ 1377951 h 6858001"/>
              <a:gd name="connsiteX298" fmla="*/ 527906 w 4121150"/>
              <a:gd name="connsiteY298" fmla="*/ 1414463 h 6858001"/>
              <a:gd name="connsiteX299" fmla="*/ 513612 w 4121150"/>
              <a:gd name="connsiteY299" fmla="*/ 1452563 h 6858001"/>
              <a:gd name="connsiteX300" fmla="*/ 499318 w 4121150"/>
              <a:gd name="connsiteY300" fmla="*/ 1489869 h 6858001"/>
              <a:gd name="connsiteX301" fmla="*/ 485023 w 4121150"/>
              <a:gd name="connsiteY301" fmla="*/ 1528763 h 6858001"/>
              <a:gd name="connsiteX302" fmla="*/ 473111 w 4121150"/>
              <a:gd name="connsiteY302" fmla="*/ 1567657 h 6858001"/>
              <a:gd name="connsiteX303" fmla="*/ 461199 w 4121150"/>
              <a:gd name="connsiteY303" fmla="*/ 1606551 h 6858001"/>
              <a:gd name="connsiteX304" fmla="*/ 450876 w 4121150"/>
              <a:gd name="connsiteY304" fmla="*/ 1646238 h 6858001"/>
              <a:gd name="connsiteX305" fmla="*/ 440552 w 4121150"/>
              <a:gd name="connsiteY305" fmla="*/ 1685926 h 6858001"/>
              <a:gd name="connsiteX306" fmla="*/ 431817 w 4121150"/>
              <a:gd name="connsiteY306" fmla="*/ 1725613 h 6858001"/>
              <a:gd name="connsiteX307" fmla="*/ 423875 w 4121150"/>
              <a:gd name="connsiteY307" fmla="*/ 1766888 h 6858001"/>
              <a:gd name="connsiteX308" fmla="*/ 417522 w 4121150"/>
              <a:gd name="connsiteY308" fmla="*/ 1808163 h 6858001"/>
              <a:gd name="connsiteX309" fmla="*/ 411169 w 4121150"/>
              <a:gd name="connsiteY309" fmla="*/ 1849438 h 6858001"/>
              <a:gd name="connsiteX310" fmla="*/ 406405 w 4121150"/>
              <a:gd name="connsiteY310" fmla="*/ 1891507 h 6858001"/>
              <a:gd name="connsiteX311" fmla="*/ 402434 w 4121150"/>
              <a:gd name="connsiteY311" fmla="*/ 1933576 h 6858001"/>
              <a:gd name="connsiteX312" fmla="*/ 400052 w 4121150"/>
              <a:gd name="connsiteY312" fmla="*/ 1974851 h 6858001"/>
              <a:gd name="connsiteX313" fmla="*/ 398463 w 4121150"/>
              <a:gd name="connsiteY313" fmla="*/ 2017713 h 6858001"/>
              <a:gd name="connsiteX314" fmla="*/ 398463 w 4121150"/>
              <a:gd name="connsiteY314" fmla="*/ 2061369 h 6858001"/>
              <a:gd name="connsiteX315" fmla="*/ 398463 w 4121150"/>
              <a:gd name="connsiteY315" fmla="*/ 2105026 h 6858001"/>
              <a:gd name="connsiteX316" fmla="*/ 400052 w 4121150"/>
              <a:gd name="connsiteY316" fmla="*/ 2147888 h 6858001"/>
              <a:gd name="connsiteX317" fmla="*/ 402434 w 4121150"/>
              <a:gd name="connsiteY317" fmla="*/ 2190751 h 6858001"/>
              <a:gd name="connsiteX318" fmla="*/ 405610 w 4121150"/>
              <a:gd name="connsiteY318" fmla="*/ 2232819 h 6858001"/>
              <a:gd name="connsiteX319" fmla="*/ 409581 w 4121150"/>
              <a:gd name="connsiteY319" fmla="*/ 2274094 h 6858001"/>
              <a:gd name="connsiteX320" fmla="*/ 415934 w 4121150"/>
              <a:gd name="connsiteY320" fmla="*/ 2314576 h 6858001"/>
              <a:gd name="connsiteX321" fmla="*/ 421493 w 4121150"/>
              <a:gd name="connsiteY321" fmla="*/ 2354263 h 6858001"/>
              <a:gd name="connsiteX322" fmla="*/ 428640 w 4121150"/>
              <a:gd name="connsiteY322" fmla="*/ 2393157 h 6858001"/>
              <a:gd name="connsiteX323" fmla="*/ 437376 w 4121150"/>
              <a:gd name="connsiteY323" fmla="*/ 2432051 h 6858001"/>
              <a:gd name="connsiteX324" fmla="*/ 445317 w 4121150"/>
              <a:gd name="connsiteY324" fmla="*/ 2470944 h 6858001"/>
              <a:gd name="connsiteX325" fmla="*/ 454846 w 4121150"/>
              <a:gd name="connsiteY325" fmla="*/ 2507457 h 6858001"/>
              <a:gd name="connsiteX326" fmla="*/ 464376 w 4121150"/>
              <a:gd name="connsiteY326" fmla="*/ 2545557 h 6858001"/>
              <a:gd name="connsiteX327" fmla="*/ 475494 w 4121150"/>
              <a:gd name="connsiteY327" fmla="*/ 2582069 h 6858001"/>
              <a:gd name="connsiteX328" fmla="*/ 487406 w 4121150"/>
              <a:gd name="connsiteY328" fmla="*/ 2618582 h 6858001"/>
              <a:gd name="connsiteX329" fmla="*/ 499318 w 4121150"/>
              <a:gd name="connsiteY329" fmla="*/ 2654301 h 6858001"/>
              <a:gd name="connsiteX330" fmla="*/ 512818 w 4121150"/>
              <a:gd name="connsiteY330" fmla="*/ 2690019 h 6858001"/>
              <a:gd name="connsiteX331" fmla="*/ 525524 w 4121150"/>
              <a:gd name="connsiteY331" fmla="*/ 2725739 h 6858001"/>
              <a:gd name="connsiteX332" fmla="*/ 539818 w 4121150"/>
              <a:gd name="connsiteY332" fmla="*/ 2760663 h 6858001"/>
              <a:gd name="connsiteX333" fmla="*/ 569201 w 4121150"/>
              <a:gd name="connsiteY333" fmla="*/ 2830513 h 6858001"/>
              <a:gd name="connsiteX334" fmla="*/ 600966 w 4121150"/>
              <a:gd name="connsiteY334" fmla="*/ 2900363 h 6858001"/>
              <a:gd name="connsiteX335" fmla="*/ 634320 w 4121150"/>
              <a:gd name="connsiteY335" fmla="*/ 2969419 h 6858001"/>
              <a:gd name="connsiteX336" fmla="*/ 668467 w 4121150"/>
              <a:gd name="connsiteY336" fmla="*/ 3038476 h 6858001"/>
              <a:gd name="connsiteX337" fmla="*/ 705791 w 4121150"/>
              <a:gd name="connsiteY337" fmla="*/ 3107532 h 6858001"/>
              <a:gd name="connsiteX338" fmla="*/ 781234 w 4121150"/>
              <a:gd name="connsiteY338" fmla="*/ 3249613 h 6858001"/>
              <a:gd name="connsiteX339" fmla="*/ 858264 w 4121150"/>
              <a:gd name="connsiteY339" fmla="*/ 3394869 h 6858001"/>
              <a:gd name="connsiteX340" fmla="*/ 897176 w 4121150"/>
              <a:gd name="connsiteY340" fmla="*/ 3469482 h 6858001"/>
              <a:gd name="connsiteX341" fmla="*/ 936089 w 4121150"/>
              <a:gd name="connsiteY341" fmla="*/ 3547269 h 6858001"/>
              <a:gd name="connsiteX342" fmla="*/ 975001 w 4121150"/>
              <a:gd name="connsiteY342" fmla="*/ 3625851 h 6858001"/>
              <a:gd name="connsiteX343" fmla="*/ 1012325 w 4121150"/>
              <a:gd name="connsiteY343" fmla="*/ 3706019 h 6858001"/>
              <a:gd name="connsiteX344" fmla="*/ 1048855 w 4121150"/>
              <a:gd name="connsiteY344" fmla="*/ 3788569 h 6858001"/>
              <a:gd name="connsiteX345" fmla="*/ 1083797 w 4121150"/>
              <a:gd name="connsiteY345" fmla="*/ 3875088 h 6858001"/>
              <a:gd name="connsiteX346" fmla="*/ 1101268 w 4121150"/>
              <a:gd name="connsiteY346" fmla="*/ 3917951 h 6858001"/>
              <a:gd name="connsiteX347" fmla="*/ 1118738 w 4121150"/>
              <a:gd name="connsiteY347" fmla="*/ 3963194 h 6858001"/>
              <a:gd name="connsiteX348" fmla="*/ 1133827 w 4121150"/>
              <a:gd name="connsiteY348" fmla="*/ 4007644 h 6858001"/>
              <a:gd name="connsiteX349" fmla="*/ 1149709 w 4121150"/>
              <a:gd name="connsiteY349" fmla="*/ 4053682 h 6858001"/>
              <a:gd name="connsiteX350" fmla="*/ 1165592 w 4121150"/>
              <a:gd name="connsiteY350" fmla="*/ 4101307 h 6858001"/>
              <a:gd name="connsiteX351" fmla="*/ 1179886 w 4121150"/>
              <a:gd name="connsiteY351" fmla="*/ 4148138 h 6858001"/>
              <a:gd name="connsiteX352" fmla="*/ 1194181 w 4121150"/>
              <a:gd name="connsiteY352" fmla="*/ 4196557 h 6858001"/>
              <a:gd name="connsiteX353" fmla="*/ 1207681 w 4121150"/>
              <a:gd name="connsiteY353" fmla="*/ 4245769 h 6858001"/>
              <a:gd name="connsiteX354" fmla="*/ 1221181 w 4121150"/>
              <a:gd name="connsiteY354" fmla="*/ 4295776 h 6858001"/>
              <a:gd name="connsiteX355" fmla="*/ 1232299 w 4121150"/>
              <a:gd name="connsiteY355" fmla="*/ 4346576 h 6858001"/>
              <a:gd name="connsiteX356" fmla="*/ 1244211 w 4121150"/>
              <a:gd name="connsiteY356" fmla="*/ 4398963 h 6858001"/>
              <a:gd name="connsiteX357" fmla="*/ 1254535 w 4121150"/>
              <a:gd name="connsiteY357" fmla="*/ 4451351 h 6858001"/>
              <a:gd name="connsiteX358" fmla="*/ 1264858 w 4121150"/>
              <a:gd name="connsiteY358" fmla="*/ 4504532 h 6858001"/>
              <a:gd name="connsiteX359" fmla="*/ 1273594 w 4121150"/>
              <a:gd name="connsiteY359" fmla="*/ 4560094 h 6858001"/>
              <a:gd name="connsiteX360" fmla="*/ 1281535 w 4121150"/>
              <a:gd name="connsiteY360" fmla="*/ 4615657 h 6858001"/>
              <a:gd name="connsiteX361" fmla="*/ 1289476 w 4121150"/>
              <a:gd name="connsiteY361" fmla="*/ 4672013 h 6858001"/>
              <a:gd name="connsiteX362" fmla="*/ 2831675 w 4121150"/>
              <a:gd name="connsiteY362" fmla="*/ 4672013 h 6858001"/>
              <a:gd name="connsiteX363" fmla="*/ 2839616 w 4121150"/>
              <a:gd name="connsiteY363" fmla="*/ 4615657 h 6858001"/>
              <a:gd name="connsiteX364" fmla="*/ 2847558 w 4121150"/>
              <a:gd name="connsiteY364" fmla="*/ 4560094 h 6858001"/>
              <a:gd name="connsiteX365" fmla="*/ 2856293 w 4121150"/>
              <a:gd name="connsiteY365" fmla="*/ 4504532 h 6858001"/>
              <a:gd name="connsiteX366" fmla="*/ 2866617 w 4121150"/>
              <a:gd name="connsiteY366" fmla="*/ 4451351 h 6858001"/>
              <a:gd name="connsiteX367" fmla="*/ 2876940 w 4121150"/>
              <a:gd name="connsiteY367" fmla="*/ 4398963 h 6858001"/>
              <a:gd name="connsiteX368" fmla="*/ 2888852 w 4121150"/>
              <a:gd name="connsiteY368" fmla="*/ 4346576 h 6858001"/>
              <a:gd name="connsiteX369" fmla="*/ 2899970 w 4121150"/>
              <a:gd name="connsiteY369" fmla="*/ 4295776 h 6858001"/>
              <a:gd name="connsiteX370" fmla="*/ 2913470 w 4121150"/>
              <a:gd name="connsiteY370" fmla="*/ 4245769 h 6858001"/>
              <a:gd name="connsiteX371" fmla="*/ 2926971 w 4121150"/>
              <a:gd name="connsiteY371" fmla="*/ 4196557 h 6858001"/>
              <a:gd name="connsiteX372" fmla="*/ 2941265 w 4121150"/>
              <a:gd name="connsiteY372" fmla="*/ 4148138 h 6858001"/>
              <a:gd name="connsiteX373" fmla="*/ 2955559 w 4121150"/>
              <a:gd name="connsiteY373" fmla="*/ 4101307 h 6858001"/>
              <a:gd name="connsiteX374" fmla="*/ 2971442 w 4121150"/>
              <a:gd name="connsiteY374" fmla="*/ 4053682 h 6858001"/>
              <a:gd name="connsiteX375" fmla="*/ 2987324 w 4121150"/>
              <a:gd name="connsiteY375" fmla="*/ 4007644 h 6858001"/>
              <a:gd name="connsiteX376" fmla="*/ 3002413 w 4121150"/>
              <a:gd name="connsiteY376" fmla="*/ 3963194 h 6858001"/>
              <a:gd name="connsiteX377" fmla="*/ 3019884 w 4121150"/>
              <a:gd name="connsiteY377" fmla="*/ 3917951 h 6858001"/>
              <a:gd name="connsiteX378" fmla="*/ 3037355 w 4121150"/>
              <a:gd name="connsiteY378" fmla="*/ 3875088 h 6858001"/>
              <a:gd name="connsiteX379" fmla="*/ 3072296 w 4121150"/>
              <a:gd name="connsiteY379" fmla="*/ 3788569 h 6858001"/>
              <a:gd name="connsiteX380" fmla="*/ 3108826 w 4121150"/>
              <a:gd name="connsiteY380" fmla="*/ 3706019 h 6858001"/>
              <a:gd name="connsiteX381" fmla="*/ 3146150 w 4121150"/>
              <a:gd name="connsiteY381" fmla="*/ 3625851 h 6858001"/>
              <a:gd name="connsiteX382" fmla="*/ 3185063 w 4121150"/>
              <a:gd name="connsiteY382" fmla="*/ 3547269 h 6858001"/>
              <a:gd name="connsiteX383" fmla="*/ 3223975 w 4121150"/>
              <a:gd name="connsiteY383" fmla="*/ 3469482 h 6858001"/>
              <a:gd name="connsiteX384" fmla="*/ 3262887 w 4121150"/>
              <a:gd name="connsiteY384" fmla="*/ 3394869 h 6858001"/>
              <a:gd name="connsiteX385" fmla="*/ 3339918 w 4121150"/>
              <a:gd name="connsiteY385" fmla="*/ 3249613 h 6858001"/>
              <a:gd name="connsiteX386" fmla="*/ 3415360 w 4121150"/>
              <a:gd name="connsiteY386" fmla="*/ 3107532 h 6858001"/>
              <a:gd name="connsiteX387" fmla="*/ 3452684 w 4121150"/>
              <a:gd name="connsiteY387" fmla="*/ 3038476 h 6858001"/>
              <a:gd name="connsiteX388" fmla="*/ 3486832 w 4121150"/>
              <a:gd name="connsiteY388" fmla="*/ 2969419 h 6858001"/>
              <a:gd name="connsiteX389" fmla="*/ 3520185 w 4121150"/>
              <a:gd name="connsiteY389" fmla="*/ 2900363 h 6858001"/>
              <a:gd name="connsiteX390" fmla="*/ 3551950 w 4121150"/>
              <a:gd name="connsiteY390" fmla="*/ 2830513 h 6858001"/>
              <a:gd name="connsiteX391" fmla="*/ 3581333 w 4121150"/>
              <a:gd name="connsiteY391" fmla="*/ 2760663 h 6858001"/>
              <a:gd name="connsiteX392" fmla="*/ 3595627 w 4121150"/>
              <a:gd name="connsiteY392" fmla="*/ 2725739 h 6858001"/>
              <a:gd name="connsiteX393" fmla="*/ 3608334 w 4121150"/>
              <a:gd name="connsiteY393" fmla="*/ 2690019 h 6858001"/>
              <a:gd name="connsiteX394" fmla="*/ 3621834 w 4121150"/>
              <a:gd name="connsiteY394" fmla="*/ 2654301 h 6858001"/>
              <a:gd name="connsiteX395" fmla="*/ 3633746 w 4121150"/>
              <a:gd name="connsiteY395" fmla="*/ 2618582 h 6858001"/>
              <a:gd name="connsiteX396" fmla="*/ 3645658 w 4121150"/>
              <a:gd name="connsiteY396" fmla="*/ 2582069 h 6858001"/>
              <a:gd name="connsiteX397" fmla="*/ 3656775 w 4121150"/>
              <a:gd name="connsiteY397" fmla="*/ 2545557 h 6858001"/>
              <a:gd name="connsiteX398" fmla="*/ 3666305 w 4121150"/>
              <a:gd name="connsiteY398" fmla="*/ 2507457 h 6858001"/>
              <a:gd name="connsiteX399" fmla="*/ 3675834 w 4121150"/>
              <a:gd name="connsiteY399" fmla="*/ 2470944 h 6858001"/>
              <a:gd name="connsiteX400" fmla="*/ 3683776 w 4121150"/>
              <a:gd name="connsiteY400" fmla="*/ 2432051 h 6858001"/>
              <a:gd name="connsiteX401" fmla="*/ 3692511 w 4121150"/>
              <a:gd name="connsiteY401" fmla="*/ 2393157 h 6858001"/>
              <a:gd name="connsiteX402" fmla="*/ 3699658 w 4121150"/>
              <a:gd name="connsiteY402" fmla="*/ 2354263 h 6858001"/>
              <a:gd name="connsiteX403" fmla="*/ 3705217 w 4121150"/>
              <a:gd name="connsiteY403" fmla="*/ 2314576 h 6858001"/>
              <a:gd name="connsiteX404" fmla="*/ 3711570 w 4121150"/>
              <a:gd name="connsiteY404" fmla="*/ 2274094 h 6858001"/>
              <a:gd name="connsiteX405" fmla="*/ 3715541 w 4121150"/>
              <a:gd name="connsiteY405" fmla="*/ 2232819 h 6858001"/>
              <a:gd name="connsiteX406" fmla="*/ 3718717 w 4121150"/>
              <a:gd name="connsiteY406" fmla="*/ 2190751 h 6858001"/>
              <a:gd name="connsiteX407" fmla="*/ 3721100 w 4121150"/>
              <a:gd name="connsiteY407" fmla="*/ 2147888 h 6858001"/>
              <a:gd name="connsiteX408" fmla="*/ 3722688 w 4121150"/>
              <a:gd name="connsiteY408" fmla="*/ 2105026 h 6858001"/>
              <a:gd name="connsiteX409" fmla="*/ 3722688 w 4121150"/>
              <a:gd name="connsiteY409" fmla="*/ 2061369 h 6858001"/>
              <a:gd name="connsiteX410" fmla="*/ 3722688 w 4121150"/>
              <a:gd name="connsiteY410" fmla="*/ 2017713 h 6858001"/>
              <a:gd name="connsiteX411" fmla="*/ 3721100 w 4121150"/>
              <a:gd name="connsiteY411" fmla="*/ 1974851 h 6858001"/>
              <a:gd name="connsiteX412" fmla="*/ 3718717 w 4121150"/>
              <a:gd name="connsiteY412" fmla="*/ 1933576 h 6858001"/>
              <a:gd name="connsiteX413" fmla="*/ 3714747 w 4121150"/>
              <a:gd name="connsiteY413" fmla="*/ 1891507 h 6858001"/>
              <a:gd name="connsiteX414" fmla="*/ 3709982 w 4121150"/>
              <a:gd name="connsiteY414" fmla="*/ 1849438 h 6858001"/>
              <a:gd name="connsiteX415" fmla="*/ 3703629 w 4121150"/>
              <a:gd name="connsiteY415" fmla="*/ 1808163 h 6858001"/>
              <a:gd name="connsiteX416" fmla="*/ 3697276 w 4121150"/>
              <a:gd name="connsiteY416" fmla="*/ 1766888 h 6858001"/>
              <a:gd name="connsiteX417" fmla="*/ 3689335 w 4121150"/>
              <a:gd name="connsiteY417" fmla="*/ 1725613 h 6858001"/>
              <a:gd name="connsiteX418" fmla="*/ 3680599 w 4121150"/>
              <a:gd name="connsiteY418" fmla="*/ 1685926 h 6858001"/>
              <a:gd name="connsiteX419" fmla="*/ 3670276 w 4121150"/>
              <a:gd name="connsiteY419" fmla="*/ 1646238 h 6858001"/>
              <a:gd name="connsiteX420" fmla="*/ 3659952 w 4121150"/>
              <a:gd name="connsiteY420" fmla="*/ 1606551 h 6858001"/>
              <a:gd name="connsiteX421" fmla="*/ 3648040 w 4121150"/>
              <a:gd name="connsiteY421" fmla="*/ 1567657 h 6858001"/>
              <a:gd name="connsiteX422" fmla="*/ 3636128 w 4121150"/>
              <a:gd name="connsiteY422" fmla="*/ 1528763 h 6858001"/>
              <a:gd name="connsiteX423" fmla="*/ 3621834 w 4121150"/>
              <a:gd name="connsiteY423" fmla="*/ 1489869 h 6858001"/>
              <a:gd name="connsiteX424" fmla="*/ 3607539 w 4121150"/>
              <a:gd name="connsiteY424" fmla="*/ 1452563 h 6858001"/>
              <a:gd name="connsiteX425" fmla="*/ 3593245 w 4121150"/>
              <a:gd name="connsiteY425" fmla="*/ 1414463 h 6858001"/>
              <a:gd name="connsiteX426" fmla="*/ 3575774 w 4121150"/>
              <a:gd name="connsiteY426" fmla="*/ 1377951 h 6858001"/>
              <a:gd name="connsiteX427" fmla="*/ 3559098 w 4121150"/>
              <a:gd name="connsiteY427" fmla="*/ 1341438 h 6858001"/>
              <a:gd name="connsiteX428" fmla="*/ 3541627 w 4121150"/>
              <a:gd name="connsiteY428" fmla="*/ 1304926 h 6858001"/>
              <a:gd name="connsiteX429" fmla="*/ 3522568 w 4121150"/>
              <a:gd name="connsiteY429" fmla="*/ 1269207 h 6858001"/>
              <a:gd name="connsiteX430" fmla="*/ 3502714 w 4121150"/>
              <a:gd name="connsiteY430" fmla="*/ 1234282 h 6858001"/>
              <a:gd name="connsiteX431" fmla="*/ 3482067 w 4121150"/>
              <a:gd name="connsiteY431" fmla="*/ 1200151 h 6858001"/>
              <a:gd name="connsiteX432" fmla="*/ 3460625 w 4121150"/>
              <a:gd name="connsiteY432" fmla="*/ 1165226 h 6858001"/>
              <a:gd name="connsiteX433" fmla="*/ 3439184 w 4121150"/>
              <a:gd name="connsiteY433" fmla="*/ 1131888 h 6858001"/>
              <a:gd name="connsiteX434" fmla="*/ 3415360 w 4121150"/>
              <a:gd name="connsiteY434" fmla="*/ 1099344 h 6858001"/>
              <a:gd name="connsiteX435" fmla="*/ 3392330 w 4121150"/>
              <a:gd name="connsiteY435" fmla="*/ 1066801 h 6858001"/>
              <a:gd name="connsiteX436" fmla="*/ 3368506 w 4121150"/>
              <a:gd name="connsiteY436" fmla="*/ 1035051 h 6858001"/>
              <a:gd name="connsiteX437" fmla="*/ 3343094 w 4121150"/>
              <a:gd name="connsiteY437" fmla="*/ 1004094 h 6858001"/>
              <a:gd name="connsiteX438" fmla="*/ 3316888 w 4121150"/>
              <a:gd name="connsiteY438" fmla="*/ 973138 h 6858001"/>
              <a:gd name="connsiteX439" fmla="*/ 3290682 w 4121150"/>
              <a:gd name="connsiteY439" fmla="*/ 943769 h 6858001"/>
              <a:gd name="connsiteX440" fmla="*/ 3263681 w 4121150"/>
              <a:gd name="connsiteY440" fmla="*/ 914401 h 6858001"/>
              <a:gd name="connsiteX441" fmla="*/ 3235093 w 4121150"/>
              <a:gd name="connsiteY441" fmla="*/ 886619 h 6858001"/>
              <a:gd name="connsiteX442" fmla="*/ 3207298 w 4121150"/>
              <a:gd name="connsiteY442" fmla="*/ 858044 h 6858001"/>
              <a:gd name="connsiteX443" fmla="*/ 3177915 w 4121150"/>
              <a:gd name="connsiteY443" fmla="*/ 831057 h 6858001"/>
              <a:gd name="connsiteX444" fmla="*/ 3148533 w 4121150"/>
              <a:gd name="connsiteY444" fmla="*/ 804863 h 6858001"/>
              <a:gd name="connsiteX445" fmla="*/ 3118356 w 4121150"/>
              <a:gd name="connsiteY445" fmla="*/ 778669 h 6858001"/>
              <a:gd name="connsiteX446" fmla="*/ 3086591 w 4121150"/>
              <a:gd name="connsiteY446" fmla="*/ 753269 h 6858001"/>
              <a:gd name="connsiteX447" fmla="*/ 3054825 w 4121150"/>
              <a:gd name="connsiteY447" fmla="*/ 729457 h 6858001"/>
              <a:gd name="connsiteX448" fmla="*/ 3023060 w 4121150"/>
              <a:gd name="connsiteY448" fmla="*/ 704851 h 6858001"/>
              <a:gd name="connsiteX449" fmla="*/ 2988913 w 4121150"/>
              <a:gd name="connsiteY449" fmla="*/ 683419 h 6858001"/>
              <a:gd name="connsiteX450" fmla="*/ 2955559 w 4121150"/>
              <a:gd name="connsiteY450" fmla="*/ 661194 h 6858001"/>
              <a:gd name="connsiteX451" fmla="*/ 2922206 w 4121150"/>
              <a:gd name="connsiteY451" fmla="*/ 638969 h 6858001"/>
              <a:gd name="connsiteX452" fmla="*/ 2887264 w 4121150"/>
              <a:gd name="connsiteY452" fmla="*/ 619126 h 6858001"/>
              <a:gd name="connsiteX453" fmla="*/ 2853117 w 4121150"/>
              <a:gd name="connsiteY453" fmla="*/ 599282 h 6858001"/>
              <a:gd name="connsiteX454" fmla="*/ 2817381 w 4121150"/>
              <a:gd name="connsiteY454" fmla="*/ 580232 h 6858001"/>
              <a:gd name="connsiteX455" fmla="*/ 2780851 w 4121150"/>
              <a:gd name="connsiteY455" fmla="*/ 562769 h 6858001"/>
              <a:gd name="connsiteX456" fmla="*/ 2743527 w 4121150"/>
              <a:gd name="connsiteY456" fmla="*/ 546101 h 6858001"/>
              <a:gd name="connsiteX457" fmla="*/ 2706997 w 4121150"/>
              <a:gd name="connsiteY457" fmla="*/ 529432 h 6858001"/>
              <a:gd name="connsiteX458" fmla="*/ 2669673 w 4121150"/>
              <a:gd name="connsiteY458" fmla="*/ 514351 h 6858001"/>
              <a:gd name="connsiteX459" fmla="*/ 2631555 w 4121150"/>
              <a:gd name="connsiteY459" fmla="*/ 500063 h 6858001"/>
              <a:gd name="connsiteX460" fmla="*/ 2592642 w 4121150"/>
              <a:gd name="connsiteY460" fmla="*/ 486569 h 6858001"/>
              <a:gd name="connsiteX461" fmla="*/ 2554524 w 4121150"/>
              <a:gd name="connsiteY461" fmla="*/ 473869 h 6858001"/>
              <a:gd name="connsiteX462" fmla="*/ 2515612 w 4121150"/>
              <a:gd name="connsiteY462" fmla="*/ 461963 h 6858001"/>
              <a:gd name="connsiteX463" fmla="*/ 2475905 w 4121150"/>
              <a:gd name="connsiteY463" fmla="*/ 450851 h 6858001"/>
              <a:gd name="connsiteX464" fmla="*/ 2435405 w 4121150"/>
              <a:gd name="connsiteY464" fmla="*/ 441326 h 6858001"/>
              <a:gd name="connsiteX465" fmla="*/ 2394904 w 4121150"/>
              <a:gd name="connsiteY465" fmla="*/ 432594 h 6858001"/>
              <a:gd name="connsiteX466" fmla="*/ 2354404 w 4121150"/>
              <a:gd name="connsiteY466" fmla="*/ 424657 h 6858001"/>
              <a:gd name="connsiteX467" fmla="*/ 2313109 w 4121150"/>
              <a:gd name="connsiteY467" fmla="*/ 418307 h 6858001"/>
              <a:gd name="connsiteX468" fmla="*/ 2272608 w 4121150"/>
              <a:gd name="connsiteY468" fmla="*/ 411957 h 6858001"/>
              <a:gd name="connsiteX469" fmla="*/ 2230519 w 4121150"/>
              <a:gd name="connsiteY469" fmla="*/ 407988 h 6858001"/>
              <a:gd name="connsiteX470" fmla="*/ 2188430 w 4121150"/>
              <a:gd name="connsiteY470" fmla="*/ 403226 h 6858001"/>
              <a:gd name="connsiteX471" fmla="*/ 2146342 w 4121150"/>
              <a:gd name="connsiteY471" fmla="*/ 400051 h 6858001"/>
              <a:gd name="connsiteX472" fmla="*/ 2103459 w 4121150"/>
              <a:gd name="connsiteY472" fmla="*/ 399257 h 6858001"/>
              <a:gd name="connsiteX473" fmla="*/ 2060575 w 4121150"/>
              <a:gd name="connsiteY473" fmla="*/ 0 h 6858001"/>
              <a:gd name="connsiteX474" fmla="*/ 2113756 w 4121150"/>
              <a:gd name="connsiteY474" fmla="*/ 794 h 6858001"/>
              <a:gd name="connsiteX475" fmla="*/ 2166144 w 4121150"/>
              <a:gd name="connsiteY475" fmla="*/ 3175 h 6858001"/>
              <a:gd name="connsiteX476" fmla="*/ 2218531 w 4121150"/>
              <a:gd name="connsiteY476" fmla="*/ 6350 h 6858001"/>
              <a:gd name="connsiteX477" fmla="*/ 2270919 w 4121150"/>
              <a:gd name="connsiteY477" fmla="*/ 10319 h 6858001"/>
              <a:gd name="connsiteX478" fmla="*/ 2322513 w 4121150"/>
              <a:gd name="connsiteY478" fmla="*/ 16669 h 6858001"/>
              <a:gd name="connsiteX479" fmla="*/ 2374900 w 4121150"/>
              <a:gd name="connsiteY479" fmla="*/ 23813 h 6858001"/>
              <a:gd name="connsiteX480" fmla="*/ 2424906 w 4121150"/>
              <a:gd name="connsiteY480" fmla="*/ 32544 h 6858001"/>
              <a:gd name="connsiteX481" fmla="*/ 2475706 w 4121150"/>
              <a:gd name="connsiteY481" fmla="*/ 42069 h 6858001"/>
              <a:gd name="connsiteX482" fmla="*/ 2525713 w 4121150"/>
              <a:gd name="connsiteY482" fmla="*/ 52388 h 6858001"/>
              <a:gd name="connsiteX483" fmla="*/ 2575719 w 4121150"/>
              <a:gd name="connsiteY483" fmla="*/ 65088 h 6858001"/>
              <a:gd name="connsiteX484" fmla="*/ 2624138 w 4121150"/>
              <a:gd name="connsiteY484" fmla="*/ 78581 h 6858001"/>
              <a:gd name="connsiteX485" fmla="*/ 2673350 w 4121150"/>
              <a:gd name="connsiteY485" fmla="*/ 92075 h 6858001"/>
              <a:gd name="connsiteX486" fmla="*/ 2721769 w 4121150"/>
              <a:gd name="connsiteY486" fmla="*/ 107950 h 6858001"/>
              <a:gd name="connsiteX487" fmla="*/ 2768600 w 4121150"/>
              <a:gd name="connsiteY487" fmla="*/ 124619 h 6858001"/>
              <a:gd name="connsiteX488" fmla="*/ 2816225 w 4121150"/>
              <a:gd name="connsiteY488" fmla="*/ 142875 h 6858001"/>
              <a:gd name="connsiteX489" fmla="*/ 2863056 w 4121150"/>
              <a:gd name="connsiteY489" fmla="*/ 162719 h 6858001"/>
              <a:gd name="connsiteX490" fmla="*/ 2908300 w 4121150"/>
              <a:gd name="connsiteY490" fmla="*/ 182563 h 6858001"/>
              <a:gd name="connsiteX491" fmla="*/ 2954338 w 4121150"/>
              <a:gd name="connsiteY491" fmla="*/ 203200 h 6858001"/>
              <a:gd name="connsiteX492" fmla="*/ 2997994 w 4121150"/>
              <a:gd name="connsiteY492" fmla="*/ 225425 h 6858001"/>
              <a:gd name="connsiteX493" fmla="*/ 3042444 w 4121150"/>
              <a:gd name="connsiteY493" fmla="*/ 248444 h 6858001"/>
              <a:gd name="connsiteX494" fmla="*/ 3086100 w 4121150"/>
              <a:gd name="connsiteY494" fmla="*/ 273844 h 6858001"/>
              <a:gd name="connsiteX495" fmla="*/ 3128963 w 4121150"/>
              <a:gd name="connsiteY495" fmla="*/ 298450 h 6858001"/>
              <a:gd name="connsiteX496" fmla="*/ 3171031 w 4121150"/>
              <a:gd name="connsiteY496" fmla="*/ 324644 h 6858001"/>
              <a:gd name="connsiteX497" fmla="*/ 3213100 w 4121150"/>
              <a:gd name="connsiteY497" fmla="*/ 352425 h 6858001"/>
              <a:gd name="connsiteX498" fmla="*/ 3253581 w 4121150"/>
              <a:gd name="connsiteY498" fmla="*/ 380206 h 6858001"/>
              <a:gd name="connsiteX499" fmla="*/ 3293269 w 4121150"/>
              <a:gd name="connsiteY499" fmla="*/ 409575 h 6858001"/>
              <a:gd name="connsiteX500" fmla="*/ 3332163 w 4121150"/>
              <a:gd name="connsiteY500" fmla="*/ 438944 h 6858001"/>
              <a:gd name="connsiteX501" fmla="*/ 3371056 w 4121150"/>
              <a:gd name="connsiteY501" fmla="*/ 470694 h 6858001"/>
              <a:gd name="connsiteX502" fmla="*/ 3409156 w 4121150"/>
              <a:gd name="connsiteY502" fmla="*/ 503238 h 6858001"/>
              <a:gd name="connsiteX503" fmla="*/ 3445669 w 4121150"/>
              <a:gd name="connsiteY503" fmla="*/ 535781 h 6858001"/>
              <a:gd name="connsiteX504" fmla="*/ 3482181 w 4121150"/>
              <a:gd name="connsiteY504" fmla="*/ 569119 h 6858001"/>
              <a:gd name="connsiteX505" fmla="*/ 3517900 w 4121150"/>
              <a:gd name="connsiteY505" fmla="*/ 603250 h 6858001"/>
              <a:gd name="connsiteX506" fmla="*/ 3552031 w 4121150"/>
              <a:gd name="connsiteY506" fmla="*/ 638969 h 6858001"/>
              <a:gd name="connsiteX507" fmla="*/ 3586163 w 4121150"/>
              <a:gd name="connsiteY507" fmla="*/ 674688 h 6858001"/>
              <a:gd name="connsiteX508" fmla="*/ 3618706 w 4121150"/>
              <a:gd name="connsiteY508" fmla="*/ 712788 h 6858001"/>
              <a:gd name="connsiteX509" fmla="*/ 3650456 w 4121150"/>
              <a:gd name="connsiteY509" fmla="*/ 750094 h 6858001"/>
              <a:gd name="connsiteX510" fmla="*/ 3681413 w 4121150"/>
              <a:gd name="connsiteY510" fmla="*/ 788988 h 6858001"/>
              <a:gd name="connsiteX511" fmla="*/ 3711575 w 4121150"/>
              <a:gd name="connsiteY511" fmla="*/ 827881 h 6858001"/>
              <a:gd name="connsiteX512" fmla="*/ 3740944 w 4121150"/>
              <a:gd name="connsiteY512" fmla="*/ 867569 h 6858001"/>
              <a:gd name="connsiteX513" fmla="*/ 3769519 w 4121150"/>
              <a:gd name="connsiteY513" fmla="*/ 908844 h 6858001"/>
              <a:gd name="connsiteX514" fmla="*/ 3796506 w 4121150"/>
              <a:gd name="connsiteY514" fmla="*/ 950119 h 6858001"/>
              <a:gd name="connsiteX515" fmla="*/ 3822700 w 4121150"/>
              <a:gd name="connsiteY515" fmla="*/ 992188 h 6858001"/>
              <a:gd name="connsiteX516" fmla="*/ 3848100 w 4121150"/>
              <a:gd name="connsiteY516" fmla="*/ 1035050 h 6858001"/>
              <a:gd name="connsiteX517" fmla="*/ 3871913 w 4121150"/>
              <a:gd name="connsiteY517" fmla="*/ 1077913 h 6858001"/>
              <a:gd name="connsiteX518" fmla="*/ 3895725 w 4121150"/>
              <a:gd name="connsiteY518" fmla="*/ 1122363 h 6858001"/>
              <a:gd name="connsiteX519" fmla="*/ 3917950 w 4121150"/>
              <a:gd name="connsiteY519" fmla="*/ 1167606 h 6858001"/>
              <a:gd name="connsiteX520" fmla="*/ 3938588 w 4121150"/>
              <a:gd name="connsiteY520" fmla="*/ 1212056 h 6858001"/>
              <a:gd name="connsiteX521" fmla="*/ 3958431 w 4121150"/>
              <a:gd name="connsiteY521" fmla="*/ 1258094 h 6858001"/>
              <a:gd name="connsiteX522" fmla="*/ 3977481 w 4121150"/>
              <a:gd name="connsiteY522" fmla="*/ 1305719 h 6858001"/>
              <a:gd name="connsiteX523" fmla="*/ 3995738 w 4121150"/>
              <a:gd name="connsiteY523" fmla="*/ 1352550 h 6858001"/>
              <a:gd name="connsiteX524" fmla="*/ 4012406 w 4121150"/>
              <a:gd name="connsiteY524" fmla="*/ 1400175 h 6858001"/>
              <a:gd name="connsiteX525" fmla="*/ 4028281 w 4121150"/>
              <a:gd name="connsiteY525" fmla="*/ 1447800 h 6858001"/>
              <a:gd name="connsiteX526" fmla="*/ 4042569 w 4121150"/>
              <a:gd name="connsiteY526" fmla="*/ 1496219 h 6858001"/>
              <a:gd name="connsiteX527" fmla="*/ 4056063 w 4121150"/>
              <a:gd name="connsiteY527" fmla="*/ 1545431 h 6858001"/>
              <a:gd name="connsiteX528" fmla="*/ 4067969 w 4121150"/>
              <a:gd name="connsiteY528" fmla="*/ 1595438 h 6858001"/>
              <a:gd name="connsiteX529" fmla="*/ 4079081 w 4121150"/>
              <a:gd name="connsiteY529" fmla="*/ 1645444 h 6858001"/>
              <a:gd name="connsiteX530" fmla="*/ 4088606 w 4121150"/>
              <a:gd name="connsiteY530" fmla="*/ 1696244 h 6858001"/>
              <a:gd name="connsiteX531" fmla="*/ 4097338 w 4121150"/>
              <a:gd name="connsiteY531" fmla="*/ 1747044 h 6858001"/>
              <a:gd name="connsiteX532" fmla="*/ 4104481 w 4121150"/>
              <a:gd name="connsiteY532" fmla="*/ 1797844 h 6858001"/>
              <a:gd name="connsiteX533" fmla="*/ 4110831 w 4121150"/>
              <a:gd name="connsiteY533" fmla="*/ 1850231 h 6858001"/>
              <a:gd name="connsiteX534" fmla="*/ 4114800 w 4121150"/>
              <a:gd name="connsiteY534" fmla="*/ 1901825 h 6858001"/>
              <a:gd name="connsiteX535" fmla="*/ 4117975 w 4121150"/>
              <a:gd name="connsiteY535" fmla="*/ 1955006 h 6858001"/>
              <a:gd name="connsiteX536" fmla="*/ 4120356 w 4121150"/>
              <a:gd name="connsiteY536" fmla="*/ 2007394 h 6858001"/>
              <a:gd name="connsiteX537" fmla="*/ 4121150 w 4121150"/>
              <a:gd name="connsiteY537" fmla="*/ 2061369 h 6858001"/>
              <a:gd name="connsiteX538" fmla="*/ 4120356 w 4121150"/>
              <a:gd name="connsiteY538" fmla="*/ 2111375 h 6858001"/>
              <a:gd name="connsiteX539" fmla="*/ 4118769 w 4121150"/>
              <a:gd name="connsiteY539" fmla="*/ 2161381 h 6858001"/>
              <a:gd name="connsiteX540" fmla="*/ 4115594 w 4121150"/>
              <a:gd name="connsiteY540" fmla="*/ 2210594 h 6858001"/>
              <a:gd name="connsiteX541" fmla="*/ 4112419 w 4121150"/>
              <a:gd name="connsiteY541" fmla="*/ 2259013 h 6858001"/>
              <a:gd name="connsiteX542" fmla="*/ 4107656 w 4121150"/>
              <a:gd name="connsiteY542" fmla="*/ 2307431 h 6858001"/>
              <a:gd name="connsiteX543" fmla="*/ 4102100 w 4121150"/>
              <a:gd name="connsiteY543" fmla="*/ 2353469 h 6858001"/>
              <a:gd name="connsiteX544" fmla="*/ 4094956 w 4121150"/>
              <a:gd name="connsiteY544" fmla="*/ 2399506 h 6858001"/>
              <a:gd name="connsiteX545" fmla="*/ 4087813 w 4121150"/>
              <a:gd name="connsiteY545" fmla="*/ 2444750 h 6858001"/>
              <a:gd name="connsiteX546" fmla="*/ 4079081 w 4121150"/>
              <a:gd name="connsiteY546" fmla="*/ 2488406 h 6858001"/>
              <a:gd name="connsiteX547" fmla="*/ 4069556 w 4121150"/>
              <a:gd name="connsiteY547" fmla="*/ 2532856 h 6858001"/>
              <a:gd name="connsiteX548" fmla="*/ 4060031 w 4121150"/>
              <a:gd name="connsiteY548" fmla="*/ 2575719 h 6858001"/>
              <a:gd name="connsiteX549" fmla="*/ 4048919 w 4121150"/>
              <a:gd name="connsiteY549" fmla="*/ 2617788 h 6858001"/>
              <a:gd name="connsiteX550" fmla="*/ 4037013 w 4121150"/>
              <a:gd name="connsiteY550" fmla="*/ 2659063 h 6858001"/>
              <a:gd name="connsiteX551" fmla="*/ 4025900 w 4121150"/>
              <a:gd name="connsiteY551" fmla="*/ 2701131 h 6858001"/>
              <a:gd name="connsiteX552" fmla="*/ 4012406 w 4121150"/>
              <a:gd name="connsiteY552" fmla="*/ 2740819 h 6858001"/>
              <a:gd name="connsiteX553" fmla="*/ 3998913 w 4121150"/>
              <a:gd name="connsiteY553" fmla="*/ 2782094 h 6858001"/>
              <a:gd name="connsiteX554" fmla="*/ 3984625 w 4121150"/>
              <a:gd name="connsiteY554" fmla="*/ 2821781 h 6858001"/>
              <a:gd name="connsiteX555" fmla="*/ 3970338 w 4121150"/>
              <a:gd name="connsiteY555" fmla="*/ 2860675 h 6858001"/>
              <a:gd name="connsiteX556" fmla="*/ 3954463 w 4121150"/>
              <a:gd name="connsiteY556" fmla="*/ 2899569 h 6858001"/>
              <a:gd name="connsiteX557" fmla="*/ 3938588 w 4121150"/>
              <a:gd name="connsiteY557" fmla="*/ 2938463 h 6858001"/>
              <a:gd name="connsiteX558" fmla="*/ 3906044 w 4121150"/>
              <a:gd name="connsiteY558" fmla="*/ 3013869 h 6858001"/>
              <a:gd name="connsiteX559" fmla="*/ 3871913 w 4121150"/>
              <a:gd name="connsiteY559" fmla="*/ 3089275 h 6858001"/>
              <a:gd name="connsiteX560" fmla="*/ 3835400 w 4121150"/>
              <a:gd name="connsiteY560" fmla="*/ 3162300 h 6858001"/>
              <a:gd name="connsiteX561" fmla="*/ 3798888 w 4121150"/>
              <a:gd name="connsiteY561" fmla="*/ 3235325 h 6858001"/>
              <a:gd name="connsiteX562" fmla="*/ 3759994 w 4121150"/>
              <a:gd name="connsiteY562" fmla="*/ 3309144 h 6858001"/>
              <a:gd name="connsiteX563" fmla="*/ 3721100 w 4121150"/>
              <a:gd name="connsiteY563" fmla="*/ 3381375 h 6858001"/>
              <a:gd name="connsiteX564" fmla="*/ 3642519 w 4121150"/>
              <a:gd name="connsiteY564" fmla="*/ 3528219 h 6858001"/>
              <a:gd name="connsiteX565" fmla="*/ 3603625 w 4121150"/>
              <a:gd name="connsiteY565" fmla="*/ 3602038 h 6858001"/>
              <a:gd name="connsiteX566" fmla="*/ 3564731 w 4121150"/>
              <a:gd name="connsiteY566" fmla="*/ 3676650 h 6858001"/>
              <a:gd name="connsiteX567" fmla="*/ 3527425 w 4121150"/>
              <a:gd name="connsiteY567" fmla="*/ 3753644 h 6858001"/>
              <a:gd name="connsiteX568" fmla="*/ 3489325 w 4121150"/>
              <a:gd name="connsiteY568" fmla="*/ 3830638 h 6858001"/>
              <a:gd name="connsiteX569" fmla="*/ 3453606 w 4121150"/>
              <a:gd name="connsiteY569" fmla="*/ 3909219 h 6858001"/>
              <a:gd name="connsiteX570" fmla="*/ 3419475 w 4121150"/>
              <a:gd name="connsiteY570" fmla="*/ 3990975 h 6858001"/>
              <a:gd name="connsiteX571" fmla="*/ 3402806 w 4121150"/>
              <a:gd name="connsiteY571" fmla="*/ 4032250 h 6858001"/>
              <a:gd name="connsiteX572" fmla="*/ 3386931 w 4121150"/>
              <a:gd name="connsiteY572" fmla="*/ 4074319 h 6858001"/>
              <a:gd name="connsiteX573" fmla="*/ 3371056 w 4121150"/>
              <a:gd name="connsiteY573" fmla="*/ 4117181 h 6858001"/>
              <a:gd name="connsiteX574" fmla="*/ 3355181 w 4121150"/>
              <a:gd name="connsiteY574" fmla="*/ 4160044 h 6858001"/>
              <a:gd name="connsiteX575" fmla="*/ 3340894 w 4121150"/>
              <a:gd name="connsiteY575" fmla="*/ 4203700 h 6858001"/>
              <a:gd name="connsiteX576" fmla="*/ 3327400 w 4121150"/>
              <a:gd name="connsiteY576" fmla="*/ 4248150 h 6858001"/>
              <a:gd name="connsiteX577" fmla="*/ 3313113 w 4121150"/>
              <a:gd name="connsiteY577" fmla="*/ 4292600 h 6858001"/>
              <a:gd name="connsiteX578" fmla="*/ 3301206 w 4121150"/>
              <a:gd name="connsiteY578" fmla="*/ 4338638 h 6858001"/>
              <a:gd name="connsiteX579" fmla="*/ 3288506 w 4121150"/>
              <a:gd name="connsiteY579" fmla="*/ 4386263 h 6858001"/>
              <a:gd name="connsiteX580" fmla="*/ 3276600 w 4121150"/>
              <a:gd name="connsiteY580" fmla="*/ 4433094 h 6858001"/>
              <a:gd name="connsiteX581" fmla="*/ 3266281 w 4121150"/>
              <a:gd name="connsiteY581" fmla="*/ 4481513 h 6858001"/>
              <a:gd name="connsiteX582" fmla="*/ 3256756 w 4121150"/>
              <a:gd name="connsiteY582" fmla="*/ 4531519 h 6858001"/>
              <a:gd name="connsiteX583" fmla="*/ 3247231 w 4121150"/>
              <a:gd name="connsiteY583" fmla="*/ 4582319 h 6858001"/>
              <a:gd name="connsiteX584" fmla="*/ 3239294 w 4121150"/>
              <a:gd name="connsiteY584" fmla="*/ 4632325 h 6858001"/>
              <a:gd name="connsiteX585" fmla="*/ 3232150 w 4121150"/>
              <a:gd name="connsiteY585" fmla="*/ 4684713 h 6858001"/>
              <a:gd name="connsiteX586" fmla="*/ 3225800 w 4121150"/>
              <a:gd name="connsiteY586" fmla="*/ 4737894 h 6858001"/>
              <a:gd name="connsiteX587" fmla="*/ 3222625 w 4121150"/>
              <a:gd name="connsiteY587" fmla="*/ 4756150 h 6858001"/>
              <a:gd name="connsiteX588" fmla="*/ 3219450 w 4121150"/>
              <a:gd name="connsiteY588" fmla="*/ 4772819 h 6858001"/>
              <a:gd name="connsiteX589" fmla="*/ 3216275 w 4121150"/>
              <a:gd name="connsiteY589" fmla="*/ 4790281 h 6858001"/>
              <a:gd name="connsiteX590" fmla="*/ 3210719 w 4121150"/>
              <a:gd name="connsiteY590" fmla="*/ 4806156 h 6858001"/>
              <a:gd name="connsiteX591" fmla="*/ 3205956 w 4121150"/>
              <a:gd name="connsiteY591" fmla="*/ 4822825 h 6858001"/>
              <a:gd name="connsiteX592" fmla="*/ 3199606 w 4121150"/>
              <a:gd name="connsiteY592" fmla="*/ 4838700 h 6858001"/>
              <a:gd name="connsiteX593" fmla="*/ 3193256 w 4121150"/>
              <a:gd name="connsiteY593" fmla="*/ 4854575 h 6858001"/>
              <a:gd name="connsiteX594" fmla="*/ 3185319 w 4121150"/>
              <a:gd name="connsiteY594" fmla="*/ 4870450 h 6858001"/>
              <a:gd name="connsiteX595" fmla="*/ 3177381 w 4121150"/>
              <a:gd name="connsiteY595" fmla="*/ 4884738 h 6858001"/>
              <a:gd name="connsiteX596" fmla="*/ 3167856 w 4121150"/>
              <a:gd name="connsiteY596" fmla="*/ 4899819 h 6858001"/>
              <a:gd name="connsiteX597" fmla="*/ 3158331 w 4121150"/>
              <a:gd name="connsiteY597" fmla="*/ 4913313 h 6858001"/>
              <a:gd name="connsiteX598" fmla="*/ 3148806 w 4121150"/>
              <a:gd name="connsiteY598" fmla="*/ 4926806 h 6858001"/>
              <a:gd name="connsiteX599" fmla="*/ 3138488 w 4121150"/>
              <a:gd name="connsiteY599" fmla="*/ 4939506 h 6858001"/>
              <a:gd name="connsiteX600" fmla="*/ 3127375 w 4121150"/>
              <a:gd name="connsiteY600" fmla="*/ 4952206 h 6858001"/>
              <a:gd name="connsiteX601" fmla="*/ 3115469 w 4121150"/>
              <a:gd name="connsiteY601" fmla="*/ 4963319 h 6858001"/>
              <a:gd name="connsiteX602" fmla="*/ 3103563 w 4121150"/>
              <a:gd name="connsiteY602" fmla="*/ 4975225 h 6858001"/>
              <a:gd name="connsiteX603" fmla="*/ 3090069 w 4121150"/>
              <a:gd name="connsiteY603" fmla="*/ 4986338 h 6858001"/>
              <a:gd name="connsiteX604" fmla="*/ 3078163 w 4121150"/>
              <a:gd name="connsiteY604" fmla="*/ 4997450 h 6858001"/>
              <a:gd name="connsiteX605" fmla="*/ 3063875 w 4121150"/>
              <a:gd name="connsiteY605" fmla="*/ 5006181 h 6858001"/>
              <a:gd name="connsiteX606" fmla="*/ 3050381 w 4121150"/>
              <a:gd name="connsiteY606" fmla="*/ 5015706 h 6858001"/>
              <a:gd name="connsiteX607" fmla="*/ 3036094 w 4121150"/>
              <a:gd name="connsiteY607" fmla="*/ 5024438 h 6858001"/>
              <a:gd name="connsiteX608" fmla="*/ 3021013 w 4121150"/>
              <a:gd name="connsiteY608" fmla="*/ 5031581 h 6858001"/>
              <a:gd name="connsiteX609" fmla="*/ 3005138 w 4121150"/>
              <a:gd name="connsiteY609" fmla="*/ 5038725 h 6858001"/>
              <a:gd name="connsiteX610" fmla="*/ 2990056 w 4121150"/>
              <a:gd name="connsiteY610" fmla="*/ 5045075 h 6858001"/>
              <a:gd name="connsiteX611" fmla="*/ 2974181 w 4121150"/>
              <a:gd name="connsiteY611" fmla="*/ 5051425 h 6858001"/>
              <a:gd name="connsiteX612" fmla="*/ 2958306 w 4121150"/>
              <a:gd name="connsiteY612" fmla="*/ 5056981 h 6858001"/>
              <a:gd name="connsiteX613" fmla="*/ 2941638 w 4121150"/>
              <a:gd name="connsiteY613" fmla="*/ 5060950 h 6858001"/>
              <a:gd name="connsiteX614" fmla="*/ 2924969 w 4121150"/>
              <a:gd name="connsiteY614" fmla="*/ 5064125 h 6858001"/>
              <a:gd name="connsiteX615" fmla="*/ 2906713 w 4121150"/>
              <a:gd name="connsiteY615" fmla="*/ 5067300 h 6858001"/>
              <a:gd name="connsiteX616" fmla="*/ 2890044 w 4121150"/>
              <a:gd name="connsiteY616" fmla="*/ 5069681 h 6858001"/>
              <a:gd name="connsiteX617" fmla="*/ 2872581 w 4121150"/>
              <a:gd name="connsiteY617" fmla="*/ 5070475 h 6858001"/>
              <a:gd name="connsiteX618" fmla="*/ 2854325 w 4121150"/>
              <a:gd name="connsiteY618" fmla="*/ 5070475 h 6858001"/>
              <a:gd name="connsiteX619" fmla="*/ 2060575 w 4121150"/>
              <a:gd name="connsiteY619" fmla="*/ 5070475 h 6858001"/>
              <a:gd name="connsiteX620" fmla="*/ 1266825 w 4121150"/>
              <a:gd name="connsiteY620" fmla="*/ 5070475 h 6858001"/>
              <a:gd name="connsiteX621" fmla="*/ 1248569 w 4121150"/>
              <a:gd name="connsiteY621" fmla="*/ 5070475 h 6858001"/>
              <a:gd name="connsiteX622" fmla="*/ 1231106 w 4121150"/>
              <a:gd name="connsiteY622" fmla="*/ 5069681 h 6858001"/>
              <a:gd name="connsiteX623" fmla="*/ 1214438 w 4121150"/>
              <a:gd name="connsiteY623" fmla="*/ 5067300 h 6858001"/>
              <a:gd name="connsiteX624" fmla="*/ 1196181 w 4121150"/>
              <a:gd name="connsiteY624" fmla="*/ 5064125 h 6858001"/>
              <a:gd name="connsiteX625" fmla="*/ 1179513 w 4121150"/>
              <a:gd name="connsiteY625" fmla="*/ 5060950 h 6858001"/>
              <a:gd name="connsiteX626" fmla="*/ 1162844 w 4121150"/>
              <a:gd name="connsiteY626" fmla="*/ 5056981 h 6858001"/>
              <a:gd name="connsiteX627" fmla="*/ 1146969 w 4121150"/>
              <a:gd name="connsiteY627" fmla="*/ 5051425 h 6858001"/>
              <a:gd name="connsiteX628" fmla="*/ 1131094 w 4121150"/>
              <a:gd name="connsiteY628" fmla="*/ 5045075 h 6858001"/>
              <a:gd name="connsiteX629" fmla="*/ 1116013 w 4121150"/>
              <a:gd name="connsiteY629" fmla="*/ 5038725 h 6858001"/>
              <a:gd name="connsiteX630" fmla="*/ 1100138 w 4121150"/>
              <a:gd name="connsiteY630" fmla="*/ 5031581 h 6858001"/>
              <a:gd name="connsiteX631" fmla="*/ 1085056 w 4121150"/>
              <a:gd name="connsiteY631" fmla="*/ 5024438 h 6858001"/>
              <a:gd name="connsiteX632" fmla="*/ 1070769 w 4121150"/>
              <a:gd name="connsiteY632" fmla="*/ 5015706 h 6858001"/>
              <a:gd name="connsiteX633" fmla="*/ 1057275 w 4121150"/>
              <a:gd name="connsiteY633" fmla="*/ 5006181 h 6858001"/>
              <a:gd name="connsiteX634" fmla="*/ 1042988 w 4121150"/>
              <a:gd name="connsiteY634" fmla="*/ 4997450 h 6858001"/>
              <a:gd name="connsiteX635" fmla="*/ 1031081 w 4121150"/>
              <a:gd name="connsiteY635" fmla="*/ 4986338 h 6858001"/>
              <a:gd name="connsiteX636" fmla="*/ 1017588 w 4121150"/>
              <a:gd name="connsiteY636" fmla="*/ 4975225 h 6858001"/>
              <a:gd name="connsiteX637" fmla="*/ 1005681 w 4121150"/>
              <a:gd name="connsiteY637" fmla="*/ 4963319 h 6858001"/>
              <a:gd name="connsiteX638" fmla="*/ 993775 w 4121150"/>
              <a:gd name="connsiteY638" fmla="*/ 4952206 h 6858001"/>
              <a:gd name="connsiteX639" fmla="*/ 982663 w 4121150"/>
              <a:gd name="connsiteY639" fmla="*/ 4939506 h 6858001"/>
              <a:gd name="connsiteX640" fmla="*/ 972344 w 4121150"/>
              <a:gd name="connsiteY640" fmla="*/ 4926806 h 6858001"/>
              <a:gd name="connsiteX641" fmla="*/ 962819 w 4121150"/>
              <a:gd name="connsiteY641" fmla="*/ 4913313 h 6858001"/>
              <a:gd name="connsiteX642" fmla="*/ 953294 w 4121150"/>
              <a:gd name="connsiteY642" fmla="*/ 4899819 h 6858001"/>
              <a:gd name="connsiteX643" fmla="*/ 943769 w 4121150"/>
              <a:gd name="connsiteY643" fmla="*/ 4884738 h 6858001"/>
              <a:gd name="connsiteX644" fmla="*/ 935831 w 4121150"/>
              <a:gd name="connsiteY644" fmla="*/ 4870450 h 6858001"/>
              <a:gd name="connsiteX645" fmla="*/ 927894 w 4121150"/>
              <a:gd name="connsiteY645" fmla="*/ 4854575 h 6858001"/>
              <a:gd name="connsiteX646" fmla="*/ 921544 w 4121150"/>
              <a:gd name="connsiteY646" fmla="*/ 4838700 h 6858001"/>
              <a:gd name="connsiteX647" fmla="*/ 915194 w 4121150"/>
              <a:gd name="connsiteY647" fmla="*/ 4822825 h 6858001"/>
              <a:gd name="connsiteX648" fmla="*/ 910431 w 4121150"/>
              <a:gd name="connsiteY648" fmla="*/ 4806156 h 6858001"/>
              <a:gd name="connsiteX649" fmla="*/ 904875 w 4121150"/>
              <a:gd name="connsiteY649" fmla="*/ 4790281 h 6858001"/>
              <a:gd name="connsiteX650" fmla="*/ 901700 w 4121150"/>
              <a:gd name="connsiteY650" fmla="*/ 4772819 h 6858001"/>
              <a:gd name="connsiteX651" fmla="*/ 898525 w 4121150"/>
              <a:gd name="connsiteY651" fmla="*/ 4756150 h 6858001"/>
              <a:gd name="connsiteX652" fmla="*/ 895350 w 4121150"/>
              <a:gd name="connsiteY652" fmla="*/ 4737894 h 6858001"/>
              <a:gd name="connsiteX653" fmla="*/ 889000 w 4121150"/>
              <a:gd name="connsiteY653" fmla="*/ 4684713 h 6858001"/>
              <a:gd name="connsiteX654" fmla="*/ 881856 w 4121150"/>
              <a:gd name="connsiteY654" fmla="*/ 4632325 h 6858001"/>
              <a:gd name="connsiteX655" fmla="*/ 873919 w 4121150"/>
              <a:gd name="connsiteY655" fmla="*/ 4582319 h 6858001"/>
              <a:gd name="connsiteX656" fmla="*/ 864394 w 4121150"/>
              <a:gd name="connsiteY656" fmla="*/ 4531519 h 6858001"/>
              <a:gd name="connsiteX657" fmla="*/ 854869 w 4121150"/>
              <a:gd name="connsiteY657" fmla="*/ 4481513 h 6858001"/>
              <a:gd name="connsiteX658" fmla="*/ 844550 w 4121150"/>
              <a:gd name="connsiteY658" fmla="*/ 4433094 h 6858001"/>
              <a:gd name="connsiteX659" fmla="*/ 832644 w 4121150"/>
              <a:gd name="connsiteY659" fmla="*/ 4386263 h 6858001"/>
              <a:gd name="connsiteX660" fmla="*/ 819944 w 4121150"/>
              <a:gd name="connsiteY660" fmla="*/ 4338638 h 6858001"/>
              <a:gd name="connsiteX661" fmla="*/ 808038 w 4121150"/>
              <a:gd name="connsiteY661" fmla="*/ 4292600 h 6858001"/>
              <a:gd name="connsiteX662" fmla="*/ 793750 w 4121150"/>
              <a:gd name="connsiteY662" fmla="*/ 4248150 h 6858001"/>
              <a:gd name="connsiteX663" fmla="*/ 780256 w 4121150"/>
              <a:gd name="connsiteY663" fmla="*/ 4203700 h 6858001"/>
              <a:gd name="connsiteX664" fmla="*/ 765969 w 4121150"/>
              <a:gd name="connsiteY664" fmla="*/ 4160044 h 6858001"/>
              <a:gd name="connsiteX665" fmla="*/ 750094 w 4121150"/>
              <a:gd name="connsiteY665" fmla="*/ 4117181 h 6858001"/>
              <a:gd name="connsiteX666" fmla="*/ 734219 w 4121150"/>
              <a:gd name="connsiteY666" fmla="*/ 4074319 h 6858001"/>
              <a:gd name="connsiteX667" fmla="*/ 718344 w 4121150"/>
              <a:gd name="connsiteY667" fmla="*/ 4032250 h 6858001"/>
              <a:gd name="connsiteX668" fmla="*/ 701675 w 4121150"/>
              <a:gd name="connsiteY668" fmla="*/ 3990975 h 6858001"/>
              <a:gd name="connsiteX669" fmla="*/ 667544 w 4121150"/>
              <a:gd name="connsiteY669" fmla="*/ 3909219 h 6858001"/>
              <a:gd name="connsiteX670" fmla="*/ 631825 w 4121150"/>
              <a:gd name="connsiteY670" fmla="*/ 3830638 h 6858001"/>
              <a:gd name="connsiteX671" fmla="*/ 593725 w 4121150"/>
              <a:gd name="connsiteY671" fmla="*/ 3753644 h 6858001"/>
              <a:gd name="connsiteX672" fmla="*/ 556419 w 4121150"/>
              <a:gd name="connsiteY672" fmla="*/ 3676650 h 6858001"/>
              <a:gd name="connsiteX673" fmla="*/ 517525 w 4121150"/>
              <a:gd name="connsiteY673" fmla="*/ 3602038 h 6858001"/>
              <a:gd name="connsiteX674" fmla="*/ 478631 w 4121150"/>
              <a:gd name="connsiteY674" fmla="*/ 3528219 h 6858001"/>
              <a:gd name="connsiteX675" fmla="*/ 400050 w 4121150"/>
              <a:gd name="connsiteY675" fmla="*/ 3381375 h 6858001"/>
              <a:gd name="connsiteX676" fmla="*/ 361156 w 4121150"/>
              <a:gd name="connsiteY676" fmla="*/ 3309144 h 6858001"/>
              <a:gd name="connsiteX677" fmla="*/ 322262 w 4121150"/>
              <a:gd name="connsiteY677" fmla="*/ 3235325 h 6858001"/>
              <a:gd name="connsiteX678" fmla="*/ 285750 w 4121150"/>
              <a:gd name="connsiteY678" fmla="*/ 3162300 h 6858001"/>
              <a:gd name="connsiteX679" fmla="*/ 249237 w 4121150"/>
              <a:gd name="connsiteY679" fmla="*/ 3089275 h 6858001"/>
              <a:gd name="connsiteX680" fmla="*/ 215106 w 4121150"/>
              <a:gd name="connsiteY680" fmla="*/ 3013869 h 6858001"/>
              <a:gd name="connsiteX681" fmla="*/ 182562 w 4121150"/>
              <a:gd name="connsiteY681" fmla="*/ 2938463 h 6858001"/>
              <a:gd name="connsiteX682" fmla="*/ 166687 w 4121150"/>
              <a:gd name="connsiteY682" fmla="*/ 2899569 h 6858001"/>
              <a:gd name="connsiteX683" fmla="*/ 150812 w 4121150"/>
              <a:gd name="connsiteY683" fmla="*/ 2860675 h 6858001"/>
              <a:gd name="connsiteX684" fmla="*/ 136525 w 4121150"/>
              <a:gd name="connsiteY684" fmla="*/ 2821781 h 6858001"/>
              <a:gd name="connsiteX685" fmla="*/ 122237 w 4121150"/>
              <a:gd name="connsiteY685" fmla="*/ 2782094 h 6858001"/>
              <a:gd name="connsiteX686" fmla="*/ 108744 w 4121150"/>
              <a:gd name="connsiteY686" fmla="*/ 2740819 h 6858001"/>
              <a:gd name="connsiteX687" fmla="*/ 95250 w 4121150"/>
              <a:gd name="connsiteY687" fmla="*/ 2701131 h 6858001"/>
              <a:gd name="connsiteX688" fmla="*/ 84137 w 4121150"/>
              <a:gd name="connsiteY688" fmla="*/ 2659063 h 6858001"/>
              <a:gd name="connsiteX689" fmla="*/ 72231 w 4121150"/>
              <a:gd name="connsiteY689" fmla="*/ 2617788 h 6858001"/>
              <a:gd name="connsiteX690" fmla="*/ 61119 w 4121150"/>
              <a:gd name="connsiteY690" fmla="*/ 2575719 h 6858001"/>
              <a:gd name="connsiteX691" fmla="*/ 51594 w 4121150"/>
              <a:gd name="connsiteY691" fmla="*/ 2532856 h 6858001"/>
              <a:gd name="connsiteX692" fmla="*/ 42069 w 4121150"/>
              <a:gd name="connsiteY692" fmla="*/ 2488406 h 6858001"/>
              <a:gd name="connsiteX693" fmla="*/ 33337 w 4121150"/>
              <a:gd name="connsiteY693" fmla="*/ 2444750 h 6858001"/>
              <a:gd name="connsiteX694" fmla="*/ 26194 w 4121150"/>
              <a:gd name="connsiteY694" fmla="*/ 2399506 h 6858001"/>
              <a:gd name="connsiteX695" fmla="*/ 19050 w 4121150"/>
              <a:gd name="connsiteY695" fmla="*/ 2353469 h 6858001"/>
              <a:gd name="connsiteX696" fmla="*/ 13494 w 4121150"/>
              <a:gd name="connsiteY696" fmla="*/ 2307431 h 6858001"/>
              <a:gd name="connsiteX697" fmla="*/ 8731 w 4121150"/>
              <a:gd name="connsiteY697" fmla="*/ 2259013 h 6858001"/>
              <a:gd name="connsiteX698" fmla="*/ 5556 w 4121150"/>
              <a:gd name="connsiteY698" fmla="*/ 2210594 h 6858001"/>
              <a:gd name="connsiteX699" fmla="*/ 2381 w 4121150"/>
              <a:gd name="connsiteY699" fmla="*/ 2161381 h 6858001"/>
              <a:gd name="connsiteX700" fmla="*/ 794 w 4121150"/>
              <a:gd name="connsiteY700" fmla="*/ 2111375 h 6858001"/>
              <a:gd name="connsiteX701" fmla="*/ 0 w 4121150"/>
              <a:gd name="connsiteY701" fmla="*/ 2061369 h 6858001"/>
              <a:gd name="connsiteX702" fmla="*/ 794 w 4121150"/>
              <a:gd name="connsiteY702" fmla="*/ 2007394 h 6858001"/>
              <a:gd name="connsiteX703" fmla="*/ 3175 w 4121150"/>
              <a:gd name="connsiteY703" fmla="*/ 1955006 h 6858001"/>
              <a:gd name="connsiteX704" fmla="*/ 6350 w 4121150"/>
              <a:gd name="connsiteY704" fmla="*/ 1901825 h 6858001"/>
              <a:gd name="connsiteX705" fmla="*/ 10319 w 4121150"/>
              <a:gd name="connsiteY705" fmla="*/ 1850231 h 6858001"/>
              <a:gd name="connsiteX706" fmla="*/ 16669 w 4121150"/>
              <a:gd name="connsiteY706" fmla="*/ 1797844 h 6858001"/>
              <a:gd name="connsiteX707" fmla="*/ 23812 w 4121150"/>
              <a:gd name="connsiteY707" fmla="*/ 1747044 h 6858001"/>
              <a:gd name="connsiteX708" fmla="*/ 32544 w 4121150"/>
              <a:gd name="connsiteY708" fmla="*/ 1696244 h 6858001"/>
              <a:gd name="connsiteX709" fmla="*/ 42069 w 4121150"/>
              <a:gd name="connsiteY709" fmla="*/ 1645444 h 6858001"/>
              <a:gd name="connsiteX710" fmla="*/ 53181 w 4121150"/>
              <a:gd name="connsiteY710" fmla="*/ 1595438 h 6858001"/>
              <a:gd name="connsiteX711" fmla="*/ 65087 w 4121150"/>
              <a:gd name="connsiteY711" fmla="*/ 1545431 h 6858001"/>
              <a:gd name="connsiteX712" fmla="*/ 78581 w 4121150"/>
              <a:gd name="connsiteY712" fmla="*/ 1496219 h 6858001"/>
              <a:gd name="connsiteX713" fmla="*/ 92869 w 4121150"/>
              <a:gd name="connsiteY713" fmla="*/ 1447800 h 6858001"/>
              <a:gd name="connsiteX714" fmla="*/ 108744 w 4121150"/>
              <a:gd name="connsiteY714" fmla="*/ 1400175 h 6858001"/>
              <a:gd name="connsiteX715" fmla="*/ 125412 w 4121150"/>
              <a:gd name="connsiteY715" fmla="*/ 1352550 h 6858001"/>
              <a:gd name="connsiteX716" fmla="*/ 143669 w 4121150"/>
              <a:gd name="connsiteY716" fmla="*/ 1305719 h 6858001"/>
              <a:gd name="connsiteX717" fmla="*/ 162719 w 4121150"/>
              <a:gd name="connsiteY717" fmla="*/ 1258094 h 6858001"/>
              <a:gd name="connsiteX718" fmla="*/ 182562 w 4121150"/>
              <a:gd name="connsiteY718" fmla="*/ 1212056 h 6858001"/>
              <a:gd name="connsiteX719" fmla="*/ 203200 w 4121150"/>
              <a:gd name="connsiteY719" fmla="*/ 1167606 h 6858001"/>
              <a:gd name="connsiteX720" fmla="*/ 225425 w 4121150"/>
              <a:gd name="connsiteY720" fmla="*/ 1122363 h 6858001"/>
              <a:gd name="connsiteX721" fmla="*/ 249237 w 4121150"/>
              <a:gd name="connsiteY721" fmla="*/ 1077913 h 6858001"/>
              <a:gd name="connsiteX722" fmla="*/ 273050 w 4121150"/>
              <a:gd name="connsiteY722" fmla="*/ 1035050 h 6858001"/>
              <a:gd name="connsiteX723" fmla="*/ 298450 w 4121150"/>
              <a:gd name="connsiteY723" fmla="*/ 992188 h 6858001"/>
              <a:gd name="connsiteX724" fmla="*/ 324644 w 4121150"/>
              <a:gd name="connsiteY724" fmla="*/ 950119 h 6858001"/>
              <a:gd name="connsiteX725" fmla="*/ 351631 w 4121150"/>
              <a:gd name="connsiteY725" fmla="*/ 908844 h 6858001"/>
              <a:gd name="connsiteX726" fmla="*/ 380206 w 4121150"/>
              <a:gd name="connsiteY726" fmla="*/ 867569 h 6858001"/>
              <a:gd name="connsiteX727" fmla="*/ 409575 w 4121150"/>
              <a:gd name="connsiteY727" fmla="*/ 827881 h 6858001"/>
              <a:gd name="connsiteX728" fmla="*/ 439738 w 4121150"/>
              <a:gd name="connsiteY728" fmla="*/ 788988 h 6858001"/>
              <a:gd name="connsiteX729" fmla="*/ 470694 w 4121150"/>
              <a:gd name="connsiteY729" fmla="*/ 750094 h 6858001"/>
              <a:gd name="connsiteX730" fmla="*/ 502444 w 4121150"/>
              <a:gd name="connsiteY730" fmla="*/ 712788 h 6858001"/>
              <a:gd name="connsiteX731" fmla="*/ 534988 w 4121150"/>
              <a:gd name="connsiteY731" fmla="*/ 674688 h 6858001"/>
              <a:gd name="connsiteX732" fmla="*/ 569119 w 4121150"/>
              <a:gd name="connsiteY732" fmla="*/ 638969 h 6858001"/>
              <a:gd name="connsiteX733" fmla="*/ 603250 w 4121150"/>
              <a:gd name="connsiteY733" fmla="*/ 603250 h 6858001"/>
              <a:gd name="connsiteX734" fmla="*/ 638969 w 4121150"/>
              <a:gd name="connsiteY734" fmla="*/ 569119 h 6858001"/>
              <a:gd name="connsiteX735" fmla="*/ 675481 w 4121150"/>
              <a:gd name="connsiteY735" fmla="*/ 535781 h 6858001"/>
              <a:gd name="connsiteX736" fmla="*/ 711994 w 4121150"/>
              <a:gd name="connsiteY736" fmla="*/ 503238 h 6858001"/>
              <a:gd name="connsiteX737" fmla="*/ 750094 w 4121150"/>
              <a:gd name="connsiteY737" fmla="*/ 470694 h 6858001"/>
              <a:gd name="connsiteX738" fmla="*/ 788988 w 4121150"/>
              <a:gd name="connsiteY738" fmla="*/ 438944 h 6858001"/>
              <a:gd name="connsiteX739" fmla="*/ 827881 w 4121150"/>
              <a:gd name="connsiteY739" fmla="*/ 409575 h 6858001"/>
              <a:gd name="connsiteX740" fmla="*/ 867569 w 4121150"/>
              <a:gd name="connsiteY740" fmla="*/ 380206 h 6858001"/>
              <a:gd name="connsiteX741" fmla="*/ 908050 w 4121150"/>
              <a:gd name="connsiteY741" fmla="*/ 352425 h 6858001"/>
              <a:gd name="connsiteX742" fmla="*/ 950119 w 4121150"/>
              <a:gd name="connsiteY742" fmla="*/ 324644 h 6858001"/>
              <a:gd name="connsiteX743" fmla="*/ 992188 w 4121150"/>
              <a:gd name="connsiteY743" fmla="*/ 298450 h 6858001"/>
              <a:gd name="connsiteX744" fmla="*/ 1035050 w 4121150"/>
              <a:gd name="connsiteY744" fmla="*/ 273844 h 6858001"/>
              <a:gd name="connsiteX745" fmla="*/ 1078706 w 4121150"/>
              <a:gd name="connsiteY745" fmla="*/ 248444 h 6858001"/>
              <a:gd name="connsiteX746" fmla="*/ 1123156 w 4121150"/>
              <a:gd name="connsiteY746" fmla="*/ 225425 h 6858001"/>
              <a:gd name="connsiteX747" fmla="*/ 1166813 w 4121150"/>
              <a:gd name="connsiteY747" fmla="*/ 203200 h 6858001"/>
              <a:gd name="connsiteX748" fmla="*/ 1212850 w 4121150"/>
              <a:gd name="connsiteY748" fmla="*/ 182563 h 6858001"/>
              <a:gd name="connsiteX749" fmla="*/ 1258094 w 4121150"/>
              <a:gd name="connsiteY749" fmla="*/ 162719 h 6858001"/>
              <a:gd name="connsiteX750" fmla="*/ 1304925 w 4121150"/>
              <a:gd name="connsiteY750" fmla="*/ 142875 h 6858001"/>
              <a:gd name="connsiteX751" fmla="*/ 1352550 w 4121150"/>
              <a:gd name="connsiteY751" fmla="*/ 124619 h 6858001"/>
              <a:gd name="connsiteX752" fmla="*/ 1399381 w 4121150"/>
              <a:gd name="connsiteY752" fmla="*/ 107950 h 6858001"/>
              <a:gd name="connsiteX753" fmla="*/ 1447800 w 4121150"/>
              <a:gd name="connsiteY753" fmla="*/ 92075 h 6858001"/>
              <a:gd name="connsiteX754" fmla="*/ 1497013 w 4121150"/>
              <a:gd name="connsiteY754" fmla="*/ 78581 h 6858001"/>
              <a:gd name="connsiteX755" fmla="*/ 1545431 w 4121150"/>
              <a:gd name="connsiteY755" fmla="*/ 65088 h 6858001"/>
              <a:gd name="connsiteX756" fmla="*/ 1595438 w 4121150"/>
              <a:gd name="connsiteY756" fmla="*/ 52388 h 6858001"/>
              <a:gd name="connsiteX757" fmla="*/ 1645444 w 4121150"/>
              <a:gd name="connsiteY757" fmla="*/ 42069 h 6858001"/>
              <a:gd name="connsiteX758" fmla="*/ 1696244 w 4121150"/>
              <a:gd name="connsiteY758" fmla="*/ 32544 h 6858001"/>
              <a:gd name="connsiteX759" fmla="*/ 1746250 w 4121150"/>
              <a:gd name="connsiteY759" fmla="*/ 23813 h 6858001"/>
              <a:gd name="connsiteX760" fmla="*/ 1798638 w 4121150"/>
              <a:gd name="connsiteY760" fmla="*/ 16669 h 6858001"/>
              <a:gd name="connsiteX761" fmla="*/ 1850231 w 4121150"/>
              <a:gd name="connsiteY761" fmla="*/ 10319 h 6858001"/>
              <a:gd name="connsiteX762" fmla="*/ 1902619 w 4121150"/>
              <a:gd name="connsiteY762" fmla="*/ 6350 h 6858001"/>
              <a:gd name="connsiteX763" fmla="*/ 1955006 w 4121150"/>
              <a:gd name="connsiteY763" fmla="*/ 3175 h 6858001"/>
              <a:gd name="connsiteX764" fmla="*/ 2007394 w 4121150"/>
              <a:gd name="connsiteY764" fmla="*/ 794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Lst>
            <a:rect l="l" t="t" r="r" b="b"/>
            <a:pathLst>
              <a:path w="4121150" h="6858001">
                <a:moveTo>
                  <a:pt x="1332707" y="6237288"/>
                </a:moveTo>
                <a:lnTo>
                  <a:pt x="1925639" y="6237288"/>
                </a:lnTo>
                <a:lnTo>
                  <a:pt x="2195514" y="6237288"/>
                </a:lnTo>
                <a:lnTo>
                  <a:pt x="2788445" y="6237288"/>
                </a:lnTo>
                <a:lnTo>
                  <a:pt x="2808289" y="6238874"/>
                </a:lnTo>
                <a:lnTo>
                  <a:pt x="2828132" y="6241252"/>
                </a:lnTo>
                <a:lnTo>
                  <a:pt x="2847182" y="6246008"/>
                </a:lnTo>
                <a:lnTo>
                  <a:pt x="2865439" y="6253143"/>
                </a:lnTo>
                <a:lnTo>
                  <a:pt x="2882901" y="6261863"/>
                </a:lnTo>
                <a:lnTo>
                  <a:pt x="2899570" y="6270583"/>
                </a:lnTo>
                <a:lnTo>
                  <a:pt x="2914651" y="6282474"/>
                </a:lnTo>
                <a:lnTo>
                  <a:pt x="2928939" y="6295951"/>
                </a:lnTo>
                <a:lnTo>
                  <a:pt x="2941639" y="6309427"/>
                </a:lnTo>
                <a:lnTo>
                  <a:pt x="2952751" y="6325282"/>
                </a:lnTo>
                <a:lnTo>
                  <a:pt x="2963864" y="6341930"/>
                </a:lnTo>
                <a:lnTo>
                  <a:pt x="2971801" y="6358577"/>
                </a:lnTo>
                <a:lnTo>
                  <a:pt x="2978151" y="6377603"/>
                </a:lnTo>
                <a:lnTo>
                  <a:pt x="2983707" y="6396628"/>
                </a:lnTo>
                <a:lnTo>
                  <a:pt x="2986882" y="6416447"/>
                </a:lnTo>
                <a:lnTo>
                  <a:pt x="2987676" y="6436265"/>
                </a:lnTo>
                <a:lnTo>
                  <a:pt x="2986882" y="6456084"/>
                </a:lnTo>
                <a:lnTo>
                  <a:pt x="2983707" y="6475902"/>
                </a:lnTo>
                <a:lnTo>
                  <a:pt x="2978151" y="6494928"/>
                </a:lnTo>
                <a:lnTo>
                  <a:pt x="2971801" y="6513953"/>
                </a:lnTo>
                <a:lnTo>
                  <a:pt x="2963864" y="6531394"/>
                </a:lnTo>
                <a:lnTo>
                  <a:pt x="2952751" y="6547248"/>
                </a:lnTo>
                <a:lnTo>
                  <a:pt x="2941639" y="6563103"/>
                </a:lnTo>
                <a:lnTo>
                  <a:pt x="2928939" y="6576580"/>
                </a:lnTo>
                <a:lnTo>
                  <a:pt x="2914651" y="6590056"/>
                </a:lnTo>
                <a:lnTo>
                  <a:pt x="2899570" y="6601947"/>
                </a:lnTo>
                <a:lnTo>
                  <a:pt x="2882901" y="6610667"/>
                </a:lnTo>
                <a:lnTo>
                  <a:pt x="2865439" y="6619387"/>
                </a:lnTo>
                <a:lnTo>
                  <a:pt x="2847182" y="6626522"/>
                </a:lnTo>
                <a:lnTo>
                  <a:pt x="2828132" y="6631278"/>
                </a:lnTo>
                <a:lnTo>
                  <a:pt x="2808289" y="6634449"/>
                </a:lnTo>
                <a:lnTo>
                  <a:pt x="2788445" y="6635242"/>
                </a:lnTo>
                <a:lnTo>
                  <a:pt x="2449514" y="6635242"/>
                </a:lnTo>
                <a:lnTo>
                  <a:pt x="2444751" y="6658232"/>
                </a:lnTo>
                <a:lnTo>
                  <a:pt x="2438401" y="6681221"/>
                </a:lnTo>
                <a:lnTo>
                  <a:pt x="2430464" y="6701832"/>
                </a:lnTo>
                <a:lnTo>
                  <a:pt x="2420939" y="6723236"/>
                </a:lnTo>
                <a:lnTo>
                  <a:pt x="2409032" y="6741469"/>
                </a:lnTo>
                <a:lnTo>
                  <a:pt x="2395539" y="6760495"/>
                </a:lnTo>
                <a:lnTo>
                  <a:pt x="2381251" y="6777142"/>
                </a:lnTo>
                <a:lnTo>
                  <a:pt x="2364582" y="6792997"/>
                </a:lnTo>
                <a:lnTo>
                  <a:pt x="2346326" y="6808059"/>
                </a:lnTo>
                <a:lnTo>
                  <a:pt x="2328070" y="6819950"/>
                </a:lnTo>
                <a:lnTo>
                  <a:pt x="2307432" y="6831048"/>
                </a:lnTo>
                <a:lnTo>
                  <a:pt x="2286795" y="6840561"/>
                </a:lnTo>
                <a:lnTo>
                  <a:pt x="2266157" y="6847696"/>
                </a:lnTo>
                <a:lnTo>
                  <a:pt x="2243139" y="6852452"/>
                </a:lnTo>
                <a:lnTo>
                  <a:pt x="2220120" y="6857208"/>
                </a:lnTo>
                <a:lnTo>
                  <a:pt x="2195514" y="6858001"/>
                </a:lnTo>
                <a:lnTo>
                  <a:pt x="1925639" y="6858001"/>
                </a:lnTo>
                <a:lnTo>
                  <a:pt x="1901032" y="6857208"/>
                </a:lnTo>
                <a:lnTo>
                  <a:pt x="1878014" y="6852452"/>
                </a:lnTo>
                <a:lnTo>
                  <a:pt x="1854995" y="6847696"/>
                </a:lnTo>
                <a:lnTo>
                  <a:pt x="1834357" y="6840561"/>
                </a:lnTo>
                <a:lnTo>
                  <a:pt x="1813720" y="6831048"/>
                </a:lnTo>
                <a:lnTo>
                  <a:pt x="1793082" y="6819950"/>
                </a:lnTo>
                <a:lnTo>
                  <a:pt x="1774826" y="6808059"/>
                </a:lnTo>
                <a:lnTo>
                  <a:pt x="1756570" y="6792997"/>
                </a:lnTo>
                <a:lnTo>
                  <a:pt x="1739901" y="6777142"/>
                </a:lnTo>
                <a:lnTo>
                  <a:pt x="1725614" y="6760495"/>
                </a:lnTo>
                <a:lnTo>
                  <a:pt x="1712120" y="6741469"/>
                </a:lnTo>
                <a:lnTo>
                  <a:pt x="1700214" y="6723236"/>
                </a:lnTo>
                <a:lnTo>
                  <a:pt x="1690689" y="6701832"/>
                </a:lnTo>
                <a:lnTo>
                  <a:pt x="1682751" y="6681221"/>
                </a:lnTo>
                <a:lnTo>
                  <a:pt x="1676401" y="6658232"/>
                </a:lnTo>
                <a:lnTo>
                  <a:pt x="1671639" y="6635242"/>
                </a:lnTo>
                <a:lnTo>
                  <a:pt x="1332707" y="6635242"/>
                </a:lnTo>
                <a:lnTo>
                  <a:pt x="1312864" y="6634449"/>
                </a:lnTo>
                <a:lnTo>
                  <a:pt x="1293020" y="6631278"/>
                </a:lnTo>
                <a:lnTo>
                  <a:pt x="1273970" y="6626522"/>
                </a:lnTo>
                <a:lnTo>
                  <a:pt x="1255714" y="6619387"/>
                </a:lnTo>
                <a:lnTo>
                  <a:pt x="1238251" y="6610667"/>
                </a:lnTo>
                <a:lnTo>
                  <a:pt x="1221582" y="6601947"/>
                </a:lnTo>
                <a:lnTo>
                  <a:pt x="1206501" y="6590056"/>
                </a:lnTo>
                <a:lnTo>
                  <a:pt x="1192214" y="6576580"/>
                </a:lnTo>
                <a:lnTo>
                  <a:pt x="1179514" y="6563103"/>
                </a:lnTo>
                <a:lnTo>
                  <a:pt x="1168401" y="6547248"/>
                </a:lnTo>
                <a:lnTo>
                  <a:pt x="1157289" y="6531394"/>
                </a:lnTo>
                <a:lnTo>
                  <a:pt x="1149351" y="6513953"/>
                </a:lnTo>
                <a:lnTo>
                  <a:pt x="1143001" y="6494928"/>
                </a:lnTo>
                <a:lnTo>
                  <a:pt x="1137445" y="6475902"/>
                </a:lnTo>
                <a:lnTo>
                  <a:pt x="1134270" y="6456084"/>
                </a:lnTo>
                <a:lnTo>
                  <a:pt x="1133476" y="6436265"/>
                </a:lnTo>
                <a:lnTo>
                  <a:pt x="1134270" y="6416447"/>
                </a:lnTo>
                <a:lnTo>
                  <a:pt x="1137445" y="6396628"/>
                </a:lnTo>
                <a:lnTo>
                  <a:pt x="1143001" y="6377603"/>
                </a:lnTo>
                <a:lnTo>
                  <a:pt x="1149351" y="6358577"/>
                </a:lnTo>
                <a:lnTo>
                  <a:pt x="1157289" y="6341930"/>
                </a:lnTo>
                <a:lnTo>
                  <a:pt x="1168401" y="6325282"/>
                </a:lnTo>
                <a:lnTo>
                  <a:pt x="1179514" y="6309427"/>
                </a:lnTo>
                <a:lnTo>
                  <a:pt x="1192214" y="6295951"/>
                </a:lnTo>
                <a:lnTo>
                  <a:pt x="1206501" y="6282474"/>
                </a:lnTo>
                <a:lnTo>
                  <a:pt x="1221582" y="6270583"/>
                </a:lnTo>
                <a:lnTo>
                  <a:pt x="1238251" y="6261863"/>
                </a:lnTo>
                <a:lnTo>
                  <a:pt x="1255714" y="6253143"/>
                </a:lnTo>
                <a:lnTo>
                  <a:pt x="1273970" y="6246008"/>
                </a:lnTo>
                <a:lnTo>
                  <a:pt x="1293020" y="6241252"/>
                </a:lnTo>
                <a:lnTo>
                  <a:pt x="1312864" y="6238874"/>
                </a:lnTo>
                <a:close/>
                <a:moveTo>
                  <a:pt x="1147764" y="5722938"/>
                </a:moveTo>
                <a:lnTo>
                  <a:pt x="2973389" y="5722938"/>
                </a:lnTo>
                <a:lnTo>
                  <a:pt x="2987676" y="5723730"/>
                </a:lnTo>
                <a:lnTo>
                  <a:pt x="3003551" y="5725315"/>
                </a:lnTo>
                <a:lnTo>
                  <a:pt x="3017839" y="5728483"/>
                </a:lnTo>
                <a:lnTo>
                  <a:pt x="3031332" y="5732444"/>
                </a:lnTo>
                <a:lnTo>
                  <a:pt x="3045620" y="5736405"/>
                </a:lnTo>
                <a:lnTo>
                  <a:pt x="3059114" y="5742743"/>
                </a:lnTo>
                <a:lnTo>
                  <a:pt x="3071814" y="5749872"/>
                </a:lnTo>
                <a:lnTo>
                  <a:pt x="3083720" y="5757794"/>
                </a:lnTo>
                <a:lnTo>
                  <a:pt x="3099595" y="5768884"/>
                </a:lnTo>
                <a:lnTo>
                  <a:pt x="3113089" y="5781559"/>
                </a:lnTo>
                <a:lnTo>
                  <a:pt x="3125789" y="5795818"/>
                </a:lnTo>
                <a:lnTo>
                  <a:pt x="3137695" y="5810869"/>
                </a:lnTo>
                <a:lnTo>
                  <a:pt x="3145632" y="5823544"/>
                </a:lnTo>
                <a:lnTo>
                  <a:pt x="3151982" y="5836219"/>
                </a:lnTo>
                <a:lnTo>
                  <a:pt x="3158332" y="5849686"/>
                </a:lnTo>
                <a:lnTo>
                  <a:pt x="3162301" y="5863153"/>
                </a:lnTo>
                <a:lnTo>
                  <a:pt x="3167064" y="5877412"/>
                </a:lnTo>
                <a:lnTo>
                  <a:pt x="3170239" y="5892463"/>
                </a:lnTo>
                <a:lnTo>
                  <a:pt x="3171032" y="5906722"/>
                </a:lnTo>
                <a:lnTo>
                  <a:pt x="3171826" y="5921774"/>
                </a:lnTo>
                <a:lnTo>
                  <a:pt x="3171032" y="5937617"/>
                </a:lnTo>
                <a:lnTo>
                  <a:pt x="3170239" y="5951876"/>
                </a:lnTo>
                <a:lnTo>
                  <a:pt x="3167064" y="5966928"/>
                </a:lnTo>
                <a:lnTo>
                  <a:pt x="3162301" y="5981187"/>
                </a:lnTo>
                <a:lnTo>
                  <a:pt x="3158332" y="5994654"/>
                </a:lnTo>
                <a:lnTo>
                  <a:pt x="3151982" y="6008121"/>
                </a:lnTo>
                <a:lnTo>
                  <a:pt x="3145632" y="6020795"/>
                </a:lnTo>
                <a:lnTo>
                  <a:pt x="3137695" y="6033470"/>
                </a:lnTo>
                <a:lnTo>
                  <a:pt x="3125789" y="6048521"/>
                </a:lnTo>
                <a:lnTo>
                  <a:pt x="3113089" y="6062780"/>
                </a:lnTo>
                <a:lnTo>
                  <a:pt x="3099595" y="6075455"/>
                </a:lnTo>
                <a:lnTo>
                  <a:pt x="3083720" y="6086546"/>
                </a:lnTo>
                <a:lnTo>
                  <a:pt x="3071814" y="6094467"/>
                </a:lnTo>
                <a:lnTo>
                  <a:pt x="3059114" y="6101597"/>
                </a:lnTo>
                <a:lnTo>
                  <a:pt x="3045620" y="6106350"/>
                </a:lnTo>
                <a:lnTo>
                  <a:pt x="3031332" y="6111895"/>
                </a:lnTo>
                <a:lnTo>
                  <a:pt x="3017839" y="6115856"/>
                </a:lnTo>
                <a:lnTo>
                  <a:pt x="3003551" y="6118233"/>
                </a:lnTo>
                <a:lnTo>
                  <a:pt x="2987676" y="6120609"/>
                </a:lnTo>
                <a:lnTo>
                  <a:pt x="2973389" y="6121401"/>
                </a:lnTo>
                <a:lnTo>
                  <a:pt x="1147764" y="6121401"/>
                </a:lnTo>
                <a:lnTo>
                  <a:pt x="1133476" y="6120609"/>
                </a:lnTo>
                <a:lnTo>
                  <a:pt x="1117601" y="6118233"/>
                </a:lnTo>
                <a:lnTo>
                  <a:pt x="1103314" y="6115856"/>
                </a:lnTo>
                <a:lnTo>
                  <a:pt x="1089820" y="6111895"/>
                </a:lnTo>
                <a:lnTo>
                  <a:pt x="1075532" y="6106350"/>
                </a:lnTo>
                <a:lnTo>
                  <a:pt x="1062039" y="6101597"/>
                </a:lnTo>
                <a:lnTo>
                  <a:pt x="1049339" y="6094467"/>
                </a:lnTo>
                <a:lnTo>
                  <a:pt x="1037432" y="6086546"/>
                </a:lnTo>
                <a:lnTo>
                  <a:pt x="1021557" y="6075455"/>
                </a:lnTo>
                <a:lnTo>
                  <a:pt x="1008064" y="6062780"/>
                </a:lnTo>
                <a:lnTo>
                  <a:pt x="995364" y="6048521"/>
                </a:lnTo>
                <a:lnTo>
                  <a:pt x="983457" y="6033470"/>
                </a:lnTo>
                <a:lnTo>
                  <a:pt x="975520" y="6020795"/>
                </a:lnTo>
                <a:lnTo>
                  <a:pt x="969170" y="6008121"/>
                </a:lnTo>
                <a:lnTo>
                  <a:pt x="962820" y="5994654"/>
                </a:lnTo>
                <a:lnTo>
                  <a:pt x="958851" y="5981187"/>
                </a:lnTo>
                <a:lnTo>
                  <a:pt x="954089" y="5966928"/>
                </a:lnTo>
                <a:lnTo>
                  <a:pt x="950914" y="5951876"/>
                </a:lnTo>
                <a:lnTo>
                  <a:pt x="950120" y="5937617"/>
                </a:lnTo>
                <a:lnTo>
                  <a:pt x="949326" y="5921774"/>
                </a:lnTo>
                <a:lnTo>
                  <a:pt x="950120" y="5906722"/>
                </a:lnTo>
                <a:lnTo>
                  <a:pt x="950914" y="5892463"/>
                </a:lnTo>
                <a:lnTo>
                  <a:pt x="954089" y="5877412"/>
                </a:lnTo>
                <a:lnTo>
                  <a:pt x="958851" y="5863153"/>
                </a:lnTo>
                <a:lnTo>
                  <a:pt x="962820" y="5849686"/>
                </a:lnTo>
                <a:lnTo>
                  <a:pt x="969170" y="5836219"/>
                </a:lnTo>
                <a:lnTo>
                  <a:pt x="975520" y="5823544"/>
                </a:lnTo>
                <a:lnTo>
                  <a:pt x="983457" y="5810869"/>
                </a:lnTo>
                <a:lnTo>
                  <a:pt x="995364" y="5795818"/>
                </a:lnTo>
                <a:lnTo>
                  <a:pt x="1008064" y="5781559"/>
                </a:lnTo>
                <a:lnTo>
                  <a:pt x="1021557" y="5768884"/>
                </a:lnTo>
                <a:lnTo>
                  <a:pt x="1037432" y="5757794"/>
                </a:lnTo>
                <a:lnTo>
                  <a:pt x="1049339" y="5749872"/>
                </a:lnTo>
                <a:lnTo>
                  <a:pt x="1062039" y="5742743"/>
                </a:lnTo>
                <a:lnTo>
                  <a:pt x="1075532" y="5736405"/>
                </a:lnTo>
                <a:lnTo>
                  <a:pt x="1089820" y="5732444"/>
                </a:lnTo>
                <a:lnTo>
                  <a:pt x="1103314" y="5728483"/>
                </a:lnTo>
                <a:lnTo>
                  <a:pt x="1117601" y="5725315"/>
                </a:lnTo>
                <a:lnTo>
                  <a:pt x="1133476" y="5723730"/>
                </a:lnTo>
                <a:close/>
                <a:moveTo>
                  <a:pt x="1147764" y="5208588"/>
                </a:moveTo>
                <a:lnTo>
                  <a:pt x="2973389" y="5208588"/>
                </a:lnTo>
                <a:lnTo>
                  <a:pt x="2993232" y="5209382"/>
                </a:lnTo>
                <a:lnTo>
                  <a:pt x="3013076" y="5211763"/>
                </a:lnTo>
                <a:lnTo>
                  <a:pt x="3031332" y="5217320"/>
                </a:lnTo>
                <a:lnTo>
                  <a:pt x="3050382" y="5224463"/>
                </a:lnTo>
                <a:lnTo>
                  <a:pt x="3067051" y="5233195"/>
                </a:lnTo>
                <a:lnTo>
                  <a:pt x="3083720" y="5241926"/>
                </a:lnTo>
                <a:lnTo>
                  <a:pt x="3099595" y="5253832"/>
                </a:lnTo>
                <a:lnTo>
                  <a:pt x="3113089" y="5266532"/>
                </a:lnTo>
                <a:lnTo>
                  <a:pt x="3125789" y="5280820"/>
                </a:lnTo>
                <a:lnTo>
                  <a:pt x="3137695" y="5296695"/>
                </a:lnTo>
                <a:lnTo>
                  <a:pt x="3148014" y="5312570"/>
                </a:lnTo>
                <a:lnTo>
                  <a:pt x="3155951" y="5330032"/>
                </a:lnTo>
                <a:lnTo>
                  <a:pt x="3162301" y="5348288"/>
                </a:lnTo>
                <a:lnTo>
                  <a:pt x="3167857" y="5368132"/>
                </a:lnTo>
                <a:lnTo>
                  <a:pt x="3171032" y="5387182"/>
                </a:lnTo>
                <a:lnTo>
                  <a:pt x="3171826" y="5407820"/>
                </a:lnTo>
                <a:lnTo>
                  <a:pt x="3171032" y="5427664"/>
                </a:lnTo>
                <a:lnTo>
                  <a:pt x="3167857" y="5447507"/>
                </a:lnTo>
                <a:lnTo>
                  <a:pt x="3162301" y="5466557"/>
                </a:lnTo>
                <a:lnTo>
                  <a:pt x="3155951" y="5485607"/>
                </a:lnTo>
                <a:lnTo>
                  <a:pt x="3148014" y="5502276"/>
                </a:lnTo>
                <a:lnTo>
                  <a:pt x="3137695" y="5518945"/>
                </a:lnTo>
                <a:lnTo>
                  <a:pt x="3125789" y="5534820"/>
                </a:lnTo>
                <a:lnTo>
                  <a:pt x="3113089" y="5548314"/>
                </a:lnTo>
                <a:lnTo>
                  <a:pt x="3099595" y="5561014"/>
                </a:lnTo>
                <a:lnTo>
                  <a:pt x="3083720" y="5572126"/>
                </a:lnTo>
                <a:lnTo>
                  <a:pt x="3067051" y="5582445"/>
                </a:lnTo>
                <a:lnTo>
                  <a:pt x="3050382" y="5591176"/>
                </a:lnTo>
                <a:lnTo>
                  <a:pt x="3031332" y="5597526"/>
                </a:lnTo>
                <a:lnTo>
                  <a:pt x="3013076" y="5603082"/>
                </a:lnTo>
                <a:lnTo>
                  <a:pt x="2993232" y="5605464"/>
                </a:lnTo>
                <a:lnTo>
                  <a:pt x="2973389" y="5607051"/>
                </a:lnTo>
                <a:lnTo>
                  <a:pt x="1147764" y="5607051"/>
                </a:lnTo>
                <a:lnTo>
                  <a:pt x="1127920" y="5605464"/>
                </a:lnTo>
                <a:lnTo>
                  <a:pt x="1108076" y="5603082"/>
                </a:lnTo>
                <a:lnTo>
                  <a:pt x="1089820" y="5597526"/>
                </a:lnTo>
                <a:lnTo>
                  <a:pt x="1070770" y="5591176"/>
                </a:lnTo>
                <a:lnTo>
                  <a:pt x="1054101" y="5582445"/>
                </a:lnTo>
                <a:lnTo>
                  <a:pt x="1037432" y="5572126"/>
                </a:lnTo>
                <a:lnTo>
                  <a:pt x="1021557" y="5561014"/>
                </a:lnTo>
                <a:lnTo>
                  <a:pt x="1008064" y="5548314"/>
                </a:lnTo>
                <a:lnTo>
                  <a:pt x="995364" y="5534820"/>
                </a:lnTo>
                <a:lnTo>
                  <a:pt x="983457" y="5518945"/>
                </a:lnTo>
                <a:lnTo>
                  <a:pt x="973139" y="5502276"/>
                </a:lnTo>
                <a:lnTo>
                  <a:pt x="965201" y="5485607"/>
                </a:lnTo>
                <a:lnTo>
                  <a:pt x="958851" y="5466557"/>
                </a:lnTo>
                <a:lnTo>
                  <a:pt x="953295" y="5447507"/>
                </a:lnTo>
                <a:lnTo>
                  <a:pt x="950120" y="5427664"/>
                </a:lnTo>
                <a:lnTo>
                  <a:pt x="949326" y="5407820"/>
                </a:lnTo>
                <a:lnTo>
                  <a:pt x="950120" y="5387182"/>
                </a:lnTo>
                <a:lnTo>
                  <a:pt x="953295" y="5368132"/>
                </a:lnTo>
                <a:lnTo>
                  <a:pt x="958851" y="5348288"/>
                </a:lnTo>
                <a:lnTo>
                  <a:pt x="965201" y="5330032"/>
                </a:lnTo>
                <a:lnTo>
                  <a:pt x="973139" y="5312570"/>
                </a:lnTo>
                <a:lnTo>
                  <a:pt x="983457" y="5296695"/>
                </a:lnTo>
                <a:lnTo>
                  <a:pt x="995364" y="5280820"/>
                </a:lnTo>
                <a:lnTo>
                  <a:pt x="1008064" y="5266532"/>
                </a:lnTo>
                <a:lnTo>
                  <a:pt x="1021557" y="5253832"/>
                </a:lnTo>
                <a:lnTo>
                  <a:pt x="1037432" y="5241926"/>
                </a:lnTo>
                <a:lnTo>
                  <a:pt x="1054101" y="5233195"/>
                </a:lnTo>
                <a:lnTo>
                  <a:pt x="1070770" y="5224463"/>
                </a:lnTo>
                <a:lnTo>
                  <a:pt x="1089820" y="5217320"/>
                </a:lnTo>
                <a:lnTo>
                  <a:pt x="1108076" y="5211763"/>
                </a:lnTo>
                <a:lnTo>
                  <a:pt x="1127920" y="5209382"/>
                </a:lnTo>
                <a:close/>
                <a:moveTo>
                  <a:pt x="2060576" y="398463"/>
                </a:moveTo>
                <a:lnTo>
                  <a:pt x="2017693" y="399257"/>
                </a:lnTo>
                <a:lnTo>
                  <a:pt x="1974810" y="400051"/>
                </a:lnTo>
                <a:lnTo>
                  <a:pt x="1932721" y="403226"/>
                </a:lnTo>
                <a:lnTo>
                  <a:pt x="1890632" y="407988"/>
                </a:lnTo>
                <a:lnTo>
                  <a:pt x="1848543" y="411957"/>
                </a:lnTo>
                <a:lnTo>
                  <a:pt x="1808043" y="418307"/>
                </a:lnTo>
                <a:lnTo>
                  <a:pt x="1766748" y="424657"/>
                </a:lnTo>
                <a:lnTo>
                  <a:pt x="1726247" y="432594"/>
                </a:lnTo>
                <a:lnTo>
                  <a:pt x="1685747" y="441326"/>
                </a:lnTo>
                <a:lnTo>
                  <a:pt x="1645246" y="450851"/>
                </a:lnTo>
                <a:lnTo>
                  <a:pt x="1605540" y="461963"/>
                </a:lnTo>
                <a:lnTo>
                  <a:pt x="1566627" y="473869"/>
                </a:lnTo>
                <a:lnTo>
                  <a:pt x="1528509" y="486569"/>
                </a:lnTo>
                <a:lnTo>
                  <a:pt x="1489597" y="500063"/>
                </a:lnTo>
                <a:lnTo>
                  <a:pt x="1451479" y="514351"/>
                </a:lnTo>
                <a:lnTo>
                  <a:pt x="1414155" y="529432"/>
                </a:lnTo>
                <a:lnTo>
                  <a:pt x="1377625" y="546101"/>
                </a:lnTo>
                <a:lnTo>
                  <a:pt x="1340300" y="562769"/>
                </a:lnTo>
                <a:lnTo>
                  <a:pt x="1303771" y="580232"/>
                </a:lnTo>
                <a:lnTo>
                  <a:pt x="1268035" y="599282"/>
                </a:lnTo>
                <a:lnTo>
                  <a:pt x="1233887" y="619126"/>
                </a:lnTo>
                <a:lnTo>
                  <a:pt x="1198945" y="638969"/>
                </a:lnTo>
                <a:lnTo>
                  <a:pt x="1165592" y="661194"/>
                </a:lnTo>
                <a:lnTo>
                  <a:pt x="1132239" y="683419"/>
                </a:lnTo>
                <a:lnTo>
                  <a:pt x="1098091" y="704851"/>
                </a:lnTo>
                <a:lnTo>
                  <a:pt x="1066326" y="729457"/>
                </a:lnTo>
                <a:lnTo>
                  <a:pt x="1034561" y="753269"/>
                </a:lnTo>
                <a:lnTo>
                  <a:pt x="1002796" y="778669"/>
                </a:lnTo>
                <a:lnTo>
                  <a:pt x="972619" y="804863"/>
                </a:lnTo>
                <a:lnTo>
                  <a:pt x="943236" y="831057"/>
                </a:lnTo>
                <a:lnTo>
                  <a:pt x="913853" y="858044"/>
                </a:lnTo>
                <a:lnTo>
                  <a:pt x="886059" y="886619"/>
                </a:lnTo>
                <a:lnTo>
                  <a:pt x="857470" y="914401"/>
                </a:lnTo>
                <a:lnTo>
                  <a:pt x="830470" y="943769"/>
                </a:lnTo>
                <a:lnTo>
                  <a:pt x="804263" y="973138"/>
                </a:lnTo>
                <a:lnTo>
                  <a:pt x="778057" y="1004094"/>
                </a:lnTo>
                <a:lnTo>
                  <a:pt x="752645" y="1035051"/>
                </a:lnTo>
                <a:lnTo>
                  <a:pt x="728821" y="1066801"/>
                </a:lnTo>
                <a:lnTo>
                  <a:pt x="705791" y="1099344"/>
                </a:lnTo>
                <a:lnTo>
                  <a:pt x="681967" y="1131888"/>
                </a:lnTo>
                <a:lnTo>
                  <a:pt x="660526" y="1165226"/>
                </a:lnTo>
                <a:lnTo>
                  <a:pt x="639084" y="1200151"/>
                </a:lnTo>
                <a:lnTo>
                  <a:pt x="618437" y="1234282"/>
                </a:lnTo>
                <a:lnTo>
                  <a:pt x="598584" y="1269207"/>
                </a:lnTo>
                <a:lnTo>
                  <a:pt x="579525" y="1304926"/>
                </a:lnTo>
                <a:lnTo>
                  <a:pt x="562054" y="1341438"/>
                </a:lnTo>
                <a:lnTo>
                  <a:pt x="545377" y="1377951"/>
                </a:lnTo>
                <a:lnTo>
                  <a:pt x="527906" y="1414463"/>
                </a:lnTo>
                <a:lnTo>
                  <a:pt x="513612" y="1452563"/>
                </a:lnTo>
                <a:lnTo>
                  <a:pt x="499318" y="1489869"/>
                </a:lnTo>
                <a:lnTo>
                  <a:pt x="485023" y="1528763"/>
                </a:lnTo>
                <a:lnTo>
                  <a:pt x="473111" y="1567657"/>
                </a:lnTo>
                <a:lnTo>
                  <a:pt x="461199" y="1606551"/>
                </a:lnTo>
                <a:lnTo>
                  <a:pt x="450876" y="1646238"/>
                </a:lnTo>
                <a:lnTo>
                  <a:pt x="440552" y="1685926"/>
                </a:lnTo>
                <a:lnTo>
                  <a:pt x="431817" y="1725613"/>
                </a:lnTo>
                <a:lnTo>
                  <a:pt x="423875" y="1766888"/>
                </a:lnTo>
                <a:lnTo>
                  <a:pt x="417522" y="1808163"/>
                </a:lnTo>
                <a:lnTo>
                  <a:pt x="411169" y="1849438"/>
                </a:lnTo>
                <a:lnTo>
                  <a:pt x="406405" y="1891507"/>
                </a:lnTo>
                <a:lnTo>
                  <a:pt x="402434" y="1933576"/>
                </a:lnTo>
                <a:lnTo>
                  <a:pt x="400052" y="1974851"/>
                </a:lnTo>
                <a:lnTo>
                  <a:pt x="398463" y="2017713"/>
                </a:lnTo>
                <a:lnTo>
                  <a:pt x="398463" y="2061369"/>
                </a:lnTo>
                <a:lnTo>
                  <a:pt x="398463" y="2105026"/>
                </a:lnTo>
                <a:lnTo>
                  <a:pt x="400052" y="2147888"/>
                </a:lnTo>
                <a:lnTo>
                  <a:pt x="402434" y="2190751"/>
                </a:lnTo>
                <a:lnTo>
                  <a:pt x="405610" y="2232819"/>
                </a:lnTo>
                <a:lnTo>
                  <a:pt x="409581" y="2274094"/>
                </a:lnTo>
                <a:lnTo>
                  <a:pt x="415934" y="2314576"/>
                </a:lnTo>
                <a:lnTo>
                  <a:pt x="421493" y="2354263"/>
                </a:lnTo>
                <a:lnTo>
                  <a:pt x="428640" y="2393157"/>
                </a:lnTo>
                <a:lnTo>
                  <a:pt x="437376" y="2432051"/>
                </a:lnTo>
                <a:lnTo>
                  <a:pt x="445317" y="2470944"/>
                </a:lnTo>
                <a:lnTo>
                  <a:pt x="454846" y="2507457"/>
                </a:lnTo>
                <a:lnTo>
                  <a:pt x="464376" y="2545557"/>
                </a:lnTo>
                <a:lnTo>
                  <a:pt x="475494" y="2582069"/>
                </a:lnTo>
                <a:lnTo>
                  <a:pt x="487406" y="2618582"/>
                </a:lnTo>
                <a:lnTo>
                  <a:pt x="499318" y="2654301"/>
                </a:lnTo>
                <a:lnTo>
                  <a:pt x="512818" y="2690019"/>
                </a:lnTo>
                <a:lnTo>
                  <a:pt x="525524" y="2725739"/>
                </a:lnTo>
                <a:lnTo>
                  <a:pt x="539818" y="2760663"/>
                </a:lnTo>
                <a:lnTo>
                  <a:pt x="569201" y="2830513"/>
                </a:lnTo>
                <a:lnTo>
                  <a:pt x="600966" y="2900363"/>
                </a:lnTo>
                <a:lnTo>
                  <a:pt x="634320" y="2969419"/>
                </a:lnTo>
                <a:lnTo>
                  <a:pt x="668467" y="3038476"/>
                </a:lnTo>
                <a:lnTo>
                  <a:pt x="705791" y="3107532"/>
                </a:lnTo>
                <a:lnTo>
                  <a:pt x="781234" y="3249613"/>
                </a:lnTo>
                <a:lnTo>
                  <a:pt x="858264" y="3394869"/>
                </a:lnTo>
                <a:lnTo>
                  <a:pt x="897176" y="3469482"/>
                </a:lnTo>
                <a:lnTo>
                  <a:pt x="936089" y="3547269"/>
                </a:lnTo>
                <a:lnTo>
                  <a:pt x="975001" y="3625851"/>
                </a:lnTo>
                <a:lnTo>
                  <a:pt x="1012325" y="3706019"/>
                </a:lnTo>
                <a:lnTo>
                  <a:pt x="1048855" y="3788569"/>
                </a:lnTo>
                <a:lnTo>
                  <a:pt x="1083797" y="3875088"/>
                </a:lnTo>
                <a:lnTo>
                  <a:pt x="1101268" y="3917951"/>
                </a:lnTo>
                <a:lnTo>
                  <a:pt x="1118738" y="3963194"/>
                </a:lnTo>
                <a:lnTo>
                  <a:pt x="1133827" y="4007644"/>
                </a:lnTo>
                <a:lnTo>
                  <a:pt x="1149709" y="4053682"/>
                </a:lnTo>
                <a:lnTo>
                  <a:pt x="1165592" y="4101307"/>
                </a:lnTo>
                <a:lnTo>
                  <a:pt x="1179886" y="4148138"/>
                </a:lnTo>
                <a:lnTo>
                  <a:pt x="1194181" y="4196557"/>
                </a:lnTo>
                <a:lnTo>
                  <a:pt x="1207681" y="4245769"/>
                </a:lnTo>
                <a:lnTo>
                  <a:pt x="1221181" y="4295776"/>
                </a:lnTo>
                <a:lnTo>
                  <a:pt x="1232299" y="4346576"/>
                </a:lnTo>
                <a:lnTo>
                  <a:pt x="1244211" y="4398963"/>
                </a:lnTo>
                <a:lnTo>
                  <a:pt x="1254535" y="4451351"/>
                </a:lnTo>
                <a:lnTo>
                  <a:pt x="1264858" y="4504532"/>
                </a:lnTo>
                <a:lnTo>
                  <a:pt x="1273594" y="4560094"/>
                </a:lnTo>
                <a:lnTo>
                  <a:pt x="1281535" y="4615657"/>
                </a:lnTo>
                <a:lnTo>
                  <a:pt x="1289476" y="4672013"/>
                </a:lnTo>
                <a:lnTo>
                  <a:pt x="2831675" y="4672013"/>
                </a:lnTo>
                <a:lnTo>
                  <a:pt x="2839616" y="4615657"/>
                </a:lnTo>
                <a:lnTo>
                  <a:pt x="2847558" y="4560094"/>
                </a:lnTo>
                <a:lnTo>
                  <a:pt x="2856293" y="4504532"/>
                </a:lnTo>
                <a:lnTo>
                  <a:pt x="2866617" y="4451351"/>
                </a:lnTo>
                <a:lnTo>
                  <a:pt x="2876940" y="4398963"/>
                </a:lnTo>
                <a:lnTo>
                  <a:pt x="2888852" y="4346576"/>
                </a:lnTo>
                <a:lnTo>
                  <a:pt x="2899970" y="4295776"/>
                </a:lnTo>
                <a:lnTo>
                  <a:pt x="2913470" y="4245769"/>
                </a:lnTo>
                <a:lnTo>
                  <a:pt x="2926971" y="4196557"/>
                </a:lnTo>
                <a:lnTo>
                  <a:pt x="2941265" y="4148138"/>
                </a:lnTo>
                <a:lnTo>
                  <a:pt x="2955559" y="4101307"/>
                </a:lnTo>
                <a:lnTo>
                  <a:pt x="2971442" y="4053682"/>
                </a:lnTo>
                <a:lnTo>
                  <a:pt x="2987324" y="4007644"/>
                </a:lnTo>
                <a:lnTo>
                  <a:pt x="3002413" y="3963194"/>
                </a:lnTo>
                <a:lnTo>
                  <a:pt x="3019884" y="3917951"/>
                </a:lnTo>
                <a:lnTo>
                  <a:pt x="3037355" y="3875088"/>
                </a:lnTo>
                <a:lnTo>
                  <a:pt x="3072296" y="3788569"/>
                </a:lnTo>
                <a:lnTo>
                  <a:pt x="3108826" y="3706019"/>
                </a:lnTo>
                <a:lnTo>
                  <a:pt x="3146150" y="3625851"/>
                </a:lnTo>
                <a:lnTo>
                  <a:pt x="3185063" y="3547269"/>
                </a:lnTo>
                <a:lnTo>
                  <a:pt x="3223975" y="3469482"/>
                </a:lnTo>
                <a:lnTo>
                  <a:pt x="3262887" y="3394869"/>
                </a:lnTo>
                <a:lnTo>
                  <a:pt x="3339918" y="3249613"/>
                </a:lnTo>
                <a:lnTo>
                  <a:pt x="3415360" y="3107532"/>
                </a:lnTo>
                <a:lnTo>
                  <a:pt x="3452684" y="3038476"/>
                </a:lnTo>
                <a:lnTo>
                  <a:pt x="3486832" y="2969419"/>
                </a:lnTo>
                <a:lnTo>
                  <a:pt x="3520185" y="2900363"/>
                </a:lnTo>
                <a:lnTo>
                  <a:pt x="3551950" y="2830513"/>
                </a:lnTo>
                <a:lnTo>
                  <a:pt x="3581333" y="2760663"/>
                </a:lnTo>
                <a:lnTo>
                  <a:pt x="3595627" y="2725739"/>
                </a:lnTo>
                <a:lnTo>
                  <a:pt x="3608334" y="2690019"/>
                </a:lnTo>
                <a:lnTo>
                  <a:pt x="3621834" y="2654301"/>
                </a:lnTo>
                <a:lnTo>
                  <a:pt x="3633746" y="2618582"/>
                </a:lnTo>
                <a:lnTo>
                  <a:pt x="3645658" y="2582069"/>
                </a:lnTo>
                <a:lnTo>
                  <a:pt x="3656775" y="2545557"/>
                </a:lnTo>
                <a:lnTo>
                  <a:pt x="3666305" y="2507457"/>
                </a:lnTo>
                <a:lnTo>
                  <a:pt x="3675834" y="2470944"/>
                </a:lnTo>
                <a:lnTo>
                  <a:pt x="3683776" y="2432051"/>
                </a:lnTo>
                <a:lnTo>
                  <a:pt x="3692511" y="2393157"/>
                </a:lnTo>
                <a:lnTo>
                  <a:pt x="3699658" y="2354263"/>
                </a:lnTo>
                <a:lnTo>
                  <a:pt x="3705217" y="2314576"/>
                </a:lnTo>
                <a:lnTo>
                  <a:pt x="3711570" y="2274094"/>
                </a:lnTo>
                <a:lnTo>
                  <a:pt x="3715541" y="2232819"/>
                </a:lnTo>
                <a:lnTo>
                  <a:pt x="3718717" y="2190751"/>
                </a:lnTo>
                <a:lnTo>
                  <a:pt x="3721100" y="2147888"/>
                </a:lnTo>
                <a:lnTo>
                  <a:pt x="3722688" y="2105026"/>
                </a:lnTo>
                <a:lnTo>
                  <a:pt x="3722688" y="2061369"/>
                </a:lnTo>
                <a:lnTo>
                  <a:pt x="3722688" y="2017713"/>
                </a:lnTo>
                <a:lnTo>
                  <a:pt x="3721100" y="1974851"/>
                </a:lnTo>
                <a:lnTo>
                  <a:pt x="3718717" y="1933576"/>
                </a:lnTo>
                <a:lnTo>
                  <a:pt x="3714747" y="1891507"/>
                </a:lnTo>
                <a:lnTo>
                  <a:pt x="3709982" y="1849438"/>
                </a:lnTo>
                <a:lnTo>
                  <a:pt x="3703629" y="1808163"/>
                </a:lnTo>
                <a:lnTo>
                  <a:pt x="3697276" y="1766888"/>
                </a:lnTo>
                <a:lnTo>
                  <a:pt x="3689335" y="1725613"/>
                </a:lnTo>
                <a:lnTo>
                  <a:pt x="3680599" y="1685926"/>
                </a:lnTo>
                <a:lnTo>
                  <a:pt x="3670276" y="1646238"/>
                </a:lnTo>
                <a:lnTo>
                  <a:pt x="3659952" y="1606551"/>
                </a:lnTo>
                <a:lnTo>
                  <a:pt x="3648040" y="1567657"/>
                </a:lnTo>
                <a:lnTo>
                  <a:pt x="3636128" y="1528763"/>
                </a:lnTo>
                <a:lnTo>
                  <a:pt x="3621834" y="1489869"/>
                </a:lnTo>
                <a:lnTo>
                  <a:pt x="3607539" y="1452563"/>
                </a:lnTo>
                <a:lnTo>
                  <a:pt x="3593245" y="1414463"/>
                </a:lnTo>
                <a:lnTo>
                  <a:pt x="3575774" y="1377951"/>
                </a:lnTo>
                <a:lnTo>
                  <a:pt x="3559098" y="1341438"/>
                </a:lnTo>
                <a:lnTo>
                  <a:pt x="3541627" y="1304926"/>
                </a:lnTo>
                <a:lnTo>
                  <a:pt x="3522568" y="1269207"/>
                </a:lnTo>
                <a:lnTo>
                  <a:pt x="3502714" y="1234282"/>
                </a:lnTo>
                <a:lnTo>
                  <a:pt x="3482067" y="1200151"/>
                </a:lnTo>
                <a:lnTo>
                  <a:pt x="3460625" y="1165226"/>
                </a:lnTo>
                <a:lnTo>
                  <a:pt x="3439184" y="1131888"/>
                </a:lnTo>
                <a:lnTo>
                  <a:pt x="3415360" y="1099344"/>
                </a:lnTo>
                <a:lnTo>
                  <a:pt x="3392330" y="1066801"/>
                </a:lnTo>
                <a:lnTo>
                  <a:pt x="3368506" y="1035051"/>
                </a:lnTo>
                <a:lnTo>
                  <a:pt x="3343094" y="1004094"/>
                </a:lnTo>
                <a:lnTo>
                  <a:pt x="3316888" y="973138"/>
                </a:lnTo>
                <a:lnTo>
                  <a:pt x="3290682" y="943769"/>
                </a:lnTo>
                <a:lnTo>
                  <a:pt x="3263681" y="914401"/>
                </a:lnTo>
                <a:lnTo>
                  <a:pt x="3235093" y="886619"/>
                </a:lnTo>
                <a:lnTo>
                  <a:pt x="3207298" y="858044"/>
                </a:lnTo>
                <a:lnTo>
                  <a:pt x="3177915" y="831057"/>
                </a:lnTo>
                <a:lnTo>
                  <a:pt x="3148533" y="804863"/>
                </a:lnTo>
                <a:lnTo>
                  <a:pt x="3118356" y="778669"/>
                </a:lnTo>
                <a:lnTo>
                  <a:pt x="3086591" y="753269"/>
                </a:lnTo>
                <a:lnTo>
                  <a:pt x="3054825" y="729457"/>
                </a:lnTo>
                <a:lnTo>
                  <a:pt x="3023060" y="704851"/>
                </a:lnTo>
                <a:lnTo>
                  <a:pt x="2988913" y="683419"/>
                </a:lnTo>
                <a:lnTo>
                  <a:pt x="2955559" y="661194"/>
                </a:lnTo>
                <a:lnTo>
                  <a:pt x="2922206" y="638969"/>
                </a:lnTo>
                <a:lnTo>
                  <a:pt x="2887264" y="619126"/>
                </a:lnTo>
                <a:lnTo>
                  <a:pt x="2853117" y="599282"/>
                </a:lnTo>
                <a:lnTo>
                  <a:pt x="2817381" y="580232"/>
                </a:lnTo>
                <a:lnTo>
                  <a:pt x="2780851" y="562769"/>
                </a:lnTo>
                <a:lnTo>
                  <a:pt x="2743527" y="546101"/>
                </a:lnTo>
                <a:lnTo>
                  <a:pt x="2706997" y="529432"/>
                </a:lnTo>
                <a:lnTo>
                  <a:pt x="2669673" y="514351"/>
                </a:lnTo>
                <a:lnTo>
                  <a:pt x="2631555" y="500063"/>
                </a:lnTo>
                <a:lnTo>
                  <a:pt x="2592642" y="486569"/>
                </a:lnTo>
                <a:lnTo>
                  <a:pt x="2554524" y="473869"/>
                </a:lnTo>
                <a:lnTo>
                  <a:pt x="2515612" y="461963"/>
                </a:lnTo>
                <a:lnTo>
                  <a:pt x="2475905" y="450851"/>
                </a:lnTo>
                <a:lnTo>
                  <a:pt x="2435405" y="441326"/>
                </a:lnTo>
                <a:lnTo>
                  <a:pt x="2394904" y="432594"/>
                </a:lnTo>
                <a:lnTo>
                  <a:pt x="2354404" y="424657"/>
                </a:lnTo>
                <a:lnTo>
                  <a:pt x="2313109" y="418307"/>
                </a:lnTo>
                <a:lnTo>
                  <a:pt x="2272608" y="411957"/>
                </a:lnTo>
                <a:lnTo>
                  <a:pt x="2230519" y="407988"/>
                </a:lnTo>
                <a:lnTo>
                  <a:pt x="2188430" y="403226"/>
                </a:lnTo>
                <a:lnTo>
                  <a:pt x="2146342" y="400051"/>
                </a:lnTo>
                <a:lnTo>
                  <a:pt x="2103459" y="399257"/>
                </a:lnTo>
                <a:close/>
                <a:moveTo>
                  <a:pt x="2060575" y="0"/>
                </a:moveTo>
                <a:lnTo>
                  <a:pt x="2113756" y="794"/>
                </a:lnTo>
                <a:lnTo>
                  <a:pt x="2166144" y="3175"/>
                </a:lnTo>
                <a:lnTo>
                  <a:pt x="2218531" y="6350"/>
                </a:lnTo>
                <a:lnTo>
                  <a:pt x="2270919" y="10319"/>
                </a:lnTo>
                <a:lnTo>
                  <a:pt x="2322513" y="16669"/>
                </a:lnTo>
                <a:lnTo>
                  <a:pt x="2374900" y="23813"/>
                </a:lnTo>
                <a:lnTo>
                  <a:pt x="2424906" y="32544"/>
                </a:lnTo>
                <a:lnTo>
                  <a:pt x="2475706" y="42069"/>
                </a:lnTo>
                <a:lnTo>
                  <a:pt x="2525713" y="52388"/>
                </a:lnTo>
                <a:lnTo>
                  <a:pt x="2575719" y="65088"/>
                </a:lnTo>
                <a:lnTo>
                  <a:pt x="2624138" y="78581"/>
                </a:lnTo>
                <a:lnTo>
                  <a:pt x="2673350" y="92075"/>
                </a:lnTo>
                <a:lnTo>
                  <a:pt x="2721769" y="107950"/>
                </a:lnTo>
                <a:lnTo>
                  <a:pt x="2768600" y="124619"/>
                </a:lnTo>
                <a:lnTo>
                  <a:pt x="2816225" y="142875"/>
                </a:lnTo>
                <a:lnTo>
                  <a:pt x="2863056" y="162719"/>
                </a:lnTo>
                <a:lnTo>
                  <a:pt x="2908300" y="182563"/>
                </a:lnTo>
                <a:lnTo>
                  <a:pt x="2954338" y="203200"/>
                </a:lnTo>
                <a:lnTo>
                  <a:pt x="2997994" y="225425"/>
                </a:lnTo>
                <a:lnTo>
                  <a:pt x="3042444" y="248444"/>
                </a:lnTo>
                <a:lnTo>
                  <a:pt x="3086100" y="273844"/>
                </a:lnTo>
                <a:lnTo>
                  <a:pt x="3128963" y="298450"/>
                </a:lnTo>
                <a:lnTo>
                  <a:pt x="3171031" y="324644"/>
                </a:lnTo>
                <a:lnTo>
                  <a:pt x="3213100" y="352425"/>
                </a:lnTo>
                <a:lnTo>
                  <a:pt x="3253581" y="380206"/>
                </a:lnTo>
                <a:lnTo>
                  <a:pt x="3293269" y="409575"/>
                </a:lnTo>
                <a:lnTo>
                  <a:pt x="3332163" y="438944"/>
                </a:lnTo>
                <a:lnTo>
                  <a:pt x="3371056" y="470694"/>
                </a:lnTo>
                <a:lnTo>
                  <a:pt x="3409156" y="503238"/>
                </a:lnTo>
                <a:lnTo>
                  <a:pt x="3445669" y="535781"/>
                </a:lnTo>
                <a:lnTo>
                  <a:pt x="3482181" y="569119"/>
                </a:lnTo>
                <a:lnTo>
                  <a:pt x="3517900" y="603250"/>
                </a:lnTo>
                <a:lnTo>
                  <a:pt x="3552031" y="638969"/>
                </a:lnTo>
                <a:lnTo>
                  <a:pt x="3586163" y="674688"/>
                </a:lnTo>
                <a:lnTo>
                  <a:pt x="3618706" y="712788"/>
                </a:lnTo>
                <a:lnTo>
                  <a:pt x="3650456" y="750094"/>
                </a:lnTo>
                <a:lnTo>
                  <a:pt x="3681413" y="788988"/>
                </a:lnTo>
                <a:lnTo>
                  <a:pt x="3711575" y="827881"/>
                </a:lnTo>
                <a:lnTo>
                  <a:pt x="3740944" y="867569"/>
                </a:lnTo>
                <a:lnTo>
                  <a:pt x="3769519" y="908844"/>
                </a:lnTo>
                <a:lnTo>
                  <a:pt x="3796506" y="950119"/>
                </a:lnTo>
                <a:lnTo>
                  <a:pt x="3822700" y="992188"/>
                </a:lnTo>
                <a:lnTo>
                  <a:pt x="3848100" y="1035050"/>
                </a:lnTo>
                <a:lnTo>
                  <a:pt x="3871913" y="1077913"/>
                </a:lnTo>
                <a:lnTo>
                  <a:pt x="3895725" y="1122363"/>
                </a:lnTo>
                <a:lnTo>
                  <a:pt x="3917950" y="1167606"/>
                </a:lnTo>
                <a:lnTo>
                  <a:pt x="3938588" y="1212056"/>
                </a:lnTo>
                <a:lnTo>
                  <a:pt x="3958431" y="1258094"/>
                </a:lnTo>
                <a:lnTo>
                  <a:pt x="3977481" y="1305719"/>
                </a:lnTo>
                <a:lnTo>
                  <a:pt x="3995738" y="1352550"/>
                </a:lnTo>
                <a:lnTo>
                  <a:pt x="4012406" y="1400175"/>
                </a:lnTo>
                <a:lnTo>
                  <a:pt x="4028281" y="1447800"/>
                </a:lnTo>
                <a:lnTo>
                  <a:pt x="4042569" y="1496219"/>
                </a:lnTo>
                <a:lnTo>
                  <a:pt x="4056063" y="1545431"/>
                </a:lnTo>
                <a:lnTo>
                  <a:pt x="4067969" y="1595438"/>
                </a:lnTo>
                <a:lnTo>
                  <a:pt x="4079081" y="1645444"/>
                </a:lnTo>
                <a:lnTo>
                  <a:pt x="4088606" y="1696244"/>
                </a:lnTo>
                <a:lnTo>
                  <a:pt x="4097338" y="1747044"/>
                </a:lnTo>
                <a:lnTo>
                  <a:pt x="4104481" y="1797844"/>
                </a:lnTo>
                <a:lnTo>
                  <a:pt x="4110831" y="1850231"/>
                </a:lnTo>
                <a:lnTo>
                  <a:pt x="4114800" y="1901825"/>
                </a:lnTo>
                <a:lnTo>
                  <a:pt x="4117975" y="1955006"/>
                </a:lnTo>
                <a:lnTo>
                  <a:pt x="4120356" y="2007394"/>
                </a:lnTo>
                <a:lnTo>
                  <a:pt x="4121150" y="2061369"/>
                </a:lnTo>
                <a:lnTo>
                  <a:pt x="4120356" y="2111375"/>
                </a:lnTo>
                <a:lnTo>
                  <a:pt x="4118769" y="2161381"/>
                </a:lnTo>
                <a:lnTo>
                  <a:pt x="4115594" y="2210594"/>
                </a:lnTo>
                <a:lnTo>
                  <a:pt x="4112419" y="2259013"/>
                </a:lnTo>
                <a:lnTo>
                  <a:pt x="4107656" y="2307431"/>
                </a:lnTo>
                <a:lnTo>
                  <a:pt x="4102100" y="2353469"/>
                </a:lnTo>
                <a:lnTo>
                  <a:pt x="4094956" y="2399506"/>
                </a:lnTo>
                <a:lnTo>
                  <a:pt x="4087813" y="2444750"/>
                </a:lnTo>
                <a:lnTo>
                  <a:pt x="4079081" y="2488406"/>
                </a:lnTo>
                <a:lnTo>
                  <a:pt x="4069556" y="2532856"/>
                </a:lnTo>
                <a:lnTo>
                  <a:pt x="4060031" y="2575719"/>
                </a:lnTo>
                <a:lnTo>
                  <a:pt x="4048919" y="2617788"/>
                </a:lnTo>
                <a:lnTo>
                  <a:pt x="4037013" y="2659063"/>
                </a:lnTo>
                <a:lnTo>
                  <a:pt x="4025900" y="2701131"/>
                </a:lnTo>
                <a:lnTo>
                  <a:pt x="4012406" y="2740819"/>
                </a:lnTo>
                <a:lnTo>
                  <a:pt x="3998913" y="2782094"/>
                </a:lnTo>
                <a:lnTo>
                  <a:pt x="3984625" y="2821781"/>
                </a:lnTo>
                <a:lnTo>
                  <a:pt x="3970338" y="2860675"/>
                </a:lnTo>
                <a:lnTo>
                  <a:pt x="3954463" y="2899569"/>
                </a:lnTo>
                <a:lnTo>
                  <a:pt x="3938588" y="2938463"/>
                </a:lnTo>
                <a:lnTo>
                  <a:pt x="3906044" y="3013869"/>
                </a:lnTo>
                <a:lnTo>
                  <a:pt x="3871913" y="3089275"/>
                </a:lnTo>
                <a:lnTo>
                  <a:pt x="3835400" y="3162300"/>
                </a:lnTo>
                <a:lnTo>
                  <a:pt x="3798888" y="3235325"/>
                </a:lnTo>
                <a:lnTo>
                  <a:pt x="3759994" y="3309144"/>
                </a:lnTo>
                <a:lnTo>
                  <a:pt x="3721100" y="3381375"/>
                </a:lnTo>
                <a:lnTo>
                  <a:pt x="3642519" y="3528219"/>
                </a:lnTo>
                <a:lnTo>
                  <a:pt x="3603625" y="3602038"/>
                </a:lnTo>
                <a:lnTo>
                  <a:pt x="3564731" y="3676650"/>
                </a:lnTo>
                <a:lnTo>
                  <a:pt x="3527425" y="3753644"/>
                </a:lnTo>
                <a:lnTo>
                  <a:pt x="3489325" y="3830638"/>
                </a:lnTo>
                <a:lnTo>
                  <a:pt x="3453606" y="3909219"/>
                </a:lnTo>
                <a:lnTo>
                  <a:pt x="3419475" y="3990975"/>
                </a:lnTo>
                <a:lnTo>
                  <a:pt x="3402806" y="4032250"/>
                </a:lnTo>
                <a:lnTo>
                  <a:pt x="3386931" y="4074319"/>
                </a:lnTo>
                <a:lnTo>
                  <a:pt x="3371056" y="4117181"/>
                </a:lnTo>
                <a:lnTo>
                  <a:pt x="3355181" y="4160044"/>
                </a:lnTo>
                <a:lnTo>
                  <a:pt x="3340894" y="4203700"/>
                </a:lnTo>
                <a:lnTo>
                  <a:pt x="3327400" y="4248150"/>
                </a:lnTo>
                <a:lnTo>
                  <a:pt x="3313113" y="4292600"/>
                </a:lnTo>
                <a:lnTo>
                  <a:pt x="3301206" y="4338638"/>
                </a:lnTo>
                <a:lnTo>
                  <a:pt x="3288506" y="4386263"/>
                </a:lnTo>
                <a:lnTo>
                  <a:pt x="3276600" y="4433094"/>
                </a:lnTo>
                <a:lnTo>
                  <a:pt x="3266281" y="4481513"/>
                </a:lnTo>
                <a:lnTo>
                  <a:pt x="3256756" y="4531519"/>
                </a:lnTo>
                <a:lnTo>
                  <a:pt x="3247231" y="4582319"/>
                </a:lnTo>
                <a:lnTo>
                  <a:pt x="3239294" y="4632325"/>
                </a:lnTo>
                <a:lnTo>
                  <a:pt x="3232150" y="4684713"/>
                </a:lnTo>
                <a:lnTo>
                  <a:pt x="3225800" y="4737894"/>
                </a:lnTo>
                <a:lnTo>
                  <a:pt x="3222625" y="4756150"/>
                </a:lnTo>
                <a:lnTo>
                  <a:pt x="3219450" y="4772819"/>
                </a:lnTo>
                <a:lnTo>
                  <a:pt x="3216275" y="4790281"/>
                </a:lnTo>
                <a:lnTo>
                  <a:pt x="3210719" y="4806156"/>
                </a:lnTo>
                <a:lnTo>
                  <a:pt x="3205956" y="4822825"/>
                </a:lnTo>
                <a:lnTo>
                  <a:pt x="3199606" y="4838700"/>
                </a:lnTo>
                <a:lnTo>
                  <a:pt x="3193256" y="4854575"/>
                </a:lnTo>
                <a:lnTo>
                  <a:pt x="3185319" y="4870450"/>
                </a:lnTo>
                <a:lnTo>
                  <a:pt x="3177381" y="4884738"/>
                </a:lnTo>
                <a:lnTo>
                  <a:pt x="3167856" y="4899819"/>
                </a:lnTo>
                <a:lnTo>
                  <a:pt x="3158331" y="4913313"/>
                </a:lnTo>
                <a:lnTo>
                  <a:pt x="3148806" y="4926806"/>
                </a:lnTo>
                <a:lnTo>
                  <a:pt x="3138488" y="4939506"/>
                </a:lnTo>
                <a:lnTo>
                  <a:pt x="3127375" y="4952206"/>
                </a:lnTo>
                <a:lnTo>
                  <a:pt x="3115469" y="4963319"/>
                </a:lnTo>
                <a:lnTo>
                  <a:pt x="3103563" y="4975225"/>
                </a:lnTo>
                <a:lnTo>
                  <a:pt x="3090069" y="4986338"/>
                </a:lnTo>
                <a:lnTo>
                  <a:pt x="3078163" y="4997450"/>
                </a:lnTo>
                <a:lnTo>
                  <a:pt x="3063875" y="5006181"/>
                </a:lnTo>
                <a:lnTo>
                  <a:pt x="3050381" y="5015706"/>
                </a:lnTo>
                <a:lnTo>
                  <a:pt x="3036094" y="5024438"/>
                </a:lnTo>
                <a:lnTo>
                  <a:pt x="3021013" y="5031581"/>
                </a:lnTo>
                <a:lnTo>
                  <a:pt x="3005138" y="5038725"/>
                </a:lnTo>
                <a:lnTo>
                  <a:pt x="2990056" y="5045075"/>
                </a:lnTo>
                <a:lnTo>
                  <a:pt x="2974181" y="5051425"/>
                </a:lnTo>
                <a:lnTo>
                  <a:pt x="2958306" y="5056981"/>
                </a:lnTo>
                <a:lnTo>
                  <a:pt x="2941638" y="5060950"/>
                </a:lnTo>
                <a:lnTo>
                  <a:pt x="2924969" y="5064125"/>
                </a:lnTo>
                <a:lnTo>
                  <a:pt x="2906713" y="5067300"/>
                </a:lnTo>
                <a:lnTo>
                  <a:pt x="2890044" y="5069681"/>
                </a:lnTo>
                <a:lnTo>
                  <a:pt x="2872581" y="5070475"/>
                </a:lnTo>
                <a:lnTo>
                  <a:pt x="2854325" y="5070475"/>
                </a:lnTo>
                <a:lnTo>
                  <a:pt x="2060575" y="5070475"/>
                </a:lnTo>
                <a:lnTo>
                  <a:pt x="1266825" y="5070475"/>
                </a:lnTo>
                <a:lnTo>
                  <a:pt x="1248569" y="5070475"/>
                </a:lnTo>
                <a:lnTo>
                  <a:pt x="1231106" y="5069681"/>
                </a:lnTo>
                <a:lnTo>
                  <a:pt x="1214438" y="5067300"/>
                </a:lnTo>
                <a:lnTo>
                  <a:pt x="1196181" y="5064125"/>
                </a:lnTo>
                <a:lnTo>
                  <a:pt x="1179513" y="5060950"/>
                </a:lnTo>
                <a:lnTo>
                  <a:pt x="1162844" y="5056981"/>
                </a:lnTo>
                <a:lnTo>
                  <a:pt x="1146969" y="5051425"/>
                </a:lnTo>
                <a:lnTo>
                  <a:pt x="1131094" y="5045075"/>
                </a:lnTo>
                <a:lnTo>
                  <a:pt x="1116013" y="5038725"/>
                </a:lnTo>
                <a:lnTo>
                  <a:pt x="1100138" y="5031581"/>
                </a:lnTo>
                <a:lnTo>
                  <a:pt x="1085056" y="5024438"/>
                </a:lnTo>
                <a:lnTo>
                  <a:pt x="1070769" y="5015706"/>
                </a:lnTo>
                <a:lnTo>
                  <a:pt x="1057275" y="5006181"/>
                </a:lnTo>
                <a:lnTo>
                  <a:pt x="1042988" y="4997450"/>
                </a:lnTo>
                <a:lnTo>
                  <a:pt x="1031081" y="4986338"/>
                </a:lnTo>
                <a:lnTo>
                  <a:pt x="1017588" y="4975225"/>
                </a:lnTo>
                <a:lnTo>
                  <a:pt x="1005681" y="4963319"/>
                </a:lnTo>
                <a:lnTo>
                  <a:pt x="993775" y="4952206"/>
                </a:lnTo>
                <a:lnTo>
                  <a:pt x="982663" y="4939506"/>
                </a:lnTo>
                <a:lnTo>
                  <a:pt x="972344" y="4926806"/>
                </a:lnTo>
                <a:lnTo>
                  <a:pt x="962819" y="4913313"/>
                </a:lnTo>
                <a:lnTo>
                  <a:pt x="953294" y="4899819"/>
                </a:lnTo>
                <a:lnTo>
                  <a:pt x="943769" y="4884738"/>
                </a:lnTo>
                <a:lnTo>
                  <a:pt x="935831" y="4870450"/>
                </a:lnTo>
                <a:lnTo>
                  <a:pt x="927894" y="4854575"/>
                </a:lnTo>
                <a:lnTo>
                  <a:pt x="921544" y="4838700"/>
                </a:lnTo>
                <a:lnTo>
                  <a:pt x="915194" y="4822825"/>
                </a:lnTo>
                <a:lnTo>
                  <a:pt x="910431" y="4806156"/>
                </a:lnTo>
                <a:lnTo>
                  <a:pt x="904875" y="4790281"/>
                </a:lnTo>
                <a:lnTo>
                  <a:pt x="901700" y="4772819"/>
                </a:lnTo>
                <a:lnTo>
                  <a:pt x="898525" y="4756150"/>
                </a:lnTo>
                <a:lnTo>
                  <a:pt x="895350" y="4737894"/>
                </a:lnTo>
                <a:lnTo>
                  <a:pt x="889000" y="4684713"/>
                </a:lnTo>
                <a:lnTo>
                  <a:pt x="881856" y="4632325"/>
                </a:lnTo>
                <a:lnTo>
                  <a:pt x="873919" y="4582319"/>
                </a:lnTo>
                <a:lnTo>
                  <a:pt x="864394" y="4531519"/>
                </a:lnTo>
                <a:lnTo>
                  <a:pt x="854869" y="4481513"/>
                </a:lnTo>
                <a:lnTo>
                  <a:pt x="844550" y="4433094"/>
                </a:lnTo>
                <a:lnTo>
                  <a:pt x="832644" y="4386263"/>
                </a:lnTo>
                <a:lnTo>
                  <a:pt x="819944" y="4338638"/>
                </a:lnTo>
                <a:lnTo>
                  <a:pt x="808038" y="4292600"/>
                </a:lnTo>
                <a:lnTo>
                  <a:pt x="793750" y="4248150"/>
                </a:lnTo>
                <a:lnTo>
                  <a:pt x="780256" y="4203700"/>
                </a:lnTo>
                <a:lnTo>
                  <a:pt x="765969" y="4160044"/>
                </a:lnTo>
                <a:lnTo>
                  <a:pt x="750094" y="4117181"/>
                </a:lnTo>
                <a:lnTo>
                  <a:pt x="734219" y="4074319"/>
                </a:lnTo>
                <a:lnTo>
                  <a:pt x="718344" y="4032250"/>
                </a:lnTo>
                <a:lnTo>
                  <a:pt x="701675" y="3990975"/>
                </a:lnTo>
                <a:lnTo>
                  <a:pt x="667544" y="3909219"/>
                </a:lnTo>
                <a:lnTo>
                  <a:pt x="631825" y="3830638"/>
                </a:lnTo>
                <a:lnTo>
                  <a:pt x="593725" y="3753644"/>
                </a:lnTo>
                <a:lnTo>
                  <a:pt x="556419" y="3676650"/>
                </a:lnTo>
                <a:lnTo>
                  <a:pt x="517525" y="3602038"/>
                </a:lnTo>
                <a:lnTo>
                  <a:pt x="478631" y="3528219"/>
                </a:lnTo>
                <a:lnTo>
                  <a:pt x="400050" y="3381375"/>
                </a:lnTo>
                <a:lnTo>
                  <a:pt x="361156" y="3309144"/>
                </a:lnTo>
                <a:lnTo>
                  <a:pt x="322262" y="3235325"/>
                </a:lnTo>
                <a:lnTo>
                  <a:pt x="285750" y="3162300"/>
                </a:lnTo>
                <a:lnTo>
                  <a:pt x="249237" y="3089275"/>
                </a:lnTo>
                <a:lnTo>
                  <a:pt x="215106" y="3013869"/>
                </a:lnTo>
                <a:lnTo>
                  <a:pt x="182562" y="2938463"/>
                </a:lnTo>
                <a:lnTo>
                  <a:pt x="166687" y="2899569"/>
                </a:lnTo>
                <a:lnTo>
                  <a:pt x="150812" y="2860675"/>
                </a:lnTo>
                <a:lnTo>
                  <a:pt x="136525" y="2821781"/>
                </a:lnTo>
                <a:lnTo>
                  <a:pt x="122237" y="2782094"/>
                </a:lnTo>
                <a:lnTo>
                  <a:pt x="108744" y="2740819"/>
                </a:lnTo>
                <a:lnTo>
                  <a:pt x="95250" y="2701131"/>
                </a:lnTo>
                <a:lnTo>
                  <a:pt x="84137" y="2659063"/>
                </a:lnTo>
                <a:lnTo>
                  <a:pt x="72231" y="2617788"/>
                </a:lnTo>
                <a:lnTo>
                  <a:pt x="61119" y="2575719"/>
                </a:lnTo>
                <a:lnTo>
                  <a:pt x="51594" y="2532856"/>
                </a:lnTo>
                <a:lnTo>
                  <a:pt x="42069" y="2488406"/>
                </a:lnTo>
                <a:lnTo>
                  <a:pt x="33337" y="2444750"/>
                </a:lnTo>
                <a:lnTo>
                  <a:pt x="26194" y="2399506"/>
                </a:lnTo>
                <a:lnTo>
                  <a:pt x="19050" y="2353469"/>
                </a:lnTo>
                <a:lnTo>
                  <a:pt x="13494" y="2307431"/>
                </a:lnTo>
                <a:lnTo>
                  <a:pt x="8731" y="2259013"/>
                </a:lnTo>
                <a:lnTo>
                  <a:pt x="5556" y="2210594"/>
                </a:lnTo>
                <a:lnTo>
                  <a:pt x="2381" y="2161381"/>
                </a:lnTo>
                <a:lnTo>
                  <a:pt x="794" y="2111375"/>
                </a:lnTo>
                <a:lnTo>
                  <a:pt x="0" y="2061369"/>
                </a:lnTo>
                <a:lnTo>
                  <a:pt x="794" y="2007394"/>
                </a:lnTo>
                <a:lnTo>
                  <a:pt x="3175" y="1955006"/>
                </a:lnTo>
                <a:lnTo>
                  <a:pt x="6350" y="1901825"/>
                </a:lnTo>
                <a:lnTo>
                  <a:pt x="10319" y="1850231"/>
                </a:lnTo>
                <a:lnTo>
                  <a:pt x="16669" y="1797844"/>
                </a:lnTo>
                <a:lnTo>
                  <a:pt x="23812" y="1747044"/>
                </a:lnTo>
                <a:lnTo>
                  <a:pt x="32544" y="1696244"/>
                </a:lnTo>
                <a:lnTo>
                  <a:pt x="42069" y="1645444"/>
                </a:lnTo>
                <a:lnTo>
                  <a:pt x="53181" y="1595438"/>
                </a:lnTo>
                <a:lnTo>
                  <a:pt x="65087" y="1545431"/>
                </a:lnTo>
                <a:lnTo>
                  <a:pt x="78581" y="1496219"/>
                </a:lnTo>
                <a:lnTo>
                  <a:pt x="92869" y="1447800"/>
                </a:lnTo>
                <a:lnTo>
                  <a:pt x="108744" y="1400175"/>
                </a:lnTo>
                <a:lnTo>
                  <a:pt x="125412" y="1352550"/>
                </a:lnTo>
                <a:lnTo>
                  <a:pt x="143669" y="1305719"/>
                </a:lnTo>
                <a:lnTo>
                  <a:pt x="162719" y="1258094"/>
                </a:lnTo>
                <a:lnTo>
                  <a:pt x="182562" y="1212056"/>
                </a:lnTo>
                <a:lnTo>
                  <a:pt x="203200" y="1167606"/>
                </a:lnTo>
                <a:lnTo>
                  <a:pt x="225425" y="1122363"/>
                </a:lnTo>
                <a:lnTo>
                  <a:pt x="249237" y="1077913"/>
                </a:lnTo>
                <a:lnTo>
                  <a:pt x="273050" y="1035050"/>
                </a:lnTo>
                <a:lnTo>
                  <a:pt x="298450" y="992188"/>
                </a:lnTo>
                <a:lnTo>
                  <a:pt x="324644" y="950119"/>
                </a:lnTo>
                <a:lnTo>
                  <a:pt x="351631" y="908844"/>
                </a:lnTo>
                <a:lnTo>
                  <a:pt x="380206" y="867569"/>
                </a:lnTo>
                <a:lnTo>
                  <a:pt x="409575" y="827881"/>
                </a:lnTo>
                <a:lnTo>
                  <a:pt x="439738" y="788988"/>
                </a:lnTo>
                <a:lnTo>
                  <a:pt x="470694" y="750094"/>
                </a:lnTo>
                <a:lnTo>
                  <a:pt x="502444" y="712788"/>
                </a:lnTo>
                <a:lnTo>
                  <a:pt x="534988" y="674688"/>
                </a:lnTo>
                <a:lnTo>
                  <a:pt x="569119" y="638969"/>
                </a:lnTo>
                <a:lnTo>
                  <a:pt x="603250" y="603250"/>
                </a:lnTo>
                <a:lnTo>
                  <a:pt x="638969" y="569119"/>
                </a:lnTo>
                <a:lnTo>
                  <a:pt x="675481" y="535781"/>
                </a:lnTo>
                <a:lnTo>
                  <a:pt x="711994" y="503238"/>
                </a:lnTo>
                <a:lnTo>
                  <a:pt x="750094" y="470694"/>
                </a:lnTo>
                <a:lnTo>
                  <a:pt x="788988" y="438944"/>
                </a:lnTo>
                <a:lnTo>
                  <a:pt x="827881" y="409575"/>
                </a:lnTo>
                <a:lnTo>
                  <a:pt x="867569" y="380206"/>
                </a:lnTo>
                <a:lnTo>
                  <a:pt x="908050" y="352425"/>
                </a:lnTo>
                <a:lnTo>
                  <a:pt x="950119" y="324644"/>
                </a:lnTo>
                <a:lnTo>
                  <a:pt x="992188" y="298450"/>
                </a:lnTo>
                <a:lnTo>
                  <a:pt x="1035050" y="273844"/>
                </a:lnTo>
                <a:lnTo>
                  <a:pt x="1078706" y="248444"/>
                </a:lnTo>
                <a:lnTo>
                  <a:pt x="1123156" y="225425"/>
                </a:lnTo>
                <a:lnTo>
                  <a:pt x="1166813" y="203200"/>
                </a:lnTo>
                <a:lnTo>
                  <a:pt x="1212850" y="182563"/>
                </a:lnTo>
                <a:lnTo>
                  <a:pt x="1258094" y="162719"/>
                </a:lnTo>
                <a:lnTo>
                  <a:pt x="1304925" y="142875"/>
                </a:lnTo>
                <a:lnTo>
                  <a:pt x="1352550" y="124619"/>
                </a:lnTo>
                <a:lnTo>
                  <a:pt x="1399381" y="107950"/>
                </a:lnTo>
                <a:lnTo>
                  <a:pt x="1447800" y="92075"/>
                </a:lnTo>
                <a:lnTo>
                  <a:pt x="1497013" y="78581"/>
                </a:lnTo>
                <a:lnTo>
                  <a:pt x="1545431" y="65088"/>
                </a:lnTo>
                <a:lnTo>
                  <a:pt x="1595438" y="52388"/>
                </a:lnTo>
                <a:lnTo>
                  <a:pt x="1645444" y="42069"/>
                </a:lnTo>
                <a:lnTo>
                  <a:pt x="1696244" y="32544"/>
                </a:lnTo>
                <a:lnTo>
                  <a:pt x="1746250" y="23813"/>
                </a:lnTo>
                <a:lnTo>
                  <a:pt x="1798638" y="16669"/>
                </a:lnTo>
                <a:lnTo>
                  <a:pt x="1850231" y="10319"/>
                </a:lnTo>
                <a:lnTo>
                  <a:pt x="1902619" y="6350"/>
                </a:lnTo>
                <a:lnTo>
                  <a:pt x="1955006" y="3175"/>
                </a:lnTo>
                <a:lnTo>
                  <a:pt x="2007394" y="794"/>
                </a:lnTo>
                <a:close/>
              </a:path>
            </a:pathLst>
          </a:custGeom>
          <a:solidFill>
            <a:srgbClr val="3E464C"/>
          </a:solidFill>
          <a:ln>
            <a:noFill/>
          </a:ln>
        </p:spPr>
        <p:txBody>
          <a:bodyPr vert="horz" wrap="square" lIns="91440" tIns="45720" rIns="91440" bIns="45720" numCol="1" anchor="t" anchorCtr="0" compatLnSpc="1">
            <a:noAutofit/>
          </a:bodyPr>
          <a:lstStyle/>
          <a:p>
            <a:pPr defTabSz="914400"/>
            <a:endParaRPr lang="zh-CN" altLang="en-US">
              <a:solidFill>
                <a:prstClr val="black">
                  <a:lumMod val="65000"/>
                  <a:lumOff val="35000"/>
                </a:prstClr>
              </a:solidFill>
              <a:latin typeface="Calibri" panose="020F0502020204030204"/>
            </a:endParaRPr>
          </a:p>
        </p:txBody>
      </p:sp>
      <p:grpSp>
        <p:nvGrpSpPr>
          <p:cNvPr id="43" name="组合 42"/>
          <p:cNvGrpSpPr/>
          <p:nvPr/>
        </p:nvGrpSpPr>
        <p:grpSpPr>
          <a:xfrm>
            <a:off x="7982486" y="1669238"/>
            <a:ext cx="3005235" cy="1039947"/>
            <a:chOff x="7982486" y="1548920"/>
            <a:chExt cx="3005235" cy="1039947"/>
          </a:xfrm>
        </p:grpSpPr>
        <p:sp>
          <p:nvSpPr>
            <p:cNvPr id="9" name="矩形 8"/>
            <p:cNvSpPr/>
            <p:nvPr/>
          </p:nvSpPr>
          <p:spPr>
            <a:xfrm>
              <a:off x="7982486" y="1548920"/>
              <a:ext cx="2990897" cy="377411"/>
            </a:xfrm>
            <a:prstGeom prst="rect">
              <a:avLst/>
            </a:prstGeom>
          </p:spPr>
          <p:txBody>
            <a:bodyPr wrap="square">
              <a:spAutoFit/>
            </a:bodyPr>
            <a:lstStyle/>
            <a:p>
              <a:pPr defTabSz="914400">
                <a:lnSpc>
                  <a:spcPct val="150000"/>
                </a:lnSpc>
                <a:spcAft>
                  <a:spcPts val="600"/>
                </a:spcAft>
                <a:buClr>
                  <a:srgbClr val="5B9BD5"/>
                </a:buClr>
              </a:pPr>
              <a:r>
                <a:rPr lang="en-US" altLang="zh-CN" sz="1400" dirty="0" smtClean="0">
                  <a:solidFill>
                    <a:prstClr val="black">
                      <a:lumMod val="65000"/>
                      <a:lumOff val="35000"/>
                    </a:prstClr>
                  </a:solidFill>
                  <a:latin typeface="微软雅黑" panose="020B0503020204020204" pitchFamily="34" charset="-122"/>
                </a:rPr>
                <a:t>ENTER YOUR TITLE</a:t>
              </a:r>
              <a:endParaRPr lang="zh-CN" altLang="en-US" sz="1000" dirty="0">
                <a:solidFill>
                  <a:prstClr val="black">
                    <a:lumMod val="65000"/>
                    <a:lumOff val="35000"/>
                  </a:prstClr>
                </a:solidFill>
                <a:latin typeface="微软雅黑" panose="020B0503020204020204" pitchFamily="34" charset="-122"/>
              </a:endParaRPr>
            </a:p>
          </p:txBody>
        </p:sp>
        <p:sp>
          <p:nvSpPr>
            <p:cNvPr id="12" name="矩形 11"/>
            <p:cNvSpPr/>
            <p:nvPr/>
          </p:nvSpPr>
          <p:spPr>
            <a:xfrm>
              <a:off x="7996824" y="1854114"/>
              <a:ext cx="2990897" cy="734753"/>
            </a:xfrm>
            <a:prstGeom prst="rect">
              <a:avLst/>
            </a:prstGeom>
          </p:spPr>
          <p:txBody>
            <a:bodyPr wrap="square">
              <a:spAutoFit/>
            </a:bodyPr>
            <a:lstStyle/>
            <a:p>
              <a:pPr>
                <a:lnSpc>
                  <a:spcPct val="130000"/>
                </a:lnSpc>
              </a:pPr>
              <a:r>
                <a:rPr lang="en-US" altLang="zh-CN" sz="1100" dirty="0">
                  <a:solidFill>
                    <a:schemeClr val="tx1">
                      <a:lumMod val="75000"/>
                      <a:lumOff val="25000"/>
                    </a:schemeClr>
                  </a:solidFill>
                  <a:cs typeface="+mn-ea"/>
                  <a:sym typeface="+mn-lt"/>
                </a:rPr>
                <a:t>This is an example text . Go ahead and replace it. Add your text here. This is an example text . Go ahead and replace it. Add your text here.</a:t>
              </a:r>
              <a:endParaRPr lang="zh-CN" altLang="en-US" sz="1100" dirty="0">
                <a:solidFill>
                  <a:schemeClr val="tx1">
                    <a:lumMod val="75000"/>
                    <a:lumOff val="25000"/>
                  </a:schemeClr>
                </a:solidFill>
                <a:cs typeface="+mn-ea"/>
                <a:sym typeface="+mn-lt"/>
              </a:endParaRPr>
            </a:p>
          </p:txBody>
        </p:sp>
      </p:grpSp>
      <p:grpSp>
        <p:nvGrpSpPr>
          <p:cNvPr id="13" name="组合 12"/>
          <p:cNvGrpSpPr/>
          <p:nvPr/>
        </p:nvGrpSpPr>
        <p:grpSpPr>
          <a:xfrm>
            <a:off x="4391259" y="1811325"/>
            <a:ext cx="900766" cy="900766"/>
            <a:chOff x="4391259" y="1691007"/>
            <a:chExt cx="900766" cy="900766"/>
          </a:xfrm>
        </p:grpSpPr>
        <p:grpSp>
          <p:nvGrpSpPr>
            <p:cNvPr id="14" name="组合 13"/>
            <p:cNvGrpSpPr/>
            <p:nvPr/>
          </p:nvGrpSpPr>
          <p:grpSpPr>
            <a:xfrm>
              <a:off x="4391259" y="1691007"/>
              <a:ext cx="900766" cy="900766"/>
              <a:chOff x="4489450" y="2618448"/>
              <a:chExt cx="2209800" cy="2209800"/>
            </a:xfrm>
          </p:grpSpPr>
          <p:sp>
            <p:nvSpPr>
              <p:cNvPr id="16" name="椭圆 15"/>
              <p:cNvSpPr/>
              <p:nvPr/>
            </p:nvSpPr>
            <p:spPr>
              <a:xfrm>
                <a:off x="4489450" y="2618448"/>
                <a:ext cx="2209800" cy="2209800"/>
              </a:xfrm>
              <a:prstGeom prst="ellipse">
                <a:avLst/>
              </a:prstGeom>
              <a:solidFill>
                <a:sysClr val="window" lastClr="FFFFFF">
                  <a:lumMod val="95000"/>
                </a:sysClr>
              </a:solidFill>
              <a:ln w="15875" cap="rnd" cmpd="sng" algn="ctr">
                <a:no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lumMod val="65000"/>
                      <a:lumOff val="35000"/>
                    </a:prstClr>
                  </a:solidFill>
                  <a:effectLst/>
                  <a:uLnTx/>
                  <a:uFillTx/>
                  <a:latin typeface="Calibri" panose="020F0502020204030204"/>
                  <a:ea typeface="微软雅黑" panose="020B0503020204020204" pitchFamily="34" charset="-122"/>
                </a:endParaRPr>
              </a:p>
            </p:txBody>
          </p:sp>
          <p:sp>
            <p:nvSpPr>
              <p:cNvPr id="17" name="椭圆 16"/>
              <p:cNvSpPr/>
              <p:nvPr/>
            </p:nvSpPr>
            <p:spPr>
              <a:xfrm>
                <a:off x="4740142" y="2869140"/>
                <a:ext cx="1708416" cy="1708416"/>
              </a:xfrm>
              <a:prstGeom prst="ellipse">
                <a:avLst/>
              </a:prstGeom>
              <a:solidFill>
                <a:srgbClr val="C00000"/>
              </a:solidFill>
              <a:ln w="28575" cap="flat" cmpd="sng" algn="ctr">
                <a:solidFill>
                  <a:srgbClr val="A5A5A5">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lumMod val="65000"/>
                      <a:lumOff val="35000"/>
                    </a:prstClr>
                  </a:solidFill>
                  <a:effectLst/>
                  <a:uLnTx/>
                  <a:uFillTx/>
                  <a:latin typeface="Calibri" panose="020F0502020204030204"/>
                  <a:ea typeface="微软雅黑" panose="020B0503020204020204" pitchFamily="34" charset="-122"/>
                </a:endParaRPr>
              </a:p>
            </p:txBody>
          </p:sp>
        </p:grpSp>
        <p:sp>
          <p:nvSpPr>
            <p:cNvPr id="15" name="Freeform 52"/>
            <p:cNvSpPr>
              <a:spLocks noEditPoints="1"/>
            </p:cNvSpPr>
            <p:nvPr/>
          </p:nvSpPr>
          <p:spPr bwMode="auto">
            <a:xfrm>
              <a:off x="4679717" y="2004865"/>
              <a:ext cx="323850" cy="273050"/>
            </a:xfrm>
            <a:custGeom>
              <a:avLst/>
              <a:gdLst>
                <a:gd name="T0" fmla="*/ 392 w 1017"/>
                <a:gd name="T1" fmla="*/ 364 h 858"/>
                <a:gd name="T2" fmla="*/ 352 w 1017"/>
                <a:gd name="T3" fmla="*/ 304 h 858"/>
                <a:gd name="T4" fmla="*/ 336 w 1017"/>
                <a:gd name="T5" fmla="*/ 259 h 858"/>
                <a:gd name="T6" fmla="*/ 295 w 1017"/>
                <a:gd name="T7" fmla="*/ 264 h 858"/>
                <a:gd name="T8" fmla="*/ 293 w 1017"/>
                <a:gd name="T9" fmla="*/ 333 h 858"/>
                <a:gd name="T10" fmla="*/ 369 w 1017"/>
                <a:gd name="T11" fmla="*/ 426 h 858"/>
                <a:gd name="T12" fmla="*/ 457 w 1017"/>
                <a:gd name="T13" fmla="*/ 442 h 858"/>
                <a:gd name="T14" fmla="*/ 476 w 1017"/>
                <a:gd name="T15" fmla="*/ 406 h 858"/>
                <a:gd name="T16" fmla="*/ 445 w 1017"/>
                <a:gd name="T17" fmla="*/ 380 h 858"/>
                <a:gd name="T18" fmla="*/ 813 w 1017"/>
                <a:gd name="T19" fmla="*/ 511 h 858"/>
                <a:gd name="T20" fmla="*/ 793 w 1017"/>
                <a:gd name="T21" fmla="*/ 592 h 858"/>
                <a:gd name="T22" fmla="*/ 710 w 1017"/>
                <a:gd name="T23" fmla="*/ 660 h 858"/>
                <a:gd name="T24" fmla="*/ 645 w 1017"/>
                <a:gd name="T25" fmla="*/ 677 h 858"/>
                <a:gd name="T26" fmla="*/ 642 w 1017"/>
                <a:gd name="T27" fmla="*/ 716 h 858"/>
                <a:gd name="T28" fmla="*/ 709 w 1017"/>
                <a:gd name="T29" fmla="*/ 727 h 858"/>
                <a:gd name="T30" fmla="*/ 839 w 1017"/>
                <a:gd name="T31" fmla="*/ 639 h 858"/>
                <a:gd name="T32" fmla="*/ 873 w 1017"/>
                <a:gd name="T33" fmla="*/ 518 h 858"/>
                <a:gd name="T34" fmla="*/ 842 w 1017"/>
                <a:gd name="T35" fmla="*/ 492 h 858"/>
                <a:gd name="T36" fmla="*/ 645 w 1017"/>
                <a:gd name="T37" fmla="*/ 81 h 858"/>
                <a:gd name="T38" fmla="*/ 490 w 1017"/>
                <a:gd name="T39" fmla="*/ 3 h 858"/>
                <a:gd name="T40" fmla="*/ 373 w 1017"/>
                <a:gd name="T41" fmla="*/ 8 h 858"/>
                <a:gd name="T42" fmla="*/ 273 w 1017"/>
                <a:gd name="T43" fmla="*/ 56 h 858"/>
                <a:gd name="T44" fmla="*/ 201 w 1017"/>
                <a:gd name="T45" fmla="*/ 137 h 858"/>
                <a:gd name="T46" fmla="*/ 162 w 1017"/>
                <a:gd name="T47" fmla="*/ 242 h 858"/>
                <a:gd name="T48" fmla="*/ 169 w 1017"/>
                <a:gd name="T49" fmla="*/ 363 h 858"/>
                <a:gd name="T50" fmla="*/ 59 w 1017"/>
                <a:gd name="T51" fmla="*/ 441 h 858"/>
                <a:gd name="T52" fmla="*/ 0 w 1017"/>
                <a:gd name="T53" fmla="*/ 583 h 858"/>
                <a:gd name="T54" fmla="*/ 19 w 1017"/>
                <a:gd name="T55" fmla="*/ 702 h 858"/>
                <a:gd name="T56" fmla="*/ 155 w 1017"/>
                <a:gd name="T57" fmla="*/ 838 h 858"/>
                <a:gd name="T58" fmla="*/ 699 w 1017"/>
                <a:gd name="T59" fmla="*/ 858 h 858"/>
                <a:gd name="T60" fmla="*/ 786 w 1017"/>
                <a:gd name="T61" fmla="*/ 842 h 858"/>
                <a:gd name="T62" fmla="*/ 895 w 1017"/>
                <a:gd name="T63" fmla="*/ 783 h 858"/>
                <a:gd name="T64" fmla="*/ 973 w 1017"/>
                <a:gd name="T65" fmla="*/ 689 h 858"/>
                <a:gd name="T66" fmla="*/ 1014 w 1017"/>
                <a:gd name="T67" fmla="*/ 573 h 858"/>
                <a:gd name="T68" fmla="*/ 1012 w 1017"/>
                <a:gd name="T69" fmla="*/ 460 h 858"/>
                <a:gd name="T70" fmla="*/ 967 w 1017"/>
                <a:gd name="T71" fmla="*/ 346 h 858"/>
                <a:gd name="T72" fmla="*/ 886 w 1017"/>
                <a:gd name="T73" fmla="*/ 258 h 858"/>
                <a:gd name="T74" fmla="*/ 777 w 1017"/>
                <a:gd name="T75" fmla="*/ 203 h 858"/>
                <a:gd name="T76" fmla="*/ 692 w 1017"/>
                <a:gd name="T77" fmla="*/ 795 h 858"/>
                <a:gd name="T78" fmla="*/ 147 w 1017"/>
                <a:gd name="T79" fmla="*/ 761 h 858"/>
                <a:gd name="T80" fmla="*/ 67 w 1017"/>
                <a:gd name="T81" fmla="*/ 642 h 858"/>
                <a:gd name="T82" fmla="*/ 80 w 1017"/>
                <a:gd name="T83" fmla="*/ 523 h 858"/>
                <a:gd name="T84" fmla="*/ 169 w 1017"/>
                <a:gd name="T85" fmla="*/ 432 h 858"/>
                <a:gd name="T86" fmla="*/ 239 w 1017"/>
                <a:gd name="T87" fmla="*/ 400 h 858"/>
                <a:gd name="T88" fmla="*/ 226 w 1017"/>
                <a:gd name="T89" fmla="*/ 330 h 858"/>
                <a:gd name="T90" fmla="*/ 249 w 1017"/>
                <a:gd name="T91" fmla="*/ 180 h 858"/>
                <a:gd name="T92" fmla="*/ 379 w 1017"/>
                <a:gd name="T93" fmla="*/ 73 h 858"/>
                <a:gd name="T94" fmla="*/ 518 w 1017"/>
                <a:gd name="T95" fmla="*/ 75 h 858"/>
                <a:gd name="T96" fmla="*/ 630 w 1017"/>
                <a:gd name="T97" fmla="*/ 163 h 858"/>
                <a:gd name="T98" fmla="*/ 667 w 1017"/>
                <a:gd name="T99" fmla="*/ 244 h 858"/>
                <a:gd name="T100" fmla="*/ 718 w 1017"/>
                <a:gd name="T101" fmla="*/ 256 h 858"/>
                <a:gd name="T102" fmla="*/ 858 w 1017"/>
                <a:gd name="T103" fmla="*/ 318 h 858"/>
                <a:gd name="T104" fmla="*/ 948 w 1017"/>
                <a:gd name="T105" fmla="*/ 471 h 858"/>
                <a:gd name="T106" fmla="*/ 948 w 1017"/>
                <a:gd name="T107" fmla="*/ 577 h 858"/>
                <a:gd name="T108" fmla="*/ 842 w 1017"/>
                <a:gd name="T109" fmla="*/ 743 h 858"/>
                <a:gd name="T110" fmla="*/ 697 w 1017"/>
                <a:gd name="T111" fmla="*/ 794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17" h="858">
                  <a:moveTo>
                    <a:pt x="445" y="380"/>
                  </a:moveTo>
                  <a:lnTo>
                    <a:pt x="445" y="380"/>
                  </a:lnTo>
                  <a:lnTo>
                    <a:pt x="436" y="380"/>
                  </a:lnTo>
                  <a:lnTo>
                    <a:pt x="426" y="379"/>
                  </a:lnTo>
                  <a:lnTo>
                    <a:pt x="416" y="376"/>
                  </a:lnTo>
                  <a:lnTo>
                    <a:pt x="408" y="373"/>
                  </a:lnTo>
                  <a:lnTo>
                    <a:pt x="399" y="370"/>
                  </a:lnTo>
                  <a:lnTo>
                    <a:pt x="392" y="364"/>
                  </a:lnTo>
                  <a:lnTo>
                    <a:pt x="384" y="359"/>
                  </a:lnTo>
                  <a:lnTo>
                    <a:pt x="378" y="353"/>
                  </a:lnTo>
                  <a:lnTo>
                    <a:pt x="371" y="346"/>
                  </a:lnTo>
                  <a:lnTo>
                    <a:pt x="366" y="339"/>
                  </a:lnTo>
                  <a:lnTo>
                    <a:pt x="360" y="331"/>
                  </a:lnTo>
                  <a:lnTo>
                    <a:pt x="357" y="323"/>
                  </a:lnTo>
                  <a:lnTo>
                    <a:pt x="354" y="314"/>
                  </a:lnTo>
                  <a:lnTo>
                    <a:pt x="352" y="304"/>
                  </a:lnTo>
                  <a:lnTo>
                    <a:pt x="350" y="296"/>
                  </a:lnTo>
                  <a:lnTo>
                    <a:pt x="350" y="285"/>
                  </a:lnTo>
                  <a:lnTo>
                    <a:pt x="350" y="285"/>
                  </a:lnTo>
                  <a:lnTo>
                    <a:pt x="349" y="280"/>
                  </a:lnTo>
                  <a:lnTo>
                    <a:pt x="346" y="273"/>
                  </a:lnTo>
                  <a:lnTo>
                    <a:pt x="344" y="268"/>
                  </a:lnTo>
                  <a:lnTo>
                    <a:pt x="340" y="264"/>
                  </a:lnTo>
                  <a:lnTo>
                    <a:pt x="336" y="259"/>
                  </a:lnTo>
                  <a:lnTo>
                    <a:pt x="330" y="256"/>
                  </a:lnTo>
                  <a:lnTo>
                    <a:pt x="324" y="254"/>
                  </a:lnTo>
                  <a:lnTo>
                    <a:pt x="317" y="254"/>
                  </a:lnTo>
                  <a:lnTo>
                    <a:pt x="317" y="254"/>
                  </a:lnTo>
                  <a:lnTo>
                    <a:pt x="311" y="254"/>
                  </a:lnTo>
                  <a:lnTo>
                    <a:pt x="306" y="256"/>
                  </a:lnTo>
                  <a:lnTo>
                    <a:pt x="299" y="259"/>
                  </a:lnTo>
                  <a:lnTo>
                    <a:pt x="295" y="264"/>
                  </a:lnTo>
                  <a:lnTo>
                    <a:pt x="291" y="268"/>
                  </a:lnTo>
                  <a:lnTo>
                    <a:pt x="289" y="273"/>
                  </a:lnTo>
                  <a:lnTo>
                    <a:pt x="286" y="280"/>
                  </a:lnTo>
                  <a:lnTo>
                    <a:pt x="285" y="285"/>
                  </a:lnTo>
                  <a:lnTo>
                    <a:pt x="285" y="285"/>
                  </a:lnTo>
                  <a:lnTo>
                    <a:pt x="286" y="302"/>
                  </a:lnTo>
                  <a:lnTo>
                    <a:pt x="289" y="317"/>
                  </a:lnTo>
                  <a:lnTo>
                    <a:pt x="293" y="333"/>
                  </a:lnTo>
                  <a:lnTo>
                    <a:pt x="298" y="347"/>
                  </a:lnTo>
                  <a:lnTo>
                    <a:pt x="305" y="361"/>
                  </a:lnTo>
                  <a:lnTo>
                    <a:pt x="313" y="374"/>
                  </a:lnTo>
                  <a:lnTo>
                    <a:pt x="322" y="387"/>
                  </a:lnTo>
                  <a:lnTo>
                    <a:pt x="332" y="398"/>
                  </a:lnTo>
                  <a:lnTo>
                    <a:pt x="343" y="408"/>
                  </a:lnTo>
                  <a:lnTo>
                    <a:pt x="356" y="417"/>
                  </a:lnTo>
                  <a:lnTo>
                    <a:pt x="369" y="426"/>
                  </a:lnTo>
                  <a:lnTo>
                    <a:pt x="383" y="432"/>
                  </a:lnTo>
                  <a:lnTo>
                    <a:pt x="398" y="437"/>
                  </a:lnTo>
                  <a:lnTo>
                    <a:pt x="413" y="442"/>
                  </a:lnTo>
                  <a:lnTo>
                    <a:pt x="428" y="444"/>
                  </a:lnTo>
                  <a:lnTo>
                    <a:pt x="445" y="445"/>
                  </a:lnTo>
                  <a:lnTo>
                    <a:pt x="445" y="445"/>
                  </a:lnTo>
                  <a:lnTo>
                    <a:pt x="452" y="444"/>
                  </a:lnTo>
                  <a:lnTo>
                    <a:pt x="457" y="442"/>
                  </a:lnTo>
                  <a:lnTo>
                    <a:pt x="462" y="439"/>
                  </a:lnTo>
                  <a:lnTo>
                    <a:pt x="468" y="435"/>
                  </a:lnTo>
                  <a:lnTo>
                    <a:pt x="471" y="431"/>
                  </a:lnTo>
                  <a:lnTo>
                    <a:pt x="474" y="426"/>
                  </a:lnTo>
                  <a:lnTo>
                    <a:pt x="476" y="419"/>
                  </a:lnTo>
                  <a:lnTo>
                    <a:pt x="476" y="413"/>
                  </a:lnTo>
                  <a:lnTo>
                    <a:pt x="476" y="413"/>
                  </a:lnTo>
                  <a:lnTo>
                    <a:pt x="476" y="406"/>
                  </a:lnTo>
                  <a:lnTo>
                    <a:pt x="474" y="401"/>
                  </a:lnTo>
                  <a:lnTo>
                    <a:pt x="471" y="394"/>
                  </a:lnTo>
                  <a:lnTo>
                    <a:pt x="468" y="390"/>
                  </a:lnTo>
                  <a:lnTo>
                    <a:pt x="462" y="386"/>
                  </a:lnTo>
                  <a:lnTo>
                    <a:pt x="457" y="384"/>
                  </a:lnTo>
                  <a:lnTo>
                    <a:pt x="452" y="382"/>
                  </a:lnTo>
                  <a:lnTo>
                    <a:pt x="445" y="380"/>
                  </a:lnTo>
                  <a:lnTo>
                    <a:pt x="445" y="380"/>
                  </a:lnTo>
                  <a:close/>
                  <a:moveTo>
                    <a:pt x="842" y="492"/>
                  </a:moveTo>
                  <a:lnTo>
                    <a:pt x="842" y="492"/>
                  </a:lnTo>
                  <a:lnTo>
                    <a:pt x="836" y="493"/>
                  </a:lnTo>
                  <a:lnTo>
                    <a:pt x="830" y="494"/>
                  </a:lnTo>
                  <a:lnTo>
                    <a:pt x="825" y="497"/>
                  </a:lnTo>
                  <a:lnTo>
                    <a:pt x="820" y="502"/>
                  </a:lnTo>
                  <a:lnTo>
                    <a:pt x="816" y="506"/>
                  </a:lnTo>
                  <a:lnTo>
                    <a:pt x="813" y="511"/>
                  </a:lnTo>
                  <a:lnTo>
                    <a:pt x="811" y="518"/>
                  </a:lnTo>
                  <a:lnTo>
                    <a:pt x="811" y="524"/>
                  </a:lnTo>
                  <a:lnTo>
                    <a:pt x="811" y="524"/>
                  </a:lnTo>
                  <a:lnTo>
                    <a:pt x="810" y="538"/>
                  </a:lnTo>
                  <a:lnTo>
                    <a:pt x="808" y="553"/>
                  </a:lnTo>
                  <a:lnTo>
                    <a:pt x="805" y="566"/>
                  </a:lnTo>
                  <a:lnTo>
                    <a:pt x="799" y="580"/>
                  </a:lnTo>
                  <a:lnTo>
                    <a:pt x="793" y="592"/>
                  </a:lnTo>
                  <a:lnTo>
                    <a:pt x="786" y="604"/>
                  </a:lnTo>
                  <a:lnTo>
                    <a:pt x="778" y="615"/>
                  </a:lnTo>
                  <a:lnTo>
                    <a:pt x="768" y="625"/>
                  </a:lnTo>
                  <a:lnTo>
                    <a:pt x="758" y="635"/>
                  </a:lnTo>
                  <a:lnTo>
                    <a:pt x="748" y="642"/>
                  </a:lnTo>
                  <a:lnTo>
                    <a:pt x="736" y="650"/>
                  </a:lnTo>
                  <a:lnTo>
                    <a:pt x="723" y="656"/>
                  </a:lnTo>
                  <a:lnTo>
                    <a:pt x="710" y="660"/>
                  </a:lnTo>
                  <a:lnTo>
                    <a:pt x="696" y="664"/>
                  </a:lnTo>
                  <a:lnTo>
                    <a:pt x="682" y="667"/>
                  </a:lnTo>
                  <a:lnTo>
                    <a:pt x="667" y="667"/>
                  </a:lnTo>
                  <a:lnTo>
                    <a:pt x="667" y="667"/>
                  </a:lnTo>
                  <a:lnTo>
                    <a:pt x="661" y="668"/>
                  </a:lnTo>
                  <a:lnTo>
                    <a:pt x="655" y="670"/>
                  </a:lnTo>
                  <a:lnTo>
                    <a:pt x="650" y="672"/>
                  </a:lnTo>
                  <a:lnTo>
                    <a:pt x="645" y="677"/>
                  </a:lnTo>
                  <a:lnTo>
                    <a:pt x="642" y="681"/>
                  </a:lnTo>
                  <a:lnTo>
                    <a:pt x="638" y="686"/>
                  </a:lnTo>
                  <a:lnTo>
                    <a:pt x="636" y="693"/>
                  </a:lnTo>
                  <a:lnTo>
                    <a:pt x="635" y="699"/>
                  </a:lnTo>
                  <a:lnTo>
                    <a:pt x="635" y="699"/>
                  </a:lnTo>
                  <a:lnTo>
                    <a:pt x="636" y="706"/>
                  </a:lnTo>
                  <a:lnTo>
                    <a:pt x="638" y="711"/>
                  </a:lnTo>
                  <a:lnTo>
                    <a:pt x="642" y="716"/>
                  </a:lnTo>
                  <a:lnTo>
                    <a:pt x="645" y="722"/>
                  </a:lnTo>
                  <a:lnTo>
                    <a:pt x="650" y="725"/>
                  </a:lnTo>
                  <a:lnTo>
                    <a:pt x="655" y="728"/>
                  </a:lnTo>
                  <a:lnTo>
                    <a:pt x="661" y="730"/>
                  </a:lnTo>
                  <a:lnTo>
                    <a:pt x="667" y="730"/>
                  </a:lnTo>
                  <a:lnTo>
                    <a:pt x="667" y="730"/>
                  </a:lnTo>
                  <a:lnTo>
                    <a:pt x="689" y="729"/>
                  </a:lnTo>
                  <a:lnTo>
                    <a:pt x="709" y="727"/>
                  </a:lnTo>
                  <a:lnTo>
                    <a:pt x="728" y="722"/>
                  </a:lnTo>
                  <a:lnTo>
                    <a:pt x="748" y="714"/>
                  </a:lnTo>
                  <a:lnTo>
                    <a:pt x="766" y="706"/>
                  </a:lnTo>
                  <a:lnTo>
                    <a:pt x="783" y="696"/>
                  </a:lnTo>
                  <a:lnTo>
                    <a:pt x="799" y="683"/>
                  </a:lnTo>
                  <a:lnTo>
                    <a:pt x="813" y="670"/>
                  </a:lnTo>
                  <a:lnTo>
                    <a:pt x="827" y="655"/>
                  </a:lnTo>
                  <a:lnTo>
                    <a:pt x="839" y="639"/>
                  </a:lnTo>
                  <a:lnTo>
                    <a:pt x="850" y="623"/>
                  </a:lnTo>
                  <a:lnTo>
                    <a:pt x="858" y="605"/>
                  </a:lnTo>
                  <a:lnTo>
                    <a:pt x="865" y="585"/>
                  </a:lnTo>
                  <a:lnTo>
                    <a:pt x="870" y="566"/>
                  </a:lnTo>
                  <a:lnTo>
                    <a:pt x="873" y="545"/>
                  </a:lnTo>
                  <a:lnTo>
                    <a:pt x="874" y="524"/>
                  </a:lnTo>
                  <a:lnTo>
                    <a:pt x="874" y="524"/>
                  </a:lnTo>
                  <a:lnTo>
                    <a:pt x="873" y="518"/>
                  </a:lnTo>
                  <a:lnTo>
                    <a:pt x="871" y="511"/>
                  </a:lnTo>
                  <a:lnTo>
                    <a:pt x="869" y="506"/>
                  </a:lnTo>
                  <a:lnTo>
                    <a:pt x="865" y="502"/>
                  </a:lnTo>
                  <a:lnTo>
                    <a:pt x="860" y="497"/>
                  </a:lnTo>
                  <a:lnTo>
                    <a:pt x="855" y="494"/>
                  </a:lnTo>
                  <a:lnTo>
                    <a:pt x="849" y="493"/>
                  </a:lnTo>
                  <a:lnTo>
                    <a:pt x="842" y="492"/>
                  </a:lnTo>
                  <a:lnTo>
                    <a:pt x="842" y="492"/>
                  </a:lnTo>
                  <a:close/>
                  <a:moveTo>
                    <a:pt x="716" y="192"/>
                  </a:moveTo>
                  <a:lnTo>
                    <a:pt x="716" y="192"/>
                  </a:lnTo>
                  <a:lnTo>
                    <a:pt x="707" y="171"/>
                  </a:lnTo>
                  <a:lnTo>
                    <a:pt x="697" y="151"/>
                  </a:lnTo>
                  <a:lnTo>
                    <a:pt x="686" y="132"/>
                  </a:lnTo>
                  <a:lnTo>
                    <a:pt x="674" y="113"/>
                  </a:lnTo>
                  <a:lnTo>
                    <a:pt x="660" y="96"/>
                  </a:lnTo>
                  <a:lnTo>
                    <a:pt x="645" y="81"/>
                  </a:lnTo>
                  <a:lnTo>
                    <a:pt x="629" y="66"/>
                  </a:lnTo>
                  <a:lnTo>
                    <a:pt x="611" y="52"/>
                  </a:lnTo>
                  <a:lnTo>
                    <a:pt x="593" y="40"/>
                  </a:lnTo>
                  <a:lnTo>
                    <a:pt x="574" y="30"/>
                  </a:lnTo>
                  <a:lnTo>
                    <a:pt x="554" y="21"/>
                  </a:lnTo>
                  <a:lnTo>
                    <a:pt x="533" y="14"/>
                  </a:lnTo>
                  <a:lnTo>
                    <a:pt x="512" y="7"/>
                  </a:lnTo>
                  <a:lnTo>
                    <a:pt x="490" y="3"/>
                  </a:lnTo>
                  <a:lnTo>
                    <a:pt x="468" y="1"/>
                  </a:lnTo>
                  <a:lnTo>
                    <a:pt x="445" y="0"/>
                  </a:lnTo>
                  <a:lnTo>
                    <a:pt x="445" y="0"/>
                  </a:lnTo>
                  <a:lnTo>
                    <a:pt x="430" y="0"/>
                  </a:lnTo>
                  <a:lnTo>
                    <a:pt x="415" y="1"/>
                  </a:lnTo>
                  <a:lnTo>
                    <a:pt x="401" y="3"/>
                  </a:lnTo>
                  <a:lnTo>
                    <a:pt x="387" y="5"/>
                  </a:lnTo>
                  <a:lnTo>
                    <a:pt x="373" y="8"/>
                  </a:lnTo>
                  <a:lnTo>
                    <a:pt x="359" y="12"/>
                  </a:lnTo>
                  <a:lnTo>
                    <a:pt x="346" y="17"/>
                  </a:lnTo>
                  <a:lnTo>
                    <a:pt x="334" y="22"/>
                  </a:lnTo>
                  <a:lnTo>
                    <a:pt x="321" y="27"/>
                  </a:lnTo>
                  <a:lnTo>
                    <a:pt x="309" y="34"/>
                  </a:lnTo>
                  <a:lnTo>
                    <a:pt x="296" y="40"/>
                  </a:lnTo>
                  <a:lnTo>
                    <a:pt x="285" y="48"/>
                  </a:lnTo>
                  <a:lnTo>
                    <a:pt x="273" y="56"/>
                  </a:lnTo>
                  <a:lnTo>
                    <a:pt x="263" y="65"/>
                  </a:lnTo>
                  <a:lnTo>
                    <a:pt x="252" y="74"/>
                  </a:lnTo>
                  <a:lnTo>
                    <a:pt x="242" y="83"/>
                  </a:lnTo>
                  <a:lnTo>
                    <a:pt x="233" y="93"/>
                  </a:lnTo>
                  <a:lnTo>
                    <a:pt x="224" y="104"/>
                  </a:lnTo>
                  <a:lnTo>
                    <a:pt x="216" y="114"/>
                  </a:lnTo>
                  <a:lnTo>
                    <a:pt x="207" y="125"/>
                  </a:lnTo>
                  <a:lnTo>
                    <a:pt x="201" y="137"/>
                  </a:lnTo>
                  <a:lnTo>
                    <a:pt x="193" y="149"/>
                  </a:lnTo>
                  <a:lnTo>
                    <a:pt x="187" y="162"/>
                  </a:lnTo>
                  <a:lnTo>
                    <a:pt x="181" y="174"/>
                  </a:lnTo>
                  <a:lnTo>
                    <a:pt x="176" y="187"/>
                  </a:lnTo>
                  <a:lnTo>
                    <a:pt x="172" y="200"/>
                  </a:lnTo>
                  <a:lnTo>
                    <a:pt x="167" y="214"/>
                  </a:lnTo>
                  <a:lnTo>
                    <a:pt x="164" y="228"/>
                  </a:lnTo>
                  <a:lnTo>
                    <a:pt x="162" y="242"/>
                  </a:lnTo>
                  <a:lnTo>
                    <a:pt x="160" y="256"/>
                  </a:lnTo>
                  <a:lnTo>
                    <a:pt x="159" y="271"/>
                  </a:lnTo>
                  <a:lnTo>
                    <a:pt x="159" y="285"/>
                  </a:lnTo>
                  <a:lnTo>
                    <a:pt x="159" y="285"/>
                  </a:lnTo>
                  <a:lnTo>
                    <a:pt x="159" y="305"/>
                  </a:lnTo>
                  <a:lnTo>
                    <a:pt x="161" y="325"/>
                  </a:lnTo>
                  <a:lnTo>
                    <a:pt x="165" y="344"/>
                  </a:lnTo>
                  <a:lnTo>
                    <a:pt x="169" y="363"/>
                  </a:lnTo>
                  <a:lnTo>
                    <a:pt x="169" y="363"/>
                  </a:lnTo>
                  <a:lnTo>
                    <a:pt x="151" y="371"/>
                  </a:lnTo>
                  <a:lnTo>
                    <a:pt x="133" y="379"/>
                  </a:lnTo>
                  <a:lnTo>
                    <a:pt x="117" y="389"/>
                  </a:lnTo>
                  <a:lnTo>
                    <a:pt x="101" y="401"/>
                  </a:lnTo>
                  <a:lnTo>
                    <a:pt x="86" y="413"/>
                  </a:lnTo>
                  <a:lnTo>
                    <a:pt x="72" y="427"/>
                  </a:lnTo>
                  <a:lnTo>
                    <a:pt x="59" y="441"/>
                  </a:lnTo>
                  <a:lnTo>
                    <a:pt x="47" y="456"/>
                  </a:lnTo>
                  <a:lnTo>
                    <a:pt x="36" y="472"/>
                  </a:lnTo>
                  <a:lnTo>
                    <a:pt x="27" y="489"/>
                  </a:lnTo>
                  <a:lnTo>
                    <a:pt x="19" y="507"/>
                  </a:lnTo>
                  <a:lnTo>
                    <a:pt x="12" y="525"/>
                  </a:lnTo>
                  <a:lnTo>
                    <a:pt x="6" y="544"/>
                  </a:lnTo>
                  <a:lnTo>
                    <a:pt x="3" y="564"/>
                  </a:lnTo>
                  <a:lnTo>
                    <a:pt x="0" y="583"/>
                  </a:lnTo>
                  <a:lnTo>
                    <a:pt x="0" y="604"/>
                  </a:lnTo>
                  <a:lnTo>
                    <a:pt x="0" y="604"/>
                  </a:lnTo>
                  <a:lnTo>
                    <a:pt x="0" y="617"/>
                  </a:lnTo>
                  <a:lnTo>
                    <a:pt x="1" y="629"/>
                  </a:lnTo>
                  <a:lnTo>
                    <a:pt x="2" y="642"/>
                  </a:lnTo>
                  <a:lnTo>
                    <a:pt x="4" y="655"/>
                  </a:lnTo>
                  <a:lnTo>
                    <a:pt x="11" y="679"/>
                  </a:lnTo>
                  <a:lnTo>
                    <a:pt x="19" y="702"/>
                  </a:lnTo>
                  <a:lnTo>
                    <a:pt x="30" y="725"/>
                  </a:lnTo>
                  <a:lnTo>
                    <a:pt x="43" y="745"/>
                  </a:lnTo>
                  <a:lnTo>
                    <a:pt x="58" y="766"/>
                  </a:lnTo>
                  <a:lnTo>
                    <a:pt x="74" y="784"/>
                  </a:lnTo>
                  <a:lnTo>
                    <a:pt x="92" y="800"/>
                  </a:lnTo>
                  <a:lnTo>
                    <a:pt x="111" y="815"/>
                  </a:lnTo>
                  <a:lnTo>
                    <a:pt x="133" y="827"/>
                  </a:lnTo>
                  <a:lnTo>
                    <a:pt x="155" y="838"/>
                  </a:lnTo>
                  <a:lnTo>
                    <a:pt x="178" y="846"/>
                  </a:lnTo>
                  <a:lnTo>
                    <a:pt x="203" y="853"/>
                  </a:lnTo>
                  <a:lnTo>
                    <a:pt x="216" y="855"/>
                  </a:lnTo>
                  <a:lnTo>
                    <a:pt x="228" y="857"/>
                  </a:lnTo>
                  <a:lnTo>
                    <a:pt x="241" y="858"/>
                  </a:lnTo>
                  <a:lnTo>
                    <a:pt x="254" y="858"/>
                  </a:lnTo>
                  <a:lnTo>
                    <a:pt x="699" y="858"/>
                  </a:lnTo>
                  <a:lnTo>
                    <a:pt x="699" y="858"/>
                  </a:lnTo>
                  <a:lnTo>
                    <a:pt x="704" y="858"/>
                  </a:lnTo>
                  <a:lnTo>
                    <a:pt x="708" y="857"/>
                  </a:lnTo>
                  <a:lnTo>
                    <a:pt x="708" y="857"/>
                  </a:lnTo>
                  <a:lnTo>
                    <a:pt x="724" y="855"/>
                  </a:lnTo>
                  <a:lnTo>
                    <a:pt x="740" y="853"/>
                  </a:lnTo>
                  <a:lnTo>
                    <a:pt x="756" y="849"/>
                  </a:lnTo>
                  <a:lnTo>
                    <a:pt x="771" y="846"/>
                  </a:lnTo>
                  <a:lnTo>
                    <a:pt x="786" y="842"/>
                  </a:lnTo>
                  <a:lnTo>
                    <a:pt x="801" y="836"/>
                  </a:lnTo>
                  <a:lnTo>
                    <a:pt x="815" y="830"/>
                  </a:lnTo>
                  <a:lnTo>
                    <a:pt x="829" y="824"/>
                  </a:lnTo>
                  <a:lnTo>
                    <a:pt x="843" y="817"/>
                  </a:lnTo>
                  <a:lnTo>
                    <a:pt x="857" y="810"/>
                  </a:lnTo>
                  <a:lnTo>
                    <a:pt x="870" y="801"/>
                  </a:lnTo>
                  <a:lnTo>
                    <a:pt x="882" y="792"/>
                  </a:lnTo>
                  <a:lnTo>
                    <a:pt x="895" y="783"/>
                  </a:lnTo>
                  <a:lnTo>
                    <a:pt x="907" y="773"/>
                  </a:lnTo>
                  <a:lnTo>
                    <a:pt x="917" y="762"/>
                  </a:lnTo>
                  <a:lnTo>
                    <a:pt x="928" y="752"/>
                  </a:lnTo>
                  <a:lnTo>
                    <a:pt x="938" y="740"/>
                  </a:lnTo>
                  <a:lnTo>
                    <a:pt x="947" y="728"/>
                  </a:lnTo>
                  <a:lnTo>
                    <a:pt x="957" y="715"/>
                  </a:lnTo>
                  <a:lnTo>
                    <a:pt x="966" y="702"/>
                  </a:lnTo>
                  <a:lnTo>
                    <a:pt x="973" y="689"/>
                  </a:lnTo>
                  <a:lnTo>
                    <a:pt x="981" y="677"/>
                  </a:lnTo>
                  <a:lnTo>
                    <a:pt x="987" y="663"/>
                  </a:lnTo>
                  <a:lnTo>
                    <a:pt x="993" y="648"/>
                  </a:lnTo>
                  <a:lnTo>
                    <a:pt x="999" y="634"/>
                  </a:lnTo>
                  <a:lnTo>
                    <a:pt x="1003" y="619"/>
                  </a:lnTo>
                  <a:lnTo>
                    <a:pt x="1007" y="604"/>
                  </a:lnTo>
                  <a:lnTo>
                    <a:pt x="1011" y="589"/>
                  </a:lnTo>
                  <a:lnTo>
                    <a:pt x="1014" y="573"/>
                  </a:lnTo>
                  <a:lnTo>
                    <a:pt x="1016" y="556"/>
                  </a:lnTo>
                  <a:lnTo>
                    <a:pt x="1017" y="540"/>
                  </a:lnTo>
                  <a:lnTo>
                    <a:pt x="1017" y="524"/>
                  </a:lnTo>
                  <a:lnTo>
                    <a:pt x="1017" y="524"/>
                  </a:lnTo>
                  <a:lnTo>
                    <a:pt x="1017" y="508"/>
                  </a:lnTo>
                  <a:lnTo>
                    <a:pt x="1016" y="492"/>
                  </a:lnTo>
                  <a:lnTo>
                    <a:pt x="1014" y="476"/>
                  </a:lnTo>
                  <a:lnTo>
                    <a:pt x="1012" y="460"/>
                  </a:lnTo>
                  <a:lnTo>
                    <a:pt x="1008" y="445"/>
                  </a:lnTo>
                  <a:lnTo>
                    <a:pt x="1004" y="430"/>
                  </a:lnTo>
                  <a:lnTo>
                    <a:pt x="1000" y="415"/>
                  </a:lnTo>
                  <a:lnTo>
                    <a:pt x="995" y="401"/>
                  </a:lnTo>
                  <a:lnTo>
                    <a:pt x="988" y="387"/>
                  </a:lnTo>
                  <a:lnTo>
                    <a:pt x="982" y="373"/>
                  </a:lnTo>
                  <a:lnTo>
                    <a:pt x="974" y="359"/>
                  </a:lnTo>
                  <a:lnTo>
                    <a:pt x="967" y="346"/>
                  </a:lnTo>
                  <a:lnTo>
                    <a:pt x="958" y="333"/>
                  </a:lnTo>
                  <a:lnTo>
                    <a:pt x="949" y="321"/>
                  </a:lnTo>
                  <a:lnTo>
                    <a:pt x="940" y="310"/>
                  </a:lnTo>
                  <a:lnTo>
                    <a:pt x="930" y="299"/>
                  </a:lnTo>
                  <a:lnTo>
                    <a:pt x="920" y="287"/>
                  </a:lnTo>
                  <a:lnTo>
                    <a:pt x="909" y="277"/>
                  </a:lnTo>
                  <a:lnTo>
                    <a:pt x="898" y="267"/>
                  </a:lnTo>
                  <a:lnTo>
                    <a:pt x="886" y="258"/>
                  </a:lnTo>
                  <a:lnTo>
                    <a:pt x="873" y="250"/>
                  </a:lnTo>
                  <a:lnTo>
                    <a:pt x="861" y="241"/>
                  </a:lnTo>
                  <a:lnTo>
                    <a:pt x="848" y="233"/>
                  </a:lnTo>
                  <a:lnTo>
                    <a:pt x="835" y="226"/>
                  </a:lnTo>
                  <a:lnTo>
                    <a:pt x="821" y="220"/>
                  </a:lnTo>
                  <a:lnTo>
                    <a:pt x="807" y="213"/>
                  </a:lnTo>
                  <a:lnTo>
                    <a:pt x="792" y="208"/>
                  </a:lnTo>
                  <a:lnTo>
                    <a:pt x="777" y="203"/>
                  </a:lnTo>
                  <a:lnTo>
                    <a:pt x="762" y="199"/>
                  </a:lnTo>
                  <a:lnTo>
                    <a:pt x="747" y="196"/>
                  </a:lnTo>
                  <a:lnTo>
                    <a:pt x="731" y="194"/>
                  </a:lnTo>
                  <a:lnTo>
                    <a:pt x="716" y="192"/>
                  </a:lnTo>
                  <a:lnTo>
                    <a:pt x="716" y="192"/>
                  </a:lnTo>
                  <a:close/>
                  <a:moveTo>
                    <a:pt x="697" y="794"/>
                  </a:moveTo>
                  <a:lnTo>
                    <a:pt x="697" y="794"/>
                  </a:lnTo>
                  <a:lnTo>
                    <a:pt x="692" y="795"/>
                  </a:lnTo>
                  <a:lnTo>
                    <a:pt x="254" y="795"/>
                  </a:lnTo>
                  <a:lnTo>
                    <a:pt x="254" y="795"/>
                  </a:lnTo>
                  <a:lnTo>
                    <a:pt x="235" y="794"/>
                  </a:lnTo>
                  <a:lnTo>
                    <a:pt x="216" y="790"/>
                  </a:lnTo>
                  <a:lnTo>
                    <a:pt x="197" y="786"/>
                  </a:lnTo>
                  <a:lnTo>
                    <a:pt x="180" y="780"/>
                  </a:lnTo>
                  <a:lnTo>
                    <a:pt x="163" y="771"/>
                  </a:lnTo>
                  <a:lnTo>
                    <a:pt x="147" y="761"/>
                  </a:lnTo>
                  <a:lnTo>
                    <a:pt x="133" y="751"/>
                  </a:lnTo>
                  <a:lnTo>
                    <a:pt x="119" y="739"/>
                  </a:lnTo>
                  <a:lnTo>
                    <a:pt x="107" y="725"/>
                  </a:lnTo>
                  <a:lnTo>
                    <a:pt x="95" y="710"/>
                  </a:lnTo>
                  <a:lnTo>
                    <a:pt x="86" y="695"/>
                  </a:lnTo>
                  <a:lnTo>
                    <a:pt x="78" y="678"/>
                  </a:lnTo>
                  <a:lnTo>
                    <a:pt x="72" y="660"/>
                  </a:lnTo>
                  <a:lnTo>
                    <a:pt x="67" y="642"/>
                  </a:lnTo>
                  <a:lnTo>
                    <a:pt x="64" y="623"/>
                  </a:lnTo>
                  <a:lnTo>
                    <a:pt x="63" y="604"/>
                  </a:lnTo>
                  <a:lnTo>
                    <a:pt x="63" y="604"/>
                  </a:lnTo>
                  <a:lnTo>
                    <a:pt x="64" y="586"/>
                  </a:lnTo>
                  <a:lnTo>
                    <a:pt x="66" y="570"/>
                  </a:lnTo>
                  <a:lnTo>
                    <a:pt x="70" y="554"/>
                  </a:lnTo>
                  <a:lnTo>
                    <a:pt x="75" y="538"/>
                  </a:lnTo>
                  <a:lnTo>
                    <a:pt x="80" y="523"/>
                  </a:lnTo>
                  <a:lnTo>
                    <a:pt x="88" y="509"/>
                  </a:lnTo>
                  <a:lnTo>
                    <a:pt x="96" y="495"/>
                  </a:lnTo>
                  <a:lnTo>
                    <a:pt x="106" y="482"/>
                  </a:lnTo>
                  <a:lnTo>
                    <a:pt x="117" y="471"/>
                  </a:lnTo>
                  <a:lnTo>
                    <a:pt x="129" y="460"/>
                  </a:lnTo>
                  <a:lnTo>
                    <a:pt x="142" y="449"/>
                  </a:lnTo>
                  <a:lnTo>
                    <a:pt x="155" y="441"/>
                  </a:lnTo>
                  <a:lnTo>
                    <a:pt x="169" y="432"/>
                  </a:lnTo>
                  <a:lnTo>
                    <a:pt x="184" y="426"/>
                  </a:lnTo>
                  <a:lnTo>
                    <a:pt x="201" y="420"/>
                  </a:lnTo>
                  <a:lnTo>
                    <a:pt x="217" y="416"/>
                  </a:lnTo>
                  <a:lnTo>
                    <a:pt x="217" y="416"/>
                  </a:lnTo>
                  <a:lnTo>
                    <a:pt x="223" y="414"/>
                  </a:lnTo>
                  <a:lnTo>
                    <a:pt x="229" y="411"/>
                  </a:lnTo>
                  <a:lnTo>
                    <a:pt x="235" y="406"/>
                  </a:lnTo>
                  <a:lnTo>
                    <a:pt x="239" y="400"/>
                  </a:lnTo>
                  <a:lnTo>
                    <a:pt x="239" y="400"/>
                  </a:lnTo>
                  <a:lnTo>
                    <a:pt x="241" y="393"/>
                  </a:lnTo>
                  <a:lnTo>
                    <a:pt x="242" y="387"/>
                  </a:lnTo>
                  <a:lnTo>
                    <a:pt x="242" y="379"/>
                  </a:lnTo>
                  <a:lnTo>
                    <a:pt x="240" y="373"/>
                  </a:lnTo>
                  <a:lnTo>
                    <a:pt x="240" y="373"/>
                  </a:lnTo>
                  <a:lnTo>
                    <a:pt x="232" y="351"/>
                  </a:lnTo>
                  <a:lnTo>
                    <a:pt x="226" y="330"/>
                  </a:lnTo>
                  <a:lnTo>
                    <a:pt x="223" y="308"/>
                  </a:lnTo>
                  <a:lnTo>
                    <a:pt x="222" y="285"/>
                  </a:lnTo>
                  <a:lnTo>
                    <a:pt x="222" y="285"/>
                  </a:lnTo>
                  <a:lnTo>
                    <a:pt x="223" y="262"/>
                  </a:lnTo>
                  <a:lnTo>
                    <a:pt x="226" y="241"/>
                  </a:lnTo>
                  <a:lnTo>
                    <a:pt x="232" y="220"/>
                  </a:lnTo>
                  <a:lnTo>
                    <a:pt x="239" y="199"/>
                  </a:lnTo>
                  <a:lnTo>
                    <a:pt x="249" y="180"/>
                  </a:lnTo>
                  <a:lnTo>
                    <a:pt x="261" y="162"/>
                  </a:lnTo>
                  <a:lnTo>
                    <a:pt x="273" y="144"/>
                  </a:lnTo>
                  <a:lnTo>
                    <a:pt x="287" y="128"/>
                  </a:lnTo>
                  <a:lnTo>
                    <a:pt x="304" y="113"/>
                  </a:lnTo>
                  <a:lnTo>
                    <a:pt x="321" y="100"/>
                  </a:lnTo>
                  <a:lnTo>
                    <a:pt x="339" y="90"/>
                  </a:lnTo>
                  <a:lnTo>
                    <a:pt x="358" y="80"/>
                  </a:lnTo>
                  <a:lnTo>
                    <a:pt x="379" y="73"/>
                  </a:lnTo>
                  <a:lnTo>
                    <a:pt x="400" y="67"/>
                  </a:lnTo>
                  <a:lnTo>
                    <a:pt x="422" y="64"/>
                  </a:lnTo>
                  <a:lnTo>
                    <a:pt x="445" y="63"/>
                  </a:lnTo>
                  <a:lnTo>
                    <a:pt x="445" y="63"/>
                  </a:lnTo>
                  <a:lnTo>
                    <a:pt x="463" y="64"/>
                  </a:lnTo>
                  <a:lnTo>
                    <a:pt x="482" y="66"/>
                  </a:lnTo>
                  <a:lnTo>
                    <a:pt x="500" y="70"/>
                  </a:lnTo>
                  <a:lnTo>
                    <a:pt x="518" y="75"/>
                  </a:lnTo>
                  <a:lnTo>
                    <a:pt x="534" y="82"/>
                  </a:lnTo>
                  <a:lnTo>
                    <a:pt x="551" y="90"/>
                  </a:lnTo>
                  <a:lnTo>
                    <a:pt x="566" y="99"/>
                  </a:lnTo>
                  <a:lnTo>
                    <a:pt x="581" y="110"/>
                  </a:lnTo>
                  <a:lnTo>
                    <a:pt x="595" y="121"/>
                  </a:lnTo>
                  <a:lnTo>
                    <a:pt x="607" y="134"/>
                  </a:lnTo>
                  <a:lnTo>
                    <a:pt x="619" y="148"/>
                  </a:lnTo>
                  <a:lnTo>
                    <a:pt x="630" y="163"/>
                  </a:lnTo>
                  <a:lnTo>
                    <a:pt x="639" y="178"/>
                  </a:lnTo>
                  <a:lnTo>
                    <a:pt x="648" y="195"/>
                  </a:lnTo>
                  <a:lnTo>
                    <a:pt x="654" y="212"/>
                  </a:lnTo>
                  <a:lnTo>
                    <a:pt x="660" y="230"/>
                  </a:lnTo>
                  <a:lnTo>
                    <a:pt x="660" y="230"/>
                  </a:lnTo>
                  <a:lnTo>
                    <a:pt x="662" y="236"/>
                  </a:lnTo>
                  <a:lnTo>
                    <a:pt x="664" y="240"/>
                  </a:lnTo>
                  <a:lnTo>
                    <a:pt x="667" y="244"/>
                  </a:lnTo>
                  <a:lnTo>
                    <a:pt x="672" y="247"/>
                  </a:lnTo>
                  <a:lnTo>
                    <a:pt x="676" y="250"/>
                  </a:lnTo>
                  <a:lnTo>
                    <a:pt x="680" y="252"/>
                  </a:lnTo>
                  <a:lnTo>
                    <a:pt x="684" y="254"/>
                  </a:lnTo>
                  <a:lnTo>
                    <a:pt x="690" y="254"/>
                  </a:lnTo>
                  <a:lnTo>
                    <a:pt x="690" y="254"/>
                  </a:lnTo>
                  <a:lnTo>
                    <a:pt x="704" y="255"/>
                  </a:lnTo>
                  <a:lnTo>
                    <a:pt x="718" y="256"/>
                  </a:lnTo>
                  <a:lnTo>
                    <a:pt x="731" y="258"/>
                  </a:lnTo>
                  <a:lnTo>
                    <a:pt x="743" y="260"/>
                  </a:lnTo>
                  <a:lnTo>
                    <a:pt x="756" y="264"/>
                  </a:lnTo>
                  <a:lnTo>
                    <a:pt x="769" y="268"/>
                  </a:lnTo>
                  <a:lnTo>
                    <a:pt x="794" y="277"/>
                  </a:lnTo>
                  <a:lnTo>
                    <a:pt x="816" y="288"/>
                  </a:lnTo>
                  <a:lnTo>
                    <a:pt x="839" y="302"/>
                  </a:lnTo>
                  <a:lnTo>
                    <a:pt x="858" y="318"/>
                  </a:lnTo>
                  <a:lnTo>
                    <a:pt x="878" y="335"/>
                  </a:lnTo>
                  <a:lnTo>
                    <a:pt x="895" y="354"/>
                  </a:lnTo>
                  <a:lnTo>
                    <a:pt x="910" y="375"/>
                  </a:lnTo>
                  <a:lnTo>
                    <a:pt x="923" y="397"/>
                  </a:lnTo>
                  <a:lnTo>
                    <a:pt x="933" y="420"/>
                  </a:lnTo>
                  <a:lnTo>
                    <a:pt x="942" y="445"/>
                  </a:lnTo>
                  <a:lnTo>
                    <a:pt x="945" y="458"/>
                  </a:lnTo>
                  <a:lnTo>
                    <a:pt x="948" y="471"/>
                  </a:lnTo>
                  <a:lnTo>
                    <a:pt x="951" y="483"/>
                  </a:lnTo>
                  <a:lnTo>
                    <a:pt x="953" y="496"/>
                  </a:lnTo>
                  <a:lnTo>
                    <a:pt x="954" y="510"/>
                  </a:lnTo>
                  <a:lnTo>
                    <a:pt x="954" y="524"/>
                  </a:lnTo>
                  <a:lnTo>
                    <a:pt x="954" y="524"/>
                  </a:lnTo>
                  <a:lnTo>
                    <a:pt x="954" y="537"/>
                  </a:lnTo>
                  <a:lnTo>
                    <a:pt x="953" y="551"/>
                  </a:lnTo>
                  <a:lnTo>
                    <a:pt x="948" y="577"/>
                  </a:lnTo>
                  <a:lnTo>
                    <a:pt x="942" y="601"/>
                  </a:lnTo>
                  <a:lnTo>
                    <a:pt x="933" y="626"/>
                  </a:lnTo>
                  <a:lnTo>
                    <a:pt x="924" y="649"/>
                  </a:lnTo>
                  <a:lnTo>
                    <a:pt x="911" y="670"/>
                  </a:lnTo>
                  <a:lnTo>
                    <a:pt x="896" y="691"/>
                  </a:lnTo>
                  <a:lnTo>
                    <a:pt x="880" y="710"/>
                  </a:lnTo>
                  <a:lnTo>
                    <a:pt x="861" y="727"/>
                  </a:lnTo>
                  <a:lnTo>
                    <a:pt x="842" y="743"/>
                  </a:lnTo>
                  <a:lnTo>
                    <a:pt x="821" y="757"/>
                  </a:lnTo>
                  <a:lnTo>
                    <a:pt x="798" y="769"/>
                  </a:lnTo>
                  <a:lnTo>
                    <a:pt x="775" y="779"/>
                  </a:lnTo>
                  <a:lnTo>
                    <a:pt x="750" y="786"/>
                  </a:lnTo>
                  <a:lnTo>
                    <a:pt x="724" y="791"/>
                  </a:lnTo>
                  <a:lnTo>
                    <a:pt x="711" y="792"/>
                  </a:lnTo>
                  <a:lnTo>
                    <a:pt x="697" y="794"/>
                  </a:lnTo>
                  <a:lnTo>
                    <a:pt x="697" y="794"/>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lumMod val="65000"/>
                    <a:lumOff val="35000"/>
                  </a:prstClr>
                </a:solidFill>
                <a:effectLst/>
                <a:uLnTx/>
                <a:uFillTx/>
                <a:latin typeface="Calibri" panose="020F0502020204030204"/>
              </a:endParaRPr>
            </a:p>
          </p:txBody>
        </p:sp>
      </p:grpSp>
      <p:grpSp>
        <p:nvGrpSpPr>
          <p:cNvPr id="18" name="组合 17"/>
          <p:cNvGrpSpPr/>
          <p:nvPr/>
        </p:nvGrpSpPr>
        <p:grpSpPr>
          <a:xfrm>
            <a:off x="3744794" y="3113430"/>
            <a:ext cx="900766" cy="900766"/>
            <a:chOff x="3744794" y="2993112"/>
            <a:chExt cx="900766" cy="900766"/>
          </a:xfrm>
        </p:grpSpPr>
        <p:grpSp>
          <p:nvGrpSpPr>
            <p:cNvPr id="19" name="组合 18"/>
            <p:cNvGrpSpPr/>
            <p:nvPr/>
          </p:nvGrpSpPr>
          <p:grpSpPr>
            <a:xfrm>
              <a:off x="3744794" y="2993112"/>
              <a:ext cx="900766" cy="900766"/>
              <a:chOff x="4489450" y="2618448"/>
              <a:chExt cx="2209800" cy="2209800"/>
            </a:xfrm>
          </p:grpSpPr>
          <p:sp>
            <p:nvSpPr>
              <p:cNvPr id="21" name="椭圆 20"/>
              <p:cNvSpPr/>
              <p:nvPr/>
            </p:nvSpPr>
            <p:spPr>
              <a:xfrm>
                <a:off x="4489450" y="2618448"/>
                <a:ext cx="2209800" cy="2209800"/>
              </a:xfrm>
              <a:prstGeom prst="ellipse">
                <a:avLst/>
              </a:prstGeom>
              <a:solidFill>
                <a:sysClr val="window" lastClr="FFFFFF">
                  <a:lumMod val="95000"/>
                </a:sysClr>
              </a:solidFill>
              <a:ln w="15875" cap="rnd" cmpd="sng" algn="ctr">
                <a:no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lumMod val="65000"/>
                      <a:lumOff val="35000"/>
                    </a:prstClr>
                  </a:solidFill>
                  <a:effectLst/>
                  <a:uLnTx/>
                  <a:uFillTx/>
                  <a:latin typeface="Calibri" panose="020F0502020204030204"/>
                  <a:ea typeface="微软雅黑" panose="020B0503020204020204" pitchFamily="34" charset="-122"/>
                </a:endParaRPr>
              </a:p>
            </p:txBody>
          </p:sp>
          <p:sp>
            <p:nvSpPr>
              <p:cNvPr id="22" name="椭圆 21"/>
              <p:cNvSpPr/>
              <p:nvPr/>
            </p:nvSpPr>
            <p:spPr>
              <a:xfrm>
                <a:off x="4740142" y="2869140"/>
                <a:ext cx="1708416" cy="1708416"/>
              </a:xfrm>
              <a:prstGeom prst="ellipse">
                <a:avLst/>
              </a:prstGeom>
              <a:solidFill>
                <a:srgbClr val="01A0A6"/>
              </a:solidFill>
              <a:ln w="28575" cap="flat" cmpd="sng" algn="ctr">
                <a:solidFill>
                  <a:sysClr val="window" lastClr="FFFFFF">
                    <a:lumMod val="8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lumMod val="65000"/>
                      <a:lumOff val="35000"/>
                    </a:prstClr>
                  </a:solidFill>
                  <a:effectLst/>
                  <a:uLnTx/>
                  <a:uFillTx/>
                  <a:latin typeface="Calibri" panose="020F0502020204030204"/>
                  <a:ea typeface="微软雅黑" panose="020B0503020204020204" pitchFamily="34" charset="-122"/>
                </a:endParaRPr>
              </a:p>
            </p:txBody>
          </p:sp>
        </p:grpSp>
        <p:sp>
          <p:nvSpPr>
            <p:cNvPr id="20" name="Freeform 58"/>
            <p:cNvSpPr>
              <a:spLocks noEditPoints="1"/>
            </p:cNvSpPr>
            <p:nvPr/>
          </p:nvSpPr>
          <p:spPr bwMode="auto">
            <a:xfrm>
              <a:off x="4064208" y="3281570"/>
              <a:ext cx="261938" cy="323850"/>
            </a:xfrm>
            <a:custGeom>
              <a:avLst/>
              <a:gdLst>
                <a:gd name="T0" fmla="*/ 351 w 827"/>
                <a:gd name="T1" fmla="*/ 4 h 1018"/>
                <a:gd name="T2" fmla="*/ 252 w 827"/>
                <a:gd name="T3" fmla="*/ 32 h 1018"/>
                <a:gd name="T4" fmla="*/ 166 w 827"/>
                <a:gd name="T5" fmla="*/ 83 h 1018"/>
                <a:gd name="T6" fmla="*/ 95 w 827"/>
                <a:gd name="T7" fmla="*/ 150 h 1018"/>
                <a:gd name="T8" fmla="*/ 41 w 827"/>
                <a:gd name="T9" fmla="*/ 234 h 1018"/>
                <a:gd name="T10" fmla="*/ 9 w 827"/>
                <a:gd name="T11" fmla="*/ 330 h 1018"/>
                <a:gd name="T12" fmla="*/ 0 w 827"/>
                <a:gd name="T13" fmla="*/ 413 h 1018"/>
                <a:gd name="T14" fmla="*/ 25 w 827"/>
                <a:gd name="T15" fmla="*/ 574 h 1018"/>
                <a:gd name="T16" fmla="*/ 89 w 827"/>
                <a:gd name="T17" fmla="*/ 712 h 1018"/>
                <a:gd name="T18" fmla="*/ 174 w 827"/>
                <a:gd name="T19" fmla="*/ 826 h 1018"/>
                <a:gd name="T20" fmla="*/ 298 w 827"/>
                <a:gd name="T21" fmla="*/ 943 h 1018"/>
                <a:gd name="T22" fmla="*/ 397 w 827"/>
                <a:gd name="T23" fmla="*/ 1013 h 1018"/>
                <a:gd name="T24" fmla="*/ 429 w 827"/>
                <a:gd name="T25" fmla="*/ 1013 h 1018"/>
                <a:gd name="T26" fmla="*/ 529 w 827"/>
                <a:gd name="T27" fmla="*/ 943 h 1018"/>
                <a:gd name="T28" fmla="*/ 653 w 827"/>
                <a:gd name="T29" fmla="*/ 826 h 1018"/>
                <a:gd name="T30" fmla="*/ 738 w 827"/>
                <a:gd name="T31" fmla="*/ 712 h 1018"/>
                <a:gd name="T32" fmla="*/ 802 w 827"/>
                <a:gd name="T33" fmla="*/ 574 h 1018"/>
                <a:gd name="T34" fmla="*/ 827 w 827"/>
                <a:gd name="T35" fmla="*/ 413 h 1018"/>
                <a:gd name="T36" fmla="*/ 819 w 827"/>
                <a:gd name="T37" fmla="*/ 330 h 1018"/>
                <a:gd name="T38" fmla="*/ 786 w 827"/>
                <a:gd name="T39" fmla="*/ 234 h 1018"/>
                <a:gd name="T40" fmla="*/ 732 w 827"/>
                <a:gd name="T41" fmla="*/ 150 h 1018"/>
                <a:gd name="T42" fmla="*/ 661 w 827"/>
                <a:gd name="T43" fmla="*/ 83 h 1018"/>
                <a:gd name="T44" fmla="*/ 574 w 827"/>
                <a:gd name="T45" fmla="*/ 32 h 1018"/>
                <a:gd name="T46" fmla="*/ 477 w 827"/>
                <a:gd name="T47" fmla="*/ 4 h 1018"/>
                <a:gd name="T48" fmla="*/ 413 w 827"/>
                <a:gd name="T49" fmla="*/ 948 h 1018"/>
                <a:gd name="T50" fmla="*/ 301 w 827"/>
                <a:gd name="T51" fmla="*/ 862 h 1018"/>
                <a:gd name="T52" fmla="*/ 183 w 827"/>
                <a:gd name="T53" fmla="*/ 736 h 1018"/>
                <a:gd name="T54" fmla="*/ 119 w 827"/>
                <a:gd name="T55" fmla="*/ 634 h 1018"/>
                <a:gd name="T56" fmla="*/ 75 w 827"/>
                <a:gd name="T57" fmla="*/ 517 h 1018"/>
                <a:gd name="T58" fmla="*/ 63 w 827"/>
                <a:gd name="T59" fmla="*/ 413 h 1018"/>
                <a:gd name="T60" fmla="*/ 74 w 827"/>
                <a:gd name="T61" fmla="*/ 326 h 1018"/>
                <a:gd name="T62" fmla="*/ 105 w 827"/>
                <a:gd name="T63" fmla="*/ 247 h 1018"/>
                <a:gd name="T64" fmla="*/ 155 w 827"/>
                <a:gd name="T65" fmla="*/ 178 h 1018"/>
                <a:gd name="T66" fmla="*/ 218 w 827"/>
                <a:gd name="T67" fmla="*/ 123 h 1018"/>
                <a:gd name="T68" fmla="*/ 293 w 827"/>
                <a:gd name="T69" fmla="*/ 85 h 1018"/>
                <a:gd name="T70" fmla="*/ 378 w 827"/>
                <a:gd name="T71" fmla="*/ 65 h 1018"/>
                <a:gd name="T72" fmla="*/ 449 w 827"/>
                <a:gd name="T73" fmla="*/ 65 h 1018"/>
                <a:gd name="T74" fmla="*/ 533 w 827"/>
                <a:gd name="T75" fmla="*/ 85 h 1018"/>
                <a:gd name="T76" fmla="*/ 609 w 827"/>
                <a:gd name="T77" fmla="*/ 123 h 1018"/>
                <a:gd name="T78" fmla="*/ 672 w 827"/>
                <a:gd name="T79" fmla="*/ 178 h 1018"/>
                <a:gd name="T80" fmla="*/ 721 w 827"/>
                <a:gd name="T81" fmla="*/ 247 h 1018"/>
                <a:gd name="T82" fmla="*/ 752 w 827"/>
                <a:gd name="T83" fmla="*/ 326 h 1018"/>
                <a:gd name="T84" fmla="*/ 763 w 827"/>
                <a:gd name="T85" fmla="*/ 413 h 1018"/>
                <a:gd name="T86" fmla="*/ 751 w 827"/>
                <a:gd name="T87" fmla="*/ 517 h 1018"/>
                <a:gd name="T88" fmla="*/ 708 w 827"/>
                <a:gd name="T89" fmla="*/ 634 h 1018"/>
                <a:gd name="T90" fmla="*/ 644 w 827"/>
                <a:gd name="T91" fmla="*/ 735 h 1018"/>
                <a:gd name="T92" fmla="*/ 526 w 827"/>
                <a:gd name="T93" fmla="*/ 862 h 1018"/>
                <a:gd name="T94" fmla="*/ 413 w 827"/>
                <a:gd name="T95" fmla="*/ 948 h 1018"/>
                <a:gd name="T96" fmla="*/ 385 w 827"/>
                <a:gd name="T97" fmla="*/ 322 h 1018"/>
                <a:gd name="T98" fmla="*/ 346 w 827"/>
                <a:gd name="T99" fmla="*/ 345 h 1018"/>
                <a:gd name="T100" fmla="*/ 322 w 827"/>
                <a:gd name="T101" fmla="*/ 385 h 1018"/>
                <a:gd name="T102" fmla="*/ 319 w 827"/>
                <a:gd name="T103" fmla="*/ 423 h 1018"/>
                <a:gd name="T104" fmla="*/ 334 w 827"/>
                <a:gd name="T105" fmla="*/ 467 h 1018"/>
                <a:gd name="T106" fmla="*/ 368 w 827"/>
                <a:gd name="T107" fmla="*/ 497 h 1018"/>
                <a:gd name="T108" fmla="*/ 413 w 827"/>
                <a:gd name="T109" fmla="*/ 509 h 1018"/>
                <a:gd name="T110" fmla="*/ 451 w 827"/>
                <a:gd name="T111" fmla="*/ 501 h 1018"/>
                <a:gd name="T112" fmla="*/ 487 w 827"/>
                <a:gd name="T113" fmla="*/ 474 h 1018"/>
                <a:gd name="T114" fmla="*/ 507 w 827"/>
                <a:gd name="T115" fmla="*/ 432 h 1018"/>
                <a:gd name="T116" fmla="*/ 507 w 827"/>
                <a:gd name="T117" fmla="*/ 394 h 1018"/>
                <a:gd name="T118" fmla="*/ 487 w 827"/>
                <a:gd name="T119" fmla="*/ 353 h 1018"/>
                <a:gd name="T120" fmla="*/ 451 w 827"/>
                <a:gd name="T121" fmla="*/ 325 h 1018"/>
                <a:gd name="T122" fmla="*/ 413 w 827"/>
                <a:gd name="T123" fmla="*/ 318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27" h="1018">
                  <a:moveTo>
                    <a:pt x="413" y="0"/>
                  </a:moveTo>
                  <a:lnTo>
                    <a:pt x="413" y="0"/>
                  </a:lnTo>
                  <a:lnTo>
                    <a:pt x="392" y="0"/>
                  </a:lnTo>
                  <a:lnTo>
                    <a:pt x="371" y="2"/>
                  </a:lnTo>
                  <a:lnTo>
                    <a:pt x="351" y="4"/>
                  </a:lnTo>
                  <a:lnTo>
                    <a:pt x="331" y="9"/>
                  </a:lnTo>
                  <a:lnTo>
                    <a:pt x="310" y="13"/>
                  </a:lnTo>
                  <a:lnTo>
                    <a:pt x="291" y="18"/>
                  </a:lnTo>
                  <a:lnTo>
                    <a:pt x="272" y="25"/>
                  </a:lnTo>
                  <a:lnTo>
                    <a:pt x="252" y="32"/>
                  </a:lnTo>
                  <a:lnTo>
                    <a:pt x="234" y="41"/>
                  </a:lnTo>
                  <a:lnTo>
                    <a:pt x="217" y="50"/>
                  </a:lnTo>
                  <a:lnTo>
                    <a:pt x="199" y="60"/>
                  </a:lnTo>
                  <a:lnTo>
                    <a:pt x="183" y="71"/>
                  </a:lnTo>
                  <a:lnTo>
                    <a:pt x="166" y="83"/>
                  </a:lnTo>
                  <a:lnTo>
                    <a:pt x="150" y="94"/>
                  </a:lnTo>
                  <a:lnTo>
                    <a:pt x="135" y="107"/>
                  </a:lnTo>
                  <a:lnTo>
                    <a:pt x="121" y="121"/>
                  </a:lnTo>
                  <a:lnTo>
                    <a:pt x="107" y="135"/>
                  </a:lnTo>
                  <a:lnTo>
                    <a:pt x="95" y="150"/>
                  </a:lnTo>
                  <a:lnTo>
                    <a:pt x="82" y="166"/>
                  </a:lnTo>
                  <a:lnTo>
                    <a:pt x="71" y="182"/>
                  </a:lnTo>
                  <a:lnTo>
                    <a:pt x="60" y="200"/>
                  </a:lnTo>
                  <a:lnTo>
                    <a:pt x="50" y="217"/>
                  </a:lnTo>
                  <a:lnTo>
                    <a:pt x="41" y="234"/>
                  </a:lnTo>
                  <a:lnTo>
                    <a:pt x="32" y="252"/>
                  </a:lnTo>
                  <a:lnTo>
                    <a:pt x="25" y="271"/>
                  </a:lnTo>
                  <a:lnTo>
                    <a:pt x="18" y="291"/>
                  </a:lnTo>
                  <a:lnTo>
                    <a:pt x="13" y="310"/>
                  </a:lnTo>
                  <a:lnTo>
                    <a:pt x="9" y="330"/>
                  </a:lnTo>
                  <a:lnTo>
                    <a:pt x="4" y="351"/>
                  </a:lnTo>
                  <a:lnTo>
                    <a:pt x="2" y="371"/>
                  </a:lnTo>
                  <a:lnTo>
                    <a:pt x="0" y="393"/>
                  </a:lnTo>
                  <a:lnTo>
                    <a:pt x="0" y="413"/>
                  </a:lnTo>
                  <a:lnTo>
                    <a:pt x="0" y="413"/>
                  </a:lnTo>
                  <a:lnTo>
                    <a:pt x="1" y="447"/>
                  </a:lnTo>
                  <a:lnTo>
                    <a:pt x="4" y="480"/>
                  </a:lnTo>
                  <a:lnTo>
                    <a:pt x="10" y="512"/>
                  </a:lnTo>
                  <a:lnTo>
                    <a:pt x="16" y="543"/>
                  </a:lnTo>
                  <a:lnTo>
                    <a:pt x="25" y="574"/>
                  </a:lnTo>
                  <a:lnTo>
                    <a:pt x="36" y="603"/>
                  </a:lnTo>
                  <a:lnTo>
                    <a:pt x="47" y="632"/>
                  </a:lnTo>
                  <a:lnTo>
                    <a:pt x="60" y="660"/>
                  </a:lnTo>
                  <a:lnTo>
                    <a:pt x="74" y="686"/>
                  </a:lnTo>
                  <a:lnTo>
                    <a:pt x="89" y="712"/>
                  </a:lnTo>
                  <a:lnTo>
                    <a:pt x="104" y="737"/>
                  </a:lnTo>
                  <a:lnTo>
                    <a:pt x="121" y="761"/>
                  </a:lnTo>
                  <a:lnTo>
                    <a:pt x="139" y="783"/>
                  </a:lnTo>
                  <a:lnTo>
                    <a:pt x="157" y="806"/>
                  </a:lnTo>
                  <a:lnTo>
                    <a:pt x="174" y="826"/>
                  </a:lnTo>
                  <a:lnTo>
                    <a:pt x="192" y="847"/>
                  </a:lnTo>
                  <a:lnTo>
                    <a:pt x="210" y="865"/>
                  </a:lnTo>
                  <a:lnTo>
                    <a:pt x="229" y="883"/>
                  </a:lnTo>
                  <a:lnTo>
                    <a:pt x="264" y="915"/>
                  </a:lnTo>
                  <a:lnTo>
                    <a:pt x="298" y="943"/>
                  </a:lnTo>
                  <a:lnTo>
                    <a:pt x="328" y="967"/>
                  </a:lnTo>
                  <a:lnTo>
                    <a:pt x="354" y="986"/>
                  </a:lnTo>
                  <a:lnTo>
                    <a:pt x="376" y="1000"/>
                  </a:lnTo>
                  <a:lnTo>
                    <a:pt x="397" y="1013"/>
                  </a:lnTo>
                  <a:lnTo>
                    <a:pt x="397" y="1013"/>
                  </a:lnTo>
                  <a:lnTo>
                    <a:pt x="405" y="1016"/>
                  </a:lnTo>
                  <a:lnTo>
                    <a:pt x="413" y="1018"/>
                  </a:lnTo>
                  <a:lnTo>
                    <a:pt x="413" y="1018"/>
                  </a:lnTo>
                  <a:lnTo>
                    <a:pt x="422" y="1016"/>
                  </a:lnTo>
                  <a:lnTo>
                    <a:pt x="429" y="1013"/>
                  </a:lnTo>
                  <a:lnTo>
                    <a:pt x="429" y="1013"/>
                  </a:lnTo>
                  <a:lnTo>
                    <a:pt x="451" y="1000"/>
                  </a:lnTo>
                  <a:lnTo>
                    <a:pt x="472" y="986"/>
                  </a:lnTo>
                  <a:lnTo>
                    <a:pt x="498" y="967"/>
                  </a:lnTo>
                  <a:lnTo>
                    <a:pt x="529" y="943"/>
                  </a:lnTo>
                  <a:lnTo>
                    <a:pt x="562" y="915"/>
                  </a:lnTo>
                  <a:lnTo>
                    <a:pt x="598" y="883"/>
                  </a:lnTo>
                  <a:lnTo>
                    <a:pt x="616" y="865"/>
                  </a:lnTo>
                  <a:lnTo>
                    <a:pt x="634" y="847"/>
                  </a:lnTo>
                  <a:lnTo>
                    <a:pt x="653" y="826"/>
                  </a:lnTo>
                  <a:lnTo>
                    <a:pt x="671" y="806"/>
                  </a:lnTo>
                  <a:lnTo>
                    <a:pt x="688" y="783"/>
                  </a:lnTo>
                  <a:lnTo>
                    <a:pt x="705" y="761"/>
                  </a:lnTo>
                  <a:lnTo>
                    <a:pt x="722" y="737"/>
                  </a:lnTo>
                  <a:lnTo>
                    <a:pt x="738" y="712"/>
                  </a:lnTo>
                  <a:lnTo>
                    <a:pt x="753" y="686"/>
                  </a:lnTo>
                  <a:lnTo>
                    <a:pt x="767" y="660"/>
                  </a:lnTo>
                  <a:lnTo>
                    <a:pt x="780" y="632"/>
                  </a:lnTo>
                  <a:lnTo>
                    <a:pt x="792" y="603"/>
                  </a:lnTo>
                  <a:lnTo>
                    <a:pt x="802" y="574"/>
                  </a:lnTo>
                  <a:lnTo>
                    <a:pt x="810" y="543"/>
                  </a:lnTo>
                  <a:lnTo>
                    <a:pt x="818" y="512"/>
                  </a:lnTo>
                  <a:lnTo>
                    <a:pt x="823" y="480"/>
                  </a:lnTo>
                  <a:lnTo>
                    <a:pt x="825" y="447"/>
                  </a:lnTo>
                  <a:lnTo>
                    <a:pt x="827" y="413"/>
                  </a:lnTo>
                  <a:lnTo>
                    <a:pt x="827" y="413"/>
                  </a:lnTo>
                  <a:lnTo>
                    <a:pt x="826" y="393"/>
                  </a:lnTo>
                  <a:lnTo>
                    <a:pt x="825" y="371"/>
                  </a:lnTo>
                  <a:lnTo>
                    <a:pt x="822" y="351"/>
                  </a:lnTo>
                  <a:lnTo>
                    <a:pt x="819" y="330"/>
                  </a:lnTo>
                  <a:lnTo>
                    <a:pt x="813" y="310"/>
                  </a:lnTo>
                  <a:lnTo>
                    <a:pt x="808" y="291"/>
                  </a:lnTo>
                  <a:lnTo>
                    <a:pt x="802" y="271"/>
                  </a:lnTo>
                  <a:lnTo>
                    <a:pt x="794" y="252"/>
                  </a:lnTo>
                  <a:lnTo>
                    <a:pt x="786" y="234"/>
                  </a:lnTo>
                  <a:lnTo>
                    <a:pt x="777" y="217"/>
                  </a:lnTo>
                  <a:lnTo>
                    <a:pt x="767" y="200"/>
                  </a:lnTo>
                  <a:lnTo>
                    <a:pt x="757" y="182"/>
                  </a:lnTo>
                  <a:lnTo>
                    <a:pt x="745" y="166"/>
                  </a:lnTo>
                  <a:lnTo>
                    <a:pt x="732" y="150"/>
                  </a:lnTo>
                  <a:lnTo>
                    <a:pt x="719" y="135"/>
                  </a:lnTo>
                  <a:lnTo>
                    <a:pt x="706" y="121"/>
                  </a:lnTo>
                  <a:lnTo>
                    <a:pt x="691" y="107"/>
                  </a:lnTo>
                  <a:lnTo>
                    <a:pt x="676" y="94"/>
                  </a:lnTo>
                  <a:lnTo>
                    <a:pt x="661" y="83"/>
                  </a:lnTo>
                  <a:lnTo>
                    <a:pt x="644" y="71"/>
                  </a:lnTo>
                  <a:lnTo>
                    <a:pt x="628" y="60"/>
                  </a:lnTo>
                  <a:lnTo>
                    <a:pt x="611" y="50"/>
                  </a:lnTo>
                  <a:lnTo>
                    <a:pt x="592" y="41"/>
                  </a:lnTo>
                  <a:lnTo>
                    <a:pt x="574" y="32"/>
                  </a:lnTo>
                  <a:lnTo>
                    <a:pt x="556" y="25"/>
                  </a:lnTo>
                  <a:lnTo>
                    <a:pt x="537" y="18"/>
                  </a:lnTo>
                  <a:lnTo>
                    <a:pt x="516" y="13"/>
                  </a:lnTo>
                  <a:lnTo>
                    <a:pt x="497" y="9"/>
                  </a:lnTo>
                  <a:lnTo>
                    <a:pt x="477" y="4"/>
                  </a:lnTo>
                  <a:lnTo>
                    <a:pt x="455" y="2"/>
                  </a:lnTo>
                  <a:lnTo>
                    <a:pt x="435" y="0"/>
                  </a:lnTo>
                  <a:lnTo>
                    <a:pt x="413" y="0"/>
                  </a:lnTo>
                  <a:lnTo>
                    <a:pt x="413" y="0"/>
                  </a:lnTo>
                  <a:close/>
                  <a:moveTo>
                    <a:pt x="413" y="948"/>
                  </a:moveTo>
                  <a:lnTo>
                    <a:pt x="413" y="948"/>
                  </a:lnTo>
                  <a:lnTo>
                    <a:pt x="378" y="924"/>
                  </a:lnTo>
                  <a:lnTo>
                    <a:pt x="355" y="907"/>
                  </a:lnTo>
                  <a:lnTo>
                    <a:pt x="328" y="886"/>
                  </a:lnTo>
                  <a:lnTo>
                    <a:pt x="301" y="862"/>
                  </a:lnTo>
                  <a:lnTo>
                    <a:pt x="272" y="835"/>
                  </a:lnTo>
                  <a:lnTo>
                    <a:pt x="242" y="805"/>
                  </a:lnTo>
                  <a:lnTo>
                    <a:pt x="212" y="771"/>
                  </a:lnTo>
                  <a:lnTo>
                    <a:pt x="198" y="754"/>
                  </a:lnTo>
                  <a:lnTo>
                    <a:pt x="183" y="736"/>
                  </a:lnTo>
                  <a:lnTo>
                    <a:pt x="169" y="717"/>
                  </a:lnTo>
                  <a:lnTo>
                    <a:pt x="156" y="697"/>
                  </a:lnTo>
                  <a:lnTo>
                    <a:pt x="143" y="677"/>
                  </a:lnTo>
                  <a:lnTo>
                    <a:pt x="130" y="656"/>
                  </a:lnTo>
                  <a:lnTo>
                    <a:pt x="119" y="634"/>
                  </a:lnTo>
                  <a:lnTo>
                    <a:pt x="109" y="612"/>
                  </a:lnTo>
                  <a:lnTo>
                    <a:pt x="99" y="589"/>
                  </a:lnTo>
                  <a:lnTo>
                    <a:pt x="90" y="565"/>
                  </a:lnTo>
                  <a:lnTo>
                    <a:pt x="82" y="542"/>
                  </a:lnTo>
                  <a:lnTo>
                    <a:pt x="75" y="517"/>
                  </a:lnTo>
                  <a:lnTo>
                    <a:pt x="71" y="492"/>
                  </a:lnTo>
                  <a:lnTo>
                    <a:pt x="67" y="467"/>
                  </a:lnTo>
                  <a:lnTo>
                    <a:pt x="65" y="440"/>
                  </a:lnTo>
                  <a:lnTo>
                    <a:pt x="63" y="413"/>
                  </a:lnTo>
                  <a:lnTo>
                    <a:pt x="63" y="413"/>
                  </a:lnTo>
                  <a:lnTo>
                    <a:pt x="65" y="396"/>
                  </a:lnTo>
                  <a:lnTo>
                    <a:pt x="66" y="378"/>
                  </a:lnTo>
                  <a:lnTo>
                    <a:pt x="68" y="360"/>
                  </a:lnTo>
                  <a:lnTo>
                    <a:pt x="71" y="343"/>
                  </a:lnTo>
                  <a:lnTo>
                    <a:pt x="74" y="326"/>
                  </a:lnTo>
                  <a:lnTo>
                    <a:pt x="80" y="309"/>
                  </a:lnTo>
                  <a:lnTo>
                    <a:pt x="85" y="293"/>
                  </a:lnTo>
                  <a:lnTo>
                    <a:pt x="91" y="278"/>
                  </a:lnTo>
                  <a:lnTo>
                    <a:pt x="98" y="262"/>
                  </a:lnTo>
                  <a:lnTo>
                    <a:pt x="105" y="247"/>
                  </a:lnTo>
                  <a:lnTo>
                    <a:pt x="114" y="232"/>
                  </a:lnTo>
                  <a:lnTo>
                    <a:pt x="124" y="218"/>
                  </a:lnTo>
                  <a:lnTo>
                    <a:pt x="133" y="204"/>
                  </a:lnTo>
                  <a:lnTo>
                    <a:pt x="144" y="191"/>
                  </a:lnTo>
                  <a:lnTo>
                    <a:pt x="155" y="178"/>
                  </a:lnTo>
                  <a:lnTo>
                    <a:pt x="166" y="166"/>
                  </a:lnTo>
                  <a:lnTo>
                    <a:pt x="178" y="154"/>
                  </a:lnTo>
                  <a:lnTo>
                    <a:pt x="191" y="144"/>
                  </a:lnTo>
                  <a:lnTo>
                    <a:pt x="204" y="133"/>
                  </a:lnTo>
                  <a:lnTo>
                    <a:pt x="218" y="123"/>
                  </a:lnTo>
                  <a:lnTo>
                    <a:pt x="232" y="115"/>
                  </a:lnTo>
                  <a:lnTo>
                    <a:pt x="247" y="106"/>
                  </a:lnTo>
                  <a:lnTo>
                    <a:pt x="262" y="98"/>
                  </a:lnTo>
                  <a:lnTo>
                    <a:pt x="277" y="91"/>
                  </a:lnTo>
                  <a:lnTo>
                    <a:pt x="293" y="85"/>
                  </a:lnTo>
                  <a:lnTo>
                    <a:pt x="309" y="79"/>
                  </a:lnTo>
                  <a:lnTo>
                    <a:pt x="326" y="75"/>
                  </a:lnTo>
                  <a:lnTo>
                    <a:pt x="344" y="71"/>
                  </a:lnTo>
                  <a:lnTo>
                    <a:pt x="361" y="68"/>
                  </a:lnTo>
                  <a:lnTo>
                    <a:pt x="378" y="65"/>
                  </a:lnTo>
                  <a:lnTo>
                    <a:pt x="395" y="64"/>
                  </a:lnTo>
                  <a:lnTo>
                    <a:pt x="413" y="63"/>
                  </a:lnTo>
                  <a:lnTo>
                    <a:pt x="413" y="63"/>
                  </a:lnTo>
                  <a:lnTo>
                    <a:pt x="431" y="64"/>
                  </a:lnTo>
                  <a:lnTo>
                    <a:pt x="449" y="65"/>
                  </a:lnTo>
                  <a:lnTo>
                    <a:pt x="467" y="68"/>
                  </a:lnTo>
                  <a:lnTo>
                    <a:pt x="484" y="71"/>
                  </a:lnTo>
                  <a:lnTo>
                    <a:pt x="501" y="75"/>
                  </a:lnTo>
                  <a:lnTo>
                    <a:pt x="517" y="79"/>
                  </a:lnTo>
                  <a:lnTo>
                    <a:pt x="533" y="85"/>
                  </a:lnTo>
                  <a:lnTo>
                    <a:pt x="550" y="91"/>
                  </a:lnTo>
                  <a:lnTo>
                    <a:pt x="565" y="98"/>
                  </a:lnTo>
                  <a:lnTo>
                    <a:pt x="580" y="106"/>
                  </a:lnTo>
                  <a:lnTo>
                    <a:pt x="595" y="115"/>
                  </a:lnTo>
                  <a:lnTo>
                    <a:pt x="609" y="123"/>
                  </a:lnTo>
                  <a:lnTo>
                    <a:pt x="622" y="133"/>
                  </a:lnTo>
                  <a:lnTo>
                    <a:pt x="635" y="144"/>
                  </a:lnTo>
                  <a:lnTo>
                    <a:pt x="648" y="154"/>
                  </a:lnTo>
                  <a:lnTo>
                    <a:pt x="661" y="166"/>
                  </a:lnTo>
                  <a:lnTo>
                    <a:pt x="672" y="178"/>
                  </a:lnTo>
                  <a:lnTo>
                    <a:pt x="684" y="191"/>
                  </a:lnTo>
                  <a:lnTo>
                    <a:pt x="693" y="204"/>
                  </a:lnTo>
                  <a:lnTo>
                    <a:pt x="703" y="218"/>
                  </a:lnTo>
                  <a:lnTo>
                    <a:pt x="713" y="232"/>
                  </a:lnTo>
                  <a:lnTo>
                    <a:pt x="721" y="247"/>
                  </a:lnTo>
                  <a:lnTo>
                    <a:pt x="729" y="262"/>
                  </a:lnTo>
                  <a:lnTo>
                    <a:pt x="736" y="278"/>
                  </a:lnTo>
                  <a:lnTo>
                    <a:pt x="742" y="293"/>
                  </a:lnTo>
                  <a:lnTo>
                    <a:pt x="748" y="309"/>
                  </a:lnTo>
                  <a:lnTo>
                    <a:pt x="752" y="326"/>
                  </a:lnTo>
                  <a:lnTo>
                    <a:pt x="757" y="343"/>
                  </a:lnTo>
                  <a:lnTo>
                    <a:pt x="759" y="360"/>
                  </a:lnTo>
                  <a:lnTo>
                    <a:pt x="762" y="378"/>
                  </a:lnTo>
                  <a:lnTo>
                    <a:pt x="763" y="396"/>
                  </a:lnTo>
                  <a:lnTo>
                    <a:pt x="763" y="413"/>
                  </a:lnTo>
                  <a:lnTo>
                    <a:pt x="763" y="413"/>
                  </a:lnTo>
                  <a:lnTo>
                    <a:pt x="762" y="440"/>
                  </a:lnTo>
                  <a:lnTo>
                    <a:pt x="760" y="467"/>
                  </a:lnTo>
                  <a:lnTo>
                    <a:pt x="757" y="491"/>
                  </a:lnTo>
                  <a:lnTo>
                    <a:pt x="751" y="517"/>
                  </a:lnTo>
                  <a:lnTo>
                    <a:pt x="745" y="542"/>
                  </a:lnTo>
                  <a:lnTo>
                    <a:pt x="737" y="565"/>
                  </a:lnTo>
                  <a:lnTo>
                    <a:pt x="729" y="589"/>
                  </a:lnTo>
                  <a:lnTo>
                    <a:pt x="719" y="612"/>
                  </a:lnTo>
                  <a:lnTo>
                    <a:pt x="708" y="634"/>
                  </a:lnTo>
                  <a:lnTo>
                    <a:pt x="697" y="656"/>
                  </a:lnTo>
                  <a:lnTo>
                    <a:pt x="684" y="676"/>
                  </a:lnTo>
                  <a:lnTo>
                    <a:pt x="671" y="696"/>
                  </a:lnTo>
                  <a:lnTo>
                    <a:pt x="658" y="717"/>
                  </a:lnTo>
                  <a:lnTo>
                    <a:pt x="644" y="735"/>
                  </a:lnTo>
                  <a:lnTo>
                    <a:pt x="629" y="753"/>
                  </a:lnTo>
                  <a:lnTo>
                    <a:pt x="615" y="771"/>
                  </a:lnTo>
                  <a:lnTo>
                    <a:pt x="585" y="805"/>
                  </a:lnTo>
                  <a:lnTo>
                    <a:pt x="555" y="835"/>
                  </a:lnTo>
                  <a:lnTo>
                    <a:pt x="526" y="862"/>
                  </a:lnTo>
                  <a:lnTo>
                    <a:pt x="498" y="885"/>
                  </a:lnTo>
                  <a:lnTo>
                    <a:pt x="472" y="907"/>
                  </a:lnTo>
                  <a:lnTo>
                    <a:pt x="449" y="924"/>
                  </a:lnTo>
                  <a:lnTo>
                    <a:pt x="413" y="948"/>
                  </a:lnTo>
                  <a:lnTo>
                    <a:pt x="413" y="948"/>
                  </a:lnTo>
                  <a:close/>
                  <a:moveTo>
                    <a:pt x="413" y="318"/>
                  </a:moveTo>
                  <a:lnTo>
                    <a:pt x="413" y="318"/>
                  </a:lnTo>
                  <a:lnTo>
                    <a:pt x="404" y="319"/>
                  </a:lnTo>
                  <a:lnTo>
                    <a:pt x="394" y="320"/>
                  </a:lnTo>
                  <a:lnTo>
                    <a:pt x="385" y="322"/>
                  </a:lnTo>
                  <a:lnTo>
                    <a:pt x="377" y="325"/>
                  </a:lnTo>
                  <a:lnTo>
                    <a:pt x="368" y="329"/>
                  </a:lnTo>
                  <a:lnTo>
                    <a:pt x="360" y="335"/>
                  </a:lnTo>
                  <a:lnTo>
                    <a:pt x="353" y="340"/>
                  </a:lnTo>
                  <a:lnTo>
                    <a:pt x="346" y="345"/>
                  </a:lnTo>
                  <a:lnTo>
                    <a:pt x="340" y="353"/>
                  </a:lnTo>
                  <a:lnTo>
                    <a:pt x="334" y="360"/>
                  </a:lnTo>
                  <a:lnTo>
                    <a:pt x="330" y="368"/>
                  </a:lnTo>
                  <a:lnTo>
                    <a:pt x="325" y="377"/>
                  </a:lnTo>
                  <a:lnTo>
                    <a:pt x="322" y="385"/>
                  </a:lnTo>
                  <a:lnTo>
                    <a:pt x="320" y="394"/>
                  </a:lnTo>
                  <a:lnTo>
                    <a:pt x="319" y="403"/>
                  </a:lnTo>
                  <a:lnTo>
                    <a:pt x="318" y="413"/>
                  </a:lnTo>
                  <a:lnTo>
                    <a:pt x="318" y="413"/>
                  </a:lnTo>
                  <a:lnTo>
                    <a:pt x="319" y="423"/>
                  </a:lnTo>
                  <a:lnTo>
                    <a:pt x="320" y="432"/>
                  </a:lnTo>
                  <a:lnTo>
                    <a:pt x="322" y="442"/>
                  </a:lnTo>
                  <a:lnTo>
                    <a:pt x="325" y="451"/>
                  </a:lnTo>
                  <a:lnTo>
                    <a:pt x="330" y="459"/>
                  </a:lnTo>
                  <a:lnTo>
                    <a:pt x="334" y="467"/>
                  </a:lnTo>
                  <a:lnTo>
                    <a:pt x="340" y="474"/>
                  </a:lnTo>
                  <a:lnTo>
                    <a:pt x="346" y="481"/>
                  </a:lnTo>
                  <a:lnTo>
                    <a:pt x="353" y="487"/>
                  </a:lnTo>
                  <a:lnTo>
                    <a:pt x="360" y="492"/>
                  </a:lnTo>
                  <a:lnTo>
                    <a:pt x="368" y="497"/>
                  </a:lnTo>
                  <a:lnTo>
                    <a:pt x="377" y="501"/>
                  </a:lnTo>
                  <a:lnTo>
                    <a:pt x="385" y="504"/>
                  </a:lnTo>
                  <a:lnTo>
                    <a:pt x="394" y="506"/>
                  </a:lnTo>
                  <a:lnTo>
                    <a:pt x="404" y="509"/>
                  </a:lnTo>
                  <a:lnTo>
                    <a:pt x="413" y="509"/>
                  </a:lnTo>
                  <a:lnTo>
                    <a:pt x="413" y="509"/>
                  </a:lnTo>
                  <a:lnTo>
                    <a:pt x="423" y="509"/>
                  </a:lnTo>
                  <a:lnTo>
                    <a:pt x="433" y="506"/>
                  </a:lnTo>
                  <a:lnTo>
                    <a:pt x="442" y="504"/>
                  </a:lnTo>
                  <a:lnTo>
                    <a:pt x="451" y="501"/>
                  </a:lnTo>
                  <a:lnTo>
                    <a:pt x="459" y="497"/>
                  </a:lnTo>
                  <a:lnTo>
                    <a:pt x="467" y="492"/>
                  </a:lnTo>
                  <a:lnTo>
                    <a:pt x="474" y="487"/>
                  </a:lnTo>
                  <a:lnTo>
                    <a:pt x="481" y="481"/>
                  </a:lnTo>
                  <a:lnTo>
                    <a:pt x="487" y="474"/>
                  </a:lnTo>
                  <a:lnTo>
                    <a:pt x="493" y="467"/>
                  </a:lnTo>
                  <a:lnTo>
                    <a:pt x="497" y="459"/>
                  </a:lnTo>
                  <a:lnTo>
                    <a:pt x="501" y="451"/>
                  </a:lnTo>
                  <a:lnTo>
                    <a:pt x="504" y="442"/>
                  </a:lnTo>
                  <a:lnTo>
                    <a:pt x="507" y="432"/>
                  </a:lnTo>
                  <a:lnTo>
                    <a:pt x="509" y="423"/>
                  </a:lnTo>
                  <a:lnTo>
                    <a:pt x="509" y="413"/>
                  </a:lnTo>
                  <a:lnTo>
                    <a:pt x="509" y="413"/>
                  </a:lnTo>
                  <a:lnTo>
                    <a:pt x="509" y="403"/>
                  </a:lnTo>
                  <a:lnTo>
                    <a:pt x="507" y="394"/>
                  </a:lnTo>
                  <a:lnTo>
                    <a:pt x="504" y="385"/>
                  </a:lnTo>
                  <a:lnTo>
                    <a:pt x="501" y="377"/>
                  </a:lnTo>
                  <a:lnTo>
                    <a:pt x="497" y="368"/>
                  </a:lnTo>
                  <a:lnTo>
                    <a:pt x="493" y="360"/>
                  </a:lnTo>
                  <a:lnTo>
                    <a:pt x="487" y="353"/>
                  </a:lnTo>
                  <a:lnTo>
                    <a:pt x="481" y="345"/>
                  </a:lnTo>
                  <a:lnTo>
                    <a:pt x="474" y="340"/>
                  </a:lnTo>
                  <a:lnTo>
                    <a:pt x="467" y="335"/>
                  </a:lnTo>
                  <a:lnTo>
                    <a:pt x="459" y="329"/>
                  </a:lnTo>
                  <a:lnTo>
                    <a:pt x="451" y="325"/>
                  </a:lnTo>
                  <a:lnTo>
                    <a:pt x="442" y="322"/>
                  </a:lnTo>
                  <a:lnTo>
                    <a:pt x="433" y="320"/>
                  </a:lnTo>
                  <a:lnTo>
                    <a:pt x="423" y="319"/>
                  </a:lnTo>
                  <a:lnTo>
                    <a:pt x="413" y="318"/>
                  </a:lnTo>
                  <a:lnTo>
                    <a:pt x="413" y="318"/>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lumMod val="65000"/>
                    <a:lumOff val="35000"/>
                  </a:prstClr>
                </a:solidFill>
                <a:effectLst/>
                <a:uLnTx/>
                <a:uFillTx/>
                <a:latin typeface="Calibri" panose="020F0502020204030204"/>
              </a:endParaRPr>
            </a:p>
          </p:txBody>
        </p:sp>
      </p:grpSp>
      <p:grpSp>
        <p:nvGrpSpPr>
          <p:cNvPr id="23" name="组合 22"/>
          <p:cNvGrpSpPr/>
          <p:nvPr/>
        </p:nvGrpSpPr>
        <p:grpSpPr>
          <a:xfrm>
            <a:off x="4209515" y="4455726"/>
            <a:ext cx="900766" cy="900766"/>
            <a:chOff x="4209515" y="4335408"/>
            <a:chExt cx="900766" cy="900766"/>
          </a:xfrm>
        </p:grpSpPr>
        <p:grpSp>
          <p:nvGrpSpPr>
            <p:cNvPr id="24" name="组合 23"/>
            <p:cNvGrpSpPr/>
            <p:nvPr/>
          </p:nvGrpSpPr>
          <p:grpSpPr>
            <a:xfrm>
              <a:off x="4209515" y="4335408"/>
              <a:ext cx="900766" cy="900766"/>
              <a:chOff x="4489450" y="2618448"/>
              <a:chExt cx="2209800" cy="2209800"/>
            </a:xfrm>
          </p:grpSpPr>
          <p:sp>
            <p:nvSpPr>
              <p:cNvPr id="26" name="椭圆 25"/>
              <p:cNvSpPr/>
              <p:nvPr/>
            </p:nvSpPr>
            <p:spPr>
              <a:xfrm>
                <a:off x="4489450" y="2618448"/>
                <a:ext cx="2209800" cy="2209800"/>
              </a:xfrm>
              <a:prstGeom prst="ellipse">
                <a:avLst/>
              </a:prstGeom>
              <a:solidFill>
                <a:sysClr val="window" lastClr="FFFFFF">
                  <a:lumMod val="95000"/>
                </a:sysClr>
              </a:solidFill>
              <a:ln w="15875" cap="rnd" cmpd="sng" algn="ctr">
                <a:no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lumMod val="65000"/>
                      <a:lumOff val="35000"/>
                    </a:prstClr>
                  </a:solidFill>
                  <a:effectLst/>
                  <a:uLnTx/>
                  <a:uFillTx/>
                  <a:latin typeface="Calibri" panose="020F0502020204030204"/>
                  <a:ea typeface="微软雅黑" panose="020B0503020204020204" pitchFamily="34" charset="-122"/>
                </a:endParaRPr>
              </a:p>
            </p:txBody>
          </p:sp>
          <p:sp>
            <p:nvSpPr>
              <p:cNvPr id="27" name="椭圆 26"/>
              <p:cNvSpPr/>
              <p:nvPr/>
            </p:nvSpPr>
            <p:spPr>
              <a:xfrm>
                <a:off x="4740142" y="2869140"/>
                <a:ext cx="1708416" cy="1708416"/>
              </a:xfrm>
              <a:prstGeom prst="ellipse">
                <a:avLst/>
              </a:prstGeom>
              <a:solidFill>
                <a:srgbClr val="C00000"/>
              </a:solidFill>
              <a:ln w="28575" cap="flat" cmpd="sng" algn="ctr">
                <a:solidFill>
                  <a:sysClr val="window" lastClr="FFFFFF">
                    <a:lumMod val="8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lumMod val="65000"/>
                      <a:lumOff val="35000"/>
                    </a:prstClr>
                  </a:solidFill>
                  <a:effectLst/>
                  <a:uLnTx/>
                  <a:uFillTx/>
                  <a:latin typeface="Calibri" panose="020F0502020204030204"/>
                  <a:ea typeface="微软雅黑" panose="020B0503020204020204" pitchFamily="34" charset="-122"/>
                </a:endParaRPr>
              </a:p>
            </p:txBody>
          </p:sp>
        </p:grpSp>
        <p:sp>
          <p:nvSpPr>
            <p:cNvPr id="25" name="Freeform 61"/>
            <p:cNvSpPr>
              <a:spLocks noEditPoints="1"/>
            </p:cNvSpPr>
            <p:nvPr/>
          </p:nvSpPr>
          <p:spPr bwMode="auto">
            <a:xfrm>
              <a:off x="4498767" y="4624660"/>
              <a:ext cx="322263" cy="322263"/>
            </a:xfrm>
            <a:custGeom>
              <a:avLst/>
              <a:gdLst>
                <a:gd name="T0" fmla="*/ 890 w 1018"/>
                <a:gd name="T1" fmla="*/ 61 h 1017"/>
                <a:gd name="T2" fmla="*/ 876 w 1018"/>
                <a:gd name="T3" fmla="*/ 5 h 1017"/>
                <a:gd name="T4" fmla="*/ 147 w 1018"/>
                <a:gd name="T5" fmla="*/ 2 h 1017"/>
                <a:gd name="T6" fmla="*/ 127 w 1018"/>
                <a:gd name="T7" fmla="*/ 31 h 1017"/>
                <a:gd name="T8" fmla="*/ 131 w 1018"/>
                <a:gd name="T9" fmla="*/ 148 h 1017"/>
                <a:gd name="T10" fmla="*/ 24 w 1018"/>
                <a:gd name="T11" fmla="*/ 243 h 1017"/>
                <a:gd name="T12" fmla="*/ 3 w 1018"/>
                <a:gd name="T13" fmla="*/ 383 h 1017"/>
                <a:gd name="T14" fmla="*/ 61 w 1018"/>
                <a:gd name="T15" fmla="*/ 493 h 1017"/>
                <a:gd name="T16" fmla="*/ 170 w 1018"/>
                <a:gd name="T17" fmla="*/ 551 h 1017"/>
                <a:gd name="T18" fmla="*/ 274 w 1018"/>
                <a:gd name="T19" fmla="*/ 546 h 1017"/>
                <a:gd name="T20" fmla="*/ 382 w 1018"/>
                <a:gd name="T21" fmla="*/ 690 h 1017"/>
                <a:gd name="T22" fmla="*/ 410 w 1018"/>
                <a:gd name="T23" fmla="*/ 735 h 1017"/>
                <a:gd name="T24" fmla="*/ 410 w 1018"/>
                <a:gd name="T25" fmla="*/ 791 h 1017"/>
                <a:gd name="T26" fmla="*/ 379 w 1018"/>
                <a:gd name="T27" fmla="*/ 837 h 1017"/>
                <a:gd name="T28" fmla="*/ 318 w 1018"/>
                <a:gd name="T29" fmla="*/ 858 h 1017"/>
                <a:gd name="T30" fmla="*/ 248 w 1018"/>
                <a:gd name="T31" fmla="*/ 880 h 1017"/>
                <a:gd name="T32" fmla="*/ 197 w 1018"/>
                <a:gd name="T33" fmla="*/ 948 h 1017"/>
                <a:gd name="T34" fmla="*/ 196 w 1018"/>
                <a:gd name="T35" fmla="*/ 1003 h 1017"/>
                <a:gd name="T36" fmla="*/ 795 w 1018"/>
                <a:gd name="T37" fmla="*/ 1017 h 1017"/>
                <a:gd name="T38" fmla="*/ 826 w 1018"/>
                <a:gd name="T39" fmla="*/ 992 h 1017"/>
                <a:gd name="T40" fmla="*/ 812 w 1018"/>
                <a:gd name="T41" fmla="*/ 925 h 1017"/>
                <a:gd name="T42" fmla="*/ 750 w 1018"/>
                <a:gd name="T43" fmla="*/ 869 h 1017"/>
                <a:gd name="T44" fmla="*/ 681 w 1018"/>
                <a:gd name="T45" fmla="*/ 856 h 1017"/>
                <a:gd name="T46" fmla="*/ 633 w 1018"/>
                <a:gd name="T47" fmla="*/ 830 h 1017"/>
                <a:gd name="T48" fmla="*/ 605 w 1018"/>
                <a:gd name="T49" fmla="*/ 772 h 1017"/>
                <a:gd name="T50" fmla="*/ 616 w 1018"/>
                <a:gd name="T51" fmla="*/ 718 h 1017"/>
                <a:gd name="T52" fmla="*/ 639 w 1018"/>
                <a:gd name="T53" fmla="*/ 683 h 1017"/>
                <a:gd name="T54" fmla="*/ 774 w 1018"/>
                <a:gd name="T55" fmla="*/ 554 h 1017"/>
                <a:gd name="T56" fmla="*/ 887 w 1018"/>
                <a:gd name="T57" fmla="*/ 540 h 1017"/>
                <a:gd name="T58" fmla="*/ 983 w 1018"/>
                <a:gd name="T59" fmla="*/ 461 h 1017"/>
                <a:gd name="T60" fmla="*/ 1018 w 1018"/>
                <a:gd name="T61" fmla="*/ 342 h 1017"/>
                <a:gd name="T62" fmla="*/ 971 w 1018"/>
                <a:gd name="T63" fmla="*/ 210 h 1017"/>
                <a:gd name="T64" fmla="*/ 154 w 1018"/>
                <a:gd name="T65" fmla="*/ 481 h 1017"/>
                <a:gd name="T66" fmla="*/ 88 w 1018"/>
                <a:gd name="T67" fmla="*/ 426 h 1017"/>
                <a:gd name="T68" fmla="*/ 63 w 1018"/>
                <a:gd name="T69" fmla="*/ 345 h 1017"/>
                <a:gd name="T70" fmla="*/ 92 w 1018"/>
                <a:gd name="T71" fmla="*/ 256 h 1017"/>
                <a:gd name="T72" fmla="*/ 152 w 1018"/>
                <a:gd name="T73" fmla="*/ 252 h 1017"/>
                <a:gd name="T74" fmla="*/ 241 w 1018"/>
                <a:gd name="T75" fmla="*/ 488 h 1017"/>
                <a:gd name="T76" fmla="*/ 176 w 1018"/>
                <a:gd name="T77" fmla="*/ 487 h 1017"/>
                <a:gd name="T78" fmla="*/ 717 w 1018"/>
                <a:gd name="T79" fmla="*/ 925 h 1017"/>
                <a:gd name="T80" fmla="*/ 263 w 1018"/>
                <a:gd name="T81" fmla="*/ 954 h 1017"/>
                <a:gd name="T82" fmla="*/ 301 w 1018"/>
                <a:gd name="T83" fmla="*/ 925 h 1017"/>
                <a:gd name="T84" fmla="*/ 380 w 1018"/>
                <a:gd name="T85" fmla="*/ 910 h 1017"/>
                <a:gd name="T86" fmla="*/ 448 w 1018"/>
                <a:gd name="T87" fmla="*/ 854 h 1017"/>
                <a:gd name="T88" fmla="*/ 476 w 1018"/>
                <a:gd name="T89" fmla="*/ 778 h 1017"/>
                <a:gd name="T90" fmla="*/ 509 w 1018"/>
                <a:gd name="T91" fmla="*/ 795 h 1017"/>
                <a:gd name="T92" fmla="*/ 543 w 1018"/>
                <a:gd name="T93" fmla="*/ 778 h 1017"/>
                <a:gd name="T94" fmla="*/ 578 w 1018"/>
                <a:gd name="T95" fmla="*/ 865 h 1017"/>
                <a:gd name="T96" fmla="*/ 653 w 1018"/>
                <a:gd name="T97" fmla="*/ 915 h 1017"/>
                <a:gd name="T98" fmla="*/ 494 w 1018"/>
                <a:gd name="T99" fmla="*/ 709 h 1017"/>
                <a:gd name="T100" fmla="*/ 329 w 1018"/>
                <a:gd name="T101" fmla="*/ 511 h 1017"/>
                <a:gd name="T102" fmla="*/ 247 w 1018"/>
                <a:gd name="T103" fmla="*/ 342 h 1017"/>
                <a:gd name="T104" fmla="*/ 196 w 1018"/>
                <a:gd name="T105" fmla="*/ 132 h 1017"/>
                <a:gd name="T106" fmla="*/ 817 w 1018"/>
                <a:gd name="T107" fmla="*/ 164 h 1017"/>
                <a:gd name="T108" fmla="*/ 762 w 1018"/>
                <a:gd name="T109" fmla="*/ 369 h 1017"/>
                <a:gd name="T110" fmla="*/ 663 w 1018"/>
                <a:gd name="T111" fmla="*/ 550 h 1017"/>
                <a:gd name="T112" fmla="*/ 509 w 1018"/>
                <a:gd name="T113" fmla="*/ 722 h 1017"/>
                <a:gd name="T114" fmla="*/ 911 w 1018"/>
                <a:gd name="T115" fmla="*/ 448 h 1017"/>
                <a:gd name="T116" fmla="*/ 842 w 1018"/>
                <a:gd name="T117" fmla="*/ 487 h 1017"/>
                <a:gd name="T118" fmla="*/ 777 w 1018"/>
                <a:gd name="T119" fmla="*/ 489 h 1017"/>
                <a:gd name="T120" fmla="*/ 866 w 1018"/>
                <a:gd name="T121" fmla="*/ 252 h 1017"/>
                <a:gd name="T122" fmla="*/ 926 w 1018"/>
                <a:gd name="T123" fmla="*/ 257 h 1017"/>
                <a:gd name="T124" fmla="*/ 955 w 1018"/>
                <a:gd name="T125" fmla="*/ 345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8" h="1017">
                  <a:moveTo>
                    <a:pt x="887" y="148"/>
                  </a:moveTo>
                  <a:lnTo>
                    <a:pt x="887" y="148"/>
                  </a:lnTo>
                  <a:lnTo>
                    <a:pt x="884" y="147"/>
                  </a:lnTo>
                  <a:lnTo>
                    <a:pt x="884" y="147"/>
                  </a:lnTo>
                  <a:lnTo>
                    <a:pt x="887" y="119"/>
                  </a:lnTo>
                  <a:lnTo>
                    <a:pt x="889" y="90"/>
                  </a:lnTo>
                  <a:lnTo>
                    <a:pt x="890" y="61"/>
                  </a:lnTo>
                  <a:lnTo>
                    <a:pt x="890" y="31"/>
                  </a:lnTo>
                  <a:lnTo>
                    <a:pt x="890" y="31"/>
                  </a:lnTo>
                  <a:lnTo>
                    <a:pt x="890" y="26"/>
                  </a:lnTo>
                  <a:lnTo>
                    <a:pt x="888" y="19"/>
                  </a:lnTo>
                  <a:lnTo>
                    <a:pt x="885" y="14"/>
                  </a:lnTo>
                  <a:lnTo>
                    <a:pt x="882" y="10"/>
                  </a:lnTo>
                  <a:lnTo>
                    <a:pt x="876" y="5"/>
                  </a:lnTo>
                  <a:lnTo>
                    <a:pt x="871" y="2"/>
                  </a:lnTo>
                  <a:lnTo>
                    <a:pt x="866" y="0"/>
                  </a:lnTo>
                  <a:lnTo>
                    <a:pt x="859" y="0"/>
                  </a:lnTo>
                  <a:lnTo>
                    <a:pt x="160" y="0"/>
                  </a:lnTo>
                  <a:lnTo>
                    <a:pt x="160" y="0"/>
                  </a:lnTo>
                  <a:lnTo>
                    <a:pt x="153" y="0"/>
                  </a:lnTo>
                  <a:lnTo>
                    <a:pt x="147" y="2"/>
                  </a:lnTo>
                  <a:lnTo>
                    <a:pt x="141" y="5"/>
                  </a:lnTo>
                  <a:lnTo>
                    <a:pt x="137" y="10"/>
                  </a:lnTo>
                  <a:lnTo>
                    <a:pt x="133" y="14"/>
                  </a:lnTo>
                  <a:lnTo>
                    <a:pt x="130" y="19"/>
                  </a:lnTo>
                  <a:lnTo>
                    <a:pt x="129" y="26"/>
                  </a:lnTo>
                  <a:lnTo>
                    <a:pt x="127" y="31"/>
                  </a:lnTo>
                  <a:lnTo>
                    <a:pt x="127" y="31"/>
                  </a:lnTo>
                  <a:lnTo>
                    <a:pt x="127" y="61"/>
                  </a:lnTo>
                  <a:lnTo>
                    <a:pt x="130" y="90"/>
                  </a:lnTo>
                  <a:lnTo>
                    <a:pt x="132" y="119"/>
                  </a:lnTo>
                  <a:lnTo>
                    <a:pt x="134" y="147"/>
                  </a:lnTo>
                  <a:lnTo>
                    <a:pt x="134" y="147"/>
                  </a:lnTo>
                  <a:lnTo>
                    <a:pt x="131" y="148"/>
                  </a:lnTo>
                  <a:lnTo>
                    <a:pt x="131" y="148"/>
                  </a:lnTo>
                  <a:lnTo>
                    <a:pt x="110" y="157"/>
                  </a:lnTo>
                  <a:lnTo>
                    <a:pt x="93" y="168"/>
                  </a:lnTo>
                  <a:lnTo>
                    <a:pt x="76" y="180"/>
                  </a:lnTo>
                  <a:lnTo>
                    <a:pt x="61" y="194"/>
                  </a:lnTo>
                  <a:lnTo>
                    <a:pt x="47" y="210"/>
                  </a:lnTo>
                  <a:lnTo>
                    <a:pt x="35" y="226"/>
                  </a:lnTo>
                  <a:lnTo>
                    <a:pt x="24" y="243"/>
                  </a:lnTo>
                  <a:lnTo>
                    <a:pt x="16" y="263"/>
                  </a:lnTo>
                  <a:lnTo>
                    <a:pt x="8" y="281"/>
                  </a:lnTo>
                  <a:lnTo>
                    <a:pt x="4" y="301"/>
                  </a:lnTo>
                  <a:lnTo>
                    <a:pt x="1" y="322"/>
                  </a:lnTo>
                  <a:lnTo>
                    <a:pt x="0" y="342"/>
                  </a:lnTo>
                  <a:lnTo>
                    <a:pt x="0" y="363"/>
                  </a:lnTo>
                  <a:lnTo>
                    <a:pt x="3" y="383"/>
                  </a:lnTo>
                  <a:lnTo>
                    <a:pt x="8" y="404"/>
                  </a:lnTo>
                  <a:lnTo>
                    <a:pt x="15" y="425"/>
                  </a:lnTo>
                  <a:lnTo>
                    <a:pt x="15" y="425"/>
                  </a:lnTo>
                  <a:lnTo>
                    <a:pt x="24" y="443"/>
                  </a:lnTo>
                  <a:lnTo>
                    <a:pt x="35" y="461"/>
                  </a:lnTo>
                  <a:lnTo>
                    <a:pt x="47" y="478"/>
                  </a:lnTo>
                  <a:lnTo>
                    <a:pt x="61" y="493"/>
                  </a:lnTo>
                  <a:lnTo>
                    <a:pt x="76" y="507"/>
                  </a:lnTo>
                  <a:lnTo>
                    <a:pt x="93" y="519"/>
                  </a:lnTo>
                  <a:lnTo>
                    <a:pt x="110" y="530"/>
                  </a:lnTo>
                  <a:lnTo>
                    <a:pt x="130" y="540"/>
                  </a:lnTo>
                  <a:lnTo>
                    <a:pt x="130" y="540"/>
                  </a:lnTo>
                  <a:lnTo>
                    <a:pt x="150" y="546"/>
                  </a:lnTo>
                  <a:lnTo>
                    <a:pt x="170" y="551"/>
                  </a:lnTo>
                  <a:lnTo>
                    <a:pt x="191" y="555"/>
                  </a:lnTo>
                  <a:lnTo>
                    <a:pt x="211" y="556"/>
                  </a:lnTo>
                  <a:lnTo>
                    <a:pt x="211" y="556"/>
                  </a:lnTo>
                  <a:lnTo>
                    <a:pt x="227" y="555"/>
                  </a:lnTo>
                  <a:lnTo>
                    <a:pt x="243" y="554"/>
                  </a:lnTo>
                  <a:lnTo>
                    <a:pt x="259" y="550"/>
                  </a:lnTo>
                  <a:lnTo>
                    <a:pt x="274" y="546"/>
                  </a:lnTo>
                  <a:lnTo>
                    <a:pt x="274" y="546"/>
                  </a:lnTo>
                  <a:lnTo>
                    <a:pt x="301" y="586"/>
                  </a:lnTo>
                  <a:lnTo>
                    <a:pt x="327" y="621"/>
                  </a:lnTo>
                  <a:lnTo>
                    <a:pt x="353" y="654"/>
                  </a:lnTo>
                  <a:lnTo>
                    <a:pt x="379" y="683"/>
                  </a:lnTo>
                  <a:lnTo>
                    <a:pt x="379" y="683"/>
                  </a:lnTo>
                  <a:lnTo>
                    <a:pt x="382" y="690"/>
                  </a:lnTo>
                  <a:lnTo>
                    <a:pt x="386" y="695"/>
                  </a:lnTo>
                  <a:lnTo>
                    <a:pt x="386" y="695"/>
                  </a:lnTo>
                  <a:lnTo>
                    <a:pt x="393" y="703"/>
                  </a:lnTo>
                  <a:lnTo>
                    <a:pt x="398" y="710"/>
                  </a:lnTo>
                  <a:lnTo>
                    <a:pt x="402" y="718"/>
                  </a:lnTo>
                  <a:lnTo>
                    <a:pt x="406" y="726"/>
                  </a:lnTo>
                  <a:lnTo>
                    <a:pt x="410" y="735"/>
                  </a:lnTo>
                  <a:lnTo>
                    <a:pt x="412" y="744"/>
                  </a:lnTo>
                  <a:lnTo>
                    <a:pt x="413" y="753"/>
                  </a:lnTo>
                  <a:lnTo>
                    <a:pt x="414" y="763"/>
                  </a:lnTo>
                  <a:lnTo>
                    <a:pt x="414" y="763"/>
                  </a:lnTo>
                  <a:lnTo>
                    <a:pt x="413" y="772"/>
                  </a:lnTo>
                  <a:lnTo>
                    <a:pt x="412" y="782"/>
                  </a:lnTo>
                  <a:lnTo>
                    <a:pt x="410" y="791"/>
                  </a:lnTo>
                  <a:lnTo>
                    <a:pt x="406" y="799"/>
                  </a:lnTo>
                  <a:lnTo>
                    <a:pt x="402" y="808"/>
                  </a:lnTo>
                  <a:lnTo>
                    <a:pt x="398" y="816"/>
                  </a:lnTo>
                  <a:lnTo>
                    <a:pt x="393" y="824"/>
                  </a:lnTo>
                  <a:lnTo>
                    <a:pt x="386" y="830"/>
                  </a:lnTo>
                  <a:lnTo>
                    <a:pt x="386" y="830"/>
                  </a:lnTo>
                  <a:lnTo>
                    <a:pt x="379" y="837"/>
                  </a:lnTo>
                  <a:lnTo>
                    <a:pt x="371" y="842"/>
                  </a:lnTo>
                  <a:lnTo>
                    <a:pt x="364" y="847"/>
                  </a:lnTo>
                  <a:lnTo>
                    <a:pt x="355" y="851"/>
                  </a:lnTo>
                  <a:lnTo>
                    <a:pt x="346" y="854"/>
                  </a:lnTo>
                  <a:lnTo>
                    <a:pt x="337" y="856"/>
                  </a:lnTo>
                  <a:lnTo>
                    <a:pt x="328" y="858"/>
                  </a:lnTo>
                  <a:lnTo>
                    <a:pt x="318" y="858"/>
                  </a:lnTo>
                  <a:lnTo>
                    <a:pt x="318" y="858"/>
                  </a:lnTo>
                  <a:lnTo>
                    <a:pt x="306" y="859"/>
                  </a:lnTo>
                  <a:lnTo>
                    <a:pt x="293" y="861"/>
                  </a:lnTo>
                  <a:lnTo>
                    <a:pt x="281" y="865"/>
                  </a:lnTo>
                  <a:lnTo>
                    <a:pt x="269" y="869"/>
                  </a:lnTo>
                  <a:lnTo>
                    <a:pt x="257" y="874"/>
                  </a:lnTo>
                  <a:lnTo>
                    <a:pt x="248" y="880"/>
                  </a:lnTo>
                  <a:lnTo>
                    <a:pt x="237" y="887"/>
                  </a:lnTo>
                  <a:lnTo>
                    <a:pt x="228" y="896"/>
                  </a:lnTo>
                  <a:lnTo>
                    <a:pt x="220" y="904"/>
                  </a:lnTo>
                  <a:lnTo>
                    <a:pt x="212" y="915"/>
                  </a:lnTo>
                  <a:lnTo>
                    <a:pt x="207" y="925"/>
                  </a:lnTo>
                  <a:lnTo>
                    <a:pt x="202" y="937"/>
                  </a:lnTo>
                  <a:lnTo>
                    <a:pt x="197" y="948"/>
                  </a:lnTo>
                  <a:lnTo>
                    <a:pt x="194" y="960"/>
                  </a:lnTo>
                  <a:lnTo>
                    <a:pt x="192" y="973"/>
                  </a:lnTo>
                  <a:lnTo>
                    <a:pt x="191" y="986"/>
                  </a:lnTo>
                  <a:lnTo>
                    <a:pt x="191" y="986"/>
                  </a:lnTo>
                  <a:lnTo>
                    <a:pt x="192" y="992"/>
                  </a:lnTo>
                  <a:lnTo>
                    <a:pt x="194" y="998"/>
                  </a:lnTo>
                  <a:lnTo>
                    <a:pt x="196" y="1003"/>
                  </a:lnTo>
                  <a:lnTo>
                    <a:pt x="200" y="1008"/>
                  </a:lnTo>
                  <a:lnTo>
                    <a:pt x="205" y="1012"/>
                  </a:lnTo>
                  <a:lnTo>
                    <a:pt x="210" y="1015"/>
                  </a:lnTo>
                  <a:lnTo>
                    <a:pt x="217" y="1017"/>
                  </a:lnTo>
                  <a:lnTo>
                    <a:pt x="223" y="1017"/>
                  </a:lnTo>
                  <a:lnTo>
                    <a:pt x="795" y="1017"/>
                  </a:lnTo>
                  <a:lnTo>
                    <a:pt x="795" y="1017"/>
                  </a:lnTo>
                  <a:lnTo>
                    <a:pt x="801" y="1017"/>
                  </a:lnTo>
                  <a:lnTo>
                    <a:pt x="808" y="1015"/>
                  </a:lnTo>
                  <a:lnTo>
                    <a:pt x="813" y="1012"/>
                  </a:lnTo>
                  <a:lnTo>
                    <a:pt x="817" y="1008"/>
                  </a:lnTo>
                  <a:lnTo>
                    <a:pt x="822" y="1003"/>
                  </a:lnTo>
                  <a:lnTo>
                    <a:pt x="825" y="998"/>
                  </a:lnTo>
                  <a:lnTo>
                    <a:pt x="826" y="992"/>
                  </a:lnTo>
                  <a:lnTo>
                    <a:pt x="827" y="986"/>
                  </a:lnTo>
                  <a:lnTo>
                    <a:pt x="827" y="986"/>
                  </a:lnTo>
                  <a:lnTo>
                    <a:pt x="826" y="973"/>
                  </a:lnTo>
                  <a:lnTo>
                    <a:pt x="825" y="960"/>
                  </a:lnTo>
                  <a:lnTo>
                    <a:pt x="822" y="948"/>
                  </a:lnTo>
                  <a:lnTo>
                    <a:pt x="817" y="937"/>
                  </a:lnTo>
                  <a:lnTo>
                    <a:pt x="812" y="925"/>
                  </a:lnTo>
                  <a:lnTo>
                    <a:pt x="806" y="915"/>
                  </a:lnTo>
                  <a:lnTo>
                    <a:pt x="798" y="904"/>
                  </a:lnTo>
                  <a:lnTo>
                    <a:pt x="790" y="896"/>
                  </a:lnTo>
                  <a:lnTo>
                    <a:pt x="781" y="887"/>
                  </a:lnTo>
                  <a:lnTo>
                    <a:pt x="771" y="880"/>
                  </a:lnTo>
                  <a:lnTo>
                    <a:pt x="761" y="874"/>
                  </a:lnTo>
                  <a:lnTo>
                    <a:pt x="750" y="869"/>
                  </a:lnTo>
                  <a:lnTo>
                    <a:pt x="738" y="865"/>
                  </a:lnTo>
                  <a:lnTo>
                    <a:pt x="725" y="861"/>
                  </a:lnTo>
                  <a:lnTo>
                    <a:pt x="713" y="859"/>
                  </a:lnTo>
                  <a:lnTo>
                    <a:pt x="699" y="858"/>
                  </a:lnTo>
                  <a:lnTo>
                    <a:pt x="699" y="858"/>
                  </a:lnTo>
                  <a:lnTo>
                    <a:pt x="691" y="858"/>
                  </a:lnTo>
                  <a:lnTo>
                    <a:pt x="681" y="856"/>
                  </a:lnTo>
                  <a:lnTo>
                    <a:pt x="673" y="854"/>
                  </a:lnTo>
                  <a:lnTo>
                    <a:pt x="663" y="851"/>
                  </a:lnTo>
                  <a:lnTo>
                    <a:pt x="655" y="847"/>
                  </a:lnTo>
                  <a:lnTo>
                    <a:pt x="647" y="842"/>
                  </a:lnTo>
                  <a:lnTo>
                    <a:pt x="639" y="837"/>
                  </a:lnTo>
                  <a:lnTo>
                    <a:pt x="633" y="830"/>
                  </a:lnTo>
                  <a:lnTo>
                    <a:pt x="633" y="830"/>
                  </a:lnTo>
                  <a:lnTo>
                    <a:pt x="626" y="824"/>
                  </a:lnTo>
                  <a:lnTo>
                    <a:pt x="620" y="816"/>
                  </a:lnTo>
                  <a:lnTo>
                    <a:pt x="616" y="808"/>
                  </a:lnTo>
                  <a:lnTo>
                    <a:pt x="611" y="799"/>
                  </a:lnTo>
                  <a:lnTo>
                    <a:pt x="608" y="791"/>
                  </a:lnTo>
                  <a:lnTo>
                    <a:pt x="606" y="782"/>
                  </a:lnTo>
                  <a:lnTo>
                    <a:pt x="605" y="772"/>
                  </a:lnTo>
                  <a:lnTo>
                    <a:pt x="605" y="763"/>
                  </a:lnTo>
                  <a:lnTo>
                    <a:pt x="605" y="763"/>
                  </a:lnTo>
                  <a:lnTo>
                    <a:pt x="605" y="753"/>
                  </a:lnTo>
                  <a:lnTo>
                    <a:pt x="606" y="744"/>
                  </a:lnTo>
                  <a:lnTo>
                    <a:pt x="608" y="735"/>
                  </a:lnTo>
                  <a:lnTo>
                    <a:pt x="611" y="726"/>
                  </a:lnTo>
                  <a:lnTo>
                    <a:pt x="616" y="718"/>
                  </a:lnTo>
                  <a:lnTo>
                    <a:pt x="620" y="710"/>
                  </a:lnTo>
                  <a:lnTo>
                    <a:pt x="626" y="703"/>
                  </a:lnTo>
                  <a:lnTo>
                    <a:pt x="633" y="695"/>
                  </a:lnTo>
                  <a:lnTo>
                    <a:pt x="633" y="695"/>
                  </a:lnTo>
                  <a:lnTo>
                    <a:pt x="637" y="690"/>
                  </a:lnTo>
                  <a:lnTo>
                    <a:pt x="639" y="683"/>
                  </a:lnTo>
                  <a:lnTo>
                    <a:pt x="639" y="683"/>
                  </a:lnTo>
                  <a:lnTo>
                    <a:pt x="665" y="654"/>
                  </a:lnTo>
                  <a:lnTo>
                    <a:pt x="691" y="622"/>
                  </a:lnTo>
                  <a:lnTo>
                    <a:pt x="718" y="586"/>
                  </a:lnTo>
                  <a:lnTo>
                    <a:pt x="743" y="546"/>
                  </a:lnTo>
                  <a:lnTo>
                    <a:pt x="743" y="546"/>
                  </a:lnTo>
                  <a:lnTo>
                    <a:pt x="758" y="550"/>
                  </a:lnTo>
                  <a:lnTo>
                    <a:pt x="774" y="554"/>
                  </a:lnTo>
                  <a:lnTo>
                    <a:pt x="791" y="555"/>
                  </a:lnTo>
                  <a:lnTo>
                    <a:pt x="806" y="556"/>
                  </a:lnTo>
                  <a:lnTo>
                    <a:pt x="806" y="556"/>
                  </a:lnTo>
                  <a:lnTo>
                    <a:pt x="827" y="555"/>
                  </a:lnTo>
                  <a:lnTo>
                    <a:pt x="847" y="551"/>
                  </a:lnTo>
                  <a:lnTo>
                    <a:pt x="868" y="546"/>
                  </a:lnTo>
                  <a:lnTo>
                    <a:pt x="887" y="540"/>
                  </a:lnTo>
                  <a:lnTo>
                    <a:pt x="887" y="540"/>
                  </a:lnTo>
                  <a:lnTo>
                    <a:pt x="906" y="530"/>
                  </a:lnTo>
                  <a:lnTo>
                    <a:pt x="925" y="519"/>
                  </a:lnTo>
                  <a:lnTo>
                    <a:pt x="941" y="507"/>
                  </a:lnTo>
                  <a:lnTo>
                    <a:pt x="956" y="493"/>
                  </a:lnTo>
                  <a:lnTo>
                    <a:pt x="970" y="478"/>
                  </a:lnTo>
                  <a:lnTo>
                    <a:pt x="983" y="461"/>
                  </a:lnTo>
                  <a:lnTo>
                    <a:pt x="993" y="443"/>
                  </a:lnTo>
                  <a:lnTo>
                    <a:pt x="1002" y="425"/>
                  </a:lnTo>
                  <a:lnTo>
                    <a:pt x="1002" y="425"/>
                  </a:lnTo>
                  <a:lnTo>
                    <a:pt x="1009" y="404"/>
                  </a:lnTo>
                  <a:lnTo>
                    <a:pt x="1014" y="383"/>
                  </a:lnTo>
                  <a:lnTo>
                    <a:pt x="1017" y="363"/>
                  </a:lnTo>
                  <a:lnTo>
                    <a:pt x="1018" y="342"/>
                  </a:lnTo>
                  <a:lnTo>
                    <a:pt x="1017" y="322"/>
                  </a:lnTo>
                  <a:lnTo>
                    <a:pt x="1014" y="301"/>
                  </a:lnTo>
                  <a:lnTo>
                    <a:pt x="1008" y="281"/>
                  </a:lnTo>
                  <a:lnTo>
                    <a:pt x="1002" y="263"/>
                  </a:lnTo>
                  <a:lnTo>
                    <a:pt x="993" y="243"/>
                  </a:lnTo>
                  <a:lnTo>
                    <a:pt x="983" y="226"/>
                  </a:lnTo>
                  <a:lnTo>
                    <a:pt x="971" y="210"/>
                  </a:lnTo>
                  <a:lnTo>
                    <a:pt x="957" y="194"/>
                  </a:lnTo>
                  <a:lnTo>
                    <a:pt x="942" y="180"/>
                  </a:lnTo>
                  <a:lnTo>
                    <a:pt x="925" y="168"/>
                  </a:lnTo>
                  <a:lnTo>
                    <a:pt x="906" y="157"/>
                  </a:lnTo>
                  <a:lnTo>
                    <a:pt x="887" y="148"/>
                  </a:lnTo>
                  <a:lnTo>
                    <a:pt x="887" y="148"/>
                  </a:lnTo>
                  <a:close/>
                  <a:moveTo>
                    <a:pt x="154" y="481"/>
                  </a:moveTo>
                  <a:lnTo>
                    <a:pt x="154" y="481"/>
                  </a:lnTo>
                  <a:lnTo>
                    <a:pt x="140" y="474"/>
                  </a:lnTo>
                  <a:lnTo>
                    <a:pt x="129" y="467"/>
                  </a:lnTo>
                  <a:lnTo>
                    <a:pt x="117" y="458"/>
                  </a:lnTo>
                  <a:lnTo>
                    <a:pt x="106" y="448"/>
                  </a:lnTo>
                  <a:lnTo>
                    <a:pt x="96" y="438"/>
                  </a:lnTo>
                  <a:lnTo>
                    <a:pt x="88" y="426"/>
                  </a:lnTo>
                  <a:lnTo>
                    <a:pt x="80" y="413"/>
                  </a:lnTo>
                  <a:lnTo>
                    <a:pt x="74" y="400"/>
                  </a:lnTo>
                  <a:lnTo>
                    <a:pt x="74" y="400"/>
                  </a:lnTo>
                  <a:lnTo>
                    <a:pt x="70" y="386"/>
                  </a:lnTo>
                  <a:lnTo>
                    <a:pt x="66" y="373"/>
                  </a:lnTo>
                  <a:lnTo>
                    <a:pt x="64" y="359"/>
                  </a:lnTo>
                  <a:lnTo>
                    <a:pt x="63" y="345"/>
                  </a:lnTo>
                  <a:lnTo>
                    <a:pt x="63" y="331"/>
                  </a:lnTo>
                  <a:lnTo>
                    <a:pt x="65" y="319"/>
                  </a:lnTo>
                  <a:lnTo>
                    <a:pt x="68" y="305"/>
                  </a:lnTo>
                  <a:lnTo>
                    <a:pt x="73" y="292"/>
                  </a:lnTo>
                  <a:lnTo>
                    <a:pt x="78" y="280"/>
                  </a:lnTo>
                  <a:lnTo>
                    <a:pt x="85" y="268"/>
                  </a:lnTo>
                  <a:lnTo>
                    <a:pt x="92" y="256"/>
                  </a:lnTo>
                  <a:lnTo>
                    <a:pt x="101" y="247"/>
                  </a:lnTo>
                  <a:lnTo>
                    <a:pt x="110" y="236"/>
                  </a:lnTo>
                  <a:lnTo>
                    <a:pt x="120" y="227"/>
                  </a:lnTo>
                  <a:lnTo>
                    <a:pt x="132" y="219"/>
                  </a:lnTo>
                  <a:lnTo>
                    <a:pt x="144" y="212"/>
                  </a:lnTo>
                  <a:lnTo>
                    <a:pt x="144" y="212"/>
                  </a:lnTo>
                  <a:lnTo>
                    <a:pt x="152" y="252"/>
                  </a:lnTo>
                  <a:lnTo>
                    <a:pt x="162" y="290"/>
                  </a:lnTo>
                  <a:lnTo>
                    <a:pt x="173" y="326"/>
                  </a:lnTo>
                  <a:lnTo>
                    <a:pt x="184" y="361"/>
                  </a:lnTo>
                  <a:lnTo>
                    <a:pt x="197" y="395"/>
                  </a:lnTo>
                  <a:lnTo>
                    <a:pt x="211" y="428"/>
                  </a:lnTo>
                  <a:lnTo>
                    <a:pt x="226" y="459"/>
                  </a:lnTo>
                  <a:lnTo>
                    <a:pt x="241" y="488"/>
                  </a:lnTo>
                  <a:lnTo>
                    <a:pt x="241" y="488"/>
                  </a:lnTo>
                  <a:lnTo>
                    <a:pt x="230" y="490"/>
                  </a:lnTo>
                  <a:lnTo>
                    <a:pt x="220" y="491"/>
                  </a:lnTo>
                  <a:lnTo>
                    <a:pt x="209" y="491"/>
                  </a:lnTo>
                  <a:lnTo>
                    <a:pt x="197" y="491"/>
                  </a:lnTo>
                  <a:lnTo>
                    <a:pt x="187" y="490"/>
                  </a:lnTo>
                  <a:lnTo>
                    <a:pt x="176" y="487"/>
                  </a:lnTo>
                  <a:lnTo>
                    <a:pt x="165" y="485"/>
                  </a:lnTo>
                  <a:lnTo>
                    <a:pt x="154" y="481"/>
                  </a:lnTo>
                  <a:lnTo>
                    <a:pt x="154" y="481"/>
                  </a:lnTo>
                  <a:close/>
                  <a:moveTo>
                    <a:pt x="699" y="922"/>
                  </a:moveTo>
                  <a:lnTo>
                    <a:pt x="699" y="922"/>
                  </a:lnTo>
                  <a:lnTo>
                    <a:pt x="709" y="923"/>
                  </a:lnTo>
                  <a:lnTo>
                    <a:pt x="717" y="925"/>
                  </a:lnTo>
                  <a:lnTo>
                    <a:pt x="725" y="927"/>
                  </a:lnTo>
                  <a:lnTo>
                    <a:pt x="733" y="931"/>
                  </a:lnTo>
                  <a:lnTo>
                    <a:pt x="739" y="935"/>
                  </a:lnTo>
                  <a:lnTo>
                    <a:pt x="746" y="941"/>
                  </a:lnTo>
                  <a:lnTo>
                    <a:pt x="751" y="947"/>
                  </a:lnTo>
                  <a:lnTo>
                    <a:pt x="755" y="954"/>
                  </a:lnTo>
                  <a:lnTo>
                    <a:pt x="263" y="954"/>
                  </a:lnTo>
                  <a:lnTo>
                    <a:pt x="263" y="954"/>
                  </a:lnTo>
                  <a:lnTo>
                    <a:pt x="268" y="947"/>
                  </a:lnTo>
                  <a:lnTo>
                    <a:pt x="273" y="941"/>
                  </a:lnTo>
                  <a:lnTo>
                    <a:pt x="279" y="935"/>
                  </a:lnTo>
                  <a:lnTo>
                    <a:pt x="286" y="931"/>
                  </a:lnTo>
                  <a:lnTo>
                    <a:pt x="294" y="927"/>
                  </a:lnTo>
                  <a:lnTo>
                    <a:pt x="301" y="925"/>
                  </a:lnTo>
                  <a:lnTo>
                    <a:pt x="310" y="923"/>
                  </a:lnTo>
                  <a:lnTo>
                    <a:pt x="318" y="922"/>
                  </a:lnTo>
                  <a:lnTo>
                    <a:pt x="318" y="922"/>
                  </a:lnTo>
                  <a:lnTo>
                    <a:pt x="333" y="922"/>
                  </a:lnTo>
                  <a:lnTo>
                    <a:pt x="350" y="919"/>
                  </a:lnTo>
                  <a:lnTo>
                    <a:pt x="365" y="915"/>
                  </a:lnTo>
                  <a:lnTo>
                    <a:pt x="380" y="910"/>
                  </a:lnTo>
                  <a:lnTo>
                    <a:pt x="394" y="903"/>
                  </a:lnTo>
                  <a:lnTo>
                    <a:pt x="406" y="896"/>
                  </a:lnTo>
                  <a:lnTo>
                    <a:pt x="419" y="886"/>
                  </a:lnTo>
                  <a:lnTo>
                    <a:pt x="431" y="875"/>
                  </a:lnTo>
                  <a:lnTo>
                    <a:pt x="431" y="875"/>
                  </a:lnTo>
                  <a:lnTo>
                    <a:pt x="440" y="865"/>
                  </a:lnTo>
                  <a:lnTo>
                    <a:pt x="448" y="854"/>
                  </a:lnTo>
                  <a:lnTo>
                    <a:pt x="456" y="842"/>
                  </a:lnTo>
                  <a:lnTo>
                    <a:pt x="462" y="830"/>
                  </a:lnTo>
                  <a:lnTo>
                    <a:pt x="468" y="817"/>
                  </a:lnTo>
                  <a:lnTo>
                    <a:pt x="471" y="805"/>
                  </a:lnTo>
                  <a:lnTo>
                    <a:pt x="474" y="792"/>
                  </a:lnTo>
                  <a:lnTo>
                    <a:pt x="476" y="778"/>
                  </a:lnTo>
                  <a:lnTo>
                    <a:pt x="476" y="778"/>
                  </a:lnTo>
                  <a:lnTo>
                    <a:pt x="490" y="788"/>
                  </a:lnTo>
                  <a:lnTo>
                    <a:pt x="490" y="788"/>
                  </a:lnTo>
                  <a:lnTo>
                    <a:pt x="494" y="792"/>
                  </a:lnTo>
                  <a:lnTo>
                    <a:pt x="500" y="793"/>
                  </a:lnTo>
                  <a:lnTo>
                    <a:pt x="504" y="795"/>
                  </a:lnTo>
                  <a:lnTo>
                    <a:pt x="509" y="795"/>
                  </a:lnTo>
                  <a:lnTo>
                    <a:pt x="509" y="795"/>
                  </a:lnTo>
                  <a:lnTo>
                    <a:pt x="514" y="795"/>
                  </a:lnTo>
                  <a:lnTo>
                    <a:pt x="519" y="793"/>
                  </a:lnTo>
                  <a:lnTo>
                    <a:pt x="523" y="792"/>
                  </a:lnTo>
                  <a:lnTo>
                    <a:pt x="528" y="788"/>
                  </a:lnTo>
                  <a:lnTo>
                    <a:pt x="528" y="788"/>
                  </a:lnTo>
                  <a:lnTo>
                    <a:pt x="543" y="778"/>
                  </a:lnTo>
                  <a:lnTo>
                    <a:pt x="543" y="778"/>
                  </a:lnTo>
                  <a:lnTo>
                    <a:pt x="544" y="792"/>
                  </a:lnTo>
                  <a:lnTo>
                    <a:pt x="547" y="805"/>
                  </a:lnTo>
                  <a:lnTo>
                    <a:pt x="551" y="817"/>
                  </a:lnTo>
                  <a:lnTo>
                    <a:pt x="557" y="830"/>
                  </a:lnTo>
                  <a:lnTo>
                    <a:pt x="562" y="842"/>
                  </a:lnTo>
                  <a:lnTo>
                    <a:pt x="570" y="854"/>
                  </a:lnTo>
                  <a:lnTo>
                    <a:pt x="578" y="865"/>
                  </a:lnTo>
                  <a:lnTo>
                    <a:pt x="588" y="875"/>
                  </a:lnTo>
                  <a:lnTo>
                    <a:pt x="588" y="875"/>
                  </a:lnTo>
                  <a:lnTo>
                    <a:pt x="600" y="886"/>
                  </a:lnTo>
                  <a:lnTo>
                    <a:pt x="611" y="896"/>
                  </a:lnTo>
                  <a:lnTo>
                    <a:pt x="625" y="903"/>
                  </a:lnTo>
                  <a:lnTo>
                    <a:pt x="639" y="910"/>
                  </a:lnTo>
                  <a:lnTo>
                    <a:pt x="653" y="915"/>
                  </a:lnTo>
                  <a:lnTo>
                    <a:pt x="668" y="919"/>
                  </a:lnTo>
                  <a:lnTo>
                    <a:pt x="684" y="922"/>
                  </a:lnTo>
                  <a:lnTo>
                    <a:pt x="699" y="922"/>
                  </a:lnTo>
                  <a:lnTo>
                    <a:pt x="699" y="922"/>
                  </a:lnTo>
                  <a:close/>
                  <a:moveTo>
                    <a:pt x="509" y="722"/>
                  </a:moveTo>
                  <a:lnTo>
                    <a:pt x="509" y="722"/>
                  </a:lnTo>
                  <a:lnTo>
                    <a:pt x="494" y="709"/>
                  </a:lnTo>
                  <a:lnTo>
                    <a:pt x="476" y="692"/>
                  </a:lnTo>
                  <a:lnTo>
                    <a:pt x="456" y="672"/>
                  </a:lnTo>
                  <a:lnTo>
                    <a:pt x="432" y="647"/>
                  </a:lnTo>
                  <a:lnTo>
                    <a:pt x="408" y="618"/>
                  </a:lnTo>
                  <a:lnTo>
                    <a:pt x="382" y="586"/>
                  </a:lnTo>
                  <a:lnTo>
                    <a:pt x="355" y="550"/>
                  </a:lnTo>
                  <a:lnTo>
                    <a:pt x="329" y="511"/>
                  </a:lnTo>
                  <a:lnTo>
                    <a:pt x="316" y="489"/>
                  </a:lnTo>
                  <a:lnTo>
                    <a:pt x="303" y="467"/>
                  </a:lnTo>
                  <a:lnTo>
                    <a:pt x="292" y="444"/>
                  </a:lnTo>
                  <a:lnTo>
                    <a:pt x="280" y="420"/>
                  </a:lnTo>
                  <a:lnTo>
                    <a:pt x="268" y="395"/>
                  </a:lnTo>
                  <a:lnTo>
                    <a:pt x="257" y="369"/>
                  </a:lnTo>
                  <a:lnTo>
                    <a:pt x="247" y="342"/>
                  </a:lnTo>
                  <a:lnTo>
                    <a:pt x="237" y="315"/>
                  </a:lnTo>
                  <a:lnTo>
                    <a:pt x="228" y="286"/>
                  </a:lnTo>
                  <a:lnTo>
                    <a:pt x="220" y="257"/>
                  </a:lnTo>
                  <a:lnTo>
                    <a:pt x="212" y="227"/>
                  </a:lnTo>
                  <a:lnTo>
                    <a:pt x="206" y="196"/>
                  </a:lnTo>
                  <a:lnTo>
                    <a:pt x="200" y="164"/>
                  </a:lnTo>
                  <a:lnTo>
                    <a:pt x="196" y="132"/>
                  </a:lnTo>
                  <a:lnTo>
                    <a:pt x="193" y="98"/>
                  </a:lnTo>
                  <a:lnTo>
                    <a:pt x="192" y="63"/>
                  </a:lnTo>
                  <a:lnTo>
                    <a:pt x="827" y="63"/>
                  </a:lnTo>
                  <a:lnTo>
                    <a:pt x="827" y="63"/>
                  </a:lnTo>
                  <a:lnTo>
                    <a:pt x="825" y="98"/>
                  </a:lnTo>
                  <a:lnTo>
                    <a:pt x="822" y="132"/>
                  </a:lnTo>
                  <a:lnTo>
                    <a:pt x="817" y="164"/>
                  </a:lnTo>
                  <a:lnTo>
                    <a:pt x="812" y="196"/>
                  </a:lnTo>
                  <a:lnTo>
                    <a:pt x="806" y="227"/>
                  </a:lnTo>
                  <a:lnTo>
                    <a:pt x="798" y="257"/>
                  </a:lnTo>
                  <a:lnTo>
                    <a:pt x="791" y="286"/>
                  </a:lnTo>
                  <a:lnTo>
                    <a:pt x="781" y="315"/>
                  </a:lnTo>
                  <a:lnTo>
                    <a:pt x="771" y="342"/>
                  </a:lnTo>
                  <a:lnTo>
                    <a:pt x="762" y="369"/>
                  </a:lnTo>
                  <a:lnTo>
                    <a:pt x="750" y="395"/>
                  </a:lnTo>
                  <a:lnTo>
                    <a:pt x="739" y="420"/>
                  </a:lnTo>
                  <a:lnTo>
                    <a:pt x="726" y="444"/>
                  </a:lnTo>
                  <a:lnTo>
                    <a:pt x="714" y="467"/>
                  </a:lnTo>
                  <a:lnTo>
                    <a:pt x="702" y="489"/>
                  </a:lnTo>
                  <a:lnTo>
                    <a:pt x="689" y="511"/>
                  </a:lnTo>
                  <a:lnTo>
                    <a:pt x="663" y="550"/>
                  </a:lnTo>
                  <a:lnTo>
                    <a:pt x="636" y="586"/>
                  </a:lnTo>
                  <a:lnTo>
                    <a:pt x="610" y="618"/>
                  </a:lnTo>
                  <a:lnTo>
                    <a:pt x="586" y="647"/>
                  </a:lnTo>
                  <a:lnTo>
                    <a:pt x="563" y="672"/>
                  </a:lnTo>
                  <a:lnTo>
                    <a:pt x="542" y="692"/>
                  </a:lnTo>
                  <a:lnTo>
                    <a:pt x="523" y="709"/>
                  </a:lnTo>
                  <a:lnTo>
                    <a:pt x="509" y="722"/>
                  </a:lnTo>
                  <a:lnTo>
                    <a:pt x="509" y="722"/>
                  </a:lnTo>
                  <a:close/>
                  <a:moveTo>
                    <a:pt x="943" y="400"/>
                  </a:moveTo>
                  <a:lnTo>
                    <a:pt x="943" y="400"/>
                  </a:lnTo>
                  <a:lnTo>
                    <a:pt x="936" y="413"/>
                  </a:lnTo>
                  <a:lnTo>
                    <a:pt x="929" y="426"/>
                  </a:lnTo>
                  <a:lnTo>
                    <a:pt x="920" y="438"/>
                  </a:lnTo>
                  <a:lnTo>
                    <a:pt x="911" y="448"/>
                  </a:lnTo>
                  <a:lnTo>
                    <a:pt x="900" y="458"/>
                  </a:lnTo>
                  <a:lnTo>
                    <a:pt x="889" y="467"/>
                  </a:lnTo>
                  <a:lnTo>
                    <a:pt x="876" y="474"/>
                  </a:lnTo>
                  <a:lnTo>
                    <a:pt x="864" y="481"/>
                  </a:lnTo>
                  <a:lnTo>
                    <a:pt x="864" y="481"/>
                  </a:lnTo>
                  <a:lnTo>
                    <a:pt x="853" y="485"/>
                  </a:lnTo>
                  <a:lnTo>
                    <a:pt x="842" y="487"/>
                  </a:lnTo>
                  <a:lnTo>
                    <a:pt x="831" y="490"/>
                  </a:lnTo>
                  <a:lnTo>
                    <a:pt x="821" y="491"/>
                  </a:lnTo>
                  <a:lnTo>
                    <a:pt x="809" y="491"/>
                  </a:lnTo>
                  <a:lnTo>
                    <a:pt x="798" y="491"/>
                  </a:lnTo>
                  <a:lnTo>
                    <a:pt x="787" y="490"/>
                  </a:lnTo>
                  <a:lnTo>
                    <a:pt x="777" y="489"/>
                  </a:lnTo>
                  <a:lnTo>
                    <a:pt x="777" y="489"/>
                  </a:lnTo>
                  <a:lnTo>
                    <a:pt x="792" y="459"/>
                  </a:lnTo>
                  <a:lnTo>
                    <a:pt x="807" y="428"/>
                  </a:lnTo>
                  <a:lnTo>
                    <a:pt x="821" y="396"/>
                  </a:lnTo>
                  <a:lnTo>
                    <a:pt x="833" y="361"/>
                  </a:lnTo>
                  <a:lnTo>
                    <a:pt x="845" y="326"/>
                  </a:lnTo>
                  <a:lnTo>
                    <a:pt x="856" y="290"/>
                  </a:lnTo>
                  <a:lnTo>
                    <a:pt x="866" y="252"/>
                  </a:lnTo>
                  <a:lnTo>
                    <a:pt x="874" y="212"/>
                  </a:lnTo>
                  <a:lnTo>
                    <a:pt x="874" y="212"/>
                  </a:lnTo>
                  <a:lnTo>
                    <a:pt x="886" y="220"/>
                  </a:lnTo>
                  <a:lnTo>
                    <a:pt x="898" y="227"/>
                  </a:lnTo>
                  <a:lnTo>
                    <a:pt x="908" y="237"/>
                  </a:lnTo>
                  <a:lnTo>
                    <a:pt x="917" y="247"/>
                  </a:lnTo>
                  <a:lnTo>
                    <a:pt x="926" y="257"/>
                  </a:lnTo>
                  <a:lnTo>
                    <a:pt x="933" y="268"/>
                  </a:lnTo>
                  <a:lnTo>
                    <a:pt x="940" y="280"/>
                  </a:lnTo>
                  <a:lnTo>
                    <a:pt x="945" y="293"/>
                  </a:lnTo>
                  <a:lnTo>
                    <a:pt x="949" y="306"/>
                  </a:lnTo>
                  <a:lnTo>
                    <a:pt x="952" y="319"/>
                  </a:lnTo>
                  <a:lnTo>
                    <a:pt x="954" y="332"/>
                  </a:lnTo>
                  <a:lnTo>
                    <a:pt x="955" y="345"/>
                  </a:lnTo>
                  <a:lnTo>
                    <a:pt x="954" y="359"/>
                  </a:lnTo>
                  <a:lnTo>
                    <a:pt x="952" y="373"/>
                  </a:lnTo>
                  <a:lnTo>
                    <a:pt x="948" y="386"/>
                  </a:lnTo>
                  <a:lnTo>
                    <a:pt x="943" y="400"/>
                  </a:lnTo>
                  <a:lnTo>
                    <a:pt x="943" y="400"/>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lumMod val="65000"/>
                    <a:lumOff val="35000"/>
                  </a:prstClr>
                </a:solidFill>
                <a:effectLst/>
                <a:uLnTx/>
                <a:uFillTx/>
                <a:latin typeface="Calibri" panose="020F0502020204030204"/>
              </a:endParaRPr>
            </a:p>
          </p:txBody>
        </p:sp>
      </p:grpSp>
      <p:grpSp>
        <p:nvGrpSpPr>
          <p:cNvPr id="28" name="组合 27"/>
          <p:cNvGrpSpPr/>
          <p:nvPr/>
        </p:nvGrpSpPr>
        <p:grpSpPr>
          <a:xfrm>
            <a:off x="7081720" y="4455726"/>
            <a:ext cx="900766" cy="900766"/>
            <a:chOff x="7081720" y="4335408"/>
            <a:chExt cx="900766" cy="900766"/>
          </a:xfrm>
        </p:grpSpPr>
        <p:grpSp>
          <p:nvGrpSpPr>
            <p:cNvPr id="29" name="组合 28"/>
            <p:cNvGrpSpPr/>
            <p:nvPr/>
          </p:nvGrpSpPr>
          <p:grpSpPr>
            <a:xfrm flipH="1">
              <a:off x="7081720" y="4335408"/>
              <a:ext cx="900766" cy="900766"/>
              <a:chOff x="4489450" y="2618448"/>
              <a:chExt cx="2209800" cy="2209800"/>
            </a:xfrm>
          </p:grpSpPr>
          <p:sp>
            <p:nvSpPr>
              <p:cNvPr id="31" name="椭圆 30"/>
              <p:cNvSpPr/>
              <p:nvPr/>
            </p:nvSpPr>
            <p:spPr>
              <a:xfrm>
                <a:off x="4489450" y="2618448"/>
                <a:ext cx="2209800" cy="2209800"/>
              </a:xfrm>
              <a:prstGeom prst="ellipse">
                <a:avLst/>
              </a:prstGeom>
              <a:solidFill>
                <a:sysClr val="window" lastClr="FFFFFF">
                  <a:lumMod val="95000"/>
                </a:sysClr>
              </a:solidFill>
              <a:ln w="15875" cap="rnd" cmpd="sng" algn="ctr">
                <a:no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lumMod val="65000"/>
                      <a:lumOff val="35000"/>
                    </a:prstClr>
                  </a:solidFill>
                  <a:effectLst/>
                  <a:uLnTx/>
                  <a:uFillTx/>
                  <a:latin typeface="Calibri" panose="020F0502020204030204"/>
                  <a:ea typeface="微软雅黑" panose="020B0503020204020204" pitchFamily="34" charset="-122"/>
                </a:endParaRPr>
              </a:p>
            </p:txBody>
          </p:sp>
          <p:sp>
            <p:nvSpPr>
              <p:cNvPr id="32" name="椭圆 31"/>
              <p:cNvSpPr/>
              <p:nvPr/>
            </p:nvSpPr>
            <p:spPr>
              <a:xfrm>
                <a:off x="4740142" y="2869140"/>
                <a:ext cx="1708416" cy="1708416"/>
              </a:xfrm>
              <a:prstGeom prst="ellipse">
                <a:avLst/>
              </a:prstGeom>
              <a:solidFill>
                <a:srgbClr val="C85500"/>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lumMod val="65000"/>
                      <a:lumOff val="35000"/>
                    </a:prstClr>
                  </a:solidFill>
                  <a:effectLst/>
                  <a:uLnTx/>
                  <a:uFillTx/>
                  <a:latin typeface="Calibri" panose="020F0502020204030204"/>
                  <a:ea typeface="微软雅黑" panose="020B0503020204020204" pitchFamily="34" charset="-122"/>
                </a:endParaRPr>
              </a:p>
            </p:txBody>
          </p:sp>
        </p:grpSp>
        <p:sp>
          <p:nvSpPr>
            <p:cNvPr id="30" name="Freeform 98"/>
            <p:cNvSpPr>
              <a:spLocks noEditPoints="1"/>
            </p:cNvSpPr>
            <p:nvPr/>
          </p:nvSpPr>
          <p:spPr bwMode="auto">
            <a:xfrm>
              <a:off x="7370972" y="4623866"/>
              <a:ext cx="322263" cy="323850"/>
            </a:xfrm>
            <a:custGeom>
              <a:avLst/>
              <a:gdLst>
                <a:gd name="T0" fmla="*/ 580 w 1017"/>
                <a:gd name="T1" fmla="*/ 688 h 1018"/>
                <a:gd name="T2" fmla="*/ 668 w 1017"/>
                <a:gd name="T3" fmla="*/ 640 h 1018"/>
                <a:gd name="T4" fmla="*/ 738 w 1017"/>
                <a:gd name="T5" fmla="*/ 559 h 1018"/>
                <a:gd name="T6" fmla="*/ 782 w 1017"/>
                <a:gd name="T7" fmla="*/ 453 h 1018"/>
                <a:gd name="T8" fmla="*/ 795 w 1017"/>
                <a:gd name="T9" fmla="*/ 349 h 1018"/>
                <a:gd name="T10" fmla="*/ 778 w 1017"/>
                <a:gd name="T11" fmla="*/ 229 h 1018"/>
                <a:gd name="T12" fmla="*/ 730 w 1017"/>
                <a:gd name="T13" fmla="*/ 127 h 1018"/>
                <a:gd name="T14" fmla="*/ 657 w 1017"/>
                <a:gd name="T15" fmla="*/ 51 h 1018"/>
                <a:gd name="T16" fmla="*/ 567 w 1017"/>
                <a:gd name="T17" fmla="*/ 7 h 1018"/>
                <a:gd name="T18" fmla="*/ 480 w 1017"/>
                <a:gd name="T19" fmla="*/ 2 h 1018"/>
                <a:gd name="T20" fmla="*/ 384 w 1017"/>
                <a:gd name="T21" fmla="*/ 34 h 1018"/>
                <a:gd name="T22" fmla="*/ 304 w 1017"/>
                <a:gd name="T23" fmla="*/ 105 h 1018"/>
                <a:gd name="T24" fmla="*/ 255 w 1017"/>
                <a:gd name="T25" fmla="*/ 187 h 1018"/>
                <a:gd name="T26" fmla="*/ 225 w 1017"/>
                <a:gd name="T27" fmla="*/ 299 h 1018"/>
                <a:gd name="T28" fmla="*/ 225 w 1017"/>
                <a:gd name="T29" fmla="*/ 403 h 1018"/>
                <a:gd name="T30" fmla="*/ 256 w 1017"/>
                <a:gd name="T31" fmla="*/ 517 h 1018"/>
                <a:gd name="T32" fmla="*/ 317 w 1017"/>
                <a:gd name="T33" fmla="*/ 609 h 1018"/>
                <a:gd name="T34" fmla="*/ 397 w 1017"/>
                <a:gd name="T35" fmla="*/ 672 h 1018"/>
                <a:gd name="T36" fmla="*/ 494 w 1017"/>
                <a:gd name="T37" fmla="*/ 699 h 1018"/>
                <a:gd name="T38" fmla="*/ 543 w 1017"/>
                <a:gd name="T39" fmla="*/ 67 h 1018"/>
                <a:gd name="T40" fmla="*/ 633 w 1017"/>
                <a:gd name="T41" fmla="*/ 112 h 1018"/>
                <a:gd name="T42" fmla="*/ 721 w 1017"/>
                <a:gd name="T43" fmla="*/ 265 h 1018"/>
                <a:gd name="T44" fmla="*/ 721 w 1017"/>
                <a:gd name="T45" fmla="*/ 435 h 1018"/>
                <a:gd name="T46" fmla="*/ 633 w 1017"/>
                <a:gd name="T47" fmla="*/ 588 h 1018"/>
                <a:gd name="T48" fmla="*/ 543 w 1017"/>
                <a:gd name="T49" fmla="*/ 633 h 1018"/>
                <a:gd name="T50" fmla="*/ 474 w 1017"/>
                <a:gd name="T51" fmla="*/ 633 h 1018"/>
                <a:gd name="T52" fmla="*/ 384 w 1017"/>
                <a:gd name="T53" fmla="*/ 588 h 1018"/>
                <a:gd name="T54" fmla="*/ 296 w 1017"/>
                <a:gd name="T55" fmla="*/ 435 h 1018"/>
                <a:gd name="T56" fmla="*/ 296 w 1017"/>
                <a:gd name="T57" fmla="*/ 265 h 1018"/>
                <a:gd name="T58" fmla="*/ 384 w 1017"/>
                <a:gd name="T59" fmla="*/ 112 h 1018"/>
                <a:gd name="T60" fmla="*/ 474 w 1017"/>
                <a:gd name="T61" fmla="*/ 67 h 1018"/>
                <a:gd name="T62" fmla="*/ 725 w 1017"/>
                <a:gd name="T63" fmla="*/ 637 h 1018"/>
                <a:gd name="T64" fmla="*/ 700 w 1017"/>
                <a:gd name="T65" fmla="*/ 668 h 1018"/>
                <a:gd name="T66" fmla="*/ 719 w 1017"/>
                <a:gd name="T67" fmla="*/ 697 h 1018"/>
                <a:gd name="T68" fmla="*/ 818 w 1017"/>
                <a:gd name="T69" fmla="*/ 717 h 1018"/>
                <a:gd name="T70" fmla="*/ 927 w 1017"/>
                <a:gd name="T71" fmla="*/ 816 h 1018"/>
                <a:gd name="T72" fmla="*/ 953 w 1017"/>
                <a:gd name="T73" fmla="*/ 929 h 1018"/>
                <a:gd name="T74" fmla="*/ 922 w 1017"/>
                <a:gd name="T75" fmla="*/ 954 h 1018"/>
                <a:gd name="T76" fmla="*/ 69 w 1017"/>
                <a:gd name="T77" fmla="*/ 941 h 1018"/>
                <a:gd name="T78" fmla="*/ 73 w 1017"/>
                <a:gd name="T79" fmla="*/ 856 h 1018"/>
                <a:gd name="T80" fmla="*/ 162 w 1017"/>
                <a:gd name="T81" fmla="*/ 738 h 1018"/>
                <a:gd name="T82" fmla="*/ 285 w 1017"/>
                <a:gd name="T83" fmla="*/ 700 h 1018"/>
                <a:gd name="T84" fmla="*/ 318 w 1017"/>
                <a:gd name="T85" fmla="*/ 674 h 1018"/>
                <a:gd name="T86" fmla="*/ 304 w 1017"/>
                <a:gd name="T87" fmla="*/ 641 h 1018"/>
                <a:gd name="T88" fmla="*/ 243 w 1017"/>
                <a:gd name="T89" fmla="*/ 639 h 1018"/>
                <a:gd name="T90" fmla="*/ 149 w 1017"/>
                <a:gd name="T91" fmla="*/ 670 h 1018"/>
                <a:gd name="T92" fmla="*/ 74 w 1017"/>
                <a:gd name="T93" fmla="*/ 730 h 1018"/>
                <a:gd name="T94" fmla="*/ 23 w 1017"/>
                <a:gd name="T95" fmla="*/ 811 h 1018"/>
                <a:gd name="T96" fmla="*/ 0 w 1017"/>
                <a:gd name="T97" fmla="*/ 907 h 1018"/>
                <a:gd name="T98" fmla="*/ 11 w 1017"/>
                <a:gd name="T99" fmla="*/ 967 h 1018"/>
                <a:gd name="T100" fmla="*/ 58 w 1017"/>
                <a:gd name="T101" fmla="*/ 1010 h 1018"/>
                <a:gd name="T102" fmla="*/ 931 w 1017"/>
                <a:gd name="T103" fmla="*/ 1017 h 1018"/>
                <a:gd name="T104" fmla="*/ 989 w 1017"/>
                <a:gd name="T105" fmla="*/ 990 h 1018"/>
                <a:gd name="T106" fmla="*/ 1017 w 1017"/>
                <a:gd name="T107" fmla="*/ 932 h 1018"/>
                <a:gd name="T108" fmla="*/ 1009 w 1017"/>
                <a:gd name="T109" fmla="*/ 850 h 1018"/>
                <a:gd name="T110" fmla="*/ 969 w 1017"/>
                <a:gd name="T111" fmla="*/ 762 h 1018"/>
                <a:gd name="T112" fmla="*/ 902 w 1017"/>
                <a:gd name="T113" fmla="*/ 693 h 1018"/>
                <a:gd name="T114" fmla="*/ 817 w 1017"/>
                <a:gd name="T115" fmla="*/ 649 h 1018"/>
                <a:gd name="T116" fmla="*/ 731 w 1017"/>
                <a:gd name="T117" fmla="*/ 636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7" h="1018">
                  <a:moveTo>
                    <a:pt x="509" y="700"/>
                  </a:moveTo>
                  <a:lnTo>
                    <a:pt x="509" y="700"/>
                  </a:lnTo>
                  <a:lnTo>
                    <a:pt x="524" y="699"/>
                  </a:lnTo>
                  <a:lnTo>
                    <a:pt x="538" y="698"/>
                  </a:lnTo>
                  <a:lnTo>
                    <a:pt x="553" y="696"/>
                  </a:lnTo>
                  <a:lnTo>
                    <a:pt x="567" y="693"/>
                  </a:lnTo>
                  <a:lnTo>
                    <a:pt x="580" y="688"/>
                  </a:lnTo>
                  <a:lnTo>
                    <a:pt x="593" y="684"/>
                  </a:lnTo>
                  <a:lnTo>
                    <a:pt x="607" y="679"/>
                  </a:lnTo>
                  <a:lnTo>
                    <a:pt x="620" y="672"/>
                  </a:lnTo>
                  <a:lnTo>
                    <a:pt x="633" y="665"/>
                  </a:lnTo>
                  <a:lnTo>
                    <a:pt x="645" y="657"/>
                  </a:lnTo>
                  <a:lnTo>
                    <a:pt x="657" y="649"/>
                  </a:lnTo>
                  <a:lnTo>
                    <a:pt x="668" y="640"/>
                  </a:lnTo>
                  <a:lnTo>
                    <a:pt x="680" y="630"/>
                  </a:lnTo>
                  <a:lnTo>
                    <a:pt x="691" y="620"/>
                  </a:lnTo>
                  <a:lnTo>
                    <a:pt x="701" y="609"/>
                  </a:lnTo>
                  <a:lnTo>
                    <a:pt x="711" y="597"/>
                  </a:lnTo>
                  <a:lnTo>
                    <a:pt x="720" y="585"/>
                  </a:lnTo>
                  <a:lnTo>
                    <a:pt x="730" y="573"/>
                  </a:lnTo>
                  <a:lnTo>
                    <a:pt x="738" y="559"/>
                  </a:lnTo>
                  <a:lnTo>
                    <a:pt x="746" y="546"/>
                  </a:lnTo>
                  <a:lnTo>
                    <a:pt x="753" y="531"/>
                  </a:lnTo>
                  <a:lnTo>
                    <a:pt x="761" y="517"/>
                  </a:lnTo>
                  <a:lnTo>
                    <a:pt x="766" y="502"/>
                  </a:lnTo>
                  <a:lnTo>
                    <a:pt x="773" y="486"/>
                  </a:lnTo>
                  <a:lnTo>
                    <a:pt x="778" y="470"/>
                  </a:lnTo>
                  <a:lnTo>
                    <a:pt x="782" y="453"/>
                  </a:lnTo>
                  <a:lnTo>
                    <a:pt x="785" y="437"/>
                  </a:lnTo>
                  <a:lnTo>
                    <a:pt x="789" y="420"/>
                  </a:lnTo>
                  <a:lnTo>
                    <a:pt x="792" y="403"/>
                  </a:lnTo>
                  <a:lnTo>
                    <a:pt x="793" y="386"/>
                  </a:lnTo>
                  <a:lnTo>
                    <a:pt x="794" y="368"/>
                  </a:lnTo>
                  <a:lnTo>
                    <a:pt x="795" y="349"/>
                  </a:lnTo>
                  <a:lnTo>
                    <a:pt x="795" y="349"/>
                  </a:lnTo>
                  <a:lnTo>
                    <a:pt x="794" y="332"/>
                  </a:lnTo>
                  <a:lnTo>
                    <a:pt x="793" y="314"/>
                  </a:lnTo>
                  <a:lnTo>
                    <a:pt x="792" y="297"/>
                  </a:lnTo>
                  <a:lnTo>
                    <a:pt x="789" y="280"/>
                  </a:lnTo>
                  <a:lnTo>
                    <a:pt x="785" y="262"/>
                  </a:lnTo>
                  <a:lnTo>
                    <a:pt x="782" y="246"/>
                  </a:lnTo>
                  <a:lnTo>
                    <a:pt x="778" y="229"/>
                  </a:lnTo>
                  <a:lnTo>
                    <a:pt x="773" y="214"/>
                  </a:lnTo>
                  <a:lnTo>
                    <a:pt x="766" y="198"/>
                  </a:lnTo>
                  <a:lnTo>
                    <a:pt x="761" y="183"/>
                  </a:lnTo>
                  <a:lnTo>
                    <a:pt x="753" y="168"/>
                  </a:lnTo>
                  <a:lnTo>
                    <a:pt x="746" y="154"/>
                  </a:lnTo>
                  <a:lnTo>
                    <a:pt x="738" y="140"/>
                  </a:lnTo>
                  <a:lnTo>
                    <a:pt x="730" y="127"/>
                  </a:lnTo>
                  <a:lnTo>
                    <a:pt x="720" y="114"/>
                  </a:lnTo>
                  <a:lnTo>
                    <a:pt x="711" y="103"/>
                  </a:lnTo>
                  <a:lnTo>
                    <a:pt x="701" y="91"/>
                  </a:lnTo>
                  <a:lnTo>
                    <a:pt x="691" y="80"/>
                  </a:lnTo>
                  <a:lnTo>
                    <a:pt x="679" y="69"/>
                  </a:lnTo>
                  <a:lnTo>
                    <a:pt x="668" y="60"/>
                  </a:lnTo>
                  <a:lnTo>
                    <a:pt x="657" y="51"/>
                  </a:lnTo>
                  <a:lnTo>
                    <a:pt x="645" y="43"/>
                  </a:lnTo>
                  <a:lnTo>
                    <a:pt x="633" y="35"/>
                  </a:lnTo>
                  <a:lnTo>
                    <a:pt x="620" y="27"/>
                  </a:lnTo>
                  <a:lnTo>
                    <a:pt x="607" y="21"/>
                  </a:lnTo>
                  <a:lnTo>
                    <a:pt x="593" y="16"/>
                  </a:lnTo>
                  <a:lnTo>
                    <a:pt x="580" y="11"/>
                  </a:lnTo>
                  <a:lnTo>
                    <a:pt x="567" y="7"/>
                  </a:lnTo>
                  <a:lnTo>
                    <a:pt x="553" y="4"/>
                  </a:lnTo>
                  <a:lnTo>
                    <a:pt x="538" y="2"/>
                  </a:lnTo>
                  <a:lnTo>
                    <a:pt x="524" y="1"/>
                  </a:lnTo>
                  <a:lnTo>
                    <a:pt x="509" y="0"/>
                  </a:lnTo>
                  <a:lnTo>
                    <a:pt x="509" y="0"/>
                  </a:lnTo>
                  <a:lnTo>
                    <a:pt x="494" y="1"/>
                  </a:lnTo>
                  <a:lnTo>
                    <a:pt x="480" y="2"/>
                  </a:lnTo>
                  <a:lnTo>
                    <a:pt x="466" y="4"/>
                  </a:lnTo>
                  <a:lnTo>
                    <a:pt x="452" y="7"/>
                  </a:lnTo>
                  <a:lnTo>
                    <a:pt x="438" y="10"/>
                  </a:lnTo>
                  <a:lnTo>
                    <a:pt x="424" y="16"/>
                  </a:lnTo>
                  <a:lnTo>
                    <a:pt x="411" y="21"/>
                  </a:lnTo>
                  <a:lnTo>
                    <a:pt x="397" y="27"/>
                  </a:lnTo>
                  <a:lnTo>
                    <a:pt x="384" y="34"/>
                  </a:lnTo>
                  <a:lnTo>
                    <a:pt x="372" y="43"/>
                  </a:lnTo>
                  <a:lnTo>
                    <a:pt x="359" y="51"/>
                  </a:lnTo>
                  <a:lnTo>
                    <a:pt x="348" y="60"/>
                  </a:lnTo>
                  <a:lnTo>
                    <a:pt x="336" y="70"/>
                  </a:lnTo>
                  <a:lnTo>
                    <a:pt x="325" y="81"/>
                  </a:lnTo>
                  <a:lnTo>
                    <a:pt x="314" y="93"/>
                  </a:lnTo>
                  <a:lnTo>
                    <a:pt x="304" y="105"/>
                  </a:lnTo>
                  <a:lnTo>
                    <a:pt x="304" y="105"/>
                  </a:lnTo>
                  <a:lnTo>
                    <a:pt x="294" y="118"/>
                  </a:lnTo>
                  <a:lnTo>
                    <a:pt x="285" y="130"/>
                  </a:lnTo>
                  <a:lnTo>
                    <a:pt x="277" y="144"/>
                  </a:lnTo>
                  <a:lnTo>
                    <a:pt x="269" y="158"/>
                  </a:lnTo>
                  <a:lnTo>
                    <a:pt x="262" y="172"/>
                  </a:lnTo>
                  <a:lnTo>
                    <a:pt x="255" y="187"/>
                  </a:lnTo>
                  <a:lnTo>
                    <a:pt x="249" y="202"/>
                  </a:lnTo>
                  <a:lnTo>
                    <a:pt x="244" y="217"/>
                  </a:lnTo>
                  <a:lnTo>
                    <a:pt x="238" y="233"/>
                  </a:lnTo>
                  <a:lnTo>
                    <a:pt x="234" y="250"/>
                  </a:lnTo>
                  <a:lnTo>
                    <a:pt x="231" y="266"/>
                  </a:lnTo>
                  <a:lnTo>
                    <a:pt x="227" y="282"/>
                  </a:lnTo>
                  <a:lnTo>
                    <a:pt x="225" y="299"/>
                  </a:lnTo>
                  <a:lnTo>
                    <a:pt x="223" y="315"/>
                  </a:lnTo>
                  <a:lnTo>
                    <a:pt x="223" y="332"/>
                  </a:lnTo>
                  <a:lnTo>
                    <a:pt x="222" y="349"/>
                  </a:lnTo>
                  <a:lnTo>
                    <a:pt x="222" y="349"/>
                  </a:lnTo>
                  <a:lnTo>
                    <a:pt x="223" y="368"/>
                  </a:lnTo>
                  <a:lnTo>
                    <a:pt x="224" y="386"/>
                  </a:lnTo>
                  <a:lnTo>
                    <a:pt x="225" y="403"/>
                  </a:lnTo>
                  <a:lnTo>
                    <a:pt x="229" y="420"/>
                  </a:lnTo>
                  <a:lnTo>
                    <a:pt x="232" y="437"/>
                  </a:lnTo>
                  <a:lnTo>
                    <a:pt x="235" y="453"/>
                  </a:lnTo>
                  <a:lnTo>
                    <a:pt x="239" y="470"/>
                  </a:lnTo>
                  <a:lnTo>
                    <a:pt x="245" y="486"/>
                  </a:lnTo>
                  <a:lnTo>
                    <a:pt x="251" y="502"/>
                  </a:lnTo>
                  <a:lnTo>
                    <a:pt x="256" y="517"/>
                  </a:lnTo>
                  <a:lnTo>
                    <a:pt x="264" y="531"/>
                  </a:lnTo>
                  <a:lnTo>
                    <a:pt x="271" y="546"/>
                  </a:lnTo>
                  <a:lnTo>
                    <a:pt x="279" y="559"/>
                  </a:lnTo>
                  <a:lnTo>
                    <a:pt x="288" y="573"/>
                  </a:lnTo>
                  <a:lnTo>
                    <a:pt x="297" y="585"/>
                  </a:lnTo>
                  <a:lnTo>
                    <a:pt x="306" y="597"/>
                  </a:lnTo>
                  <a:lnTo>
                    <a:pt x="317" y="609"/>
                  </a:lnTo>
                  <a:lnTo>
                    <a:pt x="326" y="620"/>
                  </a:lnTo>
                  <a:lnTo>
                    <a:pt x="337" y="630"/>
                  </a:lnTo>
                  <a:lnTo>
                    <a:pt x="349" y="640"/>
                  </a:lnTo>
                  <a:lnTo>
                    <a:pt x="361" y="649"/>
                  </a:lnTo>
                  <a:lnTo>
                    <a:pt x="372" y="657"/>
                  </a:lnTo>
                  <a:lnTo>
                    <a:pt x="384" y="665"/>
                  </a:lnTo>
                  <a:lnTo>
                    <a:pt x="397" y="672"/>
                  </a:lnTo>
                  <a:lnTo>
                    <a:pt x="410" y="679"/>
                  </a:lnTo>
                  <a:lnTo>
                    <a:pt x="424" y="684"/>
                  </a:lnTo>
                  <a:lnTo>
                    <a:pt x="437" y="688"/>
                  </a:lnTo>
                  <a:lnTo>
                    <a:pt x="451" y="693"/>
                  </a:lnTo>
                  <a:lnTo>
                    <a:pt x="465" y="696"/>
                  </a:lnTo>
                  <a:lnTo>
                    <a:pt x="480" y="698"/>
                  </a:lnTo>
                  <a:lnTo>
                    <a:pt x="494" y="699"/>
                  </a:lnTo>
                  <a:lnTo>
                    <a:pt x="509" y="700"/>
                  </a:lnTo>
                  <a:lnTo>
                    <a:pt x="509" y="700"/>
                  </a:lnTo>
                  <a:close/>
                  <a:moveTo>
                    <a:pt x="509" y="64"/>
                  </a:moveTo>
                  <a:lnTo>
                    <a:pt x="509" y="64"/>
                  </a:lnTo>
                  <a:lnTo>
                    <a:pt x="520" y="64"/>
                  </a:lnTo>
                  <a:lnTo>
                    <a:pt x="531" y="65"/>
                  </a:lnTo>
                  <a:lnTo>
                    <a:pt x="543" y="67"/>
                  </a:lnTo>
                  <a:lnTo>
                    <a:pt x="554" y="69"/>
                  </a:lnTo>
                  <a:lnTo>
                    <a:pt x="564" y="73"/>
                  </a:lnTo>
                  <a:lnTo>
                    <a:pt x="575" y="77"/>
                  </a:lnTo>
                  <a:lnTo>
                    <a:pt x="585" y="81"/>
                  </a:lnTo>
                  <a:lnTo>
                    <a:pt x="596" y="87"/>
                  </a:lnTo>
                  <a:lnTo>
                    <a:pt x="615" y="98"/>
                  </a:lnTo>
                  <a:lnTo>
                    <a:pt x="633" y="112"/>
                  </a:lnTo>
                  <a:lnTo>
                    <a:pt x="650" y="129"/>
                  </a:lnTo>
                  <a:lnTo>
                    <a:pt x="666" y="148"/>
                  </a:lnTo>
                  <a:lnTo>
                    <a:pt x="680" y="168"/>
                  </a:lnTo>
                  <a:lnTo>
                    <a:pt x="693" y="190"/>
                  </a:lnTo>
                  <a:lnTo>
                    <a:pt x="704" y="213"/>
                  </a:lnTo>
                  <a:lnTo>
                    <a:pt x="714" y="239"/>
                  </a:lnTo>
                  <a:lnTo>
                    <a:pt x="721" y="265"/>
                  </a:lnTo>
                  <a:lnTo>
                    <a:pt x="726" y="293"/>
                  </a:lnTo>
                  <a:lnTo>
                    <a:pt x="730" y="320"/>
                  </a:lnTo>
                  <a:lnTo>
                    <a:pt x="731" y="349"/>
                  </a:lnTo>
                  <a:lnTo>
                    <a:pt x="731" y="349"/>
                  </a:lnTo>
                  <a:lnTo>
                    <a:pt x="730" y="379"/>
                  </a:lnTo>
                  <a:lnTo>
                    <a:pt x="726" y="407"/>
                  </a:lnTo>
                  <a:lnTo>
                    <a:pt x="721" y="435"/>
                  </a:lnTo>
                  <a:lnTo>
                    <a:pt x="714" y="461"/>
                  </a:lnTo>
                  <a:lnTo>
                    <a:pt x="704" y="486"/>
                  </a:lnTo>
                  <a:lnTo>
                    <a:pt x="693" y="509"/>
                  </a:lnTo>
                  <a:lnTo>
                    <a:pt x="680" y="532"/>
                  </a:lnTo>
                  <a:lnTo>
                    <a:pt x="666" y="552"/>
                  </a:lnTo>
                  <a:lnTo>
                    <a:pt x="650" y="570"/>
                  </a:lnTo>
                  <a:lnTo>
                    <a:pt x="633" y="588"/>
                  </a:lnTo>
                  <a:lnTo>
                    <a:pt x="615" y="602"/>
                  </a:lnTo>
                  <a:lnTo>
                    <a:pt x="596" y="613"/>
                  </a:lnTo>
                  <a:lnTo>
                    <a:pt x="585" y="619"/>
                  </a:lnTo>
                  <a:lnTo>
                    <a:pt x="575" y="623"/>
                  </a:lnTo>
                  <a:lnTo>
                    <a:pt x="564" y="627"/>
                  </a:lnTo>
                  <a:lnTo>
                    <a:pt x="554" y="630"/>
                  </a:lnTo>
                  <a:lnTo>
                    <a:pt x="543" y="633"/>
                  </a:lnTo>
                  <a:lnTo>
                    <a:pt x="531" y="635"/>
                  </a:lnTo>
                  <a:lnTo>
                    <a:pt x="520" y="636"/>
                  </a:lnTo>
                  <a:lnTo>
                    <a:pt x="509" y="636"/>
                  </a:lnTo>
                  <a:lnTo>
                    <a:pt x="509" y="636"/>
                  </a:lnTo>
                  <a:lnTo>
                    <a:pt x="497" y="636"/>
                  </a:lnTo>
                  <a:lnTo>
                    <a:pt x="486" y="635"/>
                  </a:lnTo>
                  <a:lnTo>
                    <a:pt x="474" y="633"/>
                  </a:lnTo>
                  <a:lnTo>
                    <a:pt x="464" y="630"/>
                  </a:lnTo>
                  <a:lnTo>
                    <a:pt x="453" y="627"/>
                  </a:lnTo>
                  <a:lnTo>
                    <a:pt x="442" y="623"/>
                  </a:lnTo>
                  <a:lnTo>
                    <a:pt x="432" y="619"/>
                  </a:lnTo>
                  <a:lnTo>
                    <a:pt x="422" y="613"/>
                  </a:lnTo>
                  <a:lnTo>
                    <a:pt x="402" y="602"/>
                  </a:lnTo>
                  <a:lnTo>
                    <a:pt x="384" y="588"/>
                  </a:lnTo>
                  <a:lnTo>
                    <a:pt x="367" y="570"/>
                  </a:lnTo>
                  <a:lnTo>
                    <a:pt x="351" y="552"/>
                  </a:lnTo>
                  <a:lnTo>
                    <a:pt x="337" y="532"/>
                  </a:lnTo>
                  <a:lnTo>
                    <a:pt x="324" y="509"/>
                  </a:lnTo>
                  <a:lnTo>
                    <a:pt x="313" y="486"/>
                  </a:lnTo>
                  <a:lnTo>
                    <a:pt x="304" y="461"/>
                  </a:lnTo>
                  <a:lnTo>
                    <a:pt x="296" y="435"/>
                  </a:lnTo>
                  <a:lnTo>
                    <a:pt x="291" y="407"/>
                  </a:lnTo>
                  <a:lnTo>
                    <a:pt x="288" y="379"/>
                  </a:lnTo>
                  <a:lnTo>
                    <a:pt x="285" y="349"/>
                  </a:lnTo>
                  <a:lnTo>
                    <a:pt x="285" y="349"/>
                  </a:lnTo>
                  <a:lnTo>
                    <a:pt x="288" y="320"/>
                  </a:lnTo>
                  <a:lnTo>
                    <a:pt x="291" y="293"/>
                  </a:lnTo>
                  <a:lnTo>
                    <a:pt x="296" y="265"/>
                  </a:lnTo>
                  <a:lnTo>
                    <a:pt x="304" y="239"/>
                  </a:lnTo>
                  <a:lnTo>
                    <a:pt x="313" y="213"/>
                  </a:lnTo>
                  <a:lnTo>
                    <a:pt x="324" y="190"/>
                  </a:lnTo>
                  <a:lnTo>
                    <a:pt x="337" y="168"/>
                  </a:lnTo>
                  <a:lnTo>
                    <a:pt x="351" y="148"/>
                  </a:lnTo>
                  <a:lnTo>
                    <a:pt x="367" y="129"/>
                  </a:lnTo>
                  <a:lnTo>
                    <a:pt x="384" y="112"/>
                  </a:lnTo>
                  <a:lnTo>
                    <a:pt x="402" y="98"/>
                  </a:lnTo>
                  <a:lnTo>
                    <a:pt x="422" y="87"/>
                  </a:lnTo>
                  <a:lnTo>
                    <a:pt x="432" y="81"/>
                  </a:lnTo>
                  <a:lnTo>
                    <a:pt x="442" y="77"/>
                  </a:lnTo>
                  <a:lnTo>
                    <a:pt x="453" y="73"/>
                  </a:lnTo>
                  <a:lnTo>
                    <a:pt x="464" y="69"/>
                  </a:lnTo>
                  <a:lnTo>
                    <a:pt x="474" y="67"/>
                  </a:lnTo>
                  <a:lnTo>
                    <a:pt x="486" y="65"/>
                  </a:lnTo>
                  <a:lnTo>
                    <a:pt x="497" y="64"/>
                  </a:lnTo>
                  <a:lnTo>
                    <a:pt x="509" y="64"/>
                  </a:lnTo>
                  <a:lnTo>
                    <a:pt x="509" y="64"/>
                  </a:lnTo>
                  <a:close/>
                  <a:moveTo>
                    <a:pt x="731" y="636"/>
                  </a:moveTo>
                  <a:lnTo>
                    <a:pt x="731" y="636"/>
                  </a:lnTo>
                  <a:lnTo>
                    <a:pt x="725" y="637"/>
                  </a:lnTo>
                  <a:lnTo>
                    <a:pt x="719" y="639"/>
                  </a:lnTo>
                  <a:lnTo>
                    <a:pt x="714" y="641"/>
                  </a:lnTo>
                  <a:lnTo>
                    <a:pt x="709" y="645"/>
                  </a:lnTo>
                  <a:lnTo>
                    <a:pt x="705" y="650"/>
                  </a:lnTo>
                  <a:lnTo>
                    <a:pt x="702" y="655"/>
                  </a:lnTo>
                  <a:lnTo>
                    <a:pt x="700" y="662"/>
                  </a:lnTo>
                  <a:lnTo>
                    <a:pt x="700" y="668"/>
                  </a:lnTo>
                  <a:lnTo>
                    <a:pt x="700" y="668"/>
                  </a:lnTo>
                  <a:lnTo>
                    <a:pt x="700" y="674"/>
                  </a:lnTo>
                  <a:lnTo>
                    <a:pt x="702" y="680"/>
                  </a:lnTo>
                  <a:lnTo>
                    <a:pt x="705" y="685"/>
                  </a:lnTo>
                  <a:lnTo>
                    <a:pt x="709" y="691"/>
                  </a:lnTo>
                  <a:lnTo>
                    <a:pt x="714" y="694"/>
                  </a:lnTo>
                  <a:lnTo>
                    <a:pt x="719" y="697"/>
                  </a:lnTo>
                  <a:lnTo>
                    <a:pt x="725" y="699"/>
                  </a:lnTo>
                  <a:lnTo>
                    <a:pt x="731" y="700"/>
                  </a:lnTo>
                  <a:lnTo>
                    <a:pt x="731" y="700"/>
                  </a:lnTo>
                  <a:lnTo>
                    <a:pt x="754" y="701"/>
                  </a:lnTo>
                  <a:lnTo>
                    <a:pt x="776" y="705"/>
                  </a:lnTo>
                  <a:lnTo>
                    <a:pt x="797" y="710"/>
                  </a:lnTo>
                  <a:lnTo>
                    <a:pt x="818" y="717"/>
                  </a:lnTo>
                  <a:lnTo>
                    <a:pt x="837" y="727"/>
                  </a:lnTo>
                  <a:lnTo>
                    <a:pt x="855" y="738"/>
                  </a:lnTo>
                  <a:lnTo>
                    <a:pt x="872" y="751"/>
                  </a:lnTo>
                  <a:lnTo>
                    <a:pt x="888" y="765"/>
                  </a:lnTo>
                  <a:lnTo>
                    <a:pt x="903" y="781"/>
                  </a:lnTo>
                  <a:lnTo>
                    <a:pt x="915" y="798"/>
                  </a:lnTo>
                  <a:lnTo>
                    <a:pt x="927" y="816"/>
                  </a:lnTo>
                  <a:lnTo>
                    <a:pt x="937" y="835"/>
                  </a:lnTo>
                  <a:lnTo>
                    <a:pt x="944" y="856"/>
                  </a:lnTo>
                  <a:lnTo>
                    <a:pt x="950" y="877"/>
                  </a:lnTo>
                  <a:lnTo>
                    <a:pt x="953" y="900"/>
                  </a:lnTo>
                  <a:lnTo>
                    <a:pt x="954" y="922"/>
                  </a:lnTo>
                  <a:lnTo>
                    <a:pt x="954" y="922"/>
                  </a:lnTo>
                  <a:lnTo>
                    <a:pt x="953" y="929"/>
                  </a:lnTo>
                  <a:lnTo>
                    <a:pt x="952" y="935"/>
                  </a:lnTo>
                  <a:lnTo>
                    <a:pt x="949" y="941"/>
                  </a:lnTo>
                  <a:lnTo>
                    <a:pt x="944" y="945"/>
                  </a:lnTo>
                  <a:lnTo>
                    <a:pt x="940" y="949"/>
                  </a:lnTo>
                  <a:lnTo>
                    <a:pt x="935" y="951"/>
                  </a:lnTo>
                  <a:lnTo>
                    <a:pt x="928" y="953"/>
                  </a:lnTo>
                  <a:lnTo>
                    <a:pt x="922" y="954"/>
                  </a:lnTo>
                  <a:lnTo>
                    <a:pt x="96" y="954"/>
                  </a:lnTo>
                  <a:lnTo>
                    <a:pt x="96" y="954"/>
                  </a:lnTo>
                  <a:lnTo>
                    <a:pt x="89" y="953"/>
                  </a:lnTo>
                  <a:lnTo>
                    <a:pt x="83" y="951"/>
                  </a:lnTo>
                  <a:lnTo>
                    <a:pt x="77" y="949"/>
                  </a:lnTo>
                  <a:lnTo>
                    <a:pt x="73" y="945"/>
                  </a:lnTo>
                  <a:lnTo>
                    <a:pt x="69" y="941"/>
                  </a:lnTo>
                  <a:lnTo>
                    <a:pt x="65" y="935"/>
                  </a:lnTo>
                  <a:lnTo>
                    <a:pt x="64" y="929"/>
                  </a:lnTo>
                  <a:lnTo>
                    <a:pt x="63" y="922"/>
                  </a:lnTo>
                  <a:lnTo>
                    <a:pt x="63" y="922"/>
                  </a:lnTo>
                  <a:lnTo>
                    <a:pt x="64" y="900"/>
                  </a:lnTo>
                  <a:lnTo>
                    <a:pt x="68" y="877"/>
                  </a:lnTo>
                  <a:lnTo>
                    <a:pt x="73" y="856"/>
                  </a:lnTo>
                  <a:lnTo>
                    <a:pt x="81" y="835"/>
                  </a:lnTo>
                  <a:lnTo>
                    <a:pt x="90" y="816"/>
                  </a:lnTo>
                  <a:lnTo>
                    <a:pt x="101" y="798"/>
                  </a:lnTo>
                  <a:lnTo>
                    <a:pt x="114" y="781"/>
                  </a:lnTo>
                  <a:lnTo>
                    <a:pt x="129" y="765"/>
                  </a:lnTo>
                  <a:lnTo>
                    <a:pt x="145" y="751"/>
                  </a:lnTo>
                  <a:lnTo>
                    <a:pt x="162" y="738"/>
                  </a:lnTo>
                  <a:lnTo>
                    <a:pt x="180" y="727"/>
                  </a:lnTo>
                  <a:lnTo>
                    <a:pt x="200" y="717"/>
                  </a:lnTo>
                  <a:lnTo>
                    <a:pt x="220" y="710"/>
                  </a:lnTo>
                  <a:lnTo>
                    <a:pt x="241" y="705"/>
                  </a:lnTo>
                  <a:lnTo>
                    <a:pt x="263" y="701"/>
                  </a:lnTo>
                  <a:lnTo>
                    <a:pt x="285" y="700"/>
                  </a:lnTo>
                  <a:lnTo>
                    <a:pt x="285" y="700"/>
                  </a:lnTo>
                  <a:lnTo>
                    <a:pt x="292" y="699"/>
                  </a:lnTo>
                  <a:lnTo>
                    <a:pt x="298" y="697"/>
                  </a:lnTo>
                  <a:lnTo>
                    <a:pt x="304" y="694"/>
                  </a:lnTo>
                  <a:lnTo>
                    <a:pt x="308" y="691"/>
                  </a:lnTo>
                  <a:lnTo>
                    <a:pt x="312" y="685"/>
                  </a:lnTo>
                  <a:lnTo>
                    <a:pt x="315" y="680"/>
                  </a:lnTo>
                  <a:lnTo>
                    <a:pt x="318" y="674"/>
                  </a:lnTo>
                  <a:lnTo>
                    <a:pt x="318" y="668"/>
                  </a:lnTo>
                  <a:lnTo>
                    <a:pt x="318" y="668"/>
                  </a:lnTo>
                  <a:lnTo>
                    <a:pt x="318" y="662"/>
                  </a:lnTo>
                  <a:lnTo>
                    <a:pt x="315" y="655"/>
                  </a:lnTo>
                  <a:lnTo>
                    <a:pt x="312" y="650"/>
                  </a:lnTo>
                  <a:lnTo>
                    <a:pt x="308" y="645"/>
                  </a:lnTo>
                  <a:lnTo>
                    <a:pt x="304" y="641"/>
                  </a:lnTo>
                  <a:lnTo>
                    <a:pt x="298" y="639"/>
                  </a:lnTo>
                  <a:lnTo>
                    <a:pt x="292" y="637"/>
                  </a:lnTo>
                  <a:lnTo>
                    <a:pt x="285" y="636"/>
                  </a:lnTo>
                  <a:lnTo>
                    <a:pt x="285" y="636"/>
                  </a:lnTo>
                  <a:lnTo>
                    <a:pt x="271" y="637"/>
                  </a:lnTo>
                  <a:lnTo>
                    <a:pt x="256" y="638"/>
                  </a:lnTo>
                  <a:lnTo>
                    <a:pt x="243" y="639"/>
                  </a:lnTo>
                  <a:lnTo>
                    <a:pt x="229" y="642"/>
                  </a:lnTo>
                  <a:lnTo>
                    <a:pt x="215" y="645"/>
                  </a:lnTo>
                  <a:lnTo>
                    <a:pt x="201" y="649"/>
                  </a:lnTo>
                  <a:lnTo>
                    <a:pt x="188" y="653"/>
                  </a:lnTo>
                  <a:lnTo>
                    <a:pt x="175" y="658"/>
                  </a:lnTo>
                  <a:lnTo>
                    <a:pt x="162" y="665"/>
                  </a:lnTo>
                  <a:lnTo>
                    <a:pt x="149" y="670"/>
                  </a:lnTo>
                  <a:lnTo>
                    <a:pt x="137" y="678"/>
                  </a:lnTo>
                  <a:lnTo>
                    <a:pt x="126" y="685"/>
                  </a:lnTo>
                  <a:lnTo>
                    <a:pt x="115" y="693"/>
                  </a:lnTo>
                  <a:lnTo>
                    <a:pt x="104" y="701"/>
                  </a:lnTo>
                  <a:lnTo>
                    <a:pt x="93" y="711"/>
                  </a:lnTo>
                  <a:lnTo>
                    <a:pt x="84" y="720"/>
                  </a:lnTo>
                  <a:lnTo>
                    <a:pt x="74" y="730"/>
                  </a:lnTo>
                  <a:lnTo>
                    <a:pt x="65" y="740"/>
                  </a:lnTo>
                  <a:lnTo>
                    <a:pt x="57" y="751"/>
                  </a:lnTo>
                  <a:lnTo>
                    <a:pt x="48" y="762"/>
                  </a:lnTo>
                  <a:lnTo>
                    <a:pt x="41" y="774"/>
                  </a:lnTo>
                  <a:lnTo>
                    <a:pt x="34" y="786"/>
                  </a:lnTo>
                  <a:lnTo>
                    <a:pt x="28" y="798"/>
                  </a:lnTo>
                  <a:lnTo>
                    <a:pt x="23" y="811"/>
                  </a:lnTo>
                  <a:lnTo>
                    <a:pt x="17" y="824"/>
                  </a:lnTo>
                  <a:lnTo>
                    <a:pt x="13" y="838"/>
                  </a:lnTo>
                  <a:lnTo>
                    <a:pt x="9" y="850"/>
                  </a:lnTo>
                  <a:lnTo>
                    <a:pt x="5" y="864"/>
                  </a:lnTo>
                  <a:lnTo>
                    <a:pt x="3" y="878"/>
                  </a:lnTo>
                  <a:lnTo>
                    <a:pt x="1" y="893"/>
                  </a:lnTo>
                  <a:lnTo>
                    <a:pt x="0" y="907"/>
                  </a:lnTo>
                  <a:lnTo>
                    <a:pt x="0" y="922"/>
                  </a:lnTo>
                  <a:lnTo>
                    <a:pt x="0" y="922"/>
                  </a:lnTo>
                  <a:lnTo>
                    <a:pt x="0" y="932"/>
                  </a:lnTo>
                  <a:lnTo>
                    <a:pt x="2" y="942"/>
                  </a:lnTo>
                  <a:lnTo>
                    <a:pt x="4" y="950"/>
                  </a:lnTo>
                  <a:lnTo>
                    <a:pt x="8" y="960"/>
                  </a:lnTo>
                  <a:lnTo>
                    <a:pt x="11" y="967"/>
                  </a:lnTo>
                  <a:lnTo>
                    <a:pt x="16" y="976"/>
                  </a:lnTo>
                  <a:lnTo>
                    <a:pt x="21" y="983"/>
                  </a:lnTo>
                  <a:lnTo>
                    <a:pt x="28" y="990"/>
                  </a:lnTo>
                  <a:lnTo>
                    <a:pt x="34" y="996"/>
                  </a:lnTo>
                  <a:lnTo>
                    <a:pt x="42" y="1002"/>
                  </a:lnTo>
                  <a:lnTo>
                    <a:pt x="49" y="1006"/>
                  </a:lnTo>
                  <a:lnTo>
                    <a:pt x="58" y="1010"/>
                  </a:lnTo>
                  <a:lnTo>
                    <a:pt x="67" y="1014"/>
                  </a:lnTo>
                  <a:lnTo>
                    <a:pt x="76" y="1016"/>
                  </a:lnTo>
                  <a:lnTo>
                    <a:pt x="86" y="1017"/>
                  </a:lnTo>
                  <a:lnTo>
                    <a:pt x="96" y="1018"/>
                  </a:lnTo>
                  <a:lnTo>
                    <a:pt x="922" y="1018"/>
                  </a:lnTo>
                  <a:lnTo>
                    <a:pt x="922" y="1018"/>
                  </a:lnTo>
                  <a:lnTo>
                    <a:pt x="931" y="1017"/>
                  </a:lnTo>
                  <a:lnTo>
                    <a:pt x="941" y="1016"/>
                  </a:lnTo>
                  <a:lnTo>
                    <a:pt x="951" y="1014"/>
                  </a:lnTo>
                  <a:lnTo>
                    <a:pt x="959" y="1010"/>
                  </a:lnTo>
                  <a:lnTo>
                    <a:pt x="968" y="1006"/>
                  </a:lnTo>
                  <a:lnTo>
                    <a:pt x="975" y="1002"/>
                  </a:lnTo>
                  <a:lnTo>
                    <a:pt x="983" y="996"/>
                  </a:lnTo>
                  <a:lnTo>
                    <a:pt x="989" y="990"/>
                  </a:lnTo>
                  <a:lnTo>
                    <a:pt x="996" y="983"/>
                  </a:lnTo>
                  <a:lnTo>
                    <a:pt x="1001" y="976"/>
                  </a:lnTo>
                  <a:lnTo>
                    <a:pt x="1006" y="967"/>
                  </a:lnTo>
                  <a:lnTo>
                    <a:pt x="1010" y="960"/>
                  </a:lnTo>
                  <a:lnTo>
                    <a:pt x="1013" y="950"/>
                  </a:lnTo>
                  <a:lnTo>
                    <a:pt x="1015" y="942"/>
                  </a:lnTo>
                  <a:lnTo>
                    <a:pt x="1017" y="932"/>
                  </a:lnTo>
                  <a:lnTo>
                    <a:pt x="1017" y="922"/>
                  </a:lnTo>
                  <a:lnTo>
                    <a:pt x="1017" y="922"/>
                  </a:lnTo>
                  <a:lnTo>
                    <a:pt x="1017" y="907"/>
                  </a:lnTo>
                  <a:lnTo>
                    <a:pt x="1016" y="893"/>
                  </a:lnTo>
                  <a:lnTo>
                    <a:pt x="1014" y="878"/>
                  </a:lnTo>
                  <a:lnTo>
                    <a:pt x="1012" y="864"/>
                  </a:lnTo>
                  <a:lnTo>
                    <a:pt x="1009" y="850"/>
                  </a:lnTo>
                  <a:lnTo>
                    <a:pt x="1004" y="838"/>
                  </a:lnTo>
                  <a:lnTo>
                    <a:pt x="1000" y="824"/>
                  </a:lnTo>
                  <a:lnTo>
                    <a:pt x="995" y="811"/>
                  </a:lnTo>
                  <a:lnTo>
                    <a:pt x="989" y="798"/>
                  </a:lnTo>
                  <a:lnTo>
                    <a:pt x="983" y="786"/>
                  </a:lnTo>
                  <a:lnTo>
                    <a:pt x="976" y="774"/>
                  </a:lnTo>
                  <a:lnTo>
                    <a:pt x="969" y="762"/>
                  </a:lnTo>
                  <a:lnTo>
                    <a:pt x="960" y="751"/>
                  </a:lnTo>
                  <a:lnTo>
                    <a:pt x="952" y="740"/>
                  </a:lnTo>
                  <a:lnTo>
                    <a:pt x="943" y="730"/>
                  </a:lnTo>
                  <a:lnTo>
                    <a:pt x="933" y="720"/>
                  </a:lnTo>
                  <a:lnTo>
                    <a:pt x="924" y="711"/>
                  </a:lnTo>
                  <a:lnTo>
                    <a:pt x="913" y="701"/>
                  </a:lnTo>
                  <a:lnTo>
                    <a:pt x="902" y="693"/>
                  </a:lnTo>
                  <a:lnTo>
                    <a:pt x="892" y="685"/>
                  </a:lnTo>
                  <a:lnTo>
                    <a:pt x="880" y="678"/>
                  </a:lnTo>
                  <a:lnTo>
                    <a:pt x="868" y="670"/>
                  </a:lnTo>
                  <a:lnTo>
                    <a:pt x="855" y="665"/>
                  </a:lnTo>
                  <a:lnTo>
                    <a:pt x="842" y="658"/>
                  </a:lnTo>
                  <a:lnTo>
                    <a:pt x="829" y="653"/>
                  </a:lnTo>
                  <a:lnTo>
                    <a:pt x="817" y="649"/>
                  </a:lnTo>
                  <a:lnTo>
                    <a:pt x="803" y="645"/>
                  </a:lnTo>
                  <a:lnTo>
                    <a:pt x="789" y="642"/>
                  </a:lnTo>
                  <a:lnTo>
                    <a:pt x="775" y="639"/>
                  </a:lnTo>
                  <a:lnTo>
                    <a:pt x="761" y="638"/>
                  </a:lnTo>
                  <a:lnTo>
                    <a:pt x="746" y="637"/>
                  </a:lnTo>
                  <a:lnTo>
                    <a:pt x="731" y="636"/>
                  </a:lnTo>
                  <a:lnTo>
                    <a:pt x="731" y="636"/>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lumMod val="65000"/>
                    <a:lumOff val="35000"/>
                  </a:prstClr>
                </a:solidFill>
                <a:effectLst/>
                <a:uLnTx/>
                <a:uFillTx/>
                <a:latin typeface="Calibri" panose="020F0502020204030204"/>
              </a:endParaRPr>
            </a:p>
          </p:txBody>
        </p:sp>
      </p:grpSp>
      <p:grpSp>
        <p:nvGrpSpPr>
          <p:cNvPr id="33" name="组合 32"/>
          <p:cNvGrpSpPr/>
          <p:nvPr/>
        </p:nvGrpSpPr>
        <p:grpSpPr>
          <a:xfrm>
            <a:off x="7546441" y="3113430"/>
            <a:ext cx="900766" cy="900766"/>
            <a:chOff x="7546441" y="2993112"/>
            <a:chExt cx="900766" cy="900766"/>
          </a:xfrm>
        </p:grpSpPr>
        <p:grpSp>
          <p:nvGrpSpPr>
            <p:cNvPr id="34" name="组合 33"/>
            <p:cNvGrpSpPr/>
            <p:nvPr/>
          </p:nvGrpSpPr>
          <p:grpSpPr>
            <a:xfrm flipH="1">
              <a:off x="7546441" y="2993112"/>
              <a:ext cx="900766" cy="900766"/>
              <a:chOff x="4489450" y="2618448"/>
              <a:chExt cx="2209800" cy="2209800"/>
            </a:xfrm>
          </p:grpSpPr>
          <p:sp>
            <p:nvSpPr>
              <p:cNvPr id="36" name="椭圆 35"/>
              <p:cNvSpPr/>
              <p:nvPr/>
            </p:nvSpPr>
            <p:spPr>
              <a:xfrm>
                <a:off x="4489450" y="2618448"/>
                <a:ext cx="2209800" cy="2209800"/>
              </a:xfrm>
              <a:prstGeom prst="ellipse">
                <a:avLst/>
              </a:prstGeom>
              <a:solidFill>
                <a:sysClr val="window" lastClr="FFFFFF">
                  <a:lumMod val="95000"/>
                </a:sysClr>
              </a:solidFill>
              <a:ln w="15875" cap="rnd" cmpd="sng" algn="ctr">
                <a:no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lumMod val="65000"/>
                      <a:lumOff val="35000"/>
                    </a:prstClr>
                  </a:solidFill>
                  <a:effectLst/>
                  <a:uLnTx/>
                  <a:uFillTx/>
                  <a:latin typeface="Calibri" panose="020F0502020204030204"/>
                  <a:ea typeface="微软雅黑" panose="020B0503020204020204" pitchFamily="34" charset="-122"/>
                </a:endParaRPr>
              </a:p>
            </p:txBody>
          </p:sp>
          <p:sp>
            <p:nvSpPr>
              <p:cNvPr id="37" name="椭圆 36"/>
              <p:cNvSpPr/>
              <p:nvPr/>
            </p:nvSpPr>
            <p:spPr>
              <a:xfrm>
                <a:off x="4740142" y="2869140"/>
                <a:ext cx="1708416" cy="1708416"/>
              </a:xfrm>
              <a:prstGeom prst="ellipse">
                <a:avLst/>
              </a:prstGeom>
              <a:solidFill>
                <a:srgbClr val="759D2A"/>
              </a:solidFill>
              <a:ln w="28575" cap="flat" cmpd="sng" algn="ctr">
                <a:solidFill>
                  <a:sysClr val="window" lastClr="FFFFFF">
                    <a:lumMod val="8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lumMod val="65000"/>
                      <a:lumOff val="35000"/>
                    </a:prstClr>
                  </a:solidFill>
                  <a:effectLst/>
                  <a:uLnTx/>
                  <a:uFillTx/>
                  <a:latin typeface="Calibri" panose="020F0502020204030204"/>
                  <a:ea typeface="微软雅黑" panose="020B0503020204020204" pitchFamily="34" charset="-122"/>
                </a:endParaRPr>
              </a:p>
            </p:txBody>
          </p:sp>
        </p:grpSp>
        <p:sp>
          <p:nvSpPr>
            <p:cNvPr id="35" name="Freeform 107"/>
            <p:cNvSpPr>
              <a:spLocks noEditPoints="1"/>
            </p:cNvSpPr>
            <p:nvPr/>
          </p:nvSpPr>
          <p:spPr bwMode="auto">
            <a:xfrm>
              <a:off x="7834899" y="3281570"/>
              <a:ext cx="323850" cy="323850"/>
            </a:xfrm>
            <a:custGeom>
              <a:avLst/>
              <a:gdLst>
                <a:gd name="T0" fmla="*/ 382 w 1019"/>
                <a:gd name="T1" fmla="*/ 16 h 1017"/>
                <a:gd name="T2" fmla="*/ 226 w 1019"/>
                <a:gd name="T3" fmla="*/ 87 h 1017"/>
                <a:gd name="T4" fmla="*/ 102 w 1019"/>
                <a:gd name="T5" fmla="*/ 204 h 1017"/>
                <a:gd name="T6" fmla="*/ 24 w 1019"/>
                <a:gd name="T7" fmla="*/ 358 h 1017"/>
                <a:gd name="T8" fmla="*/ 0 w 1019"/>
                <a:gd name="T9" fmla="*/ 509 h 1017"/>
                <a:gd name="T10" fmla="*/ 32 w 1019"/>
                <a:gd name="T11" fmla="*/ 684 h 1017"/>
                <a:gd name="T12" fmla="*/ 117 w 1019"/>
                <a:gd name="T13" fmla="*/ 832 h 1017"/>
                <a:gd name="T14" fmla="*/ 246 w 1019"/>
                <a:gd name="T15" fmla="*/ 943 h 1017"/>
                <a:gd name="T16" fmla="*/ 407 w 1019"/>
                <a:gd name="T17" fmla="*/ 1008 h 1017"/>
                <a:gd name="T18" fmla="*/ 562 w 1019"/>
                <a:gd name="T19" fmla="*/ 1015 h 1017"/>
                <a:gd name="T20" fmla="*/ 730 w 1019"/>
                <a:gd name="T21" fmla="*/ 967 h 1017"/>
                <a:gd name="T22" fmla="*/ 869 w 1019"/>
                <a:gd name="T23" fmla="*/ 868 h 1017"/>
                <a:gd name="T24" fmla="*/ 968 w 1019"/>
                <a:gd name="T25" fmla="*/ 729 h 1017"/>
                <a:gd name="T26" fmla="*/ 1015 w 1019"/>
                <a:gd name="T27" fmla="*/ 560 h 1017"/>
                <a:gd name="T28" fmla="*/ 1008 w 1019"/>
                <a:gd name="T29" fmla="*/ 406 h 1017"/>
                <a:gd name="T30" fmla="*/ 945 w 1019"/>
                <a:gd name="T31" fmla="*/ 245 h 1017"/>
                <a:gd name="T32" fmla="*/ 833 w 1019"/>
                <a:gd name="T33" fmla="*/ 116 h 1017"/>
                <a:gd name="T34" fmla="*/ 684 w 1019"/>
                <a:gd name="T35" fmla="*/ 30 h 1017"/>
                <a:gd name="T36" fmla="*/ 510 w 1019"/>
                <a:gd name="T37" fmla="*/ 0 h 1017"/>
                <a:gd name="T38" fmla="*/ 420 w 1019"/>
                <a:gd name="T39" fmla="*/ 944 h 1017"/>
                <a:gd name="T40" fmla="*/ 278 w 1019"/>
                <a:gd name="T41" fmla="*/ 890 h 1017"/>
                <a:gd name="T42" fmla="*/ 166 w 1019"/>
                <a:gd name="T43" fmla="*/ 792 h 1017"/>
                <a:gd name="T44" fmla="*/ 92 w 1019"/>
                <a:gd name="T45" fmla="*/ 661 h 1017"/>
                <a:gd name="T46" fmla="*/ 65 w 1019"/>
                <a:gd name="T47" fmla="*/ 509 h 1017"/>
                <a:gd name="T48" fmla="*/ 84 w 1019"/>
                <a:gd name="T49" fmla="*/ 377 h 1017"/>
                <a:gd name="T50" fmla="*/ 153 w 1019"/>
                <a:gd name="T51" fmla="*/ 243 h 1017"/>
                <a:gd name="T52" fmla="*/ 261 w 1019"/>
                <a:gd name="T53" fmla="*/ 140 h 1017"/>
                <a:gd name="T54" fmla="*/ 398 w 1019"/>
                <a:gd name="T55" fmla="*/ 78 h 1017"/>
                <a:gd name="T56" fmla="*/ 533 w 1019"/>
                <a:gd name="T57" fmla="*/ 64 h 1017"/>
                <a:gd name="T58" fmla="*/ 683 w 1019"/>
                <a:gd name="T59" fmla="*/ 99 h 1017"/>
                <a:gd name="T60" fmla="*/ 808 w 1019"/>
                <a:gd name="T61" fmla="*/ 179 h 1017"/>
                <a:gd name="T62" fmla="*/ 901 w 1019"/>
                <a:gd name="T63" fmla="*/ 296 h 1017"/>
                <a:gd name="T64" fmla="*/ 950 w 1019"/>
                <a:gd name="T65" fmla="*/ 441 h 1017"/>
                <a:gd name="T66" fmla="*/ 950 w 1019"/>
                <a:gd name="T67" fmla="*/ 576 h 1017"/>
                <a:gd name="T68" fmla="*/ 901 w 1019"/>
                <a:gd name="T69" fmla="*/ 721 h 1017"/>
                <a:gd name="T70" fmla="*/ 808 w 1019"/>
                <a:gd name="T71" fmla="*/ 838 h 1017"/>
                <a:gd name="T72" fmla="*/ 683 w 1019"/>
                <a:gd name="T73" fmla="*/ 919 h 1017"/>
                <a:gd name="T74" fmla="*/ 533 w 1019"/>
                <a:gd name="T75" fmla="*/ 953 h 1017"/>
                <a:gd name="T76" fmla="*/ 604 w 1019"/>
                <a:gd name="T77" fmla="*/ 521 h 1017"/>
                <a:gd name="T78" fmla="*/ 578 w 1019"/>
                <a:gd name="T79" fmla="*/ 442 h 1017"/>
                <a:gd name="T80" fmla="*/ 539 w 1019"/>
                <a:gd name="T81" fmla="*/ 146 h 1017"/>
                <a:gd name="T82" fmla="*/ 510 w 1019"/>
                <a:gd name="T83" fmla="*/ 127 h 1017"/>
                <a:gd name="T84" fmla="*/ 478 w 1019"/>
                <a:gd name="T85" fmla="*/ 153 h 1017"/>
                <a:gd name="T86" fmla="*/ 432 w 1019"/>
                <a:gd name="T87" fmla="*/ 453 h 1017"/>
                <a:gd name="T88" fmla="*/ 416 w 1019"/>
                <a:gd name="T89" fmla="*/ 528 h 1017"/>
                <a:gd name="T90" fmla="*/ 449 w 1019"/>
                <a:gd name="T91" fmla="*/ 582 h 1017"/>
                <a:gd name="T92" fmla="*/ 510 w 1019"/>
                <a:gd name="T93" fmla="*/ 604 h 1017"/>
                <a:gd name="T94" fmla="*/ 677 w 1019"/>
                <a:gd name="T95" fmla="*/ 730 h 1017"/>
                <a:gd name="T96" fmla="*/ 713 w 1019"/>
                <a:gd name="T97" fmla="*/ 736 h 1017"/>
                <a:gd name="T98" fmla="*/ 732 w 1019"/>
                <a:gd name="T99" fmla="*/ 707 h 1017"/>
                <a:gd name="T100" fmla="*/ 510 w 1019"/>
                <a:gd name="T101" fmla="*/ 541 h 1017"/>
                <a:gd name="T102" fmla="*/ 478 w 1019"/>
                <a:gd name="T103" fmla="*/ 515 h 1017"/>
                <a:gd name="T104" fmla="*/ 492 w 1019"/>
                <a:gd name="T105" fmla="*/ 482 h 1017"/>
                <a:gd name="T106" fmla="*/ 527 w 1019"/>
                <a:gd name="T107" fmla="*/ 482 h 1017"/>
                <a:gd name="T108" fmla="*/ 541 w 1019"/>
                <a:gd name="T109" fmla="*/ 515 h 1017"/>
                <a:gd name="T110" fmla="*/ 510 w 1019"/>
                <a:gd name="T111" fmla="*/ 541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19" h="1017">
                  <a:moveTo>
                    <a:pt x="510" y="0"/>
                  </a:moveTo>
                  <a:lnTo>
                    <a:pt x="510" y="0"/>
                  </a:lnTo>
                  <a:lnTo>
                    <a:pt x="483" y="0"/>
                  </a:lnTo>
                  <a:lnTo>
                    <a:pt x="457" y="2"/>
                  </a:lnTo>
                  <a:lnTo>
                    <a:pt x="432" y="6"/>
                  </a:lnTo>
                  <a:lnTo>
                    <a:pt x="407" y="10"/>
                  </a:lnTo>
                  <a:lnTo>
                    <a:pt x="382" y="16"/>
                  </a:lnTo>
                  <a:lnTo>
                    <a:pt x="359" y="23"/>
                  </a:lnTo>
                  <a:lnTo>
                    <a:pt x="335" y="30"/>
                  </a:lnTo>
                  <a:lnTo>
                    <a:pt x="312" y="40"/>
                  </a:lnTo>
                  <a:lnTo>
                    <a:pt x="289" y="50"/>
                  </a:lnTo>
                  <a:lnTo>
                    <a:pt x="268" y="61"/>
                  </a:lnTo>
                  <a:lnTo>
                    <a:pt x="246" y="73"/>
                  </a:lnTo>
                  <a:lnTo>
                    <a:pt x="226" y="87"/>
                  </a:lnTo>
                  <a:lnTo>
                    <a:pt x="205" y="101"/>
                  </a:lnTo>
                  <a:lnTo>
                    <a:pt x="186" y="116"/>
                  </a:lnTo>
                  <a:lnTo>
                    <a:pt x="168" y="132"/>
                  </a:lnTo>
                  <a:lnTo>
                    <a:pt x="150" y="149"/>
                  </a:lnTo>
                  <a:lnTo>
                    <a:pt x="133" y="167"/>
                  </a:lnTo>
                  <a:lnTo>
                    <a:pt x="117" y="185"/>
                  </a:lnTo>
                  <a:lnTo>
                    <a:pt x="102" y="204"/>
                  </a:lnTo>
                  <a:lnTo>
                    <a:pt x="87" y="225"/>
                  </a:lnTo>
                  <a:lnTo>
                    <a:pt x="74" y="245"/>
                  </a:lnTo>
                  <a:lnTo>
                    <a:pt x="63" y="266"/>
                  </a:lnTo>
                  <a:lnTo>
                    <a:pt x="51" y="288"/>
                  </a:lnTo>
                  <a:lnTo>
                    <a:pt x="41" y="310"/>
                  </a:lnTo>
                  <a:lnTo>
                    <a:pt x="32" y="334"/>
                  </a:lnTo>
                  <a:lnTo>
                    <a:pt x="24" y="358"/>
                  </a:lnTo>
                  <a:lnTo>
                    <a:pt x="16" y="382"/>
                  </a:lnTo>
                  <a:lnTo>
                    <a:pt x="11" y="406"/>
                  </a:lnTo>
                  <a:lnTo>
                    <a:pt x="7" y="432"/>
                  </a:lnTo>
                  <a:lnTo>
                    <a:pt x="4" y="456"/>
                  </a:lnTo>
                  <a:lnTo>
                    <a:pt x="1" y="483"/>
                  </a:lnTo>
                  <a:lnTo>
                    <a:pt x="0" y="509"/>
                  </a:lnTo>
                  <a:lnTo>
                    <a:pt x="0" y="509"/>
                  </a:lnTo>
                  <a:lnTo>
                    <a:pt x="1" y="535"/>
                  </a:lnTo>
                  <a:lnTo>
                    <a:pt x="4" y="560"/>
                  </a:lnTo>
                  <a:lnTo>
                    <a:pt x="7" y="586"/>
                  </a:lnTo>
                  <a:lnTo>
                    <a:pt x="11" y="611"/>
                  </a:lnTo>
                  <a:lnTo>
                    <a:pt x="16" y="635"/>
                  </a:lnTo>
                  <a:lnTo>
                    <a:pt x="24" y="660"/>
                  </a:lnTo>
                  <a:lnTo>
                    <a:pt x="32" y="684"/>
                  </a:lnTo>
                  <a:lnTo>
                    <a:pt x="41" y="706"/>
                  </a:lnTo>
                  <a:lnTo>
                    <a:pt x="51" y="729"/>
                  </a:lnTo>
                  <a:lnTo>
                    <a:pt x="63" y="751"/>
                  </a:lnTo>
                  <a:lnTo>
                    <a:pt x="74" y="773"/>
                  </a:lnTo>
                  <a:lnTo>
                    <a:pt x="87" y="793"/>
                  </a:lnTo>
                  <a:lnTo>
                    <a:pt x="102" y="812"/>
                  </a:lnTo>
                  <a:lnTo>
                    <a:pt x="117" y="832"/>
                  </a:lnTo>
                  <a:lnTo>
                    <a:pt x="133" y="851"/>
                  </a:lnTo>
                  <a:lnTo>
                    <a:pt x="150" y="868"/>
                  </a:lnTo>
                  <a:lnTo>
                    <a:pt x="168" y="885"/>
                  </a:lnTo>
                  <a:lnTo>
                    <a:pt x="186" y="902"/>
                  </a:lnTo>
                  <a:lnTo>
                    <a:pt x="205" y="917"/>
                  </a:lnTo>
                  <a:lnTo>
                    <a:pt x="226" y="930"/>
                  </a:lnTo>
                  <a:lnTo>
                    <a:pt x="246" y="943"/>
                  </a:lnTo>
                  <a:lnTo>
                    <a:pt x="268" y="956"/>
                  </a:lnTo>
                  <a:lnTo>
                    <a:pt x="289" y="967"/>
                  </a:lnTo>
                  <a:lnTo>
                    <a:pt x="312" y="978"/>
                  </a:lnTo>
                  <a:lnTo>
                    <a:pt x="335" y="986"/>
                  </a:lnTo>
                  <a:lnTo>
                    <a:pt x="359" y="995"/>
                  </a:lnTo>
                  <a:lnTo>
                    <a:pt x="382" y="1001"/>
                  </a:lnTo>
                  <a:lnTo>
                    <a:pt x="407" y="1008"/>
                  </a:lnTo>
                  <a:lnTo>
                    <a:pt x="432" y="1012"/>
                  </a:lnTo>
                  <a:lnTo>
                    <a:pt x="457" y="1015"/>
                  </a:lnTo>
                  <a:lnTo>
                    <a:pt x="483" y="1017"/>
                  </a:lnTo>
                  <a:lnTo>
                    <a:pt x="510" y="1017"/>
                  </a:lnTo>
                  <a:lnTo>
                    <a:pt x="510" y="1017"/>
                  </a:lnTo>
                  <a:lnTo>
                    <a:pt x="536" y="1017"/>
                  </a:lnTo>
                  <a:lnTo>
                    <a:pt x="562" y="1015"/>
                  </a:lnTo>
                  <a:lnTo>
                    <a:pt x="587" y="1012"/>
                  </a:lnTo>
                  <a:lnTo>
                    <a:pt x="612" y="1008"/>
                  </a:lnTo>
                  <a:lnTo>
                    <a:pt x="637" y="1001"/>
                  </a:lnTo>
                  <a:lnTo>
                    <a:pt x="660" y="995"/>
                  </a:lnTo>
                  <a:lnTo>
                    <a:pt x="684" y="986"/>
                  </a:lnTo>
                  <a:lnTo>
                    <a:pt x="707" y="978"/>
                  </a:lnTo>
                  <a:lnTo>
                    <a:pt x="730" y="967"/>
                  </a:lnTo>
                  <a:lnTo>
                    <a:pt x="751" y="956"/>
                  </a:lnTo>
                  <a:lnTo>
                    <a:pt x="773" y="943"/>
                  </a:lnTo>
                  <a:lnTo>
                    <a:pt x="793" y="930"/>
                  </a:lnTo>
                  <a:lnTo>
                    <a:pt x="814" y="917"/>
                  </a:lnTo>
                  <a:lnTo>
                    <a:pt x="833" y="902"/>
                  </a:lnTo>
                  <a:lnTo>
                    <a:pt x="851" y="885"/>
                  </a:lnTo>
                  <a:lnTo>
                    <a:pt x="869" y="868"/>
                  </a:lnTo>
                  <a:lnTo>
                    <a:pt x="886" y="851"/>
                  </a:lnTo>
                  <a:lnTo>
                    <a:pt x="902" y="832"/>
                  </a:lnTo>
                  <a:lnTo>
                    <a:pt x="917" y="812"/>
                  </a:lnTo>
                  <a:lnTo>
                    <a:pt x="932" y="793"/>
                  </a:lnTo>
                  <a:lnTo>
                    <a:pt x="945" y="773"/>
                  </a:lnTo>
                  <a:lnTo>
                    <a:pt x="956" y="751"/>
                  </a:lnTo>
                  <a:lnTo>
                    <a:pt x="968" y="729"/>
                  </a:lnTo>
                  <a:lnTo>
                    <a:pt x="978" y="706"/>
                  </a:lnTo>
                  <a:lnTo>
                    <a:pt x="988" y="684"/>
                  </a:lnTo>
                  <a:lnTo>
                    <a:pt x="995" y="660"/>
                  </a:lnTo>
                  <a:lnTo>
                    <a:pt x="1003" y="635"/>
                  </a:lnTo>
                  <a:lnTo>
                    <a:pt x="1008" y="611"/>
                  </a:lnTo>
                  <a:lnTo>
                    <a:pt x="1012" y="586"/>
                  </a:lnTo>
                  <a:lnTo>
                    <a:pt x="1015" y="560"/>
                  </a:lnTo>
                  <a:lnTo>
                    <a:pt x="1018" y="535"/>
                  </a:lnTo>
                  <a:lnTo>
                    <a:pt x="1019" y="509"/>
                  </a:lnTo>
                  <a:lnTo>
                    <a:pt x="1019" y="509"/>
                  </a:lnTo>
                  <a:lnTo>
                    <a:pt x="1018" y="483"/>
                  </a:lnTo>
                  <a:lnTo>
                    <a:pt x="1015" y="456"/>
                  </a:lnTo>
                  <a:lnTo>
                    <a:pt x="1012" y="432"/>
                  </a:lnTo>
                  <a:lnTo>
                    <a:pt x="1008" y="406"/>
                  </a:lnTo>
                  <a:lnTo>
                    <a:pt x="1003" y="382"/>
                  </a:lnTo>
                  <a:lnTo>
                    <a:pt x="995" y="358"/>
                  </a:lnTo>
                  <a:lnTo>
                    <a:pt x="988" y="334"/>
                  </a:lnTo>
                  <a:lnTo>
                    <a:pt x="978" y="310"/>
                  </a:lnTo>
                  <a:lnTo>
                    <a:pt x="968" y="288"/>
                  </a:lnTo>
                  <a:lnTo>
                    <a:pt x="956" y="266"/>
                  </a:lnTo>
                  <a:lnTo>
                    <a:pt x="945" y="245"/>
                  </a:lnTo>
                  <a:lnTo>
                    <a:pt x="932" y="225"/>
                  </a:lnTo>
                  <a:lnTo>
                    <a:pt x="917" y="204"/>
                  </a:lnTo>
                  <a:lnTo>
                    <a:pt x="902" y="185"/>
                  </a:lnTo>
                  <a:lnTo>
                    <a:pt x="886" y="167"/>
                  </a:lnTo>
                  <a:lnTo>
                    <a:pt x="869" y="149"/>
                  </a:lnTo>
                  <a:lnTo>
                    <a:pt x="851" y="132"/>
                  </a:lnTo>
                  <a:lnTo>
                    <a:pt x="833" y="116"/>
                  </a:lnTo>
                  <a:lnTo>
                    <a:pt x="814" y="101"/>
                  </a:lnTo>
                  <a:lnTo>
                    <a:pt x="793" y="87"/>
                  </a:lnTo>
                  <a:lnTo>
                    <a:pt x="773" y="73"/>
                  </a:lnTo>
                  <a:lnTo>
                    <a:pt x="751" y="61"/>
                  </a:lnTo>
                  <a:lnTo>
                    <a:pt x="730" y="50"/>
                  </a:lnTo>
                  <a:lnTo>
                    <a:pt x="707" y="40"/>
                  </a:lnTo>
                  <a:lnTo>
                    <a:pt x="684" y="30"/>
                  </a:lnTo>
                  <a:lnTo>
                    <a:pt x="660" y="23"/>
                  </a:lnTo>
                  <a:lnTo>
                    <a:pt x="637" y="16"/>
                  </a:lnTo>
                  <a:lnTo>
                    <a:pt x="612" y="10"/>
                  </a:lnTo>
                  <a:lnTo>
                    <a:pt x="587" y="6"/>
                  </a:lnTo>
                  <a:lnTo>
                    <a:pt x="562" y="2"/>
                  </a:lnTo>
                  <a:lnTo>
                    <a:pt x="536" y="0"/>
                  </a:lnTo>
                  <a:lnTo>
                    <a:pt x="510" y="0"/>
                  </a:lnTo>
                  <a:lnTo>
                    <a:pt x="510" y="0"/>
                  </a:lnTo>
                  <a:close/>
                  <a:moveTo>
                    <a:pt x="510" y="954"/>
                  </a:moveTo>
                  <a:lnTo>
                    <a:pt x="510" y="954"/>
                  </a:lnTo>
                  <a:lnTo>
                    <a:pt x="486" y="953"/>
                  </a:lnTo>
                  <a:lnTo>
                    <a:pt x="464" y="952"/>
                  </a:lnTo>
                  <a:lnTo>
                    <a:pt x="441" y="949"/>
                  </a:lnTo>
                  <a:lnTo>
                    <a:pt x="420" y="944"/>
                  </a:lnTo>
                  <a:lnTo>
                    <a:pt x="398" y="940"/>
                  </a:lnTo>
                  <a:lnTo>
                    <a:pt x="377" y="934"/>
                  </a:lnTo>
                  <a:lnTo>
                    <a:pt x="357" y="927"/>
                  </a:lnTo>
                  <a:lnTo>
                    <a:pt x="336" y="919"/>
                  </a:lnTo>
                  <a:lnTo>
                    <a:pt x="317" y="910"/>
                  </a:lnTo>
                  <a:lnTo>
                    <a:pt x="298" y="900"/>
                  </a:lnTo>
                  <a:lnTo>
                    <a:pt x="278" y="890"/>
                  </a:lnTo>
                  <a:lnTo>
                    <a:pt x="261" y="878"/>
                  </a:lnTo>
                  <a:lnTo>
                    <a:pt x="243" y="865"/>
                  </a:lnTo>
                  <a:lnTo>
                    <a:pt x="227" y="852"/>
                  </a:lnTo>
                  <a:lnTo>
                    <a:pt x="211" y="838"/>
                  </a:lnTo>
                  <a:lnTo>
                    <a:pt x="195" y="823"/>
                  </a:lnTo>
                  <a:lnTo>
                    <a:pt x="180" y="808"/>
                  </a:lnTo>
                  <a:lnTo>
                    <a:pt x="166" y="792"/>
                  </a:lnTo>
                  <a:lnTo>
                    <a:pt x="153" y="775"/>
                  </a:lnTo>
                  <a:lnTo>
                    <a:pt x="140" y="758"/>
                  </a:lnTo>
                  <a:lnTo>
                    <a:pt x="129" y="740"/>
                  </a:lnTo>
                  <a:lnTo>
                    <a:pt x="118" y="721"/>
                  </a:lnTo>
                  <a:lnTo>
                    <a:pt x="109" y="702"/>
                  </a:lnTo>
                  <a:lnTo>
                    <a:pt x="99" y="682"/>
                  </a:lnTo>
                  <a:lnTo>
                    <a:pt x="92" y="661"/>
                  </a:lnTo>
                  <a:lnTo>
                    <a:pt x="84" y="641"/>
                  </a:lnTo>
                  <a:lnTo>
                    <a:pt x="79" y="619"/>
                  </a:lnTo>
                  <a:lnTo>
                    <a:pt x="73" y="598"/>
                  </a:lnTo>
                  <a:lnTo>
                    <a:pt x="69" y="576"/>
                  </a:lnTo>
                  <a:lnTo>
                    <a:pt x="67" y="554"/>
                  </a:lnTo>
                  <a:lnTo>
                    <a:pt x="65" y="531"/>
                  </a:lnTo>
                  <a:lnTo>
                    <a:pt x="65" y="509"/>
                  </a:lnTo>
                  <a:lnTo>
                    <a:pt x="65" y="509"/>
                  </a:lnTo>
                  <a:lnTo>
                    <a:pt x="65" y="486"/>
                  </a:lnTo>
                  <a:lnTo>
                    <a:pt x="67" y="464"/>
                  </a:lnTo>
                  <a:lnTo>
                    <a:pt x="69" y="441"/>
                  </a:lnTo>
                  <a:lnTo>
                    <a:pt x="73" y="419"/>
                  </a:lnTo>
                  <a:lnTo>
                    <a:pt x="79" y="397"/>
                  </a:lnTo>
                  <a:lnTo>
                    <a:pt x="84" y="377"/>
                  </a:lnTo>
                  <a:lnTo>
                    <a:pt x="92" y="355"/>
                  </a:lnTo>
                  <a:lnTo>
                    <a:pt x="99" y="336"/>
                  </a:lnTo>
                  <a:lnTo>
                    <a:pt x="109" y="316"/>
                  </a:lnTo>
                  <a:lnTo>
                    <a:pt x="118" y="296"/>
                  </a:lnTo>
                  <a:lnTo>
                    <a:pt x="129" y="278"/>
                  </a:lnTo>
                  <a:lnTo>
                    <a:pt x="140" y="260"/>
                  </a:lnTo>
                  <a:lnTo>
                    <a:pt x="153" y="243"/>
                  </a:lnTo>
                  <a:lnTo>
                    <a:pt x="166" y="226"/>
                  </a:lnTo>
                  <a:lnTo>
                    <a:pt x="180" y="209"/>
                  </a:lnTo>
                  <a:lnTo>
                    <a:pt x="195" y="194"/>
                  </a:lnTo>
                  <a:lnTo>
                    <a:pt x="211" y="179"/>
                  </a:lnTo>
                  <a:lnTo>
                    <a:pt x="227" y="166"/>
                  </a:lnTo>
                  <a:lnTo>
                    <a:pt x="243" y="152"/>
                  </a:lnTo>
                  <a:lnTo>
                    <a:pt x="261" y="140"/>
                  </a:lnTo>
                  <a:lnTo>
                    <a:pt x="278" y="128"/>
                  </a:lnTo>
                  <a:lnTo>
                    <a:pt x="298" y="117"/>
                  </a:lnTo>
                  <a:lnTo>
                    <a:pt x="317" y="108"/>
                  </a:lnTo>
                  <a:lnTo>
                    <a:pt x="336" y="99"/>
                  </a:lnTo>
                  <a:lnTo>
                    <a:pt x="357" y="90"/>
                  </a:lnTo>
                  <a:lnTo>
                    <a:pt x="377" y="84"/>
                  </a:lnTo>
                  <a:lnTo>
                    <a:pt x="398" y="78"/>
                  </a:lnTo>
                  <a:lnTo>
                    <a:pt x="420" y="72"/>
                  </a:lnTo>
                  <a:lnTo>
                    <a:pt x="441" y="69"/>
                  </a:lnTo>
                  <a:lnTo>
                    <a:pt x="464" y="66"/>
                  </a:lnTo>
                  <a:lnTo>
                    <a:pt x="486" y="64"/>
                  </a:lnTo>
                  <a:lnTo>
                    <a:pt x="510" y="64"/>
                  </a:lnTo>
                  <a:lnTo>
                    <a:pt x="510" y="64"/>
                  </a:lnTo>
                  <a:lnTo>
                    <a:pt x="533" y="64"/>
                  </a:lnTo>
                  <a:lnTo>
                    <a:pt x="555" y="66"/>
                  </a:lnTo>
                  <a:lnTo>
                    <a:pt x="578" y="69"/>
                  </a:lnTo>
                  <a:lnTo>
                    <a:pt x="599" y="72"/>
                  </a:lnTo>
                  <a:lnTo>
                    <a:pt x="621" y="78"/>
                  </a:lnTo>
                  <a:lnTo>
                    <a:pt x="642" y="84"/>
                  </a:lnTo>
                  <a:lnTo>
                    <a:pt x="662" y="90"/>
                  </a:lnTo>
                  <a:lnTo>
                    <a:pt x="683" y="99"/>
                  </a:lnTo>
                  <a:lnTo>
                    <a:pt x="702" y="108"/>
                  </a:lnTo>
                  <a:lnTo>
                    <a:pt x="721" y="117"/>
                  </a:lnTo>
                  <a:lnTo>
                    <a:pt x="741" y="128"/>
                  </a:lnTo>
                  <a:lnTo>
                    <a:pt x="758" y="140"/>
                  </a:lnTo>
                  <a:lnTo>
                    <a:pt x="776" y="152"/>
                  </a:lnTo>
                  <a:lnTo>
                    <a:pt x="792" y="166"/>
                  </a:lnTo>
                  <a:lnTo>
                    <a:pt x="808" y="179"/>
                  </a:lnTo>
                  <a:lnTo>
                    <a:pt x="824" y="194"/>
                  </a:lnTo>
                  <a:lnTo>
                    <a:pt x="839" y="209"/>
                  </a:lnTo>
                  <a:lnTo>
                    <a:pt x="853" y="226"/>
                  </a:lnTo>
                  <a:lnTo>
                    <a:pt x="866" y="243"/>
                  </a:lnTo>
                  <a:lnTo>
                    <a:pt x="879" y="260"/>
                  </a:lnTo>
                  <a:lnTo>
                    <a:pt x="890" y="278"/>
                  </a:lnTo>
                  <a:lnTo>
                    <a:pt x="901" y="296"/>
                  </a:lnTo>
                  <a:lnTo>
                    <a:pt x="911" y="316"/>
                  </a:lnTo>
                  <a:lnTo>
                    <a:pt x="920" y="336"/>
                  </a:lnTo>
                  <a:lnTo>
                    <a:pt x="927" y="355"/>
                  </a:lnTo>
                  <a:lnTo>
                    <a:pt x="935" y="377"/>
                  </a:lnTo>
                  <a:lnTo>
                    <a:pt x="940" y="397"/>
                  </a:lnTo>
                  <a:lnTo>
                    <a:pt x="946" y="419"/>
                  </a:lnTo>
                  <a:lnTo>
                    <a:pt x="950" y="441"/>
                  </a:lnTo>
                  <a:lnTo>
                    <a:pt x="952" y="464"/>
                  </a:lnTo>
                  <a:lnTo>
                    <a:pt x="954" y="486"/>
                  </a:lnTo>
                  <a:lnTo>
                    <a:pt x="955" y="509"/>
                  </a:lnTo>
                  <a:lnTo>
                    <a:pt x="955" y="509"/>
                  </a:lnTo>
                  <a:lnTo>
                    <a:pt x="954" y="531"/>
                  </a:lnTo>
                  <a:lnTo>
                    <a:pt x="952" y="554"/>
                  </a:lnTo>
                  <a:lnTo>
                    <a:pt x="950" y="576"/>
                  </a:lnTo>
                  <a:lnTo>
                    <a:pt x="946" y="598"/>
                  </a:lnTo>
                  <a:lnTo>
                    <a:pt x="940" y="619"/>
                  </a:lnTo>
                  <a:lnTo>
                    <a:pt x="935" y="641"/>
                  </a:lnTo>
                  <a:lnTo>
                    <a:pt x="927" y="661"/>
                  </a:lnTo>
                  <a:lnTo>
                    <a:pt x="920" y="682"/>
                  </a:lnTo>
                  <a:lnTo>
                    <a:pt x="911" y="702"/>
                  </a:lnTo>
                  <a:lnTo>
                    <a:pt x="901" y="721"/>
                  </a:lnTo>
                  <a:lnTo>
                    <a:pt x="890" y="740"/>
                  </a:lnTo>
                  <a:lnTo>
                    <a:pt x="879" y="758"/>
                  </a:lnTo>
                  <a:lnTo>
                    <a:pt x="866" y="775"/>
                  </a:lnTo>
                  <a:lnTo>
                    <a:pt x="853" y="792"/>
                  </a:lnTo>
                  <a:lnTo>
                    <a:pt x="839" y="808"/>
                  </a:lnTo>
                  <a:lnTo>
                    <a:pt x="824" y="823"/>
                  </a:lnTo>
                  <a:lnTo>
                    <a:pt x="808" y="838"/>
                  </a:lnTo>
                  <a:lnTo>
                    <a:pt x="792" y="852"/>
                  </a:lnTo>
                  <a:lnTo>
                    <a:pt x="776" y="865"/>
                  </a:lnTo>
                  <a:lnTo>
                    <a:pt x="758" y="878"/>
                  </a:lnTo>
                  <a:lnTo>
                    <a:pt x="741" y="890"/>
                  </a:lnTo>
                  <a:lnTo>
                    <a:pt x="721" y="900"/>
                  </a:lnTo>
                  <a:lnTo>
                    <a:pt x="702" y="910"/>
                  </a:lnTo>
                  <a:lnTo>
                    <a:pt x="683" y="919"/>
                  </a:lnTo>
                  <a:lnTo>
                    <a:pt x="662" y="927"/>
                  </a:lnTo>
                  <a:lnTo>
                    <a:pt x="642" y="934"/>
                  </a:lnTo>
                  <a:lnTo>
                    <a:pt x="621" y="940"/>
                  </a:lnTo>
                  <a:lnTo>
                    <a:pt x="599" y="944"/>
                  </a:lnTo>
                  <a:lnTo>
                    <a:pt x="578" y="949"/>
                  </a:lnTo>
                  <a:lnTo>
                    <a:pt x="555" y="952"/>
                  </a:lnTo>
                  <a:lnTo>
                    <a:pt x="533" y="953"/>
                  </a:lnTo>
                  <a:lnTo>
                    <a:pt x="510" y="954"/>
                  </a:lnTo>
                  <a:lnTo>
                    <a:pt x="510" y="954"/>
                  </a:lnTo>
                  <a:close/>
                  <a:moveTo>
                    <a:pt x="593" y="555"/>
                  </a:moveTo>
                  <a:lnTo>
                    <a:pt x="593" y="555"/>
                  </a:lnTo>
                  <a:lnTo>
                    <a:pt x="598" y="544"/>
                  </a:lnTo>
                  <a:lnTo>
                    <a:pt x="601" y="532"/>
                  </a:lnTo>
                  <a:lnTo>
                    <a:pt x="604" y="521"/>
                  </a:lnTo>
                  <a:lnTo>
                    <a:pt x="604" y="509"/>
                  </a:lnTo>
                  <a:lnTo>
                    <a:pt x="604" y="509"/>
                  </a:lnTo>
                  <a:lnTo>
                    <a:pt x="603" y="494"/>
                  </a:lnTo>
                  <a:lnTo>
                    <a:pt x="600" y="479"/>
                  </a:lnTo>
                  <a:lnTo>
                    <a:pt x="595" y="466"/>
                  </a:lnTo>
                  <a:lnTo>
                    <a:pt x="587" y="453"/>
                  </a:lnTo>
                  <a:lnTo>
                    <a:pt x="578" y="442"/>
                  </a:lnTo>
                  <a:lnTo>
                    <a:pt x="567" y="433"/>
                  </a:lnTo>
                  <a:lnTo>
                    <a:pt x="555" y="425"/>
                  </a:lnTo>
                  <a:lnTo>
                    <a:pt x="541" y="419"/>
                  </a:lnTo>
                  <a:lnTo>
                    <a:pt x="541" y="159"/>
                  </a:lnTo>
                  <a:lnTo>
                    <a:pt x="541" y="159"/>
                  </a:lnTo>
                  <a:lnTo>
                    <a:pt x="541" y="153"/>
                  </a:lnTo>
                  <a:lnTo>
                    <a:pt x="539" y="146"/>
                  </a:lnTo>
                  <a:lnTo>
                    <a:pt x="536" y="141"/>
                  </a:lnTo>
                  <a:lnTo>
                    <a:pt x="532" y="137"/>
                  </a:lnTo>
                  <a:lnTo>
                    <a:pt x="527" y="132"/>
                  </a:lnTo>
                  <a:lnTo>
                    <a:pt x="522" y="130"/>
                  </a:lnTo>
                  <a:lnTo>
                    <a:pt x="515" y="128"/>
                  </a:lnTo>
                  <a:lnTo>
                    <a:pt x="510" y="127"/>
                  </a:lnTo>
                  <a:lnTo>
                    <a:pt x="510" y="127"/>
                  </a:lnTo>
                  <a:lnTo>
                    <a:pt x="504" y="128"/>
                  </a:lnTo>
                  <a:lnTo>
                    <a:pt x="497" y="130"/>
                  </a:lnTo>
                  <a:lnTo>
                    <a:pt x="492" y="132"/>
                  </a:lnTo>
                  <a:lnTo>
                    <a:pt x="488" y="137"/>
                  </a:lnTo>
                  <a:lnTo>
                    <a:pt x="483" y="141"/>
                  </a:lnTo>
                  <a:lnTo>
                    <a:pt x="480" y="146"/>
                  </a:lnTo>
                  <a:lnTo>
                    <a:pt x="478" y="153"/>
                  </a:lnTo>
                  <a:lnTo>
                    <a:pt x="478" y="159"/>
                  </a:lnTo>
                  <a:lnTo>
                    <a:pt x="478" y="419"/>
                  </a:lnTo>
                  <a:lnTo>
                    <a:pt x="478" y="419"/>
                  </a:lnTo>
                  <a:lnTo>
                    <a:pt x="464" y="425"/>
                  </a:lnTo>
                  <a:lnTo>
                    <a:pt x="452" y="433"/>
                  </a:lnTo>
                  <a:lnTo>
                    <a:pt x="441" y="442"/>
                  </a:lnTo>
                  <a:lnTo>
                    <a:pt x="432" y="453"/>
                  </a:lnTo>
                  <a:lnTo>
                    <a:pt x="424" y="466"/>
                  </a:lnTo>
                  <a:lnTo>
                    <a:pt x="419" y="479"/>
                  </a:lnTo>
                  <a:lnTo>
                    <a:pt x="416" y="494"/>
                  </a:lnTo>
                  <a:lnTo>
                    <a:pt x="415" y="509"/>
                  </a:lnTo>
                  <a:lnTo>
                    <a:pt x="415" y="509"/>
                  </a:lnTo>
                  <a:lnTo>
                    <a:pt x="415" y="518"/>
                  </a:lnTo>
                  <a:lnTo>
                    <a:pt x="416" y="528"/>
                  </a:lnTo>
                  <a:lnTo>
                    <a:pt x="419" y="537"/>
                  </a:lnTo>
                  <a:lnTo>
                    <a:pt x="422" y="545"/>
                  </a:lnTo>
                  <a:lnTo>
                    <a:pt x="425" y="554"/>
                  </a:lnTo>
                  <a:lnTo>
                    <a:pt x="431" y="562"/>
                  </a:lnTo>
                  <a:lnTo>
                    <a:pt x="436" y="569"/>
                  </a:lnTo>
                  <a:lnTo>
                    <a:pt x="442" y="576"/>
                  </a:lnTo>
                  <a:lnTo>
                    <a:pt x="449" y="582"/>
                  </a:lnTo>
                  <a:lnTo>
                    <a:pt x="456" y="588"/>
                  </a:lnTo>
                  <a:lnTo>
                    <a:pt x="464" y="593"/>
                  </a:lnTo>
                  <a:lnTo>
                    <a:pt x="472" y="597"/>
                  </a:lnTo>
                  <a:lnTo>
                    <a:pt x="481" y="600"/>
                  </a:lnTo>
                  <a:lnTo>
                    <a:pt x="491" y="602"/>
                  </a:lnTo>
                  <a:lnTo>
                    <a:pt x="499" y="603"/>
                  </a:lnTo>
                  <a:lnTo>
                    <a:pt x="510" y="604"/>
                  </a:lnTo>
                  <a:lnTo>
                    <a:pt x="510" y="604"/>
                  </a:lnTo>
                  <a:lnTo>
                    <a:pt x="519" y="603"/>
                  </a:lnTo>
                  <a:lnTo>
                    <a:pt x="528" y="602"/>
                  </a:lnTo>
                  <a:lnTo>
                    <a:pt x="537" y="600"/>
                  </a:lnTo>
                  <a:lnTo>
                    <a:pt x="545" y="597"/>
                  </a:lnTo>
                  <a:lnTo>
                    <a:pt x="677" y="730"/>
                  </a:lnTo>
                  <a:lnTo>
                    <a:pt x="677" y="730"/>
                  </a:lnTo>
                  <a:lnTo>
                    <a:pt x="683" y="734"/>
                  </a:lnTo>
                  <a:lnTo>
                    <a:pt x="688" y="736"/>
                  </a:lnTo>
                  <a:lnTo>
                    <a:pt x="695" y="738"/>
                  </a:lnTo>
                  <a:lnTo>
                    <a:pt x="700" y="740"/>
                  </a:lnTo>
                  <a:lnTo>
                    <a:pt x="700" y="740"/>
                  </a:lnTo>
                  <a:lnTo>
                    <a:pt x="706" y="738"/>
                  </a:lnTo>
                  <a:lnTo>
                    <a:pt x="713" y="736"/>
                  </a:lnTo>
                  <a:lnTo>
                    <a:pt x="718" y="734"/>
                  </a:lnTo>
                  <a:lnTo>
                    <a:pt x="722" y="730"/>
                  </a:lnTo>
                  <a:lnTo>
                    <a:pt x="722" y="730"/>
                  </a:lnTo>
                  <a:lnTo>
                    <a:pt x="727" y="724"/>
                  </a:lnTo>
                  <a:lnTo>
                    <a:pt x="730" y="719"/>
                  </a:lnTo>
                  <a:lnTo>
                    <a:pt x="731" y="714"/>
                  </a:lnTo>
                  <a:lnTo>
                    <a:pt x="732" y="707"/>
                  </a:lnTo>
                  <a:lnTo>
                    <a:pt x="731" y="701"/>
                  </a:lnTo>
                  <a:lnTo>
                    <a:pt x="730" y="696"/>
                  </a:lnTo>
                  <a:lnTo>
                    <a:pt x="727" y="690"/>
                  </a:lnTo>
                  <a:lnTo>
                    <a:pt x="722" y="685"/>
                  </a:lnTo>
                  <a:lnTo>
                    <a:pt x="593" y="555"/>
                  </a:lnTo>
                  <a:close/>
                  <a:moveTo>
                    <a:pt x="510" y="541"/>
                  </a:moveTo>
                  <a:lnTo>
                    <a:pt x="510" y="541"/>
                  </a:lnTo>
                  <a:lnTo>
                    <a:pt x="504" y="540"/>
                  </a:lnTo>
                  <a:lnTo>
                    <a:pt x="497" y="538"/>
                  </a:lnTo>
                  <a:lnTo>
                    <a:pt x="492" y="535"/>
                  </a:lnTo>
                  <a:lnTo>
                    <a:pt x="488" y="531"/>
                  </a:lnTo>
                  <a:lnTo>
                    <a:pt x="483" y="526"/>
                  </a:lnTo>
                  <a:lnTo>
                    <a:pt x="480" y="521"/>
                  </a:lnTo>
                  <a:lnTo>
                    <a:pt x="478" y="515"/>
                  </a:lnTo>
                  <a:lnTo>
                    <a:pt x="478" y="509"/>
                  </a:lnTo>
                  <a:lnTo>
                    <a:pt x="478" y="509"/>
                  </a:lnTo>
                  <a:lnTo>
                    <a:pt x="478" y="502"/>
                  </a:lnTo>
                  <a:lnTo>
                    <a:pt x="480" y="496"/>
                  </a:lnTo>
                  <a:lnTo>
                    <a:pt x="483" y="491"/>
                  </a:lnTo>
                  <a:lnTo>
                    <a:pt x="488" y="486"/>
                  </a:lnTo>
                  <a:lnTo>
                    <a:pt x="492" y="482"/>
                  </a:lnTo>
                  <a:lnTo>
                    <a:pt x="497" y="480"/>
                  </a:lnTo>
                  <a:lnTo>
                    <a:pt x="504" y="478"/>
                  </a:lnTo>
                  <a:lnTo>
                    <a:pt x="510" y="477"/>
                  </a:lnTo>
                  <a:lnTo>
                    <a:pt x="510" y="477"/>
                  </a:lnTo>
                  <a:lnTo>
                    <a:pt x="515" y="478"/>
                  </a:lnTo>
                  <a:lnTo>
                    <a:pt x="522" y="480"/>
                  </a:lnTo>
                  <a:lnTo>
                    <a:pt x="527" y="482"/>
                  </a:lnTo>
                  <a:lnTo>
                    <a:pt x="532" y="486"/>
                  </a:lnTo>
                  <a:lnTo>
                    <a:pt x="536" y="491"/>
                  </a:lnTo>
                  <a:lnTo>
                    <a:pt x="539" y="496"/>
                  </a:lnTo>
                  <a:lnTo>
                    <a:pt x="541" y="502"/>
                  </a:lnTo>
                  <a:lnTo>
                    <a:pt x="541" y="509"/>
                  </a:lnTo>
                  <a:lnTo>
                    <a:pt x="541" y="509"/>
                  </a:lnTo>
                  <a:lnTo>
                    <a:pt x="541" y="515"/>
                  </a:lnTo>
                  <a:lnTo>
                    <a:pt x="539" y="521"/>
                  </a:lnTo>
                  <a:lnTo>
                    <a:pt x="536" y="526"/>
                  </a:lnTo>
                  <a:lnTo>
                    <a:pt x="532" y="531"/>
                  </a:lnTo>
                  <a:lnTo>
                    <a:pt x="527" y="535"/>
                  </a:lnTo>
                  <a:lnTo>
                    <a:pt x="522" y="538"/>
                  </a:lnTo>
                  <a:lnTo>
                    <a:pt x="515" y="540"/>
                  </a:lnTo>
                  <a:lnTo>
                    <a:pt x="510" y="541"/>
                  </a:lnTo>
                  <a:lnTo>
                    <a:pt x="510" y="541"/>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lumMod val="65000"/>
                    <a:lumOff val="35000"/>
                  </a:prstClr>
                </a:solidFill>
                <a:effectLst/>
                <a:uLnTx/>
                <a:uFillTx/>
                <a:latin typeface="Calibri" panose="020F0502020204030204"/>
              </a:endParaRPr>
            </a:p>
          </p:txBody>
        </p:sp>
      </p:grpSp>
      <p:grpSp>
        <p:nvGrpSpPr>
          <p:cNvPr id="38" name="组合 37"/>
          <p:cNvGrpSpPr/>
          <p:nvPr/>
        </p:nvGrpSpPr>
        <p:grpSpPr>
          <a:xfrm>
            <a:off x="6899976" y="1811325"/>
            <a:ext cx="900766" cy="900766"/>
            <a:chOff x="6899976" y="1691007"/>
            <a:chExt cx="900766" cy="900766"/>
          </a:xfrm>
        </p:grpSpPr>
        <p:grpSp>
          <p:nvGrpSpPr>
            <p:cNvPr id="39" name="组合 38"/>
            <p:cNvGrpSpPr/>
            <p:nvPr/>
          </p:nvGrpSpPr>
          <p:grpSpPr>
            <a:xfrm flipH="1">
              <a:off x="6899976" y="1691007"/>
              <a:ext cx="900766" cy="900766"/>
              <a:chOff x="4489450" y="2618448"/>
              <a:chExt cx="2209800" cy="2209800"/>
            </a:xfrm>
          </p:grpSpPr>
          <p:sp>
            <p:nvSpPr>
              <p:cNvPr id="41" name="椭圆 40"/>
              <p:cNvSpPr/>
              <p:nvPr/>
            </p:nvSpPr>
            <p:spPr>
              <a:xfrm>
                <a:off x="4489450" y="2618448"/>
                <a:ext cx="2209800" cy="2209800"/>
              </a:xfrm>
              <a:prstGeom prst="ellipse">
                <a:avLst/>
              </a:prstGeom>
              <a:solidFill>
                <a:sysClr val="window" lastClr="FFFFFF">
                  <a:lumMod val="95000"/>
                </a:sysClr>
              </a:solidFill>
              <a:ln w="15875" cap="rnd" cmpd="sng" algn="ctr">
                <a:no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lumMod val="65000"/>
                      <a:lumOff val="35000"/>
                    </a:prstClr>
                  </a:solidFill>
                  <a:effectLst/>
                  <a:uLnTx/>
                  <a:uFillTx/>
                  <a:latin typeface="Calibri" panose="020F0502020204030204"/>
                  <a:ea typeface="微软雅黑" panose="020B0503020204020204" pitchFamily="34" charset="-122"/>
                </a:endParaRPr>
              </a:p>
            </p:txBody>
          </p:sp>
          <p:sp>
            <p:nvSpPr>
              <p:cNvPr id="42" name="椭圆 41"/>
              <p:cNvSpPr/>
              <p:nvPr/>
            </p:nvSpPr>
            <p:spPr>
              <a:xfrm>
                <a:off x="4740142" y="2869140"/>
                <a:ext cx="1708416" cy="1708416"/>
              </a:xfrm>
              <a:prstGeom prst="ellipse">
                <a:avLst/>
              </a:prstGeom>
              <a:solidFill>
                <a:srgbClr val="B20044"/>
              </a:solidFill>
              <a:ln w="28575" cap="flat" cmpd="sng" algn="ctr">
                <a:solidFill>
                  <a:sysClr val="window" lastClr="FFFFFF">
                    <a:lumMod val="8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lumMod val="65000"/>
                      <a:lumOff val="35000"/>
                    </a:prstClr>
                  </a:solidFill>
                  <a:effectLst/>
                  <a:uLnTx/>
                  <a:uFillTx/>
                  <a:latin typeface="Calibri" panose="020F0502020204030204"/>
                  <a:ea typeface="微软雅黑" panose="020B0503020204020204" pitchFamily="34" charset="-122"/>
                </a:endParaRPr>
              </a:p>
            </p:txBody>
          </p:sp>
        </p:grpSp>
        <p:sp>
          <p:nvSpPr>
            <p:cNvPr id="40" name="Freeform 115"/>
            <p:cNvSpPr>
              <a:spLocks noEditPoints="1"/>
            </p:cNvSpPr>
            <p:nvPr/>
          </p:nvSpPr>
          <p:spPr bwMode="auto">
            <a:xfrm>
              <a:off x="7188434" y="1980259"/>
              <a:ext cx="323850" cy="322263"/>
            </a:xfrm>
            <a:custGeom>
              <a:avLst/>
              <a:gdLst>
                <a:gd name="T0" fmla="*/ 789 w 1018"/>
                <a:gd name="T1" fmla="*/ 69 h 1017"/>
                <a:gd name="T2" fmla="*/ 765 w 1018"/>
                <a:gd name="T3" fmla="*/ 25 h 1017"/>
                <a:gd name="T4" fmla="*/ 719 w 1018"/>
                <a:gd name="T5" fmla="*/ 1 h 1017"/>
                <a:gd name="T6" fmla="*/ 73 w 1018"/>
                <a:gd name="T7" fmla="*/ 1 h 1017"/>
                <a:gd name="T8" fmla="*/ 27 w 1018"/>
                <a:gd name="T9" fmla="*/ 25 h 1017"/>
                <a:gd name="T10" fmla="*/ 2 w 1018"/>
                <a:gd name="T11" fmla="*/ 69 h 1017"/>
                <a:gd name="T12" fmla="*/ 2 w 1018"/>
                <a:gd name="T13" fmla="*/ 716 h 1017"/>
                <a:gd name="T14" fmla="*/ 28 w 1018"/>
                <a:gd name="T15" fmla="*/ 766 h 1017"/>
                <a:gd name="T16" fmla="*/ 67 w 1018"/>
                <a:gd name="T17" fmla="*/ 789 h 1017"/>
                <a:gd name="T18" fmla="*/ 115 w 1018"/>
                <a:gd name="T19" fmla="*/ 791 h 1017"/>
                <a:gd name="T20" fmla="*/ 163 w 1018"/>
                <a:gd name="T21" fmla="*/ 766 h 1017"/>
                <a:gd name="T22" fmla="*/ 263 w 1018"/>
                <a:gd name="T23" fmla="*/ 745 h 1017"/>
                <a:gd name="T24" fmla="*/ 589 w 1018"/>
                <a:gd name="T25" fmla="*/ 763 h 1017"/>
                <a:gd name="T26" fmla="*/ 634 w 1018"/>
                <a:gd name="T27" fmla="*/ 777 h 1017"/>
                <a:gd name="T28" fmla="*/ 870 w 1018"/>
                <a:gd name="T29" fmla="*/ 1001 h 1017"/>
                <a:gd name="T30" fmla="*/ 923 w 1018"/>
                <a:gd name="T31" fmla="*/ 1017 h 1017"/>
                <a:gd name="T32" fmla="*/ 968 w 1018"/>
                <a:gd name="T33" fmla="*/ 1006 h 1017"/>
                <a:gd name="T34" fmla="*/ 1002 w 1018"/>
                <a:gd name="T35" fmla="*/ 975 h 1017"/>
                <a:gd name="T36" fmla="*/ 1018 w 1018"/>
                <a:gd name="T37" fmla="*/ 921 h 1017"/>
                <a:gd name="T38" fmla="*/ 1011 w 1018"/>
                <a:gd name="T39" fmla="*/ 276 h 1017"/>
                <a:gd name="T40" fmla="*/ 977 w 1018"/>
                <a:gd name="T41" fmla="*/ 238 h 1017"/>
                <a:gd name="T42" fmla="*/ 927 w 1018"/>
                <a:gd name="T43" fmla="*/ 223 h 1017"/>
                <a:gd name="T44" fmla="*/ 102 w 1018"/>
                <a:gd name="T45" fmla="*/ 729 h 1017"/>
                <a:gd name="T46" fmla="*/ 73 w 1018"/>
                <a:gd name="T47" fmla="*/ 721 h 1017"/>
                <a:gd name="T48" fmla="*/ 64 w 1018"/>
                <a:gd name="T49" fmla="*/ 86 h 1017"/>
                <a:gd name="T50" fmla="*/ 80 w 1018"/>
                <a:gd name="T51" fmla="*/ 65 h 1017"/>
                <a:gd name="T52" fmla="*/ 711 w 1018"/>
                <a:gd name="T53" fmla="*/ 65 h 1017"/>
                <a:gd name="T54" fmla="*/ 727 w 1018"/>
                <a:gd name="T55" fmla="*/ 86 h 1017"/>
                <a:gd name="T56" fmla="*/ 720 w 1018"/>
                <a:gd name="T57" fmla="*/ 470 h 1017"/>
                <a:gd name="T58" fmla="*/ 429 w 1018"/>
                <a:gd name="T59" fmla="*/ 476 h 1017"/>
                <a:gd name="T60" fmla="*/ 350 w 1018"/>
                <a:gd name="T61" fmla="*/ 501 h 1017"/>
                <a:gd name="T62" fmla="*/ 954 w 1018"/>
                <a:gd name="T63" fmla="*/ 928 h 1017"/>
                <a:gd name="T64" fmla="*/ 934 w 1018"/>
                <a:gd name="T65" fmla="*/ 951 h 1017"/>
                <a:gd name="T66" fmla="*/ 900 w 1018"/>
                <a:gd name="T67" fmla="*/ 944 h 1017"/>
                <a:gd name="T68" fmla="*/ 645 w 1018"/>
                <a:gd name="T69" fmla="*/ 711 h 1017"/>
                <a:gd name="T70" fmla="*/ 318 w 1018"/>
                <a:gd name="T71" fmla="*/ 700 h 1017"/>
                <a:gd name="T72" fmla="*/ 293 w 1018"/>
                <a:gd name="T73" fmla="*/ 685 h 1017"/>
                <a:gd name="T74" fmla="*/ 379 w 1018"/>
                <a:gd name="T75" fmla="*/ 557 h 1017"/>
                <a:gd name="T76" fmla="*/ 420 w 1018"/>
                <a:gd name="T77" fmla="*/ 540 h 1017"/>
                <a:gd name="T78" fmla="*/ 727 w 1018"/>
                <a:gd name="T79" fmla="*/ 536 h 1017"/>
                <a:gd name="T80" fmla="*/ 770 w 1018"/>
                <a:gd name="T81" fmla="*/ 508 h 1017"/>
                <a:gd name="T82" fmla="*/ 791 w 1018"/>
                <a:gd name="T83" fmla="*/ 461 h 1017"/>
                <a:gd name="T84" fmla="*/ 938 w 1018"/>
                <a:gd name="T85" fmla="*/ 288 h 1017"/>
                <a:gd name="T86" fmla="*/ 955 w 1018"/>
                <a:gd name="T87" fmla="*/ 311 h 1017"/>
                <a:gd name="T88" fmla="*/ 425 w 1018"/>
                <a:gd name="T89" fmla="*/ 373 h 1017"/>
                <a:gd name="T90" fmla="*/ 445 w 1018"/>
                <a:gd name="T91" fmla="*/ 333 h 1017"/>
                <a:gd name="T92" fmla="*/ 416 w 1018"/>
                <a:gd name="T93" fmla="*/ 289 h 1017"/>
                <a:gd name="T94" fmla="*/ 371 w 1018"/>
                <a:gd name="T95" fmla="*/ 294 h 1017"/>
                <a:gd name="T96" fmla="*/ 350 w 1018"/>
                <a:gd name="T97" fmla="*/ 333 h 1017"/>
                <a:gd name="T98" fmla="*/ 380 w 1018"/>
                <a:gd name="T99" fmla="*/ 377 h 1017"/>
                <a:gd name="T100" fmla="*/ 197 w 1018"/>
                <a:gd name="T101" fmla="*/ 286 h 1017"/>
                <a:gd name="T102" fmla="*/ 160 w 1018"/>
                <a:gd name="T103" fmla="*/ 324 h 1017"/>
                <a:gd name="T104" fmla="*/ 174 w 1018"/>
                <a:gd name="T105" fmla="*/ 367 h 1017"/>
                <a:gd name="T106" fmla="*/ 217 w 1018"/>
                <a:gd name="T107" fmla="*/ 380 h 1017"/>
                <a:gd name="T108" fmla="*/ 254 w 1018"/>
                <a:gd name="T109" fmla="*/ 343 h 1017"/>
                <a:gd name="T110" fmla="*/ 240 w 1018"/>
                <a:gd name="T111" fmla="*/ 300 h 1017"/>
                <a:gd name="T112" fmla="*/ 589 w 1018"/>
                <a:gd name="T113" fmla="*/ 380 h 1017"/>
                <a:gd name="T114" fmla="*/ 629 w 1018"/>
                <a:gd name="T115" fmla="*/ 360 h 1017"/>
                <a:gd name="T116" fmla="*/ 633 w 1018"/>
                <a:gd name="T117" fmla="*/ 315 h 1017"/>
                <a:gd name="T118" fmla="*/ 589 w 1018"/>
                <a:gd name="T119" fmla="*/ 286 h 1017"/>
                <a:gd name="T120" fmla="*/ 549 w 1018"/>
                <a:gd name="T121" fmla="*/ 306 h 1017"/>
                <a:gd name="T122" fmla="*/ 545 w 1018"/>
                <a:gd name="T123" fmla="*/ 351 h 1017"/>
                <a:gd name="T124" fmla="*/ 589 w 1018"/>
                <a:gd name="T125" fmla="*/ 380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8" h="1017">
                  <a:moveTo>
                    <a:pt x="927" y="223"/>
                  </a:moveTo>
                  <a:lnTo>
                    <a:pt x="792" y="223"/>
                  </a:lnTo>
                  <a:lnTo>
                    <a:pt x="792" y="86"/>
                  </a:lnTo>
                  <a:lnTo>
                    <a:pt x="792" y="86"/>
                  </a:lnTo>
                  <a:lnTo>
                    <a:pt x="791" y="78"/>
                  </a:lnTo>
                  <a:lnTo>
                    <a:pt x="789" y="69"/>
                  </a:lnTo>
                  <a:lnTo>
                    <a:pt x="787" y="61"/>
                  </a:lnTo>
                  <a:lnTo>
                    <a:pt x="784" y="53"/>
                  </a:lnTo>
                  <a:lnTo>
                    <a:pt x="780" y="45"/>
                  </a:lnTo>
                  <a:lnTo>
                    <a:pt x="776" y="38"/>
                  </a:lnTo>
                  <a:lnTo>
                    <a:pt x="770" y="31"/>
                  </a:lnTo>
                  <a:lnTo>
                    <a:pt x="765" y="25"/>
                  </a:lnTo>
                  <a:lnTo>
                    <a:pt x="758" y="19"/>
                  </a:lnTo>
                  <a:lnTo>
                    <a:pt x="751" y="15"/>
                  </a:lnTo>
                  <a:lnTo>
                    <a:pt x="743" y="10"/>
                  </a:lnTo>
                  <a:lnTo>
                    <a:pt x="736" y="6"/>
                  </a:lnTo>
                  <a:lnTo>
                    <a:pt x="727" y="3"/>
                  </a:lnTo>
                  <a:lnTo>
                    <a:pt x="719" y="1"/>
                  </a:lnTo>
                  <a:lnTo>
                    <a:pt x="709" y="0"/>
                  </a:lnTo>
                  <a:lnTo>
                    <a:pt x="699" y="0"/>
                  </a:lnTo>
                  <a:lnTo>
                    <a:pt x="92" y="0"/>
                  </a:lnTo>
                  <a:lnTo>
                    <a:pt x="92" y="0"/>
                  </a:lnTo>
                  <a:lnTo>
                    <a:pt x="82" y="0"/>
                  </a:lnTo>
                  <a:lnTo>
                    <a:pt x="73" y="1"/>
                  </a:lnTo>
                  <a:lnTo>
                    <a:pt x="64" y="3"/>
                  </a:lnTo>
                  <a:lnTo>
                    <a:pt x="56" y="6"/>
                  </a:lnTo>
                  <a:lnTo>
                    <a:pt x="48" y="10"/>
                  </a:lnTo>
                  <a:lnTo>
                    <a:pt x="41" y="15"/>
                  </a:lnTo>
                  <a:lnTo>
                    <a:pt x="33" y="19"/>
                  </a:lnTo>
                  <a:lnTo>
                    <a:pt x="27" y="25"/>
                  </a:lnTo>
                  <a:lnTo>
                    <a:pt x="21" y="31"/>
                  </a:lnTo>
                  <a:lnTo>
                    <a:pt x="16" y="38"/>
                  </a:lnTo>
                  <a:lnTo>
                    <a:pt x="12" y="45"/>
                  </a:lnTo>
                  <a:lnTo>
                    <a:pt x="7" y="53"/>
                  </a:lnTo>
                  <a:lnTo>
                    <a:pt x="4" y="61"/>
                  </a:lnTo>
                  <a:lnTo>
                    <a:pt x="2" y="69"/>
                  </a:lnTo>
                  <a:lnTo>
                    <a:pt x="1" y="78"/>
                  </a:lnTo>
                  <a:lnTo>
                    <a:pt x="0" y="86"/>
                  </a:lnTo>
                  <a:lnTo>
                    <a:pt x="0" y="698"/>
                  </a:lnTo>
                  <a:lnTo>
                    <a:pt x="0" y="698"/>
                  </a:lnTo>
                  <a:lnTo>
                    <a:pt x="1" y="708"/>
                  </a:lnTo>
                  <a:lnTo>
                    <a:pt x="2" y="716"/>
                  </a:lnTo>
                  <a:lnTo>
                    <a:pt x="4" y="726"/>
                  </a:lnTo>
                  <a:lnTo>
                    <a:pt x="7" y="735"/>
                  </a:lnTo>
                  <a:lnTo>
                    <a:pt x="12" y="743"/>
                  </a:lnTo>
                  <a:lnTo>
                    <a:pt x="16" y="751"/>
                  </a:lnTo>
                  <a:lnTo>
                    <a:pt x="21" y="758"/>
                  </a:lnTo>
                  <a:lnTo>
                    <a:pt x="28" y="766"/>
                  </a:lnTo>
                  <a:lnTo>
                    <a:pt x="28" y="766"/>
                  </a:lnTo>
                  <a:lnTo>
                    <a:pt x="35" y="772"/>
                  </a:lnTo>
                  <a:lnTo>
                    <a:pt x="43" y="777"/>
                  </a:lnTo>
                  <a:lnTo>
                    <a:pt x="51" y="782"/>
                  </a:lnTo>
                  <a:lnTo>
                    <a:pt x="59" y="786"/>
                  </a:lnTo>
                  <a:lnTo>
                    <a:pt x="67" y="789"/>
                  </a:lnTo>
                  <a:lnTo>
                    <a:pt x="77" y="791"/>
                  </a:lnTo>
                  <a:lnTo>
                    <a:pt x="87" y="792"/>
                  </a:lnTo>
                  <a:lnTo>
                    <a:pt x="95" y="794"/>
                  </a:lnTo>
                  <a:lnTo>
                    <a:pt x="95" y="794"/>
                  </a:lnTo>
                  <a:lnTo>
                    <a:pt x="105" y="792"/>
                  </a:lnTo>
                  <a:lnTo>
                    <a:pt x="115" y="791"/>
                  </a:lnTo>
                  <a:lnTo>
                    <a:pt x="123" y="789"/>
                  </a:lnTo>
                  <a:lnTo>
                    <a:pt x="132" y="786"/>
                  </a:lnTo>
                  <a:lnTo>
                    <a:pt x="140" y="783"/>
                  </a:lnTo>
                  <a:lnTo>
                    <a:pt x="148" y="777"/>
                  </a:lnTo>
                  <a:lnTo>
                    <a:pt x="155" y="772"/>
                  </a:lnTo>
                  <a:lnTo>
                    <a:pt x="163" y="766"/>
                  </a:lnTo>
                  <a:lnTo>
                    <a:pt x="230" y="700"/>
                  </a:lnTo>
                  <a:lnTo>
                    <a:pt x="230" y="700"/>
                  </a:lnTo>
                  <a:lnTo>
                    <a:pt x="236" y="713"/>
                  </a:lnTo>
                  <a:lnTo>
                    <a:pt x="243" y="726"/>
                  </a:lnTo>
                  <a:lnTo>
                    <a:pt x="252" y="737"/>
                  </a:lnTo>
                  <a:lnTo>
                    <a:pt x="263" y="745"/>
                  </a:lnTo>
                  <a:lnTo>
                    <a:pt x="276" y="753"/>
                  </a:lnTo>
                  <a:lnTo>
                    <a:pt x="288" y="759"/>
                  </a:lnTo>
                  <a:lnTo>
                    <a:pt x="303" y="762"/>
                  </a:lnTo>
                  <a:lnTo>
                    <a:pt x="318" y="763"/>
                  </a:lnTo>
                  <a:lnTo>
                    <a:pt x="589" y="763"/>
                  </a:lnTo>
                  <a:lnTo>
                    <a:pt x="589" y="763"/>
                  </a:lnTo>
                  <a:lnTo>
                    <a:pt x="597" y="763"/>
                  </a:lnTo>
                  <a:lnTo>
                    <a:pt x="605" y="765"/>
                  </a:lnTo>
                  <a:lnTo>
                    <a:pt x="612" y="767"/>
                  </a:lnTo>
                  <a:lnTo>
                    <a:pt x="620" y="770"/>
                  </a:lnTo>
                  <a:lnTo>
                    <a:pt x="626" y="773"/>
                  </a:lnTo>
                  <a:lnTo>
                    <a:pt x="634" y="777"/>
                  </a:lnTo>
                  <a:lnTo>
                    <a:pt x="640" y="782"/>
                  </a:lnTo>
                  <a:lnTo>
                    <a:pt x="646" y="787"/>
                  </a:lnTo>
                  <a:lnTo>
                    <a:pt x="855" y="989"/>
                  </a:lnTo>
                  <a:lnTo>
                    <a:pt x="855" y="989"/>
                  </a:lnTo>
                  <a:lnTo>
                    <a:pt x="862" y="995"/>
                  </a:lnTo>
                  <a:lnTo>
                    <a:pt x="870" y="1001"/>
                  </a:lnTo>
                  <a:lnTo>
                    <a:pt x="877" y="1006"/>
                  </a:lnTo>
                  <a:lnTo>
                    <a:pt x="886" y="1010"/>
                  </a:lnTo>
                  <a:lnTo>
                    <a:pt x="895" y="1012"/>
                  </a:lnTo>
                  <a:lnTo>
                    <a:pt x="903" y="1016"/>
                  </a:lnTo>
                  <a:lnTo>
                    <a:pt x="913" y="1017"/>
                  </a:lnTo>
                  <a:lnTo>
                    <a:pt x="923" y="1017"/>
                  </a:lnTo>
                  <a:lnTo>
                    <a:pt x="923" y="1017"/>
                  </a:lnTo>
                  <a:lnTo>
                    <a:pt x="932" y="1017"/>
                  </a:lnTo>
                  <a:lnTo>
                    <a:pt x="941" y="1016"/>
                  </a:lnTo>
                  <a:lnTo>
                    <a:pt x="950" y="1012"/>
                  </a:lnTo>
                  <a:lnTo>
                    <a:pt x="959" y="1010"/>
                  </a:lnTo>
                  <a:lnTo>
                    <a:pt x="968" y="1006"/>
                  </a:lnTo>
                  <a:lnTo>
                    <a:pt x="975" y="1001"/>
                  </a:lnTo>
                  <a:lnTo>
                    <a:pt x="983" y="995"/>
                  </a:lnTo>
                  <a:lnTo>
                    <a:pt x="990" y="989"/>
                  </a:lnTo>
                  <a:lnTo>
                    <a:pt x="990" y="989"/>
                  </a:lnTo>
                  <a:lnTo>
                    <a:pt x="997" y="982"/>
                  </a:lnTo>
                  <a:lnTo>
                    <a:pt x="1002" y="975"/>
                  </a:lnTo>
                  <a:lnTo>
                    <a:pt x="1006" y="966"/>
                  </a:lnTo>
                  <a:lnTo>
                    <a:pt x="1011" y="958"/>
                  </a:lnTo>
                  <a:lnTo>
                    <a:pt x="1014" y="949"/>
                  </a:lnTo>
                  <a:lnTo>
                    <a:pt x="1016" y="941"/>
                  </a:lnTo>
                  <a:lnTo>
                    <a:pt x="1017" y="931"/>
                  </a:lnTo>
                  <a:lnTo>
                    <a:pt x="1018" y="921"/>
                  </a:lnTo>
                  <a:lnTo>
                    <a:pt x="1018" y="311"/>
                  </a:lnTo>
                  <a:lnTo>
                    <a:pt x="1018" y="311"/>
                  </a:lnTo>
                  <a:lnTo>
                    <a:pt x="1017" y="301"/>
                  </a:lnTo>
                  <a:lnTo>
                    <a:pt x="1016" y="292"/>
                  </a:lnTo>
                  <a:lnTo>
                    <a:pt x="1014" y="284"/>
                  </a:lnTo>
                  <a:lnTo>
                    <a:pt x="1011" y="276"/>
                  </a:lnTo>
                  <a:lnTo>
                    <a:pt x="1007" y="269"/>
                  </a:lnTo>
                  <a:lnTo>
                    <a:pt x="1002" y="261"/>
                  </a:lnTo>
                  <a:lnTo>
                    <a:pt x="997" y="255"/>
                  </a:lnTo>
                  <a:lnTo>
                    <a:pt x="991" y="248"/>
                  </a:lnTo>
                  <a:lnTo>
                    <a:pt x="985" y="243"/>
                  </a:lnTo>
                  <a:lnTo>
                    <a:pt x="977" y="238"/>
                  </a:lnTo>
                  <a:lnTo>
                    <a:pt x="970" y="233"/>
                  </a:lnTo>
                  <a:lnTo>
                    <a:pt x="962" y="230"/>
                  </a:lnTo>
                  <a:lnTo>
                    <a:pt x="954" y="227"/>
                  </a:lnTo>
                  <a:lnTo>
                    <a:pt x="945" y="225"/>
                  </a:lnTo>
                  <a:lnTo>
                    <a:pt x="935" y="224"/>
                  </a:lnTo>
                  <a:lnTo>
                    <a:pt x="927" y="223"/>
                  </a:lnTo>
                  <a:lnTo>
                    <a:pt x="927" y="223"/>
                  </a:lnTo>
                  <a:close/>
                  <a:moveTo>
                    <a:pt x="118" y="721"/>
                  </a:moveTo>
                  <a:lnTo>
                    <a:pt x="118" y="721"/>
                  </a:lnTo>
                  <a:lnTo>
                    <a:pt x="114" y="725"/>
                  </a:lnTo>
                  <a:lnTo>
                    <a:pt x="108" y="727"/>
                  </a:lnTo>
                  <a:lnTo>
                    <a:pt x="102" y="729"/>
                  </a:lnTo>
                  <a:lnTo>
                    <a:pt x="95" y="729"/>
                  </a:lnTo>
                  <a:lnTo>
                    <a:pt x="90" y="729"/>
                  </a:lnTo>
                  <a:lnTo>
                    <a:pt x="83" y="727"/>
                  </a:lnTo>
                  <a:lnTo>
                    <a:pt x="78" y="725"/>
                  </a:lnTo>
                  <a:lnTo>
                    <a:pt x="73" y="721"/>
                  </a:lnTo>
                  <a:lnTo>
                    <a:pt x="73" y="721"/>
                  </a:lnTo>
                  <a:lnTo>
                    <a:pt x="70" y="715"/>
                  </a:lnTo>
                  <a:lnTo>
                    <a:pt x="66" y="710"/>
                  </a:lnTo>
                  <a:lnTo>
                    <a:pt x="64" y="704"/>
                  </a:lnTo>
                  <a:lnTo>
                    <a:pt x="64" y="698"/>
                  </a:lnTo>
                  <a:lnTo>
                    <a:pt x="64" y="86"/>
                  </a:lnTo>
                  <a:lnTo>
                    <a:pt x="64" y="86"/>
                  </a:lnTo>
                  <a:lnTo>
                    <a:pt x="64" y="82"/>
                  </a:lnTo>
                  <a:lnTo>
                    <a:pt x="66" y="78"/>
                  </a:lnTo>
                  <a:lnTo>
                    <a:pt x="68" y="74"/>
                  </a:lnTo>
                  <a:lnTo>
                    <a:pt x="72" y="70"/>
                  </a:lnTo>
                  <a:lnTo>
                    <a:pt x="76" y="67"/>
                  </a:lnTo>
                  <a:lnTo>
                    <a:pt x="80" y="65"/>
                  </a:lnTo>
                  <a:lnTo>
                    <a:pt x="86" y="63"/>
                  </a:lnTo>
                  <a:lnTo>
                    <a:pt x="92" y="63"/>
                  </a:lnTo>
                  <a:lnTo>
                    <a:pt x="699" y="63"/>
                  </a:lnTo>
                  <a:lnTo>
                    <a:pt x="699" y="63"/>
                  </a:lnTo>
                  <a:lnTo>
                    <a:pt x="706" y="63"/>
                  </a:lnTo>
                  <a:lnTo>
                    <a:pt x="711" y="65"/>
                  </a:lnTo>
                  <a:lnTo>
                    <a:pt x="715" y="67"/>
                  </a:lnTo>
                  <a:lnTo>
                    <a:pt x="720" y="70"/>
                  </a:lnTo>
                  <a:lnTo>
                    <a:pt x="723" y="74"/>
                  </a:lnTo>
                  <a:lnTo>
                    <a:pt x="725" y="78"/>
                  </a:lnTo>
                  <a:lnTo>
                    <a:pt x="727" y="82"/>
                  </a:lnTo>
                  <a:lnTo>
                    <a:pt x="727" y="86"/>
                  </a:lnTo>
                  <a:lnTo>
                    <a:pt x="727" y="452"/>
                  </a:lnTo>
                  <a:lnTo>
                    <a:pt x="727" y="452"/>
                  </a:lnTo>
                  <a:lnTo>
                    <a:pt x="727" y="458"/>
                  </a:lnTo>
                  <a:lnTo>
                    <a:pt x="725" y="462"/>
                  </a:lnTo>
                  <a:lnTo>
                    <a:pt x="723" y="466"/>
                  </a:lnTo>
                  <a:lnTo>
                    <a:pt x="720" y="470"/>
                  </a:lnTo>
                  <a:lnTo>
                    <a:pt x="715" y="473"/>
                  </a:lnTo>
                  <a:lnTo>
                    <a:pt x="711" y="475"/>
                  </a:lnTo>
                  <a:lnTo>
                    <a:pt x="706" y="476"/>
                  </a:lnTo>
                  <a:lnTo>
                    <a:pt x="699" y="476"/>
                  </a:lnTo>
                  <a:lnTo>
                    <a:pt x="429" y="476"/>
                  </a:lnTo>
                  <a:lnTo>
                    <a:pt x="429" y="476"/>
                  </a:lnTo>
                  <a:lnTo>
                    <a:pt x="415" y="477"/>
                  </a:lnTo>
                  <a:lnTo>
                    <a:pt x="401" y="479"/>
                  </a:lnTo>
                  <a:lnTo>
                    <a:pt x="387" y="482"/>
                  </a:lnTo>
                  <a:lnTo>
                    <a:pt x="374" y="487"/>
                  </a:lnTo>
                  <a:lnTo>
                    <a:pt x="361" y="493"/>
                  </a:lnTo>
                  <a:lnTo>
                    <a:pt x="350" y="501"/>
                  </a:lnTo>
                  <a:lnTo>
                    <a:pt x="339" y="508"/>
                  </a:lnTo>
                  <a:lnTo>
                    <a:pt x="328" y="518"/>
                  </a:lnTo>
                  <a:lnTo>
                    <a:pt x="118" y="721"/>
                  </a:lnTo>
                  <a:close/>
                  <a:moveTo>
                    <a:pt x="955" y="921"/>
                  </a:moveTo>
                  <a:lnTo>
                    <a:pt x="955" y="921"/>
                  </a:lnTo>
                  <a:lnTo>
                    <a:pt x="954" y="928"/>
                  </a:lnTo>
                  <a:lnTo>
                    <a:pt x="951" y="934"/>
                  </a:lnTo>
                  <a:lnTo>
                    <a:pt x="949" y="939"/>
                  </a:lnTo>
                  <a:lnTo>
                    <a:pt x="945" y="944"/>
                  </a:lnTo>
                  <a:lnTo>
                    <a:pt x="945" y="944"/>
                  </a:lnTo>
                  <a:lnTo>
                    <a:pt x="940" y="948"/>
                  </a:lnTo>
                  <a:lnTo>
                    <a:pt x="934" y="951"/>
                  </a:lnTo>
                  <a:lnTo>
                    <a:pt x="929" y="952"/>
                  </a:lnTo>
                  <a:lnTo>
                    <a:pt x="923" y="953"/>
                  </a:lnTo>
                  <a:lnTo>
                    <a:pt x="916" y="952"/>
                  </a:lnTo>
                  <a:lnTo>
                    <a:pt x="911" y="951"/>
                  </a:lnTo>
                  <a:lnTo>
                    <a:pt x="904" y="948"/>
                  </a:lnTo>
                  <a:lnTo>
                    <a:pt x="900" y="944"/>
                  </a:lnTo>
                  <a:lnTo>
                    <a:pt x="691" y="742"/>
                  </a:lnTo>
                  <a:lnTo>
                    <a:pt x="691" y="742"/>
                  </a:lnTo>
                  <a:lnTo>
                    <a:pt x="680" y="732"/>
                  </a:lnTo>
                  <a:lnTo>
                    <a:pt x="668" y="724"/>
                  </a:lnTo>
                  <a:lnTo>
                    <a:pt x="656" y="716"/>
                  </a:lnTo>
                  <a:lnTo>
                    <a:pt x="645" y="711"/>
                  </a:lnTo>
                  <a:lnTo>
                    <a:pt x="631" y="706"/>
                  </a:lnTo>
                  <a:lnTo>
                    <a:pt x="618" y="702"/>
                  </a:lnTo>
                  <a:lnTo>
                    <a:pt x="604" y="700"/>
                  </a:lnTo>
                  <a:lnTo>
                    <a:pt x="589" y="700"/>
                  </a:lnTo>
                  <a:lnTo>
                    <a:pt x="318" y="700"/>
                  </a:lnTo>
                  <a:lnTo>
                    <a:pt x="318" y="700"/>
                  </a:lnTo>
                  <a:lnTo>
                    <a:pt x="313" y="699"/>
                  </a:lnTo>
                  <a:lnTo>
                    <a:pt x="308" y="698"/>
                  </a:lnTo>
                  <a:lnTo>
                    <a:pt x="302" y="696"/>
                  </a:lnTo>
                  <a:lnTo>
                    <a:pt x="298" y="693"/>
                  </a:lnTo>
                  <a:lnTo>
                    <a:pt x="295" y="689"/>
                  </a:lnTo>
                  <a:lnTo>
                    <a:pt x="293" y="685"/>
                  </a:lnTo>
                  <a:lnTo>
                    <a:pt x="291" y="681"/>
                  </a:lnTo>
                  <a:lnTo>
                    <a:pt x="291" y="677"/>
                  </a:lnTo>
                  <a:lnTo>
                    <a:pt x="291" y="642"/>
                  </a:lnTo>
                  <a:lnTo>
                    <a:pt x="372" y="563"/>
                  </a:lnTo>
                  <a:lnTo>
                    <a:pt x="372" y="563"/>
                  </a:lnTo>
                  <a:lnTo>
                    <a:pt x="379" y="557"/>
                  </a:lnTo>
                  <a:lnTo>
                    <a:pt x="385" y="553"/>
                  </a:lnTo>
                  <a:lnTo>
                    <a:pt x="391" y="549"/>
                  </a:lnTo>
                  <a:lnTo>
                    <a:pt x="398" y="546"/>
                  </a:lnTo>
                  <a:lnTo>
                    <a:pt x="405" y="544"/>
                  </a:lnTo>
                  <a:lnTo>
                    <a:pt x="413" y="541"/>
                  </a:lnTo>
                  <a:lnTo>
                    <a:pt x="420" y="540"/>
                  </a:lnTo>
                  <a:lnTo>
                    <a:pt x="429" y="540"/>
                  </a:lnTo>
                  <a:lnTo>
                    <a:pt x="699" y="540"/>
                  </a:lnTo>
                  <a:lnTo>
                    <a:pt x="699" y="540"/>
                  </a:lnTo>
                  <a:lnTo>
                    <a:pt x="709" y="539"/>
                  </a:lnTo>
                  <a:lnTo>
                    <a:pt x="719" y="538"/>
                  </a:lnTo>
                  <a:lnTo>
                    <a:pt x="727" y="536"/>
                  </a:lnTo>
                  <a:lnTo>
                    <a:pt x="736" y="533"/>
                  </a:lnTo>
                  <a:lnTo>
                    <a:pt x="743" y="530"/>
                  </a:lnTo>
                  <a:lnTo>
                    <a:pt x="751" y="525"/>
                  </a:lnTo>
                  <a:lnTo>
                    <a:pt x="758" y="520"/>
                  </a:lnTo>
                  <a:lnTo>
                    <a:pt x="765" y="515"/>
                  </a:lnTo>
                  <a:lnTo>
                    <a:pt x="770" y="508"/>
                  </a:lnTo>
                  <a:lnTo>
                    <a:pt x="776" y="502"/>
                  </a:lnTo>
                  <a:lnTo>
                    <a:pt x="780" y="494"/>
                  </a:lnTo>
                  <a:lnTo>
                    <a:pt x="784" y="487"/>
                  </a:lnTo>
                  <a:lnTo>
                    <a:pt x="787" y="478"/>
                  </a:lnTo>
                  <a:lnTo>
                    <a:pt x="789" y="471"/>
                  </a:lnTo>
                  <a:lnTo>
                    <a:pt x="791" y="461"/>
                  </a:lnTo>
                  <a:lnTo>
                    <a:pt x="792" y="452"/>
                  </a:lnTo>
                  <a:lnTo>
                    <a:pt x="792" y="286"/>
                  </a:lnTo>
                  <a:lnTo>
                    <a:pt x="927" y="286"/>
                  </a:lnTo>
                  <a:lnTo>
                    <a:pt x="927" y="286"/>
                  </a:lnTo>
                  <a:lnTo>
                    <a:pt x="932" y="287"/>
                  </a:lnTo>
                  <a:lnTo>
                    <a:pt x="938" y="288"/>
                  </a:lnTo>
                  <a:lnTo>
                    <a:pt x="942" y="290"/>
                  </a:lnTo>
                  <a:lnTo>
                    <a:pt x="946" y="294"/>
                  </a:lnTo>
                  <a:lnTo>
                    <a:pt x="949" y="297"/>
                  </a:lnTo>
                  <a:lnTo>
                    <a:pt x="953" y="301"/>
                  </a:lnTo>
                  <a:lnTo>
                    <a:pt x="954" y="305"/>
                  </a:lnTo>
                  <a:lnTo>
                    <a:pt x="955" y="311"/>
                  </a:lnTo>
                  <a:lnTo>
                    <a:pt x="955" y="921"/>
                  </a:lnTo>
                  <a:close/>
                  <a:moveTo>
                    <a:pt x="398" y="380"/>
                  </a:moveTo>
                  <a:lnTo>
                    <a:pt x="398" y="380"/>
                  </a:lnTo>
                  <a:lnTo>
                    <a:pt x="408" y="380"/>
                  </a:lnTo>
                  <a:lnTo>
                    <a:pt x="416" y="377"/>
                  </a:lnTo>
                  <a:lnTo>
                    <a:pt x="425" y="373"/>
                  </a:lnTo>
                  <a:lnTo>
                    <a:pt x="431" y="367"/>
                  </a:lnTo>
                  <a:lnTo>
                    <a:pt x="438" y="360"/>
                  </a:lnTo>
                  <a:lnTo>
                    <a:pt x="442" y="351"/>
                  </a:lnTo>
                  <a:lnTo>
                    <a:pt x="444" y="343"/>
                  </a:lnTo>
                  <a:lnTo>
                    <a:pt x="445" y="333"/>
                  </a:lnTo>
                  <a:lnTo>
                    <a:pt x="445" y="333"/>
                  </a:lnTo>
                  <a:lnTo>
                    <a:pt x="444" y="324"/>
                  </a:lnTo>
                  <a:lnTo>
                    <a:pt x="442" y="315"/>
                  </a:lnTo>
                  <a:lnTo>
                    <a:pt x="438" y="306"/>
                  </a:lnTo>
                  <a:lnTo>
                    <a:pt x="431" y="300"/>
                  </a:lnTo>
                  <a:lnTo>
                    <a:pt x="425" y="294"/>
                  </a:lnTo>
                  <a:lnTo>
                    <a:pt x="416" y="289"/>
                  </a:lnTo>
                  <a:lnTo>
                    <a:pt x="408" y="286"/>
                  </a:lnTo>
                  <a:lnTo>
                    <a:pt x="398" y="286"/>
                  </a:lnTo>
                  <a:lnTo>
                    <a:pt x="398" y="286"/>
                  </a:lnTo>
                  <a:lnTo>
                    <a:pt x="388" y="286"/>
                  </a:lnTo>
                  <a:lnTo>
                    <a:pt x="380" y="289"/>
                  </a:lnTo>
                  <a:lnTo>
                    <a:pt x="371" y="294"/>
                  </a:lnTo>
                  <a:lnTo>
                    <a:pt x="364" y="300"/>
                  </a:lnTo>
                  <a:lnTo>
                    <a:pt x="358" y="306"/>
                  </a:lnTo>
                  <a:lnTo>
                    <a:pt x="354" y="315"/>
                  </a:lnTo>
                  <a:lnTo>
                    <a:pt x="351" y="324"/>
                  </a:lnTo>
                  <a:lnTo>
                    <a:pt x="350" y="333"/>
                  </a:lnTo>
                  <a:lnTo>
                    <a:pt x="350" y="333"/>
                  </a:lnTo>
                  <a:lnTo>
                    <a:pt x="351" y="343"/>
                  </a:lnTo>
                  <a:lnTo>
                    <a:pt x="354" y="351"/>
                  </a:lnTo>
                  <a:lnTo>
                    <a:pt x="358" y="360"/>
                  </a:lnTo>
                  <a:lnTo>
                    <a:pt x="364" y="367"/>
                  </a:lnTo>
                  <a:lnTo>
                    <a:pt x="371" y="373"/>
                  </a:lnTo>
                  <a:lnTo>
                    <a:pt x="380" y="377"/>
                  </a:lnTo>
                  <a:lnTo>
                    <a:pt x="388" y="380"/>
                  </a:lnTo>
                  <a:lnTo>
                    <a:pt x="398" y="380"/>
                  </a:lnTo>
                  <a:lnTo>
                    <a:pt x="398" y="380"/>
                  </a:lnTo>
                  <a:close/>
                  <a:moveTo>
                    <a:pt x="207" y="286"/>
                  </a:moveTo>
                  <a:lnTo>
                    <a:pt x="207" y="286"/>
                  </a:lnTo>
                  <a:lnTo>
                    <a:pt x="197" y="286"/>
                  </a:lnTo>
                  <a:lnTo>
                    <a:pt x="189" y="289"/>
                  </a:lnTo>
                  <a:lnTo>
                    <a:pt x="180" y="294"/>
                  </a:lnTo>
                  <a:lnTo>
                    <a:pt x="174" y="300"/>
                  </a:lnTo>
                  <a:lnTo>
                    <a:pt x="167" y="306"/>
                  </a:lnTo>
                  <a:lnTo>
                    <a:pt x="163" y="315"/>
                  </a:lnTo>
                  <a:lnTo>
                    <a:pt x="160" y="324"/>
                  </a:lnTo>
                  <a:lnTo>
                    <a:pt x="160" y="333"/>
                  </a:lnTo>
                  <a:lnTo>
                    <a:pt x="160" y="333"/>
                  </a:lnTo>
                  <a:lnTo>
                    <a:pt x="160" y="343"/>
                  </a:lnTo>
                  <a:lnTo>
                    <a:pt x="163" y="351"/>
                  </a:lnTo>
                  <a:lnTo>
                    <a:pt x="167" y="360"/>
                  </a:lnTo>
                  <a:lnTo>
                    <a:pt x="174" y="367"/>
                  </a:lnTo>
                  <a:lnTo>
                    <a:pt x="180" y="373"/>
                  </a:lnTo>
                  <a:lnTo>
                    <a:pt x="189" y="377"/>
                  </a:lnTo>
                  <a:lnTo>
                    <a:pt x="197" y="380"/>
                  </a:lnTo>
                  <a:lnTo>
                    <a:pt x="207" y="380"/>
                  </a:lnTo>
                  <a:lnTo>
                    <a:pt x="207" y="380"/>
                  </a:lnTo>
                  <a:lnTo>
                    <a:pt x="217" y="380"/>
                  </a:lnTo>
                  <a:lnTo>
                    <a:pt x="225" y="377"/>
                  </a:lnTo>
                  <a:lnTo>
                    <a:pt x="234" y="373"/>
                  </a:lnTo>
                  <a:lnTo>
                    <a:pt x="240" y="367"/>
                  </a:lnTo>
                  <a:lnTo>
                    <a:pt x="247" y="360"/>
                  </a:lnTo>
                  <a:lnTo>
                    <a:pt x="251" y="351"/>
                  </a:lnTo>
                  <a:lnTo>
                    <a:pt x="254" y="343"/>
                  </a:lnTo>
                  <a:lnTo>
                    <a:pt x="254" y="333"/>
                  </a:lnTo>
                  <a:lnTo>
                    <a:pt x="254" y="333"/>
                  </a:lnTo>
                  <a:lnTo>
                    <a:pt x="254" y="324"/>
                  </a:lnTo>
                  <a:lnTo>
                    <a:pt x="251" y="315"/>
                  </a:lnTo>
                  <a:lnTo>
                    <a:pt x="247" y="306"/>
                  </a:lnTo>
                  <a:lnTo>
                    <a:pt x="240" y="300"/>
                  </a:lnTo>
                  <a:lnTo>
                    <a:pt x="234" y="294"/>
                  </a:lnTo>
                  <a:lnTo>
                    <a:pt x="225" y="289"/>
                  </a:lnTo>
                  <a:lnTo>
                    <a:pt x="217" y="286"/>
                  </a:lnTo>
                  <a:lnTo>
                    <a:pt x="207" y="286"/>
                  </a:lnTo>
                  <a:lnTo>
                    <a:pt x="207" y="286"/>
                  </a:lnTo>
                  <a:close/>
                  <a:moveTo>
                    <a:pt x="589" y="380"/>
                  </a:moveTo>
                  <a:lnTo>
                    <a:pt x="589" y="380"/>
                  </a:lnTo>
                  <a:lnTo>
                    <a:pt x="598" y="380"/>
                  </a:lnTo>
                  <a:lnTo>
                    <a:pt x="607" y="377"/>
                  </a:lnTo>
                  <a:lnTo>
                    <a:pt x="616" y="373"/>
                  </a:lnTo>
                  <a:lnTo>
                    <a:pt x="622" y="367"/>
                  </a:lnTo>
                  <a:lnTo>
                    <a:pt x="629" y="360"/>
                  </a:lnTo>
                  <a:lnTo>
                    <a:pt x="633" y="351"/>
                  </a:lnTo>
                  <a:lnTo>
                    <a:pt x="635" y="343"/>
                  </a:lnTo>
                  <a:lnTo>
                    <a:pt x="636" y="333"/>
                  </a:lnTo>
                  <a:lnTo>
                    <a:pt x="636" y="333"/>
                  </a:lnTo>
                  <a:lnTo>
                    <a:pt x="635" y="324"/>
                  </a:lnTo>
                  <a:lnTo>
                    <a:pt x="633" y="315"/>
                  </a:lnTo>
                  <a:lnTo>
                    <a:pt x="629" y="306"/>
                  </a:lnTo>
                  <a:lnTo>
                    <a:pt x="622" y="300"/>
                  </a:lnTo>
                  <a:lnTo>
                    <a:pt x="616" y="294"/>
                  </a:lnTo>
                  <a:lnTo>
                    <a:pt x="607" y="289"/>
                  </a:lnTo>
                  <a:lnTo>
                    <a:pt x="598" y="286"/>
                  </a:lnTo>
                  <a:lnTo>
                    <a:pt x="589" y="286"/>
                  </a:lnTo>
                  <a:lnTo>
                    <a:pt x="589" y="286"/>
                  </a:lnTo>
                  <a:lnTo>
                    <a:pt x="579" y="286"/>
                  </a:lnTo>
                  <a:lnTo>
                    <a:pt x="570" y="289"/>
                  </a:lnTo>
                  <a:lnTo>
                    <a:pt x="562" y="294"/>
                  </a:lnTo>
                  <a:lnTo>
                    <a:pt x="554" y="300"/>
                  </a:lnTo>
                  <a:lnTo>
                    <a:pt x="549" y="306"/>
                  </a:lnTo>
                  <a:lnTo>
                    <a:pt x="545" y="315"/>
                  </a:lnTo>
                  <a:lnTo>
                    <a:pt x="542" y="324"/>
                  </a:lnTo>
                  <a:lnTo>
                    <a:pt x="541" y="333"/>
                  </a:lnTo>
                  <a:lnTo>
                    <a:pt x="541" y="333"/>
                  </a:lnTo>
                  <a:lnTo>
                    <a:pt x="542" y="343"/>
                  </a:lnTo>
                  <a:lnTo>
                    <a:pt x="545" y="351"/>
                  </a:lnTo>
                  <a:lnTo>
                    <a:pt x="549" y="360"/>
                  </a:lnTo>
                  <a:lnTo>
                    <a:pt x="554" y="367"/>
                  </a:lnTo>
                  <a:lnTo>
                    <a:pt x="562" y="373"/>
                  </a:lnTo>
                  <a:lnTo>
                    <a:pt x="570" y="377"/>
                  </a:lnTo>
                  <a:lnTo>
                    <a:pt x="579" y="380"/>
                  </a:lnTo>
                  <a:lnTo>
                    <a:pt x="589" y="380"/>
                  </a:lnTo>
                  <a:lnTo>
                    <a:pt x="589" y="380"/>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lumMod val="65000"/>
                    <a:lumOff val="35000"/>
                  </a:prstClr>
                </a:solidFill>
                <a:effectLst/>
                <a:uLnTx/>
                <a:uFillTx/>
                <a:latin typeface="Calibri" panose="020F0502020204030204"/>
              </a:endParaRPr>
            </a:p>
          </p:txBody>
        </p:sp>
      </p:grpSp>
      <p:grpSp>
        <p:nvGrpSpPr>
          <p:cNvPr id="44" name="组合 43"/>
          <p:cNvGrpSpPr/>
          <p:nvPr/>
        </p:nvGrpSpPr>
        <p:grpSpPr>
          <a:xfrm>
            <a:off x="8652706" y="3100996"/>
            <a:ext cx="3005235" cy="1039947"/>
            <a:chOff x="7982486" y="1548920"/>
            <a:chExt cx="3005235" cy="1039947"/>
          </a:xfrm>
        </p:grpSpPr>
        <p:sp>
          <p:nvSpPr>
            <p:cNvPr id="45" name="矩形 44"/>
            <p:cNvSpPr/>
            <p:nvPr/>
          </p:nvSpPr>
          <p:spPr>
            <a:xfrm>
              <a:off x="7982486" y="1548920"/>
              <a:ext cx="2990897" cy="377411"/>
            </a:xfrm>
            <a:prstGeom prst="rect">
              <a:avLst/>
            </a:prstGeom>
          </p:spPr>
          <p:txBody>
            <a:bodyPr wrap="square">
              <a:spAutoFit/>
            </a:bodyPr>
            <a:lstStyle/>
            <a:p>
              <a:pPr defTabSz="914400">
                <a:lnSpc>
                  <a:spcPct val="150000"/>
                </a:lnSpc>
                <a:spcAft>
                  <a:spcPts val="600"/>
                </a:spcAft>
                <a:buClr>
                  <a:srgbClr val="5B9BD5"/>
                </a:buClr>
              </a:pPr>
              <a:r>
                <a:rPr lang="en-US" altLang="zh-CN" sz="1400" dirty="0" smtClean="0">
                  <a:solidFill>
                    <a:prstClr val="black">
                      <a:lumMod val="65000"/>
                      <a:lumOff val="35000"/>
                    </a:prstClr>
                  </a:solidFill>
                  <a:latin typeface="微软雅黑" panose="020B0503020204020204" pitchFamily="34" charset="-122"/>
                </a:rPr>
                <a:t>ENTER YOUR TITLE</a:t>
              </a:r>
              <a:endParaRPr lang="zh-CN" altLang="en-US" sz="1000" dirty="0">
                <a:solidFill>
                  <a:prstClr val="black">
                    <a:lumMod val="65000"/>
                    <a:lumOff val="35000"/>
                  </a:prstClr>
                </a:solidFill>
                <a:latin typeface="微软雅黑" panose="020B0503020204020204" pitchFamily="34" charset="-122"/>
              </a:endParaRPr>
            </a:p>
          </p:txBody>
        </p:sp>
        <p:sp>
          <p:nvSpPr>
            <p:cNvPr id="46" name="矩形 45"/>
            <p:cNvSpPr/>
            <p:nvPr/>
          </p:nvSpPr>
          <p:spPr>
            <a:xfrm>
              <a:off x="7996824" y="1854114"/>
              <a:ext cx="2990897" cy="734753"/>
            </a:xfrm>
            <a:prstGeom prst="rect">
              <a:avLst/>
            </a:prstGeom>
          </p:spPr>
          <p:txBody>
            <a:bodyPr wrap="square">
              <a:spAutoFit/>
            </a:bodyPr>
            <a:lstStyle/>
            <a:p>
              <a:pPr>
                <a:lnSpc>
                  <a:spcPct val="130000"/>
                </a:lnSpc>
              </a:pPr>
              <a:r>
                <a:rPr lang="en-US" altLang="zh-CN" sz="1100" dirty="0">
                  <a:solidFill>
                    <a:schemeClr val="tx1">
                      <a:lumMod val="75000"/>
                      <a:lumOff val="25000"/>
                    </a:schemeClr>
                  </a:solidFill>
                  <a:cs typeface="+mn-ea"/>
                  <a:sym typeface="+mn-lt"/>
                </a:rPr>
                <a:t>This is an example text . Go ahead and replace it. Add your text here. This is an example text . Go ahead and replace it. Add your text here.</a:t>
              </a:r>
              <a:endParaRPr lang="zh-CN" altLang="en-US" sz="1100" dirty="0">
                <a:solidFill>
                  <a:schemeClr val="tx1">
                    <a:lumMod val="75000"/>
                    <a:lumOff val="25000"/>
                  </a:schemeClr>
                </a:solidFill>
                <a:cs typeface="+mn-ea"/>
                <a:sym typeface="+mn-lt"/>
              </a:endParaRPr>
            </a:p>
          </p:txBody>
        </p:sp>
      </p:grpSp>
      <p:grpSp>
        <p:nvGrpSpPr>
          <p:cNvPr id="47" name="组合 46"/>
          <p:cNvGrpSpPr/>
          <p:nvPr/>
        </p:nvGrpSpPr>
        <p:grpSpPr>
          <a:xfrm>
            <a:off x="7982486" y="4448533"/>
            <a:ext cx="3005235" cy="1039947"/>
            <a:chOff x="7982486" y="1548920"/>
            <a:chExt cx="3005235" cy="1039947"/>
          </a:xfrm>
        </p:grpSpPr>
        <p:sp>
          <p:nvSpPr>
            <p:cNvPr id="48" name="矩形 47"/>
            <p:cNvSpPr/>
            <p:nvPr/>
          </p:nvSpPr>
          <p:spPr>
            <a:xfrm>
              <a:off x="7982486" y="1548920"/>
              <a:ext cx="2990897" cy="377411"/>
            </a:xfrm>
            <a:prstGeom prst="rect">
              <a:avLst/>
            </a:prstGeom>
          </p:spPr>
          <p:txBody>
            <a:bodyPr wrap="square">
              <a:spAutoFit/>
            </a:bodyPr>
            <a:lstStyle/>
            <a:p>
              <a:pPr defTabSz="914400">
                <a:lnSpc>
                  <a:spcPct val="150000"/>
                </a:lnSpc>
                <a:spcAft>
                  <a:spcPts val="600"/>
                </a:spcAft>
                <a:buClr>
                  <a:srgbClr val="5B9BD5"/>
                </a:buClr>
              </a:pPr>
              <a:r>
                <a:rPr lang="en-US" altLang="zh-CN" sz="1400" dirty="0" smtClean="0">
                  <a:solidFill>
                    <a:prstClr val="black">
                      <a:lumMod val="65000"/>
                      <a:lumOff val="35000"/>
                    </a:prstClr>
                  </a:solidFill>
                  <a:latin typeface="微软雅黑" panose="020B0503020204020204" pitchFamily="34" charset="-122"/>
                </a:rPr>
                <a:t>ENTER YOUR TITLE</a:t>
              </a:r>
              <a:endParaRPr lang="zh-CN" altLang="en-US" sz="1000" dirty="0">
                <a:solidFill>
                  <a:prstClr val="black">
                    <a:lumMod val="65000"/>
                    <a:lumOff val="35000"/>
                  </a:prstClr>
                </a:solidFill>
                <a:latin typeface="微软雅黑" panose="020B0503020204020204" pitchFamily="34" charset="-122"/>
              </a:endParaRPr>
            </a:p>
          </p:txBody>
        </p:sp>
        <p:sp>
          <p:nvSpPr>
            <p:cNvPr id="49" name="矩形 48"/>
            <p:cNvSpPr/>
            <p:nvPr/>
          </p:nvSpPr>
          <p:spPr>
            <a:xfrm>
              <a:off x="7996824" y="1854114"/>
              <a:ext cx="2990897" cy="734753"/>
            </a:xfrm>
            <a:prstGeom prst="rect">
              <a:avLst/>
            </a:prstGeom>
          </p:spPr>
          <p:txBody>
            <a:bodyPr wrap="square">
              <a:spAutoFit/>
            </a:bodyPr>
            <a:lstStyle/>
            <a:p>
              <a:pPr>
                <a:lnSpc>
                  <a:spcPct val="130000"/>
                </a:lnSpc>
              </a:pPr>
              <a:r>
                <a:rPr lang="en-US" altLang="zh-CN" sz="1100" dirty="0">
                  <a:solidFill>
                    <a:schemeClr val="tx1">
                      <a:lumMod val="75000"/>
                      <a:lumOff val="25000"/>
                    </a:schemeClr>
                  </a:solidFill>
                  <a:cs typeface="+mn-ea"/>
                  <a:sym typeface="+mn-lt"/>
                </a:rPr>
                <a:t>This is an example text . Go ahead and replace it. Add your text here. This is an example text . Go ahead and replace it. Add your text here.</a:t>
              </a:r>
              <a:endParaRPr lang="zh-CN" altLang="en-US" sz="1100" dirty="0">
                <a:solidFill>
                  <a:schemeClr val="tx1">
                    <a:lumMod val="75000"/>
                    <a:lumOff val="25000"/>
                  </a:schemeClr>
                </a:solidFill>
                <a:cs typeface="+mn-ea"/>
                <a:sym typeface="+mn-lt"/>
              </a:endParaRPr>
            </a:p>
          </p:txBody>
        </p:sp>
      </p:grpSp>
      <p:grpSp>
        <p:nvGrpSpPr>
          <p:cNvPr id="50" name="组合 49"/>
          <p:cNvGrpSpPr/>
          <p:nvPr/>
        </p:nvGrpSpPr>
        <p:grpSpPr>
          <a:xfrm>
            <a:off x="1004198" y="1669238"/>
            <a:ext cx="3005235" cy="1057708"/>
            <a:chOff x="7982486" y="1548920"/>
            <a:chExt cx="3005235" cy="1057708"/>
          </a:xfrm>
        </p:grpSpPr>
        <p:sp>
          <p:nvSpPr>
            <p:cNvPr id="51" name="矩形 50"/>
            <p:cNvSpPr/>
            <p:nvPr/>
          </p:nvSpPr>
          <p:spPr>
            <a:xfrm>
              <a:off x="7982486" y="1548920"/>
              <a:ext cx="2990897" cy="415498"/>
            </a:xfrm>
            <a:prstGeom prst="rect">
              <a:avLst/>
            </a:prstGeom>
          </p:spPr>
          <p:txBody>
            <a:bodyPr wrap="square">
              <a:spAutoFit/>
            </a:bodyPr>
            <a:lstStyle/>
            <a:p>
              <a:pPr algn="r" defTabSz="914400">
                <a:lnSpc>
                  <a:spcPct val="150000"/>
                </a:lnSpc>
                <a:spcAft>
                  <a:spcPts val="600"/>
                </a:spcAft>
                <a:buClr>
                  <a:srgbClr val="5B9BD5"/>
                </a:buClr>
              </a:pPr>
              <a:r>
                <a:rPr lang="en-US" altLang="zh-CN" sz="1400" dirty="0" smtClean="0">
                  <a:solidFill>
                    <a:prstClr val="black">
                      <a:lumMod val="65000"/>
                      <a:lumOff val="35000"/>
                    </a:prstClr>
                  </a:solidFill>
                  <a:latin typeface="微软雅黑" panose="020B0503020204020204" pitchFamily="34" charset="-122"/>
                </a:rPr>
                <a:t>ENTER YOUR TITLE</a:t>
              </a:r>
              <a:endParaRPr lang="zh-CN" altLang="en-US" sz="1000" dirty="0">
                <a:solidFill>
                  <a:prstClr val="black">
                    <a:lumMod val="65000"/>
                    <a:lumOff val="35000"/>
                  </a:prstClr>
                </a:solidFill>
                <a:latin typeface="微软雅黑" panose="020B0503020204020204" pitchFamily="34" charset="-122"/>
              </a:endParaRPr>
            </a:p>
          </p:txBody>
        </p:sp>
        <p:sp>
          <p:nvSpPr>
            <p:cNvPr id="52" name="矩形 51"/>
            <p:cNvSpPr/>
            <p:nvPr/>
          </p:nvSpPr>
          <p:spPr>
            <a:xfrm>
              <a:off x="7996824" y="1854114"/>
              <a:ext cx="2990897" cy="752514"/>
            </a:xfrm>
            <a:prstGeom prst="rect">
              <a:avLst/>
            </a:prstGeom>
          </p:spPr>
          <p:txBody>
            <a:bodyPr wrap="square">
              <a:spAutoFit/>
            </a:bodyPr>
            <a:lstStyle/>
            <a:p>
              <a:pPr algn="r">
                <a:lnSpc>
                  <a:spcPct val="130000"/>
                </a:lnSpc>
              </a:pPr>
              <a:r>
                <a:rPr lang="en-US" altLang="zh-CN" sz="1100" dirty="0">
                  <a:solidFill>
                    <a:schemeClr val="tx1">
                      <a:lumMod val="75000"/>
                      <a:lumOff val="25000"/>
                    </a:schemeClr>
                  </a:solidFill>
                  <a:cs typeface="+mn-ea"/>
                  <a:sym typeface="+mn-lt"/>
                </a:rPr>
                <a:t>This is an example text . Go ahead and replace it. Add your text here. This is an example text . Go ahead and replace it. Add your text here.</a:t>
              </a:r>
              <a:endParaRPr lang="zh-CN" altLang="en-US" sz="1100" dirty="0">
                <a:solidFill>
                  <a:schemeClr val="tx1">
                    <a:lumMod val="75000"/>
                    <a:lumOff val="25000"/>
                  </a:schemeClr>
                </a:solidFill>
                <a:cs typeface="+mn-ea"/>
                <a:sym typeface="+mn-lt"/>
              </a:endParaRPr>
            </a:p>
          </p:txBody>
        </p:sp>
      </p:grpSp>
      <p:grpSp>
        <p:nvGrpSpPr>
          <p:cNvPr id="53" name="组合 52"/>
          <p:cNvGrpSpPr/>
          <p:nvPr/>
        </p:nvGrpSpPr>
        <p:grpSpPr>
          <a:xfrm>
            <a:off x="808116" y="3100996"/>
            <a:ext cx="3005235" cy="1039947"/>
            <a:chOff x="7982486" y="1548920"/>
            <a:chExt cx="3005235" cy="1039947"/>
          </a:xfrm>
        </p:grpSpPr>
        <p:sp>
          <p:nvSpPr>
            <p:cNvPr id="54" name="矩形 53"/>
            <p:cNvSpPr/>
            <p:nvPr/>
          </p:nvSpPr>
          <p:spPr>
            <a:xfrm>
              <a:off x="7982486" y="1548920"/>
              <a:ext cx="2990897" cy="415498"/>
            </a:xfrm>
            <a:prstGeom prst="rect">
              <a:avLst/>
            </a:prstGeom>
          </p:spPr>
          <p:txBody>
            <a:bodyPr wrap="square">
              <a:spAutoFit/>
            </a:bodyPr>
            <a:lstStyle/>
            <a:p>
              <a:pPr algn="r" defTabSz="914400">
                <a:lnSpc>
                  <a:spcPct val="150000"/>
                </a:lnSpc>
                <a:spcAft>
                  <a:spcPts val="600"/>
                </a:spcAft>
                <a:buClr>
                  <a:srgbClr val="5B9BD5"/>
                </a:buClr>
              </a:pPr>
              <a:r>
                <a:rPr lang="en-US" altLang="zh-CN" sz="1400" dirty="0" smtClean="0">
                  <a:solidFill>
                    <a:prstClr val="black">
                      <a:lumMod val="65000"/>
                      <a:lumOff val="35000"/>
                    </a:prstClr>
                  </a:solidFill>
                  <a:latin typeface="微软雅黑" panose="020B0503020204020204" pitchFamily="34" charset="-122"/>
                </a:rPr>
                <a:t>ENTER YOUR TITLE</a:t>
              </a:r>
              <a:endParaRPr lang="zh-CN" altLang="en-US" sz="1000" dirty="0">
                <a:solidFill>
                  <a:prstClr val="black">
                    <a:lumMod val="65000"/>
                    <a:lumOff val="35000"/>
                  </a:prstClr>
                </a:solidFill>
                <a:latin typeface="微软雅黑" panose="020B0503020204020204" pitchFamily="34" charset="-122"/>
              </a:endParaRPr>
            </a:p>
          </p:txBody>
        </p:sp>
        <p:sp>
          <p:nvSpPr>
            <p:cNvPr id="55" name="矩形 54"/>
            <p:cNvSpPr/>
            <p:nvPr/>
          </p:nvSpPr>
          <p:spPr>
            <a:xfrm>
              <a:off x="7996824" y="1854114"/>
              <a:ext cx="2990897" cy="734753"/>
            </a:xfrm>
            <a:prstGeom prst="rect">
              <a:avLst/>
            </a:prstGeom>
          </p:spPr>
          <p:txBody>
            <a:bodyPr wrap="square">
              <a:spAutoFit/>
            </a:bodyPr>
            <a:lstStyle/>
            <a:p>
              <a:pPr algn="r">
                <a:lnSpc>
                  <a:spcPct val="130000"/>
                </a:lnSpc>
              </a:pPr>
              <a:r>
                <a:rPr lang="en-US" altLang="zh-CN" sz="1100" dirty="0">
                  <a:solidFill>
                    <a:schemeClr val="tx1">
                      <a:lumMod val="75000"/>
                      <a:lumOff val="25000"/>
                    </a:schemeClr>
                  </a:solidFill>
                  <a:cs typeface="+mn-ea"/>
                  <a:sym typeface="+mn-lt"/>
                </a:rPr>
                <a:t>This is an example text . Go ahead and replace it. Add your text here. This is an example text . Go ahead and replace it. Add your text here.</a:t>
              </a:r>
              <a:endParaRPr lang="zh-CN" altLang="en-US" sz="1100" dirty="0">
                <a:solidFill>
                  <a:schemeClr val="tx1">
                    <a:lumMod val="75000"/>
                    <a:lumOff val="25000"/>
                  </a:schemeClr>
                </a:solidFill>
                <a:cs typeface="+mn-ea"/>
                <a:sym typeface="+mn-lt"/>
              </a:endParaRPr>
            </a:p>
          </p:txBody>
        </p:sp>
      </p:grpSp>
      <p:grpSp>
        <p:nvGrpSpPr>
          <p:cNvPr id="56" name="组合 55"/>
          <p:cNvGrpSpPr/>
          <p:nvPr/>
        </p:nvGrpSpPr>
        <p:grpSpPr>
          <a:xfrm>
            <a:off x="1004198" y="4448533"/>
            <a:ext cx="3005235" cy="1057708"/>
            <a:chOff x="7982486" y="1548920"/>
            <a:chExt cx="3005235" cy="1057708"/>
          </a:xfrm>
        </p:grpSpPr>
        <p:sp>
          <p:nvSpPr>
            <p:cNvPr id="57" name="矩形 56"/>
            <p:cNvSpPr/>
            <p:nvPr/>
          </p:nvSpPr>
          <p:spPr>
            <a:xfrm>
              <a:off x="7982486" y="1548920"/>
              <a:ext cx="2990897" cy="415498"/>
            </a:xfrm>
            <a:prstGeom prst="rect">
              <a:avLst/>
            </a:prstGeom>
          </p:spPr>
          <p:txBody>
            <a:bodyPr wrap="square">
              <a:spAutoFit/>
            </a:bodyPr>
            <a:lstStyle/>
            <a:p>
              <a:pPr algn="r" defTabSz="914400">
                <a:lnSpc>
                  <a:spcPct val="150000"/>
                </a:lnSpc>
                <a:spcAft>
                  <a:spcPts val="600"/>
                </a:spcAft>
                <a:buClr>
                  <a:srgbClr val="5B9BD5"/>
                </a:buClr>
              </a:pPr>
              <a:r>
                <a:rPr lang="en-US" altLang="zh-CN" sz="1400" dirty="0" smtClean="0">
                  <a:solidFill>
                    <a:prstClr val="black">
                      <a:lumMod val="65000"/>
                      <a:lumOff val="35000"/>
                    </a:prstClr>
                  </a:solidFill>
                  <a:latin typeface="微软雅黑" panose="020B0503020204020204" pitchFamily="34" charset="-122"/>
                </a:rPr>
                <a:t>ENTER YOUR TITLE</a:t>
              </a:r>
              <a:endParaRPr lang="zh-CN" altLang="en-US" sz="1000" dirty="0">
                <a:solidFill>
                  <a:prstClr val="black">
                    <a:lumMod val="65000"/>
                    <a:lumOff val="35000"/>
                  </a:prstClr>
                </a:solidFill>
                <a:latin typeface="微软雅黑" panose="020B0503020204020204" pitchFamily="34" charset="-122"/>
              </a:endParaRPr>
            </a:p>
          </p:txBody>
        </p:sp>
        <p:sp>
          <p:nvSpPr>
            <p:cNvPr id="58" name="矩形 57"/>
            <p:cNvSpPr/>
            <p:nvPr/>
          </p:nvSpPr>
          <p:spPr>
            <a:xfrm>
              <a:off x="7996824" y="1854114"/>
              <a:ext cx="2990897" cy="752514"/>
            </a:xfrm>
            <a:prstGeom prst="rect">
              <a:avLst/>
            </a:prstGeom>
          </p:spPr>
          <p:txBody>
            <a:bodyPr wrap="square">
              <a:spAutoFit/>
            </a:bodyPr>
            <a:lstStyle/>
            <a:p>
              <a:pPr algn="r">
                <a:lnSpc>
                  <a:spcPct val="130000"/>
                </a:lnSpc>
              </a:pPr>
              <a:r>
                <a:rPr lang="en-US" altLang="zh-CN" sz="1100" dirty="0">
                  <a:solidFill>
                    <a:schemeClr val="tx1">
                      <a:lumMod val="75000"/>
                      <a:lumOff val="25000"/>
                    </a:schemeClr>
                  </a:solidFill>
                  <a:cs typeface="+mn-ea"/>
                  <a:sym typeface="+mn-lt"/>
                </a:rPr>
                <a:t>This is an example text . Go ahead and replace it. Add your text here. This is an example text . Go ahead and replace it. Add your text here.</a:t>
              </a:r>
              <a:endParaRPr lang="zh-CN" altLang="en-US" sz="1100" dirty="0">
                <a:solidFill>
                  <a:schemeClr val="tx1">
                    <a:lumMod val="75000"/>
                    <a:lumOff val="25000"/>
                  </a:schemeClr>
                </a:solidFill>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900" decel="100000" fill="hold"/>
                                        <p:tgtEl>
                                          <p:spTgt spid="7"/>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49" presetClass="entr" presetSubtype="0" decel="100000" fill="hold" nodeType="afterEffect">
                                  <p:stCondLst>
                                    <p:cond delay="0"/>
                                  </p:stCondLst>
                                  <p:childTnLst>
                                    <p:set>
                                      <p:cBhvr>
                                        <p:cTn id="13" dur="1" fill="hold">
                                          <p:stCondLst>
                                            <p:cond delay="0"/>
                                          </p:stCondLst>
                                        </p:cTn>
                                        <p:tgtEl>
                                          <p:spTgt spid="13"/>
                                        </p:tgtEl>
                                        <p:attrNameLst>
                                          <p:attrName>style.visibility</p:attrName>
                                        </p:attrNameLst>
                                      </p:cBhvr>
                                      <p:to>
                                        <p:strVal val="visible"/>
                                      </p:to>
                                    </p:set>
                                    <p:anim calcmode="lin" valueType="num">
                                      <p:cBhvr>
                                        <p:cTn id="14" dur="500" fill="hold"/>
                                        <p:tgtEl>
                                          <p:spTgt spid="13"/>
                                        </p:tgtEl>
                                        <p:attrNameLst>
                                          <p:attrName>ppt_w</p:attrName>
                                        </p:attrNameLst>
                                      </p:cBhvr>
                                      <p:tavLst>
                                        <p:tav tm="0">
                                          <p:val>
                                            <p:fltVal val="0"/>
                                          </p:val>
                                        </p:tav>
                                        <p:tav tm="100000">
                                          <p:val>
                                            <p:strVal val="#ppt_w"/>
                                          </p:val>
                                        </p:tav>
                                      </p:tavLst>
                                    </p:anim>
                                    <p:anim calcmode="lin" valueType="num">
                                      <p:cBhvr>
                                        <p:cTn id="15" dur="500" fill="hold"/>
                                        <p:tgtEl>
                                          <p:spTgt spid="13"/>
                                        </p:tgtEl>
                                        <p:attrNameLst>
                                          <p:attrName>ppt_h</p:attrName>
                                        </p:attrNameLst>
                                      </p:cBhvr>
                                      <p:tavLst>
                                        <p:tav tm="0">
                                          <p:val>
                                            <p:fltVal val="0"/>
                                          </p:val>
                                        </p:tav>
                                        <p:tav tm="100000">
                                          <p:val>
                                            <p:strVal val="#ppt_h"/>
                                          </p:val>
                                        </p:tav>
                                      </p:tavLst>
                                    </p:anim>
                                    <p:anim calcmode="lin" valueType="num">
                                      <p:cBhvr>
                                        <p:cTn id="16" dur="500" fill="hold"/>
                                        <p:tgtEl>
                                          <p:spTgt spid="13"/>
                                        </p:tgtEl>
                                        <p:attrNameLst>
                                          <p:attrName>style.rotation</p:attrName>
                                        </p:attrNameLst>
                                      </p:cBhvr>
                                      <p:tavLst>
                                        <p:tav tm="0">
                                          <p:val>
                                            <p:fltVal val="360"/>
                                          </p:val>
                                        </p:tav>
                                        <p:tav tm="100000">
                                          <p:val>
                                            <p:fltVal val="0"/>
                                          </p:val>
                                        </p:tav>
                                      </p:tavLst>
                                    </p:anim>
                                    <p:animEffect transition="in" filter="fade">
                                      <p:cBhvr>
                                        <p:cTn id="17" dur="500"/>
                                        <p:tgtEl>
                                          <p:spTgt spid="13"/>
                                        </p:tgtEl>
                                      </p:cBhvr>
                                    </p:animEffect>
                                  </p:childTnLst>
                                </p:cTn>
                              </p:par>
                              <p:par>
                                <p:cTn id="18" presetID="49" presetClass="entr" presetSubtype="0" decel="100000" fill="hold" nodeType="withEffect">
                                  <p:stCondLst>
                                    <p:cond delay="0"/>
                                  </p:stCondLst>
                                  <p:childTnLst>
                                    <p:set>
                                      <p:cBhvr>
                                        <p:cTn id="19" dur="1" fill="hold">
                                          <p:stCondLst>
                                            <p:cond delay="0"/>
                                          </p:stCondLst>
                                        </p:cTn>
                                        <p:tgtEl>
                                          <p:spTgt spid="38"/>
                                        </p:tgtEl>
                                        <p:attrNameLst>
                                          <p:attrName>style.visibility</p:attrName>
                                        </p:attrNameLst>
                                      </p:cBhvr>
                                      <p:to>
                                        <p:strVal val="visible"/>
                                      </p:to>
                                    </p:set>
                                    <p:anim calcmode="lin" valueType="num">
                                      <p:cBhvr>
                                        <p:cTn id="20" dur="500" fill="hold"/>
                                        <p:tgtEl>
                                          <p:spTgt spid="38"/>
                                        </p:tgtEl>
                                        <p:attrNameLst>
                                          <p:attrName>ppt_w</p:attrName>
                                        </p:attrNameLst>
                                      </p:cBhvr>
                                      <p:tavLst>
                                        <p:tav tm="0">
                                          <p:val>
                                            <p:fltVal val="0"/>
                                          </p:val>
                                        </p:tav>
                                        <p:tav tm="100000">
                                          <p:val>
                                            <p:strVal val="#ppt_w"/>
                                          </p:val>
                                        </p:tav>
                                      </p:tavLst>
                                    </p:anim>
                                    <p:anim calcmode="lin" valueType="num">
                                      <p:cBhvr>
                                        <p:cTn id="21" dur="500" fill="hold"/>
                                        <p:tgtEl>
                                          <p:spTgt spid="38"/>
                                        </p:tgtEl>
                                        <p:attrNameLst>
                                          <p:attrName>ppt_h</p:attrName>
                                        </p:attrNameLst>
                                      </p:cBhvr>
                                      <p:tavLst>
                                        <p:tav tm="0">
                                          <p:val>
                                            <p:fltVal val="0"/>
                                          </p:val>
                                        </p:tav>
                                        <p:tav tm="100000">
                                          <p:val>
                                            <p:strVal val="#ppt_h"/>
                                          </p:val>
                                        </p:tav>
                                      </p:tavLst>
                                    </p:anim>
                                    <p:anim calcmode="lin" valueType="num">
                                      <p:cBhvr>
                                        <p:cTn id="22" dur="500" fill="hold"/>
                                        <p:tgtEl>
                                          <p:spTgt spid="38"/>
                                        </p:tgtEl>
                                        <p:attrNameLst>
                                          <p:attrName>style.rotation</p:attrName>
                                        </p:attrNameLst>
                                      </p:cBhvr>
                                      <p:tavLst>
                                        <p:tav tm="0">
                                          <p:val>
                                            <p:fltVal val="360"/>
                                          </p:val>
                                        </p:tav>
                                        <p:tav tm="100000">
                                          <p:val>
                                            <p:fltVal val="0"/>
                                          </p:val>
                                        </p:tav>
                                      </p:tavLst>
                                    </p:anim>
                                    <p:animEffect transition="in" filter="fade">
                                      <p:cBhvr>
                                        <p:cTn id="23" dur="500"/>
                                        <p:tgtEl>
                                          <p:spTgt spid="38"/>
                                        </p:tgtEl>
                                      </p:cBhvr>
                                    </p:animEffect>
                                  </p:childTnLst>
                                </p:cTn>
                              </p:par>
                            </p:childTnLst>
                          </p:cTn>
                        </p:par>
                        <p:par>
                          <p:cTn id="24" fill="hold">
                            <p:stCondLst>
                              <p:cond delay="1500"/>
                            </p:stCondLst>
                            <p:childTnLst>
                              <p:par>
                                <p:cTn id="25" presetID="49" presetClass="entr" presetSubtype="0" decel="100000"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p:cTn id="27" dur="500" fill="hold"/>
                                        <p:tgtEl>
                                          <p:spTgt spid="18"/>
                                        </p:tgtEl>
                                        <p:attrNameLst>
                                          <p:attrName>ppt_w</p:attrName>
                                        </p:attrNameLst>
                                      </p:cBhvr>
                                      <p:tavLst>
                                        <p:tav tm="0">
                                          <p:val>
                                            <p:fltVal val="0"/>
                                          </p:val>
                                        </p:tav>
                                        <p:tav tm="100000">
                                          <p:val>
                                            <p:strVal val="#ppt_w"/>
                                          </p:val>
                                        </p:tav>
                                      </p:tavLst>
                                    </p:anim>
                                    <p:anim calcmode="lin" valueType="num">
                                      <p:cBhvr>
                                        <p:cTn id="28" dur="500" fill="hold"/>
                                        <p:tgtEl>
                                          <p:spTgt spid="18"/>
                                        </p:tgtEl>
                                        <p:attrNameLst>
                                          <p:attrName>ppt_h</p:attrName>
                                        </p:attrNameLst>
                                      </p:cBhvr>
                                      <p:tavLst>
                                        <p:tav tm="0">
                                          <p:val>
                                            <p:fltVal val="0"/>
                                          </p:val>
                                        </p:tav>
                                        <p:tav tm="100000">
                                          <p:val>
                                            <p:strVal val="#ppt_h"/>
                                          </p:val>
                                        </p:tav>
                                      </p:tavLst>
                                    </p:anim>
                                    <p:anim calcmode="lin" valueType="num">
                                      <p:cBhvr>
                                        <p:cTn id="29" dur="500" fill="hold"/>
                                        <p:tgtEl>
                                          <p:spTgt spid="18"/>
                                        </p:tgtEl>
                                        <p:attrNameLst>
                                          <p:attrName>style.rotation</p:attrName>
                                        </p:attrNameLst>
                                      </p:cBhvr>
                                      <p:tavLst>
                                        <p:tav tm="0">
                                          <p:val>
                                            <p:fltVal val="360"/>
                                          </p:val>
                                        </p:tav>
                                        <p:tav tm="100000">
                                          <p:val>
                                            <p:fltVal val="0"/>
                                          </p:val>
                                        </p:tav>
                                      </p:tavLst>
                                    </p:anim>
                                    <p:animEffect transition="in" filter="fade">
                                      <p:cBhvr>
                                        <p:cTn id="30" dur="500"/>
                                        <p:tgtEl>
                                          <p:spTgt spid="18"/>
                                        </p:tgtEl>
                                      </p:cBhvr>
                                    </p:animEffect>
                                  </p:childTnLst>
                                </p:cTn>
                              </p:par>
                              <p:par>
                                <p:cTn id="31" presetID="49" presetClass="entr" presetSubtype="0" decel="100000" fill="hold" nodeType="withEffect">
                                  <p:stCondLst>
                                    <p:cond delay="0"/>
                                  </p:stCondLst>
                                  <p:childTnLst>
                                    <p:set>
                                      <p:cBhvr>
                                        <p:cTn id="32" dur="1" fill="hold">
                                          <p:stCondLst>
                                            <p:cond delay="0"/>
                                          </p:stCondLst>
                                        </p:cTn>
                                        <p:tgtEl>
                                          <p:spTgt spid="33"/>
                                        </p:tgtEl>
                                        <p:attrNameLst>
                                          <p:attrName>style.visibility</p:attrName>
                                        </p:attrNameLst>
                                      </p:cBhvr>
                                      <p:to>
                                        <p:strVal val="visible"/>
                                      </p:to>
                                    </p:set>
                                    <p:anim calcmode="lin" valueType="num">
                                      <p:cBhvr>
                                        <p:cTn id="33" dur="500" fill="hold"/>
                                        <p:tgtEl>
                                          <p:spTgt spid="33"/>
                                        </p:tgtEl>
                                        <p:attrNameLst>
                                          <p:attrName>ppt_w</p:attrName>
                                        </p:attrNameLst>
                                      </p:cBhvr>
                                      <p:tavLst>
                                        <p:tav tm="0">
                                          <p:val>
                                            <p:fltVal val="0"/>
                                          </p:val>
                                        </p:tav>
                                        <p:tav tm="100000">
                                          <p:val>
                                            <p:strVal val="#ppt_w"/>
                                          </p:val>
                                        </p:tav>
                                      </p:tavLst>
                                    </p:anim>
                                    <p:anim calcmode="lin" valueType="num">
                                      <p:cBhvr>
                                        <p:cTn id="34" dur="500" fill="hold"/>
                                        <p:tgtEl>
                                          <p:spTgt spid="33"/>
                                        </p:tgtEl>
                                        <p:attrNameLst>
                                          <p:attrName>ppt_h</p:attrName>
                                        </p:attrNameLst>
                                      </p:cBhvr>
                                      <p:tavLst>
                                        <p:tav tm="0">
                                          <p:val>
                                            <p:fltVal val="0"/>
                                          </p:val>
                                        </p:tav>
                                        <p:tav tm="100000">
                                          <p:val>
                                            <p:strVal val="#ppt_h"/>
                                          </p:val>
                                        </p:tav>
                                      </p:tavLst>
                                    </p:anim>
                                    <p:anim calcmode="lin" valueType="num">
                                      <p:cBhvr>
                                        <p:cTn id="35" dur="500" fill="hold"/>
                                        <p:tgtEl>
                                          <p:spTgt spid="33"/>
                                        </p:tgtEl>
                                        <p:attrNameLst>
                                          <p:attrName>style.rotation</p:attrName>
                                        </p:attrNameLst>
                                      </p:cBhvr>
                                      <p:tavLst>
                                        <p:tav tm="0">
                                          <p:val>
                                            <p:fltVal val="360"/>
                                          </p:val>
                                        </p:tav>
                                        <p:tav tm="100000">
                                          <p:val>
                                            <p:fltVal val="0"/>
                                          </p:val>
                                        </p:tav>
                                      </p:tavLst>
                                    </p:anim>
                                    <p:animEffect transition="in" filter="fade">
                                      <p:cBhvr>
                                        <p:cTn id="36" dur="500"/>
                                        <p:tgtEl>
                                          <p:spTgt spid="33"/>
                                        </p:tgtEl>
                                      </p:cBhvr>
                                    </p:animEffect>
                                  </p:childTnLst>
                                </p:cTn>
                              </p:par>
                            </p:childTnLst>
                          </p:cTn>
                        </p:par>
                        <p:par>
                          <p:cTn id="37" fill="hold">
                            <p:stCondLst>
                              <p:cond delay="2000"/>
                            </p:stCondLst>
                            <p:childTnLst>
                              <p:par>
                                <p:cTn id="38" presetID="49" presetClass="entr" presetSubtype="0" decel="100000" fill="hold" nodeType="afterEffect">
                                  <p:stCondLst>
                                    <p:cond delay="0"/>
                                  </p:stCondLst>
                                  <p:childTnLst>
                                    <p:set>
                                      <p:cBhvr>
                                        <p:cTn id="39" dur="1" fill="hold">
                                          <p:stCondLst>
                                            <p:cond delay="0"/>
                                          </p:stCondLst>
                                        </p:cTn>
                                        <p:tgtEl>
                                          <p:spTgt spid="23"/>
                                        </p:tgtEl>
                                        <p:attrNameLst>
                                          <p:attrName>style.visibility</p:attrName>
                                        </p:attrNameLst>
                                      </p:cBhvr>
                                      <p:to>
                                        <p:strVal val="visible"/>
                                      </p:to>
                                    </p:set>
                                    <p:anim calcmode="lin" valueType="num">
                                      <p:cBhvr>
                                        <p:cTn id="40" dur="500" fill="hold"/>
                                        <p:tgtEl>
                                          <p:spTgt spid="23"/>
                                        </p:tgtEl>
                                        <p:attrNameLst>
                                          <p:attrName>ppt_w</p:attrName>
                                        </p:attrNameLst>
                                      </p:cBhvr>
                                      <p:tavLst>
                                        <p:tav tm="0">
                                          <p:val>
                                            <p:fltVal val="0"/>
                                          </p:val>
                                        </p:tav>
                                        <p:tav tm="100000">
                                          <p:val>
                                            <p:strVal val="#ppt_w"/>
                                          </p:val>
                                        </p:tav>
                                      </p:tavLst>
                                    </p:anim>
                                    <p:anim calcmode="lin" valueType="num">
                                      <p:cBhvr>
                                        <p:cTn id="41" dur="500" fill="hold"/>
                                        <p:tgtEl>
                                          <p:spTgt spid="23"/>
                                        </p:tgtEl>
                                        <p:attrNameLst>
                                          <p:attrName>ppt_h</p:attrName>
                                        </p:attrNameLst>
                                      </p:cBhvr>
                                      <p:tavLst>
                                        <p:tav tm="0">
                                          <p:val>
                                            <p:fltVal val="0"/>
                                          </p:val>
                                        </p:tav>
                                        <p:tav tm="100000">
                                          <p:val>
                                            <p:strVal val="#ppt_h"/>
                                          </p:val>
                                        </p:tav>
                                      </p:tavLst>
                                    </p:anim>
                                    <p:anim calcmode="lin" valueType="num">
                                      <p:cBhvr>
                                        <p:cTn id="42" dur="500" fill="hold"/>
                                        <p:tgtEl>
                                          <p:spTgt spid="23"/>
                                        </p:tgtEl>
                                        <p:attrNameLst>
                                          <p:attrName>style.rotation</p:attrName>
                                        </p:attrNameLst>
                                      </p:cBhvr>
                                      <p:tavLst>
                                        <p:tav tm="0">
                                          <p:val>
                                            <p:fltVal val="360"/>
                                          </p:val>
                                        </p:tav>
                                        <p:tav tm="100000">
                                          <p:val>
                                            <p:fltVal val="0"/>
                                          </p:val>
                                        </p:tav>
                                      </p:tavLst>
                                    </p:anim>
                                    <p:animEffect transition="in" filter="fade">
                                      <p:cBhvr>
                                        <p:cTn id="43" dur="500"/>
                                        <p:tgtEl>
                                          <p:spTgt spid="23"/>
                                        </p:tgtEl>
                                      </p:cBhvr>
                                    </p:animEffect>
                                  </p:childTnLst>
                                </p:cTn>
                              </p:par>
                              <p:par>
                                <p:cTn id="44" presetID="49" presetClass="entr" presetSubtype="0" decel="100000" fill="hold" nodeType="withEffect">
                                  <p:stCondLst>
                                    <p:cond delay="0"/>
                                  </p:stCondLst>
                                  <p:childTnLst>
                                    <p:set>
                                      <p:cBhvr>
                                        <p:cTn id="45" dur="1" fill="hold">
                                          <p:stCondLst>
                                            <p:cond delay="0"/>
                                          </p:stCondLst>
                                        </p:cTn>
                                        <p:tgtEl>
                                          <p:spTgt spid="28"/>
                                        </p:tgtEl>
                                        <p:attrNameLst>
                                          <p:attrName>style.visibility</p:attrName>
                                        </p:attrNameLst>
                                      </p:cBhvr>
                                      <p:to>
                                        <p:strVal val="visible"/>
                                      </p:to>
                                    </p:set>
                                    <p:anim calcmode="lin" valueType="num">
                                      <p:cBhvr>
                                        <p:cTn id="46" dur="500" fill="hold"/>
                                        <p:tgtEl>
                                          <p:spTgt spid="28"/>
                                        </p:tgtEl>
                                        <p:attrNameLst>
                                          <p:attrName>ppt_w</p:attrName>
                                        </p:attrNameLst>
                                      </p:cBhvr>
                                      <p:tavLst>
                                        <p:tav tm="0">
                                          <p:val>
                                            <p:fltVal val="0"/>
                                          </p:val>
                                        </p:tav>
                                        <p:tav tm="100000">
                                          <p:val>
                                            <p:strVal val="#ppt_w"/>
                                          </p:val>
                                        </p:tav>
                                      </p:tavLst>
                                    </p:anim>
                                    <p:anim calcmode="lin" valueType="num">
                                      <p:cBhvr>
                                        <p:cTn id="47" dur="500" fill="hold"/>
                                        <p:tgtEl>
                                          <p:spTgt spid="28"/>
                                        </p:tgtEl>
                                        <p:attrNameLst>
                                          <p:attrName>ppt_h</p:attrName>
                                        </p:attrNameLst>
                                      </p:cBhvr>
                                      <p:tavLst>
                                        <p:tav tm="0">
                                          <p:val>
                                            <p:fltVal val="0"/>
                                          </p:val>
                                        </p:tav>
                                        <p:tav tm="100000">
                                          <p:val>
                                            <p:strVal val="#ppt_h"/>
                                          </p:val>
                                        </p:tav>
                                      </p:tavLst>
                                    </p:anim>
                                    <p:anim calcmode="lin" valueType="num">
                                      <p:cBhvr>
                                        <p:cTn id="48" dur="500" fill="hold"/>
                                        <p:tgtEl>
                                          <p:spTgt spid="28"/>
                                        </p:tgtEl>
                                        <p:attrNameLst>
                                          <p:attrName>style.rotation</p:attrName>
                                        </p:attrNameLst>
                                      </p:cBhvr>
                                      <p:tavLst>
                                        <p:tav tm="0">
                                          <p:val>
                                            <p:fltVal val="360"/>
                                          </p:val>
                                        </p:tav>
                                        <p:tav tm="100000">
                                          <p:val>
                                            <p:fltVal val="0"/>
                                          </p:val>
                                        </p:tav>
                                      </p:tavLst>
                                    </p:anim>
                                    <p:animEffect transition="in" filter="fade">
                                      <p:cBhvr>
                                        <p:cTn id="49" dur="500"/>
                                        <p:tgtEl>
                                          <p:spTgt spid="28"/>
                                        </p:tgtEl>
                                      </p:cBhvr>
                                    </p:animEffect>
                                  </p:childTnLst>
                                </p:cTn>
                              </p:par>
                            </p:childTnLst>
                          </p:cTn>
                        </p:par>
                        <p:par>
                          <p:cTn id="50" fill="hold">
                            <p:stCondLst>
                              <p:cond delay="2500"/>
                            </p:stCondLst>
                            <p:childTnLst>
                              <p:par>
                                <p:cTn id="51" presetID="22" presetClass="entr" presetSubtype="1" fill="hold" nodeType="afterEffect">
                                  <p:stCondLst>
                                    <p:cond delay="0"/>
                                  </p:stCondLst>
                                  <p:childTnLst>
                                    <p:set>
                                      <p:cBhvr>
                                        <p:cTn id="52" dur="1" fill="hold">
                                          <p:stCondLst>
                                            <p:cond delay="0"/>
                                          </p:stCondLst>
                                        </p:cTn>
                                        <p:tgtEl>
                                          <p:spTgt spid="50"/>
                                        </p:tgtEl>
                                        <p:attrNameLst>
                                          <p:attrName>style.visibility</p:attrName>
                                        </p:attrNameLst>
                                      </p:cBhvr>
                                      <p:to>
                                        <p:strVal val="visible"/>
                                      </p:to>
                                    </p:set>
                                    <p:animEffect transition="in" filter="wipe(up)">
                                      <p:cBhvr>
                                        <p:cTn id="53" dur="500"/>
                                        <p:tgtEl>
                                          <p:spTgt spid="50"/>
                                        </p:tgtEl>
                                      </p:cBhvr>
                                    </p:animEffect>
                                  </p:childTnLst>
                                </p:cTn>
                              </p:par>
                              <p:par>
                                <p:cTn id="54" presetID="22" presetClass="entr" presetSubtype="1" fill="hold" nodeType="withEffect">
                                  <p:stCondLst>
                                    <p:cond delay="0"/>
                                  </p:stCondLst>
                                  <p:childTnLst>
                                    <p:set>
                                      <p:cBhvr>
                                        <p:cTn id="55" dur="1" fill="hold">
                                          <p:stCondLst>
                                            <p:cond delay="0"/>
                                          </p:stCondLst>
                                        </p:cTn>
                                        <p:tgtEl>
                                          <p:spTgt spid="53"/>
                                        </p:tgtEl>
                                        <p:attrNameLst>
                                          <p:attrName>style.visibility</p:attrName>
                                        </p:attrNameLst>
                                      </p:cBhvr>
                                      <p:to>
                                        <p:strVal val="visible"/>
                                      </p:to>
                                    </p:set>
                                    <p:animEffect transition="in" filter="wipe(up)">
                                      <p:cBhvr>
                                        <p:cTn id="56" dur="500"/>
                                        <p:tgtEl>
                                          <p:spTgt spid="53"/>
                                        </p:tgtEl>
                                      </p:cBhvr>
                                    </p:animEffect>
                                  </p:childTnLst>
                                </p:cTn>
                              </p:par>
                              <p:par>
                                <p:cTn id="57" presetID="22" presetClass="entr" presetSubtype="1" fill="hold" nodeType="withEffect">
                                  <p:stCondLst>
                                    <p:cond delay="0"/>
                                  </p:stCondLst>
                                  <p:childTnLst>
                                    <p:set>
                                      <p:cBhvr>
                                        <p:cTn id="58" dur="1" fill="hold">
                                          <p:stCondLst>
                                            <p:cond delay="0"/>
                                          </p:stCondLst>
                                        </p:cTn>
                                        <p:tgtEl>
                                          <p:spTgt spid="56"/>
                                        </p:tgtEl>
                                        <p:attrNameLst>
                                          <p:attrName>style.visibility</p:attrName>
                                        </p:attrNameLst>
                                      </p:cBhvr>
                                      <p:to>
                                        <p:strVal val="visible"/>
                                      </p:to>
                                    </p:set>
                                    <p:animEffect transition="in" filter="wipe(up)">
                                      <p:cBhvr>
                                        <p:cTn id="59" dur="500"/>
                                        <p:tgtEl>
                                          <p:spTgt spid="56"/>
                                        </p:tgtEl>
                                      </p:cBhvr>
                                    </p:animEffect>
                                  </p:childTnLst>
                                </p:cTn>
                              </p:par>
                              <p:par>
                                <p:cTn id="60" presetID="22" presetClass="entr" presetSubtype="1" fill="hold" nodeType="withEffect">
                                  <p:stCondLst>
                                    <p:cond delay="0"/>
                                  </p:stCondLst>
                                  <p:childTnLst>
                                    <p:set>
                                      <p:cBhvr>
                                        <p:cTn id="61" dur="1" fill="hold">
                                          <p:stCondLst>
                                            <p:cond delay="0"/>
                                          </p:stCondLst>
                                        </p:cTn>
                                        <p:tgtEl>
                                          <p:spTgt spid="43"/>
                                        </p:tgtEl>
                                        <p:attrNameLst>
                                          <p:attrName>style.visibility</p:attrName>
                                        </p:attrNameLst>
                                      </p:cBhvr>
                                      <p:to>
                                        <p:strVal val="visible"/>
                                      </p:to>
                                    </p:set>
                                    <p:animEffect transition="in" filter="wipe(up)">
                                      <p:cBhvr>
                                        <p:cTn id="62" dur="500"/>
                                        <p:tgtEl>
                                          <p:spTgt spid="43"/>
                                        </p:tgtEl>
                                      </p:cBhvr>
                                    </p:animEffect>
                                  </p:childTnLst>
                                </p:cTn>
                              </p:par>
                              <p:par>
                                <p:cTn id="63" presetID="22" presetClass="entr" presetSubtype="1" fill="hold" nodeType="withEffect">
                                  <p:stCondLst>
                                    <p:cond delay="0"/>
                                  </p:stCondLst>
                                  <p:childTnLst>
                                    <p:set>
                                      <p:cBhvr>
                                        <p:cTn id="64" dur="1" fill="hold">
                                          <p:stCondLst>
                                            <p:cond delay="0"/>
                                          </p:stCondLst>
                                        </p:cTn>
                                        <p:tgtEl>
                                          <p:spTgt spid="44"/>
                                        </p:tgtEl>
                                        <p:attrNameLst>
                                          <p:attrName>style.visibility</p:attrName>
                                        </p:attrNameLst>
                                      </p:cBhvr>
                                      <p:to>
                                        <p:strVal val="visible"/>
                                      </p:to>
                                    </p:set>
                                    <p:animEffect transition="in" filter="wipe(up)">
                                      <p:cBhvr>
                                        <p:cTn id="65" dur="500"/>
                                        <p:tgtEl>
                                          <p:spTgt spid="44"/>
                                        </p:tgtEl>
                                      </p:cBhvr>
                                    </p:animEffect>
                                  </p:childTnLst>
                                </p:cTn>
                              </p:par>
                              <p:par>
                                <p:cTn id="66" presetID="22" presetClass="entr" presetSubtype="1" fill="hold" nodeType="withEffect">
                                  <p:stCondLst>
                                    <p:cond delay="0"/>
                                  </p:stCondLst>
                                  <p:childTnLst>
                                    <p:set>
                                      <p:cBhvr>
                                        <p:cTn id="67" dur="1" fill="hold">
                                          <p:stCondLst>
                                            <p:cond delay="0"/>
                                          </p:stCondLst>
                                        </p:cTn>
                                        <p:tgtEl>
                                          <p:spTgt spid="47"/>
                                        </p:tgtEl>
                                        <p:attrNameLst>
                                          <p:attrName>style.visibility</p:attrName>
                                        </p:attrNameLst>
                                      </p:cBhvr>
                                      <p:to>
                                        <p:strVal val="visible"/>
                                      </p:to>
                                    </p:set>
                                    <p:animEffect transition="in" filter="wipe(up)">
                                      <p:cBhvr>
                                        <p:cTn id="68"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Freeform 23"/>
          <p:cNvSpPr>
            <a:spLocks noEditPoints="1"/>
          </p:cNvSpPr>
          <p:nvPr/>
        </p:nvSpPr>
        <p:spPr bwMode="auto">
          <a:xfrm>
            <a:off x="1438817" y="1109663"/>
            <a:ext cx="4832350" cy="3971925"/>
          </a:xfrm>
          <a:custGeom>
            <a:avLst/>
            <a:gdLst>
              <a:gd name="T0" fmla="*/ 3044 w 3044"/>
              <a:gd name="T1" fmla="*/ 2502 h 2502"/>
              <a:gd name="T2" fmla="*/ 0 w 3044"/>
              <a:gd name="T3" fmla="*/ 2502 h 2502"/>
              <a:gd name="T4" fmla="*/ 0 w 3044"/>
              <a:gd name="T5" fmla="*/ 0 h 2502"/>
              <a:gd name="T6" fmla="*/ 3044 w 3044"/>
              <a:gd name="T7" fmla="*/ 0 h 2502"/>
              <a:gd name="T8" fmla="*/ 3044 w 3044"/>
              <a:gd name="T9" fmla="*/ 2502 h 2502"/>
              <a:gd name="T10" fmla="*/ 104 w 3044"/>
              <a:gd name="T11" fmla="*/ 2398 h 2502"/>
              <a:gd name="T12" fmla="*/ 2940 w 3044"/>
              <a:gd name="T13" fmla="*/ 2398 h 2502"/>
              <a:gd name="T14" fmla="*/ 2940 w 3044"/>
              <a:gd name="T15" fmla="*/ 105 h 2502"/>
              <a:gd name="T16" fmla="*/ 104 w 3044"/>
              <a:gd name="T17" fmla="*/ 105 h 2502"/>
              <a:gd name="T18" fmla="*/ 104 w 3044"/>
              <a:gd name="T19" fmla="*/ 2398 h 2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44" h="2502">
                <a:moveTo>
                  <a:pt x="3044" y="2502"/>
                </a:moveTo>
                <a:lnTo>
                  <a:pt x="0" y="2502"/>
                </a:lnTo>
                <a:lnTo>
                  <a:pt x="0" y="0"/>
                </a:lnTo>
                <a:lnTo>
                  <a:pt x="3044" y="0"/>
                </a:lnTo>
                <a:lnTo>
                  <a:pt x="3044" y="2502"/>
                </a:lnTo>
                <a:close/>
                <a:moveTo>
                  <a:pt x="104" y="2398"/>
                </a:moveTo>
                <a:lnTo>
                  <a:pt x="2940" y="2398"/>
                </a:lnTo>
                <a:lnTo>
                  <a:pt x="2940" y="105"/>
                </a:lnTo>
                <a:lnTo>
                  <a:pt x="104" y="105"/>
                </a:lnTo>
                <a:lnTo>
                  <a:pt x="104" y="2398"/>
                </a:lnTo>
                <a:close/>
              </a:path>
            </a:pathLst>
          </a:custGeom>
          <a:solidFill>
            <a:srgbClr val="01B6BF"/>
          </a:solidFill>
          <a:ln>
            <a:noFill/>
          </a:ln>
        </p:spPr>
        <p:txBody>
          <a:bodyPr vert="horz" wrap="square" lIns="91440" tIns="45720" rIns="91440" bIns="45720" numCol="1" anchor="t" anchorCtr="0" compatLnSpc="1"/>
          <a:lstStyle/>
          <a:p>
            <a:endParaRPr lang="zh-CN" altLang="en-US"/>
          </a:p>
        </p:txBody>
      </p:sp>
      <p:sp>
        <p:nvSpPr>
          <p:cNvPr id="73" name="矩形 72"/>
          <p:cNvSpPr/>
          <p:nvPr/>
        </p:nvSpPr>
        <p:spPr>
          <a:xfrm>
            <a:off x="1879445" y="1702126"/>
            <a:ext cx="3872006" cy="1107996"/>
          </a:xfrm>
          <a:prstGeom prst="rect">
            <a:avLst/>
          </a:prstGeom>
          <a:effectLst>
            <a:outerShdw blurRad="38100" sx="102000" sy="102000" algn="ctr" rotWithShape="0">
              <a:schemeClr val="tx1">
                <a:lumMod val="75000"/>
                <a:lumOff val="25000"/>
                <a:alpha val="73000"/>
              </a:schemeClr>
            </a:outerShdw>
          </a:effectLst>
        </p:spPr>
        <p:txBody>
          <a:bodyPr wrap="square">
            <a:spAutoFit/>
          </a:bodyPr>
          <a:lstStyle/>
          <a:p>
            <a:pPr algn="ctr"/>
            <a:r>
              <a:rPr lang="zh-CN" altLang="en-US" sz="6600" b="1" dirty="0" smtClean="0">
                <a:solidFill>
                  <a:srgbClr val="92D050"/>
                </a:solidFill>
                <a:latin typeface="Arial" panose="020B0604020202020204" pitchFamily="34" charset="0"/>
                <a:cs typeface="Arial" panose="020B0604020202020204" pitchFamily="34" charset="0"/>
              </a:rPr>
              <a:t>感谢</a:t>
            </a:r>
            <a:r>
              <a:rPr lang="zh-CN" altLang="en-US" sz="6600" b="1" dirty="0" smtClean="0">
                <a:solidFill>
                  <a:srgbClr val="01A0A6"/>
                </a:solidFill>
                <a:latin typeface="Arial" panose="020B0604020202020204" pitchFamily="34" charset="0"/>
                <a:cs typeface="Arial" panose="020B0604020202020204" pitchFamily="34" charset="0"/>
              </a:rPr>
              <a:t>观看</a:t>
            </a:r>
            <a:endParaRPr lang="zh-CN" altLang="en-US" sz="6600" b="1" dirty="0">
              <a:solidFill>
                <a:srgbClr val="01A0A6"/>
              </a:solidFill>
              <a:latin typeface="Arial" panose="020B0604020202020204" pitchFamily="34" charset="0"/>
              <a:cs typeface="Arial" panose="020B0604020202020204" pitchFamily="34" charset="0"/>
            </a:endParaRPr>
          </a:p>
        </p:txBody>
      </p:sp>
      <p:sp>
        <p:nvSpPr>
          <p:cNvPr id="74" name="矩形 73"/>
          <p:cNvSpPr/>
          <p:nvPr/>
        </p:nvSpPr>
        <p:spPr>
          <a:xfrm>
            <a:off x="1571865" y="2780688"/>
            <a:ext cx="4511236" cy="523220"/>
          </a:xfrm>
          <a:prstGeom prst="rect">
            <a:avLst/>
          </a:prstGeom>
          <a:effectLst>
            <a:outerShdw blurRad="38100" sx="102000" sy="102000" algn="ctr" rotWithShape="0">
              <a:schemeClr val="tx1">
                <a:lumMod val="75000"/>
                <a:lumOff val="25000"/>
                <a:alpha val="73000"/>
              </a:schemeClr>
            </a:outerShdw>
          </a:effectLst>
        </p:spPr>
        <p:txBody>
          <a:bodyPr wrap="none">
            <a:spAutoFit/>
          </a:bodyPr>
          <a:lstStyle/>
          <a:p>
            <a:pPr algn="ctr"/>
            <a:r>
              <a:rPr lang="en-US" altLang="zh-CN" sz="2800" dirty="0" smtClean="0">
                <a:solidFill>
                  <a:schemeClr val="bg1"/>
                </a:solidFill>
                <a:latin typeface="Arial" panose="020B0604020202020204" pitchFamily="34" charset="0"/>
                <a:cs typeface="Arial" panose="020B0604020202020204" pitchFamily="34" charset="0"/>
              </a:rPr>
              <a:t>THANKS FOR WATCHIGN</a:t>
            </a:r>
            <a:endParaRPr lang="zh-CN" altLang="en-US" sz="2800" dirty="0">
              <a:solidFill>
                <a:schemeClr val="bg1"/>
              </a:solidFill>
              <a:latin typeface="Arial" panose="020B0604020202020204" pitchFamily="34" charset="0"/>
              <a:cs typeface="Arial" panose="020B0604020202020204" pitchFamily="34" charset="0"/>
            </a:endParaRPr>
          </a:p>
        </p:txBody>
      </p:sp>
      <p:sp>
        <p:nvSpPr>
          <p:cNvPr id="75" name="Rectangle 7"/>
          <p:cNvSpPr/>
          <p:nvPr/>
        </p:nvSpPr>
        <p:spPr>
          <a:xfrm>
            <a:off x="2882094" y="4322257"/>
            <a:ext cx="1866708" cy="304800"/>
          </a:xfrm>
          <a:prstGeom prst="rect">
            <a:avLst/>
          </a:prstGeom>
        </p:spPr>
        <p:txBody>
          <a:bodyPr wrap="square">
            <a:spAutoFit/>
          </a:bodyPr>
          <a:lstStyle/>
          <a:p>
            <a:pPr algn="ctr"/>
            <a:r>
              <a:rPr lang="zh-CN" altLang="en-US" sz="1400" dirty="0">
                <a:solidFill>
                  <a:schemeClr val="bg1"/>
                </a:solidFill>
                <a:latin typeface="Roboto Thin" charset="0"/>
                <a:ea typeface="Roboto Thin" charset="0"/>
                <a:cs typeface="Roboto Thin" charset="0"/>
              </a:rPr>
              <a:t>演讲：商务简约</a:t>
            </a:r>
            <a:r>
              <a:rPr lang="en-US" sz="1400" dirty="0">
                <a:solidFill>
                  <a:schemeClr val="bg1"/>
                </a:solidFill>
                <a:latin typeface="Roboto Thin" charset="0"/>
                <a:ea typeface="Roboto Thin" charset="0"/>
                <a:cs typeface="Roboto Thin" charset="0"/>
              </a:rPr>
              <a:t> </a:t>
            </a:r>
          </a:p>
        </p:txBody>
      </p:sp>
      <p:sp>
        <p:nvSpPr>
          <p:cNvPr id="76" name="矩形 75"/>
          <p:cNvSpPr/>
          <p:nvPr/>
        </p:nvSpPr>
        <p:spPr>
          <a:xfrm>
            <a:off x="1741287" y="3336029"/>
            <a:ext cx="4148322" cy="1015663"/>
          </a:xfrm>
          <a:prstGeom prst="rect">
            <a:avLst/>
          </a:prstGeom>
        </p:spPr>
        <p:txBody>
          <a:bodyPr wrap="square">
            <a:spAutoFit/>
          </a:bodyPr>
          <a:lstStyle/>
          <a:p>
            <a:pPr algn="just"/>
            <a:r>
              <a:rPr lang="en-US" altLang="zh-CN" sz="1200" dirty="0">
                <a:solidFill>
                  <a:schemeClr val="bg1">
                    <a:lumMod val="75000"/>
                  </a:schemeClr>
                </a:solidFill>
              </a:rPr>
              <a:t>The spring and autumn period and the visual studio is one of the enterprises and individuals to provide professional creativity, brand integration design consultants, more than 10 years working experience. To customers as the benchmark, with wisdom grafting business and the arts.</a:t>
            </a:r>
            <a:endParaRPr lang="zh-CN" altLang="zh-CN" sz="1200" dirty="0">
              <a:solidFill>
                <a:schemeClr val="bg1">
                  <a:lumMod val="75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afterEffect">
                                  <p:stCondLst>
                                    <p:cond delay="0"/>
                                  </p:stCondLst>
                                  <p:iterate type="lt">
                                    <p:tmPct val="15000"/>
                                  </p:iterate>
                                  <p:childTnLst>
                                    <p:set>
                                      <p:cBhvr>
                                        <p:cTn id="6" dur="1" fill="hold">
                                          <p:stCondLst>
                                            <p:cond delay="0"/>
                                          </p:stCondLst>
                                        </p:cTn>
                                        <p:tgtEl>
                                          <p:spTgt spid="73"/>
                                        </p:tgtEl>
                                        <p:attrNameLst>
                                          <p:attrName>style.visibility</p:attrName>
                                        </p:attrNameLst>
                                      </p:cBhvr>
                                      <p:to>
                                        <p:strVal val="visible"/>
                                      </p:to>
                                    </p:set>
                                    <p:anim calcmode="lin" valueType="num">
                                      <p:cBhvr>
                                        <p:cTn id="7" dur="500" fill="hold"/>
                                        <p:tgtEl>
                                          <p:spTgt spid="73"/>
                                        </p:tgtEl>
                                        <p:attrNameLst>
                                          <p:attrName>ppt_w</p:attrName>
                                        </p:attrNameLst>
                                      </p:cBhvr>
                                      <p:tavLst>
                                        <p:tav tm="0">
                                          <p:val>
                                            <p:strVal val="(6*min(max(#ppt_w*#ppt_h,.3),1)-7.4)/-.7*#ppt_w"/>
                                          </p:val>
                                        </p:tav>
                                        <p:tav tm="100000">
                                          <p:val>
                                            <p:strVal val="#ppt_w"/>
                                          </p:val>
                                        </p:tav>
                                      </p:tavLst>
                                    </p:anim>
                                    <p:anim calcmode="lin" valueType="num">
                                      <p:cBhvr>
                                        <p:cTn id="8" dur="500" fill="hold"/>
                                        <p:tgtEl>
                                          <p:spTgt spid="73"/>
                                        </p:tgtEl>
                                        <p:attrNameLst>
                                          <p:attrName>ppt_h</p:attrName>
                                        </p:attrNameLst>
                                      </p:cBhvr>
                                      <p:tavLst>
                                        <p:tav tm="0">
                                          <p:val>
                                            <p:strVal val="(6*min(max(#ppt_w*#ppt_h,.3),1)-7.4)/-.7*#ppt_h"/>
                                          </p:val>
                                        </p:tav>
                                        <p:tav tm="100000">
                                          <p:val>
                                            <p:strVal val="#ppt_h"/>
                                          </p:val>
                                        </p:tav>
                                      </p:tavLst>
                                    </p:anim>
                                    <p:anim calcmode="lin" valueType="num">
                                      <p:cBhvr>
                                        <p:cTn id="9" dur="500" fill="hold"/>
                                        <p:tgtEl>
                                          <p:spTgt spid="73"/>
                                        </p:tgtEl>
                                        <p:attrNameLst>
                                          <p:attrName>ppt_x</p:attrName>
                                        </p:attrNameLst>
                                      </p:cBhvr>
                                      <p:tavLst>
                                        <p:tav tm="0">
                                          <p:val>
                                            <p:fltVal val="0.5"/>
                                          </p:val>
                                        </p:tav>
                                        <p:tav tm="100000">
                                          <p:val>
                                            <p:strVal val="#ppt_x"/>
                                          </p:val>
                                        </p:tav>
                                      </p:tavLst>
                                    </p:anim>
                                    <p:anim calcmode="lin" valueType="num">
                                      <p:cBhvr>
                                        <p:cTn id="10" dur="500" fill="hold"/>
                                        <p:tgtEl>
                                          <p:spTgt spid="73"/>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725"/>
                            </p:stCondLst>
                            <p:childTnLst>
                              <p:par>
                                <p:cTn id="12" presetID="2" presetClass="entr" presetSubtype="2" fill="hold" grpId="0" nodeType="afterEffect">
                                  <p:stCondLst>
                                    <p:cond delay="0"/>
                                  </p:stCondLst>
                                  <p:childTnLst>
                                    <p:set>
                                      <p:cBhvr>
                                        <p:cTn id="13" dur="1" fill="hold">
                                          <p:stCondLst>
                                            <p:cond delay="0"/>
                                          </p:stCondLst>
                                        </p:cTn>
                                        <p:tgtEl>
                                          <p:spTgt spid="74"/>
                                        </p:tgtEl>
                                        <p:attrNameLst>
                                          <p:attrName>style.visibility</p:attrName>
                                        </p:attrNameLst>
                                      </p:cBhvr>
                                      <p:to>
                                        <p:strVal val="visible"/>
                                      </p:to>
                                    </p:set>
                                    <p:anim calcmode="lin" valueType="num">
                                      <p:cBhvr additive="base">
                                        <p:cTn id="14" dur="500" fill="hold"/>
                                        <p:tgtEl>
                                          <p:spTgt spid="74"/>
                                        </p:tgtEl>
                                        <p:attrNameLst>
                                          <p:attrName>ppt_x</p:attrName>
                                        </p:attrNameLst>
                                      </p:cBhvr>
                                      <p:tavLst>
                                        <p:tav tm="0">
                                          <p:val>
                                            <p:strVal val="1+#ppt_w/2"/>
                                          </p:val>
                                        </p:tav>
                                        <p:tav tm="100000">
                                          <p:val>
                                            <p:strVal val="#ppt_x"/>
                                          </p:val>
                                        </p:tav>
                                      </p:tavLst>
                                    </p:anim>
                                    <p:anim calcmode="lin" valueType="num">
                                      <p:cBhvr additive="base">
                                        <p:cTn id="15" dur="500" fill="hold"/>
                                        <p:tgtEl>
                                          <p:spTgt spid="74"/>
                                        </p:tgtEl>
                                        <p:attrNameLst>
                                          <p:attrName>ppt_y</p:attrName>
                                        </p:attrNameLst>
                                      </p:cBhvr>
                                      <p:tavLst>
                                        <p:tav tm="0">
                                          <p:val>
                                            <p:strVal val="#ppt_y"/>
                                          </p:val>
                                        </p:tav>
                                        <p:tav tm="100000">
                                          <p:val>
                                            <p:strVal val="#ppt_y"/>
                                          </p:val>
                                        </p:tav>
                                      </p:tavLst>
                                    </p:anim>
                                  </p:childTnLst>
                                </p:cTn>
                              </p:par>
                            </p:childTnLst>
                          </p:cTn>
                        </p:par>
                        <p:par>
                          <p:cTn id="16" fill="hold">
                            <p:stCondLst>
                              <p:cond delay="1225"/>
                            </p:stCondLst>
                            <p:childTnLst>
                              <p:par>
                                <p:cTn id="17" presetID="10" presetClass="entr" presetSubtype="0" fill="hold" grpId="0" nodeType="afterEffect">
                                  <p:stCondLst>
                                    <p:cond delay="0"/>
                                  </p:stCondLst>
                                  <p:iterate type="wd">
                                    <p:tmPct val="5000"/>
                                  </p:iterate>
                                  <p:childTnLst>
                                    <p:set>
                                      <p:cBhvr>
                                        <p:cTn id="18" dur="1" fill="hold">
                                          <p:stCondLst>
                                            <p:cond delay="0"/>
                                          </p:stCondLst>
                                        </p:cTn>
                                        <p:tgtEl>
                                          <p:spTgt spid="76"/>
                                        </p:tgtEl>
                                        <p:attrNameLst>
                                          <p:attrName>style.visibility</p:attrName>
                                        </p:attrNameLst>
                                      </p:cBhvr>
                                      <p:to>
                                        <p:strVal val="visible"/>
                                      </p:to>
                                    </p:set>
                                    <p:animEffect transition="in" filter="fade">
                                      <p:cBhvr>
                                        <p:cTn id="19" dur="500"/>
                                        <p:tgtEl>
                                          <p:spTgt spid="76"/>
                                        </p:tgtEl>
                                      </p:cBhvr>
                                    </p:animEffect>
                                  </p:childTnLst>
                                </p:cTn>
                              </p:par>
                            </p:childTnLst>
                          </p:cTn>
                        </p:par>
                        <p:par>
                          <p:cTn id="20" fill="hold">
                            <p:stCondLst>
                              <p:cond delay="8699"/>
                            </p:stCondLst>
                            <p:childTnLst>
                              <p:par>
                                <p:cTn id="21" presetID="10" presetClass="entr" presetSubtype="0" fill="hold" grpId="0" nodeType="afterEffect">
                                  <p:stCondLst>
                                    <p:cond delay="0"/>
                                  </p:stCondLst>
                                  <p:iterate type="wd">
                                    <p:tmPct val="10000"/>
                                  </p:iterate>
                                  <p:childTnLst>
                                    <p:set>
                                      <p:cBhvr>
                                        <p:cTn id="22" dur="1" fill="hold">
                                          <p:stCondLst>
                                            <p:cond delay="0"/>
                                          </p:stCondLst>
                                        </p:cTn>
                                        <p:tgtEl>
                                          <p:spTgt spid="75"/>
                                        </p:tgtEl>
                                        <p:attrNameLst>
                                          <p:attrName>style.visibility</p:attrName>
                                        </p:attrNameLst>
                                      </p:cBhvr>
                                      <p:to>
                                        <p:strVal val="visible"/>
                                      </p:to>
                                    </p:set>
                                    <p:animEffect transition="in" filter="fade">
                                      <p:cBhvr>
                                        <p:cTn id="23"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P spid="74" grpId="0"/>
      <p:bldP spid="75" grpId="0"/>
      <p:bldP spid="76" grpId="0"/>
    </p:bldLst>
  </p:timing>
</p:sld>
</file>

<file path=ppt/theme/theme1.xml><?xml version="1.0" encoding="utf-8"?>
<a:theme xmlns:a="http://schemas.openxmlformats.org/drawingml/2006/main" name="模板页面">
  <a:themeElements>
    <a:clrScheme name="自定义 38">
      <a:dk1>
        <a:srgbClr val="000000"/>
      </a:dk1>
      <a:lt1>
        <a:srgbClr val="FFFFFF"/>
      </a:lt1>
      <a:dk2>
        <a:srgbClr val="000000"/>
      </a:dk2>
      <a:lt2>
        <a:srgbClr val="FFFDFD"/>
      </a:lt2>
      <a:accent1>
        <a:srgbClr val="4E575F"/>
      </a:accent1>
      <a:accent2>
        <a:srgbClr val="FBC372"/>
      </a:accent2>
      <a:accent3>
        <a:srgbClr val="E96B50"/>
      </a:accent3>
      <a:accent4>
        <a:srgbClr val="AAC45E"/>
      </a:accent4>
      <a:accent5>
        <a:srgbClr val="4D9BC6"/>
      </a:accent5>
      <a:accent6>
        <a:srgbClr val="515151"/>
      </a:accent6>
      <a:hlink>
        <a:srgbClr val="0563C1"/>
      </a:hlink>
      <a:folHlink>
        <a:srgbClr val="954F72"/>
      </a:folHlink>
    </a:clrScheme>
    <a:fontScheme name="Temp">
      <a:majorFont>
        <a:latin typeface="Calibri Light"/>
        <a:ea typeface="方正正纤黑简体"/>
        <a:cs typeface=""/>
      </a:majorFont>
      <a:minorFont>
        <a:latin typeface="Calibri Light"/>
        <a:ea typeface="方正正纤黑简体"/>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lnSpc>
            <a:spcPct val="130000"/>
          </a:lnSpc>
          <a:defRPr sz="1200" dirty="0">
            <a:latin typeface="微软雅黑" panose="020B0503020204020204" pitchFamily="34" charset="-122"/>
            <a:ea typeface="微软雅黑" panose="020B0503020204020204" pitchFamily="34" charset="-122"/>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nSpc>
            <a:spcPct val="130000"/>
          </a:lnSpc>
          <a:spcBef>
            <a:spcPts val="600"/>
          </a:spcBef>
          <a:defRPr sz="1200" kern="0" dirty="0">
            <a:latin typeface="微软雅黑" panose="020B0503020204020204" pitchFamily="34" charset="-122"/>
            <a:ea typeface="微软雅黑" panose="020B0503020204020204" pitchFamily="34" charset="-122"/>
            <a:cs typeface="+mn-ea"/>
            <a:sym typeface="+mn-lt"/>
          </a:defRPr>
        </a:defPPr>
      </a:lstStyle>
    </a:tx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4396</Words>
  <Application>Microsoft Office PowerPoint</Application>
  <PresentationFormat>自定义</PresentationFormat>
  <Paragraphs>451</Paragraphs>
  <Slides>36</Slides>
  <Notes>29</Notes>
  <HiddenSlides>0</HiddenSlides>
  <MMClips>1</MMClips>
  <ScaleCrop>false</ScaleCrop>
  <HeadingPairs>
    <vt:vector size="4" baseType="variant">
      <vt:variant>
        <vt:lpstr>主题</vt:lpstr>
      </vt:variant>
      <vt:variant>
        <vt:i4>1</vt:i4>
      </vt:variant>
      <vt:variant>
        <vt:lpstr>幻灯片标题</vt:lpstr>
      </vt:variant>
      <vt:variant>
        <vt:i4>36</vt:i4>
      </vt:variant>
    </vt:vector>
  </HeadingPairs>
  <TitlesOfParts>
    <vt:vector size="37" baseType="lpstr">
      <vt:lpstr>模板页面</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春秋视觉</dc:creator>
  <cp:lastModifiedBy>Sky123.Org</cp:lastModifiedBy>
  <cp:revision>208</cp:revision>
  <dcterms:created xsi:type="dcterms:W3CDTF">2015-08-18T02:51:00Z</dcterms:created>
  <dcterms:modified xsi:type="dcterms:W3CDTF">2018-01-22T01:41:40Z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2052-10.1.0.6260</vt:lpwstr>
  </property>
</Properties>
</file>