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4"/>
  </p:notesMasterIdLst>
  <p:handoutMasterIdLst>
    <p:handoutMasterId r:id="rId45"/>
  </p:handoutMasterIdLst>
  <p:sldIdLst>
    <p:sldId id="337" r:id="rId3"/>
    <p:sldId id="366" r:id="rId5"/>
    <p:sldId id="368" r:id="rId6"/>
    <p:sldId id="291" r:id="rId7"/>
    <p:sldId id="343" r:id="rId8"/>
    <p:sldId id="349" r:id="rId9"/>
    <p:sldId id="347" r:id="rId10"/>
    <p:sldId id="289" r:id="rId11"/>
    <p:sldId id="350" r:id="rId12"/>
    <p:sldId id="369" r:id="rId13"/>
    <p:sldId id="335" r:id="rId14"/>
    <p:sldId id="358" r:id="rId15"/>
    <p:sldId id="338" r:id="rId16"/>
    <p:sldId id="352" r:id="rId17"/>
    <p:sldId id="320" r:id="rId18"/>
    <p:sldId id="355" r:id="rId19"/>
    <p:sldId id="340" r:id="rId20"/>
    <p:sldId id="370" r:id="rId21"/>
    <p:sldId id="361" r:id="rId22"/>
    <p:sldId id="290" r:id="rId23"/>
    <p:sldId id="353" r:id="rId24"/>
    <p:sldId id="342" r:id="rId25"/>
    <p:sldId id="357" r:id="rId26"/>
    <p:sldId id="356" r:id="rId27"/>
    <p:sldId id="346" r:id="rId28"/>
    <p:sldId id="371" r:id="rId29"/>
    <p:sldId id="299" r:id="rId30"/>
    <p:sldId id="341" r:id="rId31"/>
    <p:sldId id="319" r:id="rId32"/>
    <p:sldId id="354" r:id="rId33"/>
    <p:sldId id="332" r:id="rId34"/>
    <p:sldId id="284" r:id="rId35"/>
    <p:sldId id="321" r:id="rId36"/>
    <p:sldId id="372" r:id="rId37"/>
    <p:sldId id="359" r:id="rId38"/>
    <p:sldId id="360" r:id="rId39"/>
    <p:sldId id="277" r:id="rId40"/>
    <p:sldId id="334" r:id="rId41"/>
    <p:sldId id="295" r:id="rId42"/>
    <p:sldId id="293" r:id="rId43"/>
    <p:sldId id="331" r:id="rId44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22910" indent="-60325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847725" indent="-12192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271905" indent="-18415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695450" indent="-244475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1813560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6pPr>
    <a:lvl7pPr marL="2176145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7pPr>
    <a:lvl8pPr marL="2539365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8pPr>
    <a:lvl9pPr marL="2901950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7C80"/>
    <a:srgbClr val="FF6600"/>
    <a:srgbClr val="DE0000"/>
    <a:srgbClr val="AC0000"/>
    <a:srgbClr val="133FCB"/>
    <a:srgbClr val="0F319D"/>
    <a:srgbClr val="067C0C"/>
    <a:srgbClr val="08A81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7" autoAdjust="0"/>
    <p:restoredTop sz="94651" autoAdjust="0"/>
  </p:normalViewPr>
  <p:slideViewPr>
    <p:cSldViewPr>
      <p:cViewPr>
        <p:scale>
          <a:sx n="100" d="100"/>
          <a:sy n="100" d="100"/>
        </p:scale>
        <p:origin x="-1974" y="-726"/>
      </p:cViewPr>
      <p:guideLst>
        <p:guide orient="horz" pos="1416"/>
        <p:guide orient="horz" pos="327"/>
        <p:guide orient="horz" pos="2402"/>
        <p:guide orient="horz" pos="2674"/>
        <p:guide orient="horz" pos="3083"/>
        <p:guide pos="295"/>
        <p:guide pos="2880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1" d="100"/>
        <a:sy n="151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14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/>
            </a:lvl1pPr>
          </a:lstStyle>
          <a:p>
            <a:pPr>
              <a:defRPr/>
            </a:pPr>
            <a:fld id="{CA5E8DB0-55DC-4221-A99C-988BCD133BF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2291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84772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27190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6954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120265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44445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67990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92170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2900"/>
            </a:lvl1pPr>
            <a:lvl2pPr marL="424180" indent="0">
              <a:buNone/>
              <a:defRPr sz="2600"/>
            </a:lvl2pPr>
            <a:lvl3pPr marL="848360" indent="0">
              <a:buNone/>
              <a:defRPr sz="2200"/>
            </a:lvl3pPr>
            <a:lvl4pPr marL="1271905" indent="0">
              <a:buNone/>
              <a:defRPr sz="1900"/>
            </a:lvl4pPr>
            <a:lvl5pPr marL="1696085" indent="0">
              <a:buNone/>
              <a:defRPr sz="1900"/>
            </a:lvl5pPr>
            <a:lvl6pPr marL="2120265" indent="0">
              <a:buNone/>
              <a:defRPr sz="1900"/>
            </a:lvl6pPr>
            <a:lvl7pPr marL="2544445" indent="0">
              <a:buNone/>
              <a:defRPr sz="1900"/>
            </a:lvl7pPr>
            <a:lvl8pPr marL="2967990" indent="0">
              <a:buNone/>
              <a:defRPr sz="1900"/>
            </a:lvl8pPr>
            <a:lvl9pPr marL="3392170" indent="0">
              <a:buNone/>
              <a:defRPr sz="19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5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300"/>
            </a:lvl1pPr>
            <a:lvl2pPr marL="424180" indent="0">
              <a:buNone/>
              <a:defRPr sz="1100"/>
            </a:lvl2pPr>
            <a:lvl3pPr marL="848360" indent="0">
              <a:buNone/>
              <a:defRPr sz="1000"/>
            </a:lvl3pPr>
            <a:lvl4pPr marL="1271905" indent="0">
              <a:buNone/>
              <a:defRPr sz="800"/>
            </a:lvl4pPr>
            <a:lvl5pPr marL="1696085" indent="0">
              <a:buNone/>
              <a:defRPr sz="800"/>
            </a:lvl5pPr>
            <a:lvl6pPr marL="2120265" indent="0">
              <a:buNone/>
              <a:defRPr sz="800"/>
            </a:lvl6pPr>
            <a:lvl7pPr marL="2544445" indent="0">
              <a:buNone/>
              <a:defRPr sz="800"/>
            </a:lvl7pPr>
            <a:lvl8pPr marL="2967990" indent="0">
              <a:buNone/>
              <a:defRPr sz="800"/>
            </a:lvl8pPr>
            <a:lvl9pPr marL="339217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671" y="87314"/>
            <a:ext cx="8206671" cy="486455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671" y="735920"/>
            <a:ext cx="8206671" cy="4029982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86922"/>
            <a:ext cx="2051050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8" y="86922"/>
            <a:ext cx="6003925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4" name="矩形 7"/>
          <p:cNvSpPr>
            <a:spLocks noChangeArrowheads="1"/>
          </p:cNvSpPr>
          <p:nvPr userDrawn="1"/>
        </p:nvSpPr>
        <p:spPr bwMode="auto">
          <a:xfrm>
            <a:off x="0" y="4948014"/>
            <a:ext cx="9144000" cy="2002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矩形 8"/>
          <p:cNvSpPr>
            <a:spLocks noChangeArrowheads="1"/>
          </p:cNvSpPr>
          <p:nvPr userDrawn="1"/>
        </p:nvSpPr>
        <p:spPr bwMode="auto">
          <a:xfrm>
            <a:off x="0" y="4948014"/>
            <a:ext cx="796529" cy="2002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TextBox 6"/>
          <p:cNvSpPr>
            <a:spLocks noChangeArrowheads="1"/>
          </p:cNvSpPr>
          <p:nvPr userDrawn="1"/>
        </p:nvSpPr>
        <p:spPr bwMode="auto">
          <a:xfrm>
            <a:off x="8197679" y="347887"/>
            <a:ext cx="926065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/>
          <a:p>
            <a:r>
              <a:rPr lang="zh-CN" altLang="zh-CN" sz="2000" dirty="0" smtClean="0">
                <a:solidFill>
                  <a:srgbClr val="FF0000"/>
                </a:solidFill>
                <a:latin typeface="Microsoft JhengHei" panose="020B0604030504040204" pitchFamily="34" charset="-120"/>
                <a:ea typeface="楷体" panose="02010609060101010101" pitchFamily="49" charset="-122"/>
                <a:sym typeface="经典繁仿黑" pitchFamily="1" charset="-122"/>
              </a:rPr>
              <a:t>LOGO</a:t>
            </a:r>
            <a:endParaRPr lang="zh-CN" altLang="zh-CN" sz="2000" dirty="0">
              <a:solidFill>
                <a:srgbClr val="FF0000"/>
              </a:solidFill>
              <a:latin typeface="Microsoft JhengHei" panose="020B0604030504040204" pitchFamily="34" charset="-120"/>
              <a:ea typeface="楷体" panose="02010609060101010101" pitchFamily="49" charset="-122"/>
              <a:sym typeface="经典繁仿黑" pitchFamily="1" charset="-122"/>
            </a:endParaRPr>
          </a:p>
        </p:txBody>
      </p:sp>
      <p:sp>
        <p:nvSpPr>
          <p:cNvPr id="10" name="直接连接符 10"/>
          <p:cNvSpPr>
            <a:spLocks noChangeShapeType="1"/>
          </p:cNvSpPr>
          <p:nvPr userDrawn="1"/>
        </p:nvSpPr>
        <p:spPr bwMode="auto">
          <a:xfrm>
            <a:off x="1" y="664116"/>
            <a:ext cx="8072716" cy="0"/>
          </a:xfrm>
          <a:prstGeom prst="line">
            <a:avLst/>
          </a:prstGeom>
          <a:noFill/>
          <a:ln w="12700" cap="flat" cmpd="sng">
            <a:solidFill>
              <a:srgbClr val="A5A5A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1" name="直接连接符 11"/>
          <p:cNvSpPr>
            <a:spLocks noChangeShapeType="1"/>
          </p:cNvSpPr>
          <p:nvPr userDrawn="1"/>
        </p:nvSpPr>
        <p:spPr bwMode="auto">
          <a:xfrm flipV="1">
            <a:off x="8072716" y="340266"/>
            <a:ext cx="0" cy="323850"/>
          </a:xfrm>
          <a:prstGeom prst="line">
            <a:avLst/>
          </a:prstGeom>
          <a:noFill/>
          <a:ln w="38100" cap="flat" cmpd="sng">
            <a:solidFill>
              <a:srgbClr val="A5A5A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2" name="直接连接符 12"/>
          <p:cNvSpPr>
            <a:spLocks noChangeShapeType="1"/>
          </p:cNvSpPr>
          <p:nvPr userDrawn="1"/>
        </p:nvSpPr>
        <p:spPr bwMode="auto">
          <a:xfrm flipV="1">
            <a:off x="8151044" y="447423"/>
            <a:ext cx="0" cy="216694"/>
          </a:xfrm>
          <a:prstGeom prst="line">
            <a:avLst/>
          </a:prstGeom>
          <a:noFill/>
          <a:ln w="38100" cap="flat" cmpd="sng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3" name="Freeform 40"/>
          <p:cNvSpPr>
            <a:spLocks noEditPoints="1"/>
          </p:cNvSpPr>
          <p:nvPr userDrawn="1"/>
        </p:nvSpPr>
        <p:spPr bwMode="auto">
          <a:xfrm>
            <a:off x="266225" y="88899"/>
            <a:ext cx="345335" cy="494434"/>
          </a:xfrm>
          <a:custGeom>
            <a:avLst/>
            <a:gdLst>
              <a:gd name="T0" fmla="*/ 173 w 579"/>
              <a:gd name="T1" fmla="*/ 818 h 857"/>
              <a:gd name="T2" fmla="*/ 551 w 579"/>
              <a:gd name="T3" fmla="*/ 818 h 857"/>
              <a:gd name="T4" fmla="*/ 571 w 579"/>
              <a:gd name="T5" fmla="*/ 838 h 857"/>
              <a:gd name="T6" fmla="*/ 551 w 579"/>
              <a:gd name="T7" fmla="*/ 857 h 857"/>
              <a:gd name="T8" fmla="*/ 173 w 579"/>
              <a:gd name="T9" fmla="*/ 857 h 857"/>
              <a:gd name="T10" fmla="*/ 153 w 579"/>
              <a:gd name="T11" fmla="*/ 838 h 857"/>
              <a:gd name="T12" fmla="*/ 173 w 579"/>
              <a:gd name="T13" fmla="*/ 818 h 857"/>
              <a:gd name="T14" fmla="*/ 181 w 579"/>
              <a:gd name="T15" fmla="*/ 632 h 857"/>
              <a:gd name="T16" fmla="*/ 389 w 579"/>
              <a:gd name="T17" fmla="*/ 290 h 857"/>
              <a:gd name="T18" fmla="*/ 462 w 579"/>
              <a:gd name="T19" fmla="*/ 334 h 857"/>
              <a:gd name="T20" fmla="*/ 255 w 579"/>
              <a:gd name="T21" fmla="*/ 676 h 857"/>
              <a:gd name="T22" fmla="*/ 181 w 579"/>
              <a:gd name="T23" fmla="*/ 632 h 857"/>
              <a:gd name="T24" fmla="*/ 35 w 579"/>
              <a:gd name="T25" fmla="*/ 543 h 857"/>
              <a:gd name="T26" fmla="*/ 243 w 579"/>
              <a:gd name="T27" fmla="*/ 201 h 857"/>
              <a:gd name="T28" fmla="*/ 316 w 579"/>
              <a:gd name="T29" fmla="*/ 245 h 857"/>
              <a:gd name="T30" fmla="*/ 108 w 579"/>
              <a:gd name="T31" fmla="*/ 587 h 857"/>
              <a:gd name="T32" fmla="*/ 35 w 579"/>
              <a:gd name="T33" fmla="*/ 543 h 857"/>
              <a:gd name="T34" fmla="*/ 2 w 579"/>
              <a:gd name="T35" fmla="*/ 820 h 857"/>
              <a:gd name="T36" fmla="*/ 22 w 579"/>
              <a:gd name="T37" fmla="*/ 650 h 857"/>
              <a:gd name="T38" fmla="*/ 165 w 579"/>
              <a:gd name="T39" fmla="*/ 736 h 857"/>
              <a:gd name="T40" fmla="*/ 24 w 579"/>
              <a:gd name="T41" fmla="*/ 833 h 857"/>
              <a:gd name="T42" fmla="*/ 2 w 579"/>
              <a:gd name="T43" fmla="*/ 820 h 857"/>
              <a:gd name="T44" fmla="*/ 299 w 579"/>
              <a:gd name="T45" fmla="*/ 106 h 857"/>
              <a:gd name="T46" fmla="*/ 269 w 579"/>
              <a:gd name="T47" fmla="*/ 156 h 857"/>
              <a:gd name="T48" fmla="*/ 488 w 579"/>
              <a:gd name="T49" fmla="*/ 289 h 857"/>
              <a:gd name="T50" fmla="*/ 519 w 579"/>
              <a:gd name="T51" fmla="*/ 239 h 857"/>
              <a:gd name="T52" fmla="*/ 299 w 579"/>
              <a:gd name="T53" fmla="*/ 106 h 857"/>
              <a:gd name="T54" fmla="*/ 346 w 579"/>
              <a:gd name="T55" fmla="*/ 30 h 857"/>
              <a:gd name="T56" fmla="*/ 412 w 579"/>
              <a:gd name="T57" fmla="*/ 14 h 857"/>
              <a:gd name="T58" fmla="*/ 549 w 579"/>
              <a:gd name="T59" fmla="*/ 97 h 857"/>
              <a:gd name="T60" fmla="*/ 566 w 579"/>
              <a:gd name="T61" fmla="*/ 163 h 857"/>
              <a:gd name="T62" fmla="*/ 547 w 579"/>
              <a:gd name="T63" fmla="*/ 194 h 857"/>
              <a:gd name="T64" fmla="*/ 327 w 579"/>
              <a:gd name="T65" fmla="*/ 61 h 857"/>
              <a:gd name="T66" fmla="*/ 346 w 579"/>
              <a:gd name="T67" fmla="*/ 30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" h="857">
                <a:moveTo>
                  <a:pt x="173" y="818"/>
                </a:moveTo>
                <a:lnTo>
                  <a:pt x="551" y="818"/>
                </a:lnTo>
                <a:cubicBezTo>
                  <a:pt x="562" y="818"/>
                  <a:pt x="571" y="827"/>
                  <a:pt x="571" y="838"/>
                </a:cubicBezTo>
                <a:cubicBezTo>
                  <a:pt x="571" y="849"/>
                  <a:pt x="562" y="857"/>
                  <a:pt x="551" y="857"/>
                </a:cubicBezTo>
                <a:lnTo>
                  <a:pt x="173" y="857"/>
                </a:lnTo>
                <a:cubicBezTo>
                  <a:pt x="162" y="857"/>
                  <a:pt x="153" y="849"/>
                  <a:pt x="153" y="838"/>
                </a:cubicBezTo>
                <a:cubicBezTo>
                  <a:pt x="153" y="827"/>
                  <a:pt x="162" y="818"/>
                  <a:pt x="173" y="818"/>
                </a:cubicBezTo>
                <a:close/>
                <a:moveTo>
                  <a:pt x="181" y="632"/>
                </a:moveTo>
                <a:lnTo>
                  <a:pt x="389" y="290"/>
                </a:lnTo>
                <a:lnTo>
                  <a:pt x="462" y="334"/>
                </a:lnTo>
                <a:lnTo>
                  <a:pt x="255" y="676"/>
                </a:lnTo>
                <a:lnTo>
                  <a:pt x="181" y="632"/>
                </a:lnTo>
                <a:close/>
                <a:moveTo>
                  <a:pt x="35" y="543"/>
                </a:moveTo>
                <a:lnTo>
                  <a:pt x="243" y="201"/>
                </a:lnTo>
                <a:lnTo>
                  <a:pt x="316" y="245"/>
                </a:lnTo>
                <a:lnTo>
                  <a:pt x="108" y="587"/>
                </a:lnTo>
                <a:lnTo>
                  <a:pt x="35" y="543"/>
                </a:lnTo>
                <a:close/>
                <a:moveTo>
                  <a:pt x="2" y="820"/>
                </a:moveTo>
                <a:lnTo>
                  <a:pt x="22" y="650"/>
                </a:lnTo>
                <a:lnTo>
                  <a:pt x="165" y="736"/>
                </a:lnTo>
                <a:lnTo>
                  <a:pt x="24" y="833"/>
                </a:lnTo>
                <a:cubicBezTo>
                  <a:pt x="9" y="844"/>
                  <a:pt x="0" y="838"/>
                  <a:pt x="2" y="820"/>
                </a:cubicBezTo>
                <a:close/>
                <a:moveTo>
                  <a:pt x="299" y="106"/>
                </a:moveTo>
                <a:lnTo>
                  <a:pt x="269" y="156"/>
                </a:lnTo>
                <a:lnTo>
                  <a:pt x="488" y="289"/>
                </a:lnTo>
                <a:lnTo>
                  <a:pt x="519" y="239"/>
                </a:lnTo>
                <a:lnTo>
                  <a:pt x="299" y="106"/>
                </a:lnTo>
                <a:close/>
                <a:moveTo>
                  <a:pt x="346" y="30"/>
                </a:moveTo>
                <a:cubicBezTo>
                  <a:pt x="360" y="7"/>
                  <a:pt x="390" y="0"/>
                  <a:pt x="412" y="14"/>
                </a:cubicBezTo>
                <a:lnTo>
                  <a:pt x="549" y="97"/>
                </a:lnTo>
                <a:cubicBezTo>
                  <a:pt x="572" y="110"/>
                  <a:pt x="579" y="140"/>
                  <a:pt x="566" y="163"/>
                </a:cubicBezTo>
                <a:lnTo>
                  <a:pt x="547" y="194"/>
                </a:lnTo>
                <a:lnTo>
                  <a:pt x="327" y="61"/>
                </a:lnTo>
                <a:lnTo>
                  <a:pt x="346" y="3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2418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84836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27190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69608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167640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900" b="1">
          <a:solidFill>
            <a:schemeClr val="tx1"/>
          </a:solidFill>
          <a:latin typeface="+mn-lt"/>
          <a:ea typeface="+mn-ea"/>
          <a:cs typeface="+mn-cs"/>
        </a:defRPr>
      </a:lvl1pPr>
      <a:lvl2pPr marL="50101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29945" indent="-16129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6395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1501140" indent="-17018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192595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235013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277368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319786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18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36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190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608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026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444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799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217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microsoft.com/office/2007/relationships/media" Target="../media/audio1.wav"/><Relationship Id="rId4" Type="http://schemas.openxmlformats.org/officeDocument/2006/relationships/audio" Target="../media/audio1.wav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microsoft.com/office/2007/relationships/hdphoto" Target="../media/hdphoto2.wdp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jpeg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hyperlink" Target="http://www.rapidesign.cn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hyperlink" Target="http://www.eyefulpresentations.co.uk/" TargetMode="External"/><Relationship Id="rId4" Type="http://schemas.openxmlformats.org/officeDocument/2006/relationships/hyperlink" Target="mailto:info@eyefulpresentations.co.uk" TargetMode="External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8"/>
          <a:stretch>
            <a:fillRect/>
          </a:stretch>
        </p:blipFill>
        <p:spPr>
          <a:xfrm>
            <a:off x="0" y="-9526"/>
            <a:ext cx="9144000" cy="5153025"/>
          </a:xfrm>
          <a:prstGeom prst="rect">
            <a:avLst/>
          </a:prstGeom>
        </p:spPr>
      </p:pic>
      <p:grpSp>
        <p:nvGrpSpPr>
          <p:cNvPr id="14" name="组合 7"/>
          <p:cNvGrpSpPr/>
          <p:nvPr/>
        </p:nvGrpSpPr>
        <p:grpSpPr bwMode="auto">
          <a:xfrm>
            <a:off x="7461845" y="-6620"/>
            <a:ext cx="1360967" cy="1247891"/>
            <a:chOff x="1541924" y="466165"/>
            <a:chExt cx="1165413" cy="1237128"/>
          </a:xfrm>
        </p:grpSpPr>
        <p:sp>
          <p:nvSpPr>
            <p:cNvPr id="15" name="矩形 14"/>
            <p:cNvSpPr/>
            <p:nvPr/>
          </p:nvSpPr>
          <p:spPr>
            <a:xfrm>
              <a:off x="1541924" y="466165"/>
              <a:ext cx="1165411" cy="71782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/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1541925" y="1183985"/>
              <a:ext cx="1165412" cy="519308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/>
            </a:p>
          </p:txBody>
        </p:sp>
      </p:grpSp>
      <p:grpSp>
        <p:nvGrpSpPr>
          <p:cNvPr id="17" name="组合 20"/>
          <p:cNvGrpSpPr/>
          <p:nvPr/>
        </p:nvGrpSpPr>
        <p:grpSpPr bwMode="auto">
          <a:xfrm>
            <a:off x="7876070" y="34389"/>
            <a:ext cx="506788" cy="508576"/>
            <a:chOff x="1748114" y="358590"/>
            <a:chExt cx="708215" cy="708215"/>
          </a:xfrm>
        </p:grpSpPr>
        <p:sp>
          <p:nvSpPr>
            <p:cNvPr id="18" name="椭圆 17"/>
            <p:cNvSpPr/>
            <p:nvPr/>
          </p:nvSpPr>
          <p:spPr>
            <a:xfrm>
              <a:off x="1748114" y="358590"/>
              <a:ext cx="708215" cy="708215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/>
            </a:p>
          </p:txBody>
        </p:sp>
        <p:grpSp>
          <p:nvGrpSpPr>
            <p:cNvPr id="19" name="组合 19"/>
            <p:cNvGrpSpPr/>
            <p:nvPr/>
          </p:nvGrpSpPr>
          <p:grpSpPr bwMode="auto">
            <a:xfrm>
              <a:off x="2088740" y="502024"/>
              <a:ext cx="98647" cy="380070"/>
              <a:chOff x="2124631" y="466165"/>
              <a:chExt cx="233081" cy="717175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2127632" y="468433"/>
                <a:ext cx="0" cy="48467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127632" y="953103"/>
                <a:ext cx="230807" cy="23056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7715736" y="446212"/>
            <a:ext cx="884564" cy="622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2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biLevel thresh="25000"/>
          </a:blip>
          <a:stretch>
            <a:fillRect/>
          </a:stretch>
        </p:blipFill>
        <p:spPr>
          <a:xfrm>
            <a:off x="54277" y="-20538"/>
            <a:ext cx="1446001" cy="943918"/>
          </a:xfrm>
          <a:prstGeom prst="rect">
            <a:avLst/>
          </a:prstGeom>
        </p:spPr>
      </p:pic>
      <p:sp>
        <p:nvSpPr>
          <p:cNvPr id="39" name="文本框 14"/>
          <p:cNvSpPr txBox="1"/>
          <p:nvPr/>
        </p:nvSpPr>
        <p:spPr>
          <a:xfrm>
            <a:off x="1217918" y="333528"/>
            <a:ext cx="1369606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请在此处</a:t>
            </a:r>
            <a:r>
              <a:rPr lang="zh-CN" altLang="en-US" sz="1200" dirty="0" smtClean="0">
                <a:solidFill>
                  <a:schemeClr val="bg1"/>
                </a:solidFill>
              </a:rPr>
              <a:t>添加公司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3" name="TextBox 7"/>
          <p:cNvSpPr>
            <a:spLocks noChangeArrowheads="1"/>
          </p:cNvSpPr>
          <p:nvPr/>
        </p:nvSpPr>
        <p:spPr bwMode="auto">
          <a:xfrm>
            <a:off x="1887858" y="3952818"/>
            <a:ext cx="5184576" cy="2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框架</a:t>
            </a:r>
            <a:r>
              <a:rPr lang="zh-CN" altLang="en-US" sz="1400" b="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完整</a:t>
            </a:r>
            <a:r>
              <a:rPr lang="en-US" altLang="zh-CN" sz="1400" b="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400" b="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模板，适用于年终总结、新年计划、工作汇报等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Freeform 10"/>
          <p:cNvSpPr>
            <a:spLocks noEditPoints="1"/>
          </p:cNvSpPr>
          <p:nvPr/>
        </p:nvSpPr>
        <p:spPr bwMode="auto">
          <a:xfrm>
            <a:off x="2618364" y="4275671"/>
            <a:ext cx="310876" cy="312303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55" name="Rectangle 4"/>
          <p:cNvSpPr txBox="1">
            <a:spLocks noChangeArrowheads="1"/>
          </p:cNvSpPr>
          <p:nvPr/>
        </p:nvSpPr>
        <p:spPr bwMode="auto">
          <a:xfrm>
            <a:off x="2978404" y="4299942"/>
            <a:ext cx="3669602" cy="25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100" b="0" dirty="0" smtClean="0">
                <a:solidFill>
                  <a:schemeClr val="tx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</a:t>
            </a:r>
            <a:endParaRPr lang="zh-CN" altLang="en-US" sz="2100" b="0" dirty="0">
              <a:solidFill>
                <a:schemeClr val="tx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pic>
        <p:nvPicPr>
          <p:cNvPr id="23" name="audio1.wa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188640" y="-261718"/>
            <a:ext cx="609600" cy="609600"/>
          </a:xfrm>
          <a:prstGeom prst="rect">
            <a:avLst/>
          </a:prstGeom>
        </p:spPr>
      </p:pic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043608" y="3181722"/>
            <a:ext cx="7129462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42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年终总结新年计划</a:t>
            </a:r>
            <a:r>
              <a:rPr lang="en-US" altLang="zh-CN" sz="4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12000">
        <p:checker/>
      </p:transition>
    </mc:Choice>
    <mc:Fallback>
      <p:transition spd="slow" advClick="0" advTm="1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01"/>
                            </p:stCondLst>
                            <p:childTnLst>
                              <p:par>
                                <p:cTn id="3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601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101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22" grpId="0"/>
      <p:bldP spid="39" grpId="0"/>
      <p:bldP spid="53" grpId="0"/>
      <p:bldP spid="54" grpId="0" animBg="1"/>
      <p:bldP spid="55" grpId="0"/>
      <p:bldP spid="2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8" name="TextBox 6"/>
          <p:cNvSpPr txBox="1">
            <a:spLocks noChangeArrowheads="1"/>
          </p:cNvSpPr>
          <p:nvPr/>
        </p:nvSpPr>
        <p:spPr bwMode="auto">
          <a:xfrm>
            <a:off x="2241440" y="1738915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6"/>
          <p:cNvSpPr txBox="1">
            <a:spLocks noChangeArrowheads="1"/>
          </p:cNvSpPr>
          <p:nvPr/>
        </p:nvSpPr>
        <p:spPr bwMode="auto">
          <a:xfrm>
            <a:off x="2241440" y="2727782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6"/>
          <p:cNvSpPr txBox="1">
            <a:spLocks noChangeArrowheads="1"/>
          </p:cNvSpPr>
          <p:nvPr/>
        </p:nvSpPr>
        <p:spPr bwMode="auto">
          <a:xfrm>
            <a:off x="2226926" y="3663558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5816781" y="1730514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工作存在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不足</a:t>
            </a:r>
            <a:endParaRPr 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757086" y="2094116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endParaRPr lang="zh-CN" altLang="en-US" sz="105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65777" y="3089262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endParaRPr lang="zh-CN" altLang="en-US" sz="105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78628" y="4011910"/>
            <a:ext cx="1031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endParaRPr lang="zh-CN" altLang="en-US" sz="105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286243" y="2067193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endParaRPr lang="zh-CN" altLang="en-US" sz="105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5830044" y="2673669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250856" y="3001771"/>
            <a:ext cx="1031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  <a:endParaRPr lang="zh-CN" altLang="en-US" sz="105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1615629" y="1642626"/>
            <a:ext cx="609109" cy="549181"/>
            <a:chOff x="4634991" y="2138335"/>
            <a:chExt cx="428348" cy="386204"/>
          </a:xfrm>
        </p:grpSpPr>
        <p:sp>
          <p:nvSpPr>
            <p:cNvPr id="129" name="Freeform 5"/>
            <p:cNvSpPr/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130" name="KSO_Shape"/>
            <p:cNvSpPr/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1624295" y="2599116"/>
            <a:ext cx="609109" cy="549181"/>
            <a:chOff x="5076056" y="2138335"/>
            <a:chExt cx="428348" cy="386204"/>
          </a:xfrm>
        </p:grpSpPr>
        <p:sp>
          <p:nvSpPr>
            <p:cNvPr id="132" name="Freeform 5"/>
            <p:cNvSpPr/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133" name="KSO_Shape"/>
            <p:cNvSpPr/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624295" y="3586842"/>
            <a:ext cx="609109" cy="549181"/>
            <a:chOff x="5557128" y="2138335"/>
            <a:chExt cx="428348" cy="386204"/>
          </a:xfrm>
        </p:grpSpPr>
        <p:sp>
          <p:nvSpPr>
            <p:cNvPr id="135" name="Freeform 5"/>
            <p:cNvSpPr/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136" name="KSO_Shape"/>
            <p:cNvSpPr/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5162705" y="1635646"/>
            <a:ext cx="609109" cy="549181"/>
            <a:chOff x="6068610" y="2138335"/>
            <a:chExt cx="428348" cy="386204"/>
          </a:xfrm>
        </p:grpSpPr>
        <p:sp>
          <p:nvSpPr>
            <p:cNvPr id="138" name="Freeform 5"/>
            <p:cNvSpPr/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139" name="KSO_Shape"/>
            <p:cNvSpPr/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5187027" y="2593970"/>
            <a:ext cx="609109" cy="549181"/>
            <a:chOff x="6623914" y="2138335"/>
            <a:chExt cx="428348" cy="386204"/>
          </a:xfrm>
        </p:grpSpPr>
        <p:sp>
          <p:nvSpPr>
            <p:cNvPr id="141" name="Freeform 5"/>
            <p:cNvSpPr/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142" name="KSO_Shape"/>
            <p:cNvSpPr/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0" y="0"/>
            <a:ext cx="9144000" cy="1035642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884144" y="-85525"/>
            <a:ext cx="5216814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7200" dirty="0">
                <a:solidFill>
                  <a:srgbClr val="FF7C80"/>
                </a:solidFill>
              </a:rPr>
              <a:t>CONTENTS</a:t>
            </a:r>
            <a:endParaRPr lang="zh-CN" altLang="en-US" sz="7200" dirty="0">
              <a:solidFill>
                <a:srgbClr val="FF7C80"/>
              </a:solidFill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3131840" y="635794"/>
            <a:ext cx="2798078" cy="585788"/>
            <a:chOff x="3725790" y="847725"/>
            <a:chExt cx="3730770" cy="781050"/>
          </a:xfrm>
        </p:grpSpPr>
        <p:grpSp>
          <p:nvGrpSpPr>
            <p:cNvPr id="76" name="组合 75"/>
            <p:cNvGrpSpPr/>
            <p:nvPr/>
          </p:nvGrpSpPr>
          <p:grpSpPr>
            <a:xfrm>
              <a:off x="3725790" y="1019175"/>
              <a:ext cx="627135" cy="609600"/>
              <a:chOff x="3725790" y="1019175"/>
              <a:chExt cx="627135" cy="609600"/>
            </a:xfrm>
          </p:grpSpPr>
          <p:sp>
            <p:nvSpPr>
              <p:cNvPr id="81" name="任意多边形 80"/>
              <p:cNvSpPr/>
              <p:nvPr/>
            </p:nvSpPr>
            <p:spPr>
              <a:xfrm>
                <a:off x="3725790" y="1019175"/>
                <a:ext cx="627135" cy="609600"/>
              </a:xfrm>
              <a:custGeom>
                <a:avLst/>
                <a:gdLst>
                  <a:gd name="connsiteX0" fmla="*/ 0 w 627135"/>
                  <a:gd name="connsiteY0" fmla="*/ 0 h 609600"/>
                  <a:gd name="connsiteX1" fmla="*/ 627135 w 627135"/>
                  <a:gd name="connsiteY1" fmla="*/ 0 h 609600"/>
                  <a:gd name="connsiteX2" fmla="*/ 627135 w 627135"/>
                  <a:gd name="connsiteY2" fmla="*/ 609600 h 609600"/>
                  <a:gd name="connsiteX3" fmla="*/ 1783 w 627135"/>
                  <a:gd name="connsiteY3" fmla="*/ 609600 h 609600"/>
                  <a:gd name="connsiteX4" fmla="*/ 305666 w 627135"/>
                  <a:gd name="connsiteY4" fmla="*/ 30080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5" h="609600">
                    <a:moveTo>
                      <a:pt x="0" y="0"/>
                    </a:moveTo>
                    <a:lnTo>
                      <a:pt x="627135" y="0"/>
                    </a:lnTo>
                    <a:lnTo>
                      <a:pt x="627135" y="609600"/>
                    </a:lnTo>
                    <a:lnTo>
                      <a:pt x="1783" y="609600"/>
                    </a:lnTo>
                    <a:lnTo>
                      <a:pt x="305666" y="30080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直角三角形 83"/>
              <p:cNvSpPr/>
              <p:nvPr/>
            </p:nvSpPr>
            <p:spPr>
              <a:xfrm rot="5400000" flipV="1">
                <a:off x="4181475" y="1457325"/>
                <a:ext cx="171450" cy="171450"/>
              </a:xfrm>
              <a:prstGeom prst="rt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flipH="1">
              <a:off x="6829425" y="1019175"/>
              <a:ext cx="627135" cy="609600"/>
              <a:chOff x="3725790" y="1019175"/>
              <a:chExt cx="627135" cy="609600"/>
            </a:xfrm>
          </p:grpSpPr>
          <p:sp>
            <p:nvSpPr>
              <p:cNvPr id="79" name="任意多边形 78"/>
              <p:cNvSpPr/>
              <p:nvPr/>
            </p:nvSpPr>
            <p:spPr>
              <a:xfrm>
                <a:off x="3725790" y="1019175"/>
                <a:ext cx="627135" cy="609600"/>
              </a:xfrm>
              <a:custGeom>
                <a:avLst/>
                <a:gdLst>
                  <a:gd name="connsiteX0" fmla="*/ 0 w 627135"/>
                  <a:gd name="connsiteY0" fmla="*/ 0 h 609600"/>
                  <a:gd name="connsiteX1" fmla="*/ 627135 w 627135"/>
                  <a:gd name="connsiteY1" fmla="*/ 0 h 609600"/>
                  <a:gd name="connsiteX2" fmla="*/ 627135 w 627135"/>
                  <a:gd name="connsiteY2" fmla="*/ 609600 h 609600"/>
                  <a:gd name="connsiteX3" fmla="*/ 1783 w 627135"/>
                  <a:gd name="connsiteY3" fmla="*/ 609600 h 609600"/>
                  <a:gd name="connsiteX4" fmla="*/ 305666 w 627135"/>
                  <a:gd name="connsiteY4" fmla="*/ 30080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5" h="609600">
                    <a:moveTo>
                      <a:pt x="0" y="0"/>
                    </a:moveTo>
                    <a:lnTo>
                      <a:pt x="627135" y="0"/>
                    </a:lnTo>
                    <a:lnTo>
                      <a:pt x="627135" y="609600"/>
                    </a:lnTo>
                    <a:lnTo>
                      <a:pt x="1783" y="609600"/>
                    </a:lnTo>
                    <a:lnTo>
                      <a:pt x="305666" y="30080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直角三角形 79"/>
              <p:cNvSpPr/>
              <p:nvPr/>
            </p:nvSpPr>
            <p:spPr>
              <a:xfrm rot="5400000" flipV="1">
                <a:off x="4181475" y="1457325"/>
                <a:ext cx="171450" cy="171450"/>
              </a:xfrm>
              <a:prstGeom prst="rt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4181475" y="847725"/>
              <a:ext cx="2819400" cy="609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文本框 14"/>
          <p:cNvSpPr txBox="1"/>
          <p:nvPr/>
        </p:nvSpPr>
        <p:spPr>
          <a:xfrm>
            <a:off x="3959249" y="619914"/>
            <a:ext cx="103618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2800" b="0" dirty="0">
                <a:solidFill>
                  <a:schemeClr val="bg1"/>
                </a:solidFill>
                <a:latin typeface="方正宋黑简体" panose="02010601030101010101" pitchFamily="2" charset="-122"/>
                <a:ea typeface="方正宋黑简体" panose="02010601030101010101" pitchFamily="2" charset="-122"/>
              </a:rPr>
              <a:t>目  录</a:t>
            </a:r>
            <a:endParaRPr lang="zh-CN" altLang="en-US" sz="2800" b="0" dirty="0">
              <a:solidFill>
                <a:schemeClr val="bg1"/>
              </a:solidFill>
              <a:latin typeface="方正宋黑简体" panose="02010601030101010101" pitchFamily="2" charset="-122"/>
              <a:ea typeface="方正宋黑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8000">
        <p14:switch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5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73" grpId="0" animBg="1"/>
      <p:bldP spid="74" grpId="0"/>
      <p:bldP spid="8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635647"/>
            <a:ext cx="3140330" cy="1766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40330" y="1635647"/>
            <a:ext cx="1765800" cy="1766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677147" y="1635646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3" name="等腰三角形 12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" name="Picture 4" descr="F:\C\PPT\PPT\企业PPT\PPT\目录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693282" y="2080394"/>
            <a:ext cx="738226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3450"/>
            <a:r>
              <a:rPr lang="en-US" altLang="zh-CN" sz="6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1</a:t>
            </a:r>
            <a:endParaRPr lang="zh-CN" altLang="en-US" sz="6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26" name="Subtitle 9"/>
          <p:cNvSpPr txBox="1"/>
          <p:nvPr/>
        </p:nvSpPr>
        <p:spPr>
          <a:xfrm>
            <a:off x="6744940" y="1995686"/>
            <a:ext cx="2971298" cy="993351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2400" b="1" kern="0" dirty="0">
                <a:solidFill>
                  <a:srgbClr val="FFFFFF"/>
                </a:solidFill>
              </a:rPr>
              <a:t>年度工作概述</a:t>
            </a:r>
            <a:endParaRPr lang="en-US" altLang="zh-CN" sz="24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1600" kern="0" dirty="0">
                <a:solidFill>
                  <a:srgbClr val="FFFFFF"/>
                </a:solidFill>
              </a:rPr>
              <a:t>ANNUAL WORK SUMMARY</a:t>
            </a:r>
            <a:endParaRPr lang="en-US" sz="1600" kern="0" dirty="0">
              <a:solidFill>
                <a:srgbClr val="FFFFFF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90962" y="2195273"/>
            <a:ext cx="737022" cy="664509"/>
            <a:chOff x="4634991" y="2138335"/>
            <a:chExt cx="428348" cy="386204"/>
          </a:xfrm>
        </p:grpSpPr>
        <p:sp>
          <p:nvSpPr>
            <p:cNvPr id="16" name="Freeform 5"/>
            <p:cNvSpPr/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8000">
        <p14:prism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5" grpId="0"/>
      <p:bldP spid="2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5485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年度工作概述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16522" y="2817056"/>
            <a:ext cx="8276972" cy="180304"/>
          </a:xfrm>
          <a:prstGeom prst="roundRect">
            <a:avLst>
              <a:gd name="adj" fmla="val 49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71150" y="2162909"/>
            <a:ext cx="527538" cy="527538"/>
            <a:chOff x="2250831" y="2560320"/>
            <a:chExt cx="745587" cy="745587"/>
          </a:xfrm>
        </p:grpSpPr>
        <p:sp>
          <p:nvSpPr>
            <p:cNvPr id="26" name="泪滴形 25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同心圆 26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985050" y="1491630"/>
            <a:ext cx="1426710" cy="110030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GB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100" b="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407568" y="1588342"/>
            <a:ext cx="982662" cy="982662"/>
            <a:chOff x="2250831" y="2560320"/>
            <a:chExt cx="745587" cy="745587"/>
          </a:xfrm>
        </p:grpSpPr>
        <p:sp>
          <p:nvSpPr>
            <p:cNvPr id="30" name="泪滴形 29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同心圆 30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13"/>
          <p:cNvSpPr txBox="1"/>
          <p:nvPr/>
        </p:nvSpPr>
        <p:spPr>
          <a:xfrm>
            <a:off x="4522967" y="1544588"/>
            <a:ext cx="1426710" cy="110030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100" b="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10800000">
            <a:off x="1964670" y="3199854"/>
            <a:ext cx="772349" cy="772349"/>
            <a:chOff x="2250831" y="2560320"/>
            <a:chExt cx="745587" cy="745587"/>
          </a:xfrm>
        </p:grpSpPr>
        <p:sp>
          <p:nvSpPr>
            <p:cNvPr id="34" name="泪滴形 33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同心圆 34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文本框 17"/>
          <p:cNvSpPr txBox="1"/>
          <p:nvPr/>
        </p:nvSpPr>
        <p:spPr>
          <a:xfrm>
            <a:off x="2799584" y="3195861"/>
            <a:ext cx="1426710" cy="110030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100" b="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 rot="10800000">
            <a:off x="5057991" y="3172228"/>
            <a:ext cx="326350" cy="326350"/>
            <a:chOff x="2250831" y="2560320"/>
            <a:chExt cx="745587" cy="745587"/>
          </a:xfrm>
        </p:grpSpPr>
        <p:sp>
          <p:nvSpPr>
            <p:cNvPr id="39" name="泪滴形 38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同心圆 39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文本框 21"/>
          <p:cNvSpPr txBox="1"/>
          <p:nvPr/>
        </p:nvSpPr>
        <p:spPr>
          <a:xfrm>
            <a:off x="5508104" y="3199641"/>
            <a:ext cx="1426710" cy="110030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100" b="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660232" y="2162909"/>
            <a:ext cx="527538" cy="527538"/>
            <a:chOff x="2250831" y="2560320"/>
            <a:chExt cx="745587" cy="745587"/>
          </a:xfrm>
        </p:grpSpPr>
        <p:sp>
          <p:nvSpPr>
            <p:cNvPr id="43" name="泪滴形 42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同心圆 43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文本框 25"/>
          <p:cNvSpPr txBox="1"/>
          <p:nvPr/>
        </p:nvSpPr>
        <p:spPr>
          <a:xfrm>
            <a:off x="7245247" y="1578496"/>
            <a:ext cx="1426710" cy="110030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100" b="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5000">
        <p:blinds dir="vert"/>
      </p:transition>
    </mc:Choice>
    <mc:Fallback>
      <p:transition spd="slow" advClick="0" advTm="1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4" grpId="0" animBg="1"/>
      <p:bldP spid="28" grpId="0"/>
      <p:bldP spid="32" grpId="0"/>
      <p:bldP spid="37" grpId="0"/>
      <p:bldP spid="41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5485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年度工作概述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16" name="Group 3"/>
          <p:cNvGrpSpPr/>
          <p:nvPr/>
        </p:nvGrpSpPr>
        <p:grpSpPr bwMode="auto">
          <a:xfrm>
            <a:off x="611560" y="1337560"/>
            <a:ext cx="4379219" cy="2891359"/>
            <a:chOff x="0" y="0"/>
            <a:chExt cx="5166566" cy="3409678"/>
          </a:xfrm>
        </p:grpSpPr>
        <p:sp>
          <p:nvSpPr>
            <p:cNvPr id="17" name="椭圆 2"/>
            <p:cNvSpPr/>
            <p:nvPr/>
          </p:nvSpPr>
          <p:spPr bwMode="auto">
            <a:xfrm rot="1748642">
              <a:off x="0" y="0"/>
              <a:ext cx="2211234" cy="2230539"/>
            </a:xfrm>
            <a:custGeom>
              <a:avLst/>
              <a:gdLst>
                <a:gd name="T0" fmla="*/ 2997604 w 2997604"/>
                <a:gd name="T1" fmla="*/ 1790780 h 3024336"/>
                <a:gd name="T2" fmla="*/ 1512168 w 2997604"/>
                <a:gd name="T3" fmla="*/ 3024336 h 3024336"/>
                <a:gd name="T4" fmla="*/ 0 w 2997604"/>
                <a:gd name="T5" fmla="*/ 1512168 h 3024336"/>
                <a:gd name="T6" fmla="*/ 1512168 w 2997604"/>
                <a:gd name="T7" fmla="*/ 0 h 3024336"/>
                <a:gd name="T8" fmla="*/ 1764196 w 2997604"/>
                <a:gd name="T9" fmla="*/ 22675 h 3024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noFill/>
            <a:ln w="25400" cap="flat" cmpd="sng">
              <a:solidFill>
                <a:srgbClr val="C00000"/>
              </a:solidFill>
              <a:prstDash val="sysDash"/>
              <a:rou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  <p:sp>
          <p:nvSpPr>
            <p:cNvPr id="18" name="椭圆 4"/>
            <p:cNvSpPr/>
            <p:nvPr/>
          </p:nvSpPr>
          <p:spPr bwMode="auto">
            <a:xfrm rot="1813434">
              <a:off x="2076975" y="1504253"/>
              <a:ext cx="1591249" cy="760888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  <p:sp>
          <p:nvSpPr>
            <p:cNvPr id="19" name="椭圆 4"/>
            <p:cNvSpPr/>
            <p:nvPr/>
          </p:nvSpPr>
          <p:spPr bwMode="auto">
            <a:xfrm rot="1748643" flipV="1">
              <a:off x="3158906" y="2877661"/>
              <a:ext cx="1121762" cy="532017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  <p:sp>
          <p:nvSpPr>
            <p:cNvPr id="20" name="椭圆 4"/>
            <p:cNvSpPr/>
            <p:nvPr/>
          </p:nvSpPr>
          <p:spPr bwMode="auto">
            <a:xfrm rot="1748642">
              <a:off x="4392985" y="3020842"/>
              <a:ext cx="773581" cy="366376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/>
            </a:p>
          </p:txBody>
        </p:sp>
      </p:grpSp>
      <p:sp>
        <p:nvSpPr>
          <p:cNvPr id="21" name="KSO_GN4"/>
          <p:cNvSpPr>
            <a:spLocks noChangeArrowheads="1"/>
          </p:cNvSpPr>
          <p:nvPr/>
        </p:nvSpPr>
        <p:spPr bwMode="auto">
          <a:xfrm>
            <a:off x="723420" y="1454215"/>
            <a:ext cx="1664817" cy="166529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540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54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KSO_GN3"/>
          <p:cNvSpPr>
            <a:spLocks noChangeArrowheads="1"/>
          </p:cNvSpPr>
          <p:nvPr/>
        </p:nvSpPr>
        <p:spPr bwMode="auto">
          <a:xfrm>
            <a:off x="2256147" y="2674323"/>
            <a:ext cx="1178105" cy="11784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400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KSO_GN2"/>
          <p:cNvSpPr>
            <a:spLocks noChangeArrowheads="1"/>
          </p:cNvSpPr>
          <p:nvPr/>
        </p:nvSpPr>
        <p:spPr bwMode="auto">
          <a:xfrm rot="10800000" flipV="1">
            <a:off x="3478282" y="3325444"/>
            <a:ext cx="840144" cy="84038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70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15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KSO_GN1"/>
          <p:cNvSpPr>
            <a:spLocks noChangeArrowheads="1"/>
          </p:cNvSpPr>
          <p:nvPr/>
        </p:nvSpPr>
        <p:spPr bwMode="auto">
          <a:xfrm>
            <a:off x="4279156" y="3943235"/>
            <a:ext cx="579532" cy="579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7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en-US" altLang="zh-CN" sz="27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1"/>
          <p:cNvSpPr txBox="1">
            <a:spLocks noChangeArrowheads="1"/>
          </p:cNvSpPr>
          <p:nvPr/>
        </p:nvSpPr>
        <p:spPr bwMode="auto">
          <a:xfrm>
            <a:off x="2395644" y="1059582"/>
            <a:ext cx="4199621" cy="78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zh-CN" altLang="en-US" sz="1200" b="0" dirty="0">
              <a:solidFill>
                <a:srgbClr val="262626"/>
              </a:solidFill>
            </a:endParaRPr>
          </a:p>
        </p:txBody>
      </p:sp>
      <p:sp>
        <p:nvSpPr>
          <p:cNvPr id="39" name="文本框 12"/>
          <p:cNvSpPr txBox="1">
            <a:spLocks noChangeArrowheads="1"/>
          </p:cNvSpPr>
          <p:nvPr/>
        </p:nvSpPr>
        <p:spPr bwMode="auto">
          <a:xfrm>
            <a:off x="3328924" y="2191896"/>
            <a:ext cx="3934995" cy="54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zh-CN" altLang="en-US" sz="1200" b="0" dirty="0">
              <a:solidFill>
                <a:srgbClr val="262626"/>
              </a:solidFill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4300526" y="3109785"/>
            <a:ext cx="3816742" cy="54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zh-CN" altLang="en-US" sz="1200" b="0" dirty="0">
              <a:solidFill>
                <a:srgbClr val="262626"/>
              </a:solidFill>
            </a:endParaRPr>
          </a:p>
        </p:txBody>
      </p:sp>
      <p:sp>
        <p:nvSpPr>
          <p:cNvPr id="41" name="文本框 14"/>
          <p:cNvSpPr txBox="1">
            <a:spLocks noChangeArrowheads="1"/>
          </p:cNvSpPr>
          <p:nvPr/>
        </p:nvSpPr>
        <p:spPr bwMode="auto">
          <a:xfrm>
            <a:off x="4986582" y="3919688"/>
            <a:ext cx="3848086" cy="54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</a:rPr>
              <a:t>点击此处输入文字点击此处输入文字点击此处输入文字</a:t>
            </a:r>
            <a:endParaRPr lang="zh-CN" altLang="en-US" sz="1200" b="0" dirty="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8000">
        <p14:flip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 animBg="1" autoUpdateAnimBg="0"/>
      <p:bldP spid="22" grpId="0" animBg="1" autoUpdateAnimBg="0"/>
      <p:bldP spid="36" grpId="0" animBg="1" autoUpdateAnimBg="0"/>
      <p:bldP spid="37" grpId="0" animBg="1" autoUpdateAnimBg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5485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年度工作概述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1227658" y="962868"/>
            <a:ext cx="3767556" cy="3769837"/>
          </a:xfrm>
          <a:prstGeom prst="ellipse">
            <a:avLst/>
          </a:prstGeom>
          <a:noFill/>
          <a:ln w="9">
            <a:solidFill>
              <a:srgbClr val="97720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4051539" y="1134279"/>
            <a:ext cx="439112" cy="4392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 dirty="0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zh-CN" altLang="en-US" sz="1800" b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4051539" y="4122055"/>
            <a:ext cx="439112" cy="4392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chemeClr val="bg1"/>
                </a:solidFill>
                <a:latin typeface="微软雅黑" panose="020B0503020204020204" pitchFamily="34" charset="-122"/>
              </a:rPr>
              <a:t>5</a:t>
            </a:r>
            <a:endParaRPr lang="zh-CN" altLang="en-US" sz="1800" b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4579902" y="3428082"/>
            <a:ext cx="440302" cy="4392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 dirty="0">
                <a:solidFill>
                  <a:schemeClr val="bg1"/>
                </a:solidFill>
                <a:latin typeface="微软雅黑" panose="020B0503020204020204" pitchFamily="34" charset="-122"/>
              </a:rPr>
              <a:t>4</a:t>
            </a:r>
            <a:endParaRPr lang="zh-CN" altLang="en-US" sz="1800" b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579902" y="1828253"/>
            <a:ext cx="440302" cy="4392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  <a:endParaRPr lang="zh-CN" altLang="en-US" sz="1800" b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Oval 14"/>
          <p:cNvSpPr>
            <a:spLocks noChangeArrowheads="1"/>
          </p:cNvSpPr>
          <p:nvPr/>
        </p:nvSpPr>
        <p:spPr bwMode="auto">
          <a:xfrm>
            <a:off x="4751263" y="2628167"/>
            <a:ext cx="439112" cy="43923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  <a:endParaRPr lang="zh-CN" altLang="en-US" sz="1800" b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4751262" y="962868"/>
            <a:ext cx="2709642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 dirty="0">
                <a:solidFill>
                  <a:schemeClr val="tx1"/>
                </a:solidFill>
                <a:latin typeface="微软雅黑" panose="020B0503020204020204" pitchFamily="34" charset="-122"/>
              </a:rPr>
              <a:t>这里可以添加主要内容这里可以添加主要内容</a:t>
            </a:r>
            <a:endParaRPr lang="zh-CN" altLang="en-US" sz="1300" b="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5129684" y="1750880"/>
            <a:ext cx="2710832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>
                <a:solidFill>
                  <a:schemeClr val="tx1"/>
                </a:solidFill>
                <a:latin typeface="微软雅黑" panose="020B0503020204020204" pitchFamily="34" charset="-122"/>
              </a:rPr>
              <a:t>这里可以添加主要内容这里可以添加主要内容</a:t>
            </a:r>
            <a:endParaRPr lang="zh-CN" altLang="en-US" sz="1300" b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TextBox 21"/>
          <p:cNvSpPr txBox="1">
            <a:spLocks noChangeArrowheads="1"/>
          </p:cNvSpPr>
          <p:nvPr/>
        </p:nvSpPr>
        <p:spPr bwMode="auto">
          <a:xfrm>
            <a:off x="5262965" y="2600789"/>
            <a:ext cx="2709642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>
                <a:solidFill>
                  <a:schemeClr val="tx1"/>
                </a:solidFill>
                <a:latin typeface="微软雅黑" panose="020B0503020204020204" pitchFamily="34" charset="-122"/>
              </a:rPr>
              <a:t>这里可以添加主要内容这里可以添加主要内容</a:t>
            </a:r>
            <a:endParaRPr lang="zh-CN" altLang="en-US" sz="1300" b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5068995" y="3460221"/>
            <a:ext cx="2709641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>
                <a:solidFill>
                  <a:schemeClr val="tx1"/>
                </a:solidFill>
                <a:latin typeface="微软雅黑" panose="020B0503020204020204" pitchFamily="34" charset="-122"/>
              </a:rPr>
              <a:t>这里可以添加主要内容这里可以添加主要内容</a:t>
            </a:r>
            <a:endParaRPr lang="zh-CN" altLang="en-US" sz="1300" b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4700093" y="4166099"/>
            <a:ext cx="2709641" cy="48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>
                <a:solidFill>
                  <a:schemeClr val="tx1"/>
                </a:solidFill>
                <a:latin typeface="微软雅黑" panose="020B0503020204020204" pitchFamily="34" charset="-122"/>
              </a:rPr>
              <a:t>这里可以添加主要内容这里可以添加主要内容</a:t>
            </a:r>
            <a:endParaRPr lang="zh-CN" altLang="en-US" sz="1300" b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1145547" y="1167608"/>
            <a:ext cx="3337965" cy="33365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0" name="Oval 8"/>
          <p:cNvSpPr>
            <a:spLocks noChangeArrowheads="1"/>
          </p:cNvSpPr>
          <p:nvPr/>
        </p:nvSpPr>
        <p:spPr bwMode="auto">
          <a:xfrm>
            <a:off x="1374028" y="1394966"/>
            <a:ext cx="2881003" cy="2881835"/>
          </a:xfrm>
          <a:prstGeom prst="ellipse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1218137" y="3437605"/>
            <a:ext cx="813964" cy="81419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1327138" y="3572242"/>
            <a:ext cx="580723" cy="56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</a:rPr>
              <a:t>标题</a:t>
            </a:r>
            <a:endParaRPr lang="en-US" altLang="zh-CN" sz="1600" b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1.11111E-6 L -0.17354 0.29051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00" y="145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2.59259E-6 L -0.23143 0.15556 " pathEditMode="relative" rAng="0" ptsTypes="AA">
                                      <p:cBhvr>
                                        <p:cTn id="46" dur="500" spd="-99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78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rAng="0" ptsTypes="">
                                      <p:cBhvr>
                                        <p:cTn id="48" dur="500" spd="-99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3.7037E-6 L -0.23143 -0.15555 " pathEditMode="relative" rAng="0" ptsTypes="AA">
                                      <p:cBhvr>
                                        <p:cTn id="50" dur="500" spd="-999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-77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2.59259E-6 L -0.17354 -0.29051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00" y="-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8" grpId="0" animBg="1"/>
      <p:bldP spid="19" grpId="0" animBg="1" autoUpdateAnimBg="0"/>
      <p:bldP spid="19" grpId="1" animBg="1" autoUpdateAnimBg="0"/>
      <p:bldP spid="20" grpId="0" animBg="1" autoUpdateAnimBg="0"/>
      <p:bldP spid="20" grpId="1" animBg="1" autoUpdateAnimBg="0"/>
      <p:bldP spid="21" grpId="0" animBg="1" autoUpdateAnimBg="0"/>
      <p:bldP spid="21" grpId="1" animBg="1" autoUpdateAnimBg="0"/>
      <p:bldP spid="22" grpId="0" animBg="1" autoUpdateAnimBg="0"/>
      <p:bldP spid="22" grpId="1" animBg="1" autoUpdateAnimBg="0"/>
      <p:bldP spid="23" grpId="0" animBg="1" autoUpdateAnimBg="0"/>
      <p:bldP spid="23" grpId="1" animBg="1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nimBg="1" autoUpdateAnimBg="0"/>
      <p:bldP spid="30" grpId="0" animBg="1" autoUpdateAnimBg="0"/>
      <p:bldP spid="31" grpId="0" animBg="1" autoUpdateAnimBg="0"/>
      <p:bldP spid="3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4139952" y="3921886"/>
            <a:ext cx="998281" cy="439048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4206505" y="3498805"/>
            <a:ext cx="865177" cy="373590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/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4265494" y="3115635"/>
            <a:ext cx="747198" cy="325694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/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4339608" y="2781958"/>
            <a:ext cx="598969" cy="269815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/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4389524" y="2505758"/>
            <a:ext cx="499141" cy="220322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/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>
            <a:off x="4439436" y="2295015"/>
            <a:ext cx="390237" cy="170830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/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1" name="Oval 22"/>
          <p:cNvSpPr>
            <a:spLocks noChangeArrowheads="1"/>
          </p:cNvSpPr>
          <p:nvPr/>
        </p:nvSpPr>
        <p:spPr bwMode="auto">
          <a:xfrm>
            <a:off x="4489351" y="2098641"/>
            <a:ext cx="299484" cy="130916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>
            <a:off x="4555903" y="1635646"/>
            <a:ext cx="166380" cy="81424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3" name="Oval 24"/>
          <p:cNvSpPr>
            <a:spLocks noChangeArrowheads="1"/>
          </p:cNvSpPr>
          <p:nvPr/>
        </p:nvSpPr>
        <p:spPr bwMode="auto">
          <a:xfrm>
            <a:off x="4530189" y="1766562"/>
            <a:ext cx="216294" cy="973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4" name="Oval 25"/>
          <p:cNvSpPr>
            <a:spLocks noChangeArrowheads="1"/>
          </p:cNvSpPr>
          <p:nvPr/>
        </p:nvSpPr>
        <p:spPr bwMode="auto">
          <a:xfrm>
            <a:off x="4513552" y="1927812"/>
            <a:ext cx="249570" cy="106968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5" name="Oval 26"/>
          <p:cNvSpPr>
            <a:spLocks noChangeArrowheads="1"/>
          </p:cNvSpPr>
          <p:nvPr/>
        </p:nvSpPr>
        <p:spPr bwMode="auto">
          <a:xfrm>
            <a:off x="7247640" y="3932902"/>
            <a:ext cx="996768" cy="43904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6" name="Oval 27"/>
          <p:cNvSpPr>
            <a:spLocks noChangeArrowheads="1"/>
          </p:cNvSpPr>
          <p:nvPr/>
        </p:nvSpPr>
        <p:spPr bwMode="auto">
          <a:xfrm>
            <a:off x="7314192" y="3509819"/>
            <a:ext cx="863664" cy="37359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27" name="Oval 28"/>
          <p:cNvSpPr>
            <a:spLocks noChangeArrowheads="1"/>
          </p:cNvSpPr>
          <p:nvPr/>
        </p:nvSpPr>
        <p:spPr bwMode="auto">
          <a:xfrm>
            <a:off x="7371669" y="3126650"/>
            <a:ext cx="748710" cy="32569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0" name="Oval 29"/>
          <p:cNvSpPr>
            <a:spLocks noChangeArrowheads="1"/>
          </p:cNvSpPr>
          <p:nvPr/>
        </p:nvSpPr>
        <p:spPr bwMode="auto">
          <a:xfrm>
            <a:off x="7447296" y="2792974"/>
            <a:ext cx="597456" cy="26981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1" name="Oval 30"/>
          <p:cNvSpPr>
            <a:spLocks noChangeArrowheads="1"/>
          </p:cNvSpPr>
          <p:nvPr/>
        </p:nvSpPr>
        <p:spPr bwMode="auto">
          <a:xfrm>
            <a:off x="7495699" y="2516773"/>
            <a:ext cx="499141" cy="22032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2" name="Oval 31"/>
          <p:cNvSpPr>
            <a:spLocks noChangeArrowheads="1"/>
          </p:cNvSpPr>
          <p:nvPr/>
        </p:nvSpPr>
        <p:spPr bwMode="auto">
          <a:xfrm>
            <a:off x="7554688" y="2306031"/>
            <a:ext cx="390237" cy="17083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3" name="Oval 32"/>
          <p:cNvSpPr>
            <a:spLocks noChangeArrowheads="1"/>
          </p:cNvSpPr>
          <p:nvPr/>
        </p:nvSpPr>
        <p:spPr bwMode="auto">
          <a:xfrm>
            <a:off x="7595526" y="2109656"/>
            <a:ext cx="299484" cy="1309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4" name="Oval 33"/>
          <p:cNvSpPr>
            <a:spLocks noChangeArrowheads="1"/>
          </p:cNvSpPr>
          <p:nvPr/>
        </p:nvSpPr>
        <p:spPr bwMode="auto">
          <a:xfrm>
            <a:off x="7662079" y="1646660"/>
            <a:ext cx="175455" cy="81424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5" name="Oval 34"/>
          <p:cNvSpPr>
            <a:spLocks noChangeArrowheads="1"/>
          </p:cNvSpPr>
          <p:nvPr/>
        </p:nvSpPr>
        <p:spPr bwMode="auto">
          <a:xfrm>
            <a:off x="7637878" y="1777577"/>
            <a:ext cx="223857" cy="973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7621240" y="1938827"/>
            <a:ext cx="249570" cy="10696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7" name="Oval 36"/>
          <p:cNvSpPr>
            <a:spLocks noChangeArrowheads="1"/>
          </p:cNvSpPr>
          <p:nvPr/>
        </p:nvSpPr>
        <p:spPr bwMode="auto">
          <a:xfrm>
            <a:off x="5652120" y="3921886"/>
            <a:ext cx="998281" cy="439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8" name="Oval 37"/>
          <p:cNvSpPr>
            <a:spLocks noChangeArrowheads="1"/>
          </p:cNvSpPr>
          <p:nvPr/>
        </p:nvSpPr>
        <p:spPr bwMode="auto">
          <a:xfrm>
            <a:off x="5718673" y="3498805"/>
            <a:ext cx="865177" cy="3735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5776149" y="3115635"/>
            <a:ext cx="748710" cy="325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0" name="Oval 39"/>
          <p:cNvSpPr>
            <a:spLocks noChangeArrowheads="1"/>
          </p:cNvSpPr>
          <p:nvPr/>
        </p:nvSpPr>
        <p:spPr bwMode="auto">
          <a:xfrm>
            <a:off x="5851776" y="2781958"/>
            <a:ext cx="598969" cy="269815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5901691" y="2505758"/>
            <a:ext cx="499141" cy="220322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>
            <a:off x="5951605" y="2295015"/>
            <a:ext cx="390237" cy="170830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3" name="Oval 42"/>
          <p:cNvSpPr>
            <a:spLocks noChangeArrowheads="1"/>
          </p:cNvSpPr>
          <p:nvPr/>
        </p:nvSpPr>
        <p:spPr bwMode="auto">
          <a:xfrm>
            <a:off x="6001518" y="2098641"/>
            <a:ext cx="299484" cy="130916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4" name="Oval 43"/>
          <p:cNvSpPr>
            <a:spLocks noChangeArrowheads="1"/>
          </p:cNvSpPr>
          <p:nvPr/>
        </p:nvSpPr>
        <p:spPr bwMode="auto">
          <a:xfrm>
            <a:off x="6068070" y="1635646"/>
            <a:ext cx="166380" cy="81424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5" name="Oval 44"/>
          <p:cNvSpPr>
            <a:spLocks noChangeArrowheads="1"/>
          </p:cNvSpPr>
          <p:nvPr/>
        </p:nvSpPr>
        <p:spPr bwMode="auto">
          <a:xfrm>
            <a:off x="6042357" y="1766562"/>
            <a:ext cx="216294" cy="973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56" name="Oval 45"/>
          <p:cNvSpPr>
            <a:spLocks noChangeArrowheads="1"/>
          </p:cNvSpPr>
          <p:nvPr/>
        </p:nvSpPr>
        <p:spPr bwMode="auto">
          <a:xfrm>
            <a:off x="6025720" y="1927812"/>
            <a:ext cx="249570" cy="106968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/>
          <a:lstStyle/>
          <a:p>
            <a:pPr defTabSz="913765">
              <a:defRPr/>
            </a:pPr>
            <a:endParaRPr lang="zh-CN" altLang="en-US" sz="1000" kern="0">
              <a:solidFill>
                <a:prstClr val="black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7496624" y="3091791"/>
            <a:ext cx="563351" cy="1072356"/>
            <a:chOff x="7508876" y="2216150"/>
            <a:chExt cx="674687" cy="1284288"/>
          </a:xfrm>
          <a:effectLst>
            <a:outerShdw blurRad="38100" dist="12700" dir="2700000" sy="-23000" kx="-800400" algn="bl" rotWithShape="0">
              <a:prstClr val="black">
                <a:alpha val="20000"/>
              </a:prstClr>
            </a:outerShdw>
          </a:effectLst>
        </p:grpSpPr>
        <p:sp>
          <p:nvSpPr>
            <p:cNvPr id="58" name="Freeform 101"/>
            <p:cNvSpPr/>
            <p:nvPr/>
          </p:nvSpPr>
          <p:spPr bwMode="auto">
            <a:xfrm>
              <a:off x="7842250" y="3368675"/>
              <a:ext cx="122237" cy="131763"/>
            </a:xfrm>
            <a:custGeom>
              <a:avLst/>
              <a:gdLst>
                <a:gd name="T0" fmla="*/ 2 w 14"/>
                <a:gd name="T1" fmla="*/ 4 h 15"/>
                <a:gd name="T2" fmla="*/ 0 w 14"/>
                <a:gd name="T3" fmla="*/ 10 h 15"/>
                <a:gd name="T4" fmla="*/ 5 w 14"/>
                <a:gd name="T5" fmla="*/ 12 h 15"/>
                <a:gd name="T6" fmla="*/ 6 w 14"/>
                <a:gd name="T7" fmla="*/ 15 h 15"/>
                <a:gd name="T8" fmla="*/ 12 w 14"/>
                <a:gd name="T9" fmla="*/ 12 h 15"/>
                <a:gd name="T10" fmla="*/ 13 w 14"/>
                <a:gd name="T11" fmla="*/ 6 h 15"/>
                <a:gd name="T12" fmla="*/ 14 w 14"/>
                <a:gd name="T13" fmla="*/ 4 h 15"/>
                <a:gd name="T14" fmla="*/ 14 w 14"/>
                <a:gd name="T15" fmla="*/ 0 h 15"/>
                <a:gd name="T16" fmla="*/ 2 w 14"/>
                <a:gd name="T1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2" y="4"/>
                  </a:moveTo>
                  <a:cubicBezTo>
                    <a:pt x="2" y="4"/>
                    <a:pt x="0" y="8"/>
                    <a:pt x="0" y="10"/>
                  </a:cubicBezTo>
                  <a:cubicBezTo>
                    <a:pt x="1" y="13"/>
                    <a:pt x="3" y="13"/>
                    <a:pt x="5" y="12"/>
                  </a:cubicBezTo>
                  <a:cubicBezTo>
                    <a:pt x="5" y="12"/>
                    <a:pt x="5" y="14"/>
                    <a:pt x="6" y="15"/>
                  </a:cubicBezTo>
                  <a:cubicBezTo>
                    <a:pt x="7" y="15"/>
                    <a:pt x="12" y="14"/>
                    <a:pt x="12" y="12"/>
                  </a:cubicBezTo>
                  <a:cubicBezTo>
                    <a:pt x="13" y="10"/>
                    <a:pt x="13" y="6"/>
                    <a:pt x="13" y="6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3"/>
                    <a:pt x="14" y="0"/>
                  </a:cubicBezTo>
                  <a:cubicBezTo>
                    <a:pt x="14" y="0"/>
                    <a:pt x="5" y="3"/>
                    <a:pt x="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59" name="Freeform 102"/>
            <p:cNvSpPr/>
            <p:nvPr/>
          </p:nvSpPr>
          <p:spPr bwMode="auto">
            <a:xfrm>
              <a:off x="7797800" y="3033713"/>
              <a:ext cx="122237" cy="412750"/>
            </a:xfrm>
            <a:custGeom>
              <a:avLst/>
              <a:gdLst>
                <a:gd name="T0" fmla="*/ 6 w 14"/>
                <a:gd name="T1" fmla="*/ 46 h 47"/>
                <a:gd name="T2" fmla="*/ 7 w 14"/>
                <a:gd name="T3" fmla="*/ 41 h 47"/>
                <a:gd name="T4" fmla="*/ 9 w 14"/>
                <a:gd name="T5" fmla="*/ 35 h 47"/>
                <a:gd name="T6" fmla="*/ 3 w 14"/>
                <a:gd name="T7" fmla="*/ 21 h 47"/>
                <a:gd name="T8" fmla="*/ 2 w 14"/>
                <a:gd name="T9" fmla="*/ 11 h 47"/>
                <a:gd name="T10" fmla="*/ 0 w 14"/>
                <a:gd name="T11" fmla="*/ 2 h 47"/>
                <a:gd name="T12" fmla="*/ 10 w 14"/>
                <a:gd name="T13" fmla="*/ 2 h 47"/>
                <a:gd name="T14" fmla="*/ 10 w 14"/>
                <a:gd name="T15" fmla="*/ 11 h 47"/>
                <a:gd name="T16" fmla="*/ 10 w 14"/>
                <a:gd name="T17" fmla="*/ 14 h 47"/>
                <a:gd name="T18" fmla="*/ 12 w 14"/>
                <a:gd name="T19" fmla="*/ 26 h 47"/>
                <a:gd name="T20" fmla="*/ 13 w 14"/>
                <a:gd name="T21" fmla="*/ 33 h 47"/>
                <a:gd name="T22" fmla="*/ 14 w 14"/>
                <a:gd name="T23" fmla="*/ 39 h 47"/>
                <a:gd name="T24" fmla="*/ 11 w 14"/>
                <a:gd name="T25" fmla="*/ 46 h 47"/>
                <a:gd name="T26" fmla="*/ 6 w 14"/>
                <a:gd name="T27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7">
                  <a:moveTo>
                    <a:pt x="6" y="46"/>
                  </a:moveTo>
                  <a:cubicBezTo>
                    <a:pt x="6" y="45"/>
                    <a:pt x="7" y="43"/>
                    <a:pt x="7" y="41"/>
                  </a:cubicBezTo>
                  <a:cubicBezTo>
                    <a:pt x="8" y="39"/>
                    <a:pt x="9" y="36"/>
                    <a:pt x="9" y="35"/>
                  </a:cubicBezTo>
                  <a:cubicBezTo>
                    <a:pt x="8" y="35"/>
                    <a:pt x="4" y="23"/>
                    <a:pt x="3" y="21"/>
                  </a:cubicBezTo>
                  <a:cubicBezTo>
                    <a:pt x="3" y="18"/>
                    <a:pt x="2" y="15"/>
                    <a:pt x="2" y="11"/>
                  </a:cubicBezTo>
                  <a:cubicBezTo>
                    <a:pt x="1" y="8"/>
                    <a:pt x="0" y="3"/>
                    <a:pt x="0" y="2"/>
                  </a:cubicBezTo>
                  <a:cubicBezTo>
                    <a:pt x="0" y="0"/>
                    <a:pt x="10" y="2"/>
                    <a:pt x="10" y="2"/>
                  </a:cubicBezTo>
                  <a:cubicBezTo>
                    <a:pt x="10" y="2"/>
                    <a:pt x="10" y="10"/>
                    <a:pt x="10" y="11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0" y="14"/>
                    <a:pt x="11" y="18"/>
                    <a:pt x="12" y="26"/>
                  </a:cubicBezTo>
                  <a:cubicBezTo>
                    <a:pt x="12" y="33"/>
                    <a:pt x="13" y="33"/>
                    <a:pt x="13" y="33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8" y="47"/>
                    <a:pt x="6" y="46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0" name="Freeform 103"/>
            <p:cNvSpPr/>
            <p:nvPr/>
          </p:nvSpPr>
          <p:spPr bwMode="auto">
            <a:xfrm>
              <a:off x="7797800" y="3033713"/>
              <a:ext cx="122237" cy="404813"/>
            </a:xfrm>
            <a:custGeom>
              <a:avLst/>
              <a:gdLst>
                <a:gd name="T0" fmla="*/ 12 w 14"/>
                <a:gd name="T1" fmla="*/ 26 h 46"/>
                <a:gd name="T2" fmla="*/ 10 w 14"/>
                <a:gd name="T3" fmla="*/ 14 h 46"/>
                <a:gd name="T4" fmla="*/ 10 w 14"/>
                <a:gd name="T5" fmla="*/ 11 h 46"/>
                <a:gd name="T6" fmla="*/ 10 w 14"/>
                <a:gd name="T7" fmla="*/ 2 h 46"/>
                <a:gd name="T8" fmla="*/ 0 w 14"/>
                <a:gd name="T9" fmla="*/ 2 h 46"/>
                <a:gd name="T10" fmla="*/ 1 w 14"/>
                <a:gd name="T11" fmla="*/ 9 h 46"/>
                <a:gd name="T12" fmla="*/ 4 w 14"/>
                <a:gd name="T13" fmla="*/ 14 h 46"/>
                <a:gd name="T14" fmla="*/ 7 w 14"/>
                <a:gd name="T15" fmla="*/ 12 h 46"/>
                <a:gd name="T16" fmla="*/ 10 w 14"/>
                <a:gd name="T17" fmla="*/ 26 h 46"/>
                <a:gd name="T18" fmla="*/ 7 w 14"/>
                <a:gd name="T19" fmla="*/ 32 h 46"/>
                <a:gd name="T20" fmla="*/ 9 w 14"/>
                <a:gd name="T21" fmla="*/ 35 h 46"/>
                <a:gd name="T22" fmla="*/ 8 w 14"/>
                <a:gd name="T23" fmla="*/ 38 h 46"/>
                <a:gd name="T24" fmla="*/ 11 w 14"/>
                <a:gd name="T25" fmla="*/ 38 h 46"/>
                <a:gd name="T26" fmla="*/ 9 w 14"/>
                <a:gd name="T27" fmla="*/ 46 h 46"/>
                <a:gd name="T28" fmla="*/ 11 w 14"/>
                <a:gd name="T29" fmla="*/ 46 h 46"/>
                <a:gd name="T30" fmla="*/ 14 w 14"/>
                <a:gd name="T31" fmla="*/ 39 h 46"/>
                <a:gd name="T32" fmla="*/ 13 w 14"/>
                <a:gd name="T33" fmla="*/ 33 h 46"/>
                <a:gd name="T34" fmla="*/ 12 w 14"/>
                <a:gd name="T35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46">
                  <a:moveTo>
                    <a:pt x="12" y="26"/>
                  </a:moveTo>
                  <a:cubicBezTo>
                    <a:pt x="11" y="18"/>
                    <a:pt x="10" y="14"/>
                    <a:pt x="10" y="14"/>
                  </a:cubicBezTo>
                  <a:cubicBezTo>
                    <a:pt x="10" y="13"/>
                    <a:pt x="10" y="11"/>
                    <a:pt x="10" y="11"/>
                  </a:cubicBezTo>
                  <a:cubicBezTo>
                    <a:pt x="10" y="10"/>
                    <a:pt x="10" y="2"/>
                    <a:pt x="10" y="2"/>
                  </a:cubicBezTo>
                  <a:cubicBezTo>
                    <a:pt x="10" y="2"/>
                    <a:pt x="0" y="0"/>
                    <a:pt x="0" y="2"/>
                  </a:cubicBezTo>
                  <a:cubicBezTo>
                    <a:pt x="0" y="3"/>
                    <a:pt x="1" y="6"/>
                    <a:pt x="1" y="9"/>
                  </a:cubicBezTo>
                  <a:cubicBezTo>
                    <a:pt x="3" y="11"/>
                    <a:pt x="4" y="14"/>
                    <a:pt x="4" y="14"/>
                  </a:cubicBezTo>
                  <a:cubicBezTo>
                    <a:pt x="5" y="14"/>
                    <a:pt x="7" y="12"/>
                    <a:pt x="7" y="12"/>
                  </a:cubicBezTo>
                  <a:cubicBezTo>
                    <a:pt x="7" y="12"/>
                    <a:pt x="9" y="21"/>
                    <a:pt x="10" y="26"/>
                  </a:cubicBezTo>
                  <a:cubicBezTo>
                    <a:pt x="10" y="29"/>
                    <a:pt x="9" y="31"/>
                    <a:pt x="7" y="32"/>
                  </a:cubicBezTo>
                  <a:cubicBezTo>
                    <a:pt x="8" y="34"/>
                    <a:pt x="9" y="35"/>
                    <a:pt x="9" y="35"/>
                  </a:cubicBezTo>
                  <a:cubicBezTo>
                    <a:pt x="9" y="36"/>
                    <a:pt x="9" y="37"/>
                    <a:pt x="8" y="38"/>
                  </a:cubicBezTo>
                  <a:cubicBezTo>
                    <a:pt x="10" y="38"/>
                    <a:pt x="11" y="37"/>
                    <a:pt x="11" y="38"/>
                  </a:cubicBezTo>
                  <a:cubicBezTo>
                    <a:pt x="11" y="40"/>
                    <a:pt x="10" y="44"/>
                    <a:pt x="9" y="46"/>
                  </a:cubicBezTo>
                  <a:cubicBezTo>
                    <a:pt x="10" y="46"/>
                    <a:pt x="11" y="46"/>
                    <a:pt x="11" y="46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2" y="33"/>
                    <a:pt x="12" y="2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1" name="Freeform 104"/>
            <p:cNvSpPr/>
            <p:nvPr/>
          </p:nvSpPr>
          <p:spPr bwMode="auto">
            <a:xfrm>
              <a:off x="7508876" y="2568575"/>
              <a:ext cx="341312" cy="184150"/>
            </a:xfrm>
            <a:custGeom>
              <a:avLst/>
              <a:gdLst>
                <a:gd name="T0" fmla="*/ 2 w 39"/>
                <a:gd name="T1" fmla="*/ 18 h 21"/>
                <a:gd name="T2" fmla="*/ 6 w 39"/>
                <a:gd name="T3" fmla="*/ 21 h 21"/>
                <a:gd name="T4" fmla="*/ 10 w 39"/>
                <a:gd name="T5" fmla="*/ 21 h 21"/>
                <a:gd name="T6" fmla="*/ 15 w 39"/>
                <a:gd name="T7" fmla="*/ 21 h 21"/>
                <a:gd name="T8" fmla="*/ 16 w 39"/>
                <a:gd name="T9" fmla="*/ 20 h 21"/>
                <a:gd name="T10" fmla="*/ 23 w 39"/>
                <a:gd name="T11" fmla="*/ 19 h 21"/>
                <a:gd name="T12" fmla="*/ 37 w 39"/>
                <a:gd name="T13" fmla="*/ 13 h 21"/>
                <a:gd name="T14" fmla="*/ 35 w 39"/>
                <a:gd name="T15" fmla="*/ 0 h 21"/>
                <a:gd name="T16" fmla="*/ 32 w 39"/>
                <a:gd name="T17" fmla="*/ 9 h 21"/>
                <a:gd name="T18" fmla="*/ 24 w 39"/>
                <a:gd name="T19" fmla="*/ 14 h 21"/>
                <a:gd name="T20" fmla="*/ 14 w 39"/>
                <a:gd name="T21" fmla="*/ 17 h 21"/>
                <a:gd name="T22" fmla="*/ 8 w 39"/>
                <a:gd name="T23" fmla="*/ 18 h 21"/>
                <a:gd name="T24" fmla="*/ 2 w 39"/>
                <a:gd name="T25" fmla="*/ 17 h 21"/>
                <a:gd name="T26" fmla="*/ 2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2" y="18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1"/>
                    <a:pt x="10" y="21"/>
                  </a:cubicBezTo>
                  <a:cubicBezTo>
                    <a:pt x="10" y="21"/>
                    <a:pt x="14" y="21"/>
                    <a:pt x="15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8" y="20"/>
                    <a:pt x="23" y="19"/>
                  </a:cubicBezTo>
                  <a:cubicBezTo>
                    <a:pt x="28" y="18"/>
                    <a:pt x="36" y="13"/>
                    <a:pt x="37" y="13"/>
                  </a:cubicBezTo>
                  <a:cubicBezTo>
                    <a:pt x="39" y="13"/>
                    <a:pt x="37" y="1"/>
                    <a:pt x="35" y="0"/>
                  </a:cubicBezTo>
                  <a:cubicBezTo>
                    <a:pt x="35" y="0"/>
                    <a:pt x="33" y="8"/>
                    <a:pt x="32" y="9"/>
                  </a:cubicBezTo>
                  <a:cubicBezTo>
                    <a:pt x="32" y="9"/>
                    <a:pt x="27" y="12"/>
                    <a:pt x="24" y="14"/>
                  </a:cubicBezTo>
                  <a:cubicBezTo>
                    <a:pt x="21" y="16"/>
                    <a:pt x="15" y="17"/>
                    <a:pt x="14" y="17"/>
                  </a:cubicBezTo>
                  <a:cubicBezTo>
                    <a:pt x="13" y="17"/>
                    <a:pt x="9" y="18"/>
                    <a:pt x="8" y="18"/>
                  </a:cubicBezTo>
                  <a:cubicBezTo>
                    <a:pt x="7" y="18"/>
                    <a:pt x="3" y="17"/>
                    <a:pt x="2" y="17"/>
                  </a:cubicBezTo>
                  <a:cubicBezTo>
                    <a:pt x="0" y="18"/>
                    <a:pt x="1" y="18"/>
                    <a:pt x="2" y="1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2" name="Freeform 105"/>
            <p:cNvSpPr/>
            <p:nvPr/>
          </p:nvSpPr>
          <p:spPr bwMode="auto">
            <a:xfrm>
              <a:off x="7631113" y="2568575"/>
              <a:ext cx="219075" cy="184150"/>
            </a:xfrm>
            <a:custGeom>
              <a:avLst/>
              <a:gdLst>
                <a:gd name="T0" fmla="*/ 21 w 25"/>
                <a:gd name="T1" fmla="*/ 0 h 21"/>
                <a:gd name="T2" fmla="*/ 21 w 25"/>
                <a:gd name="T3" fmla="*/ 0 h 21"/>
                <a:gd name="T4" fmla="*/ 20 w 25"/>
                <a:gd name="T5" fmla="*/ 2 h 21"/>
                <a:gd name="T6" fmla="*/ 21 w 25"/>
                <a:gd name="T7" fmla="*/ 7 h 21"/>
                <a:gd name="T8" fmla="*/ 20 w 25"/>
                <a:gd name="T9" fmla="*/ 12 h 21"/>
                <a:gd name="T10" fmla="*/ 7 w 25"/>
                <a:gd name="T11" fmla="*/ 18 h 21"/>
                <a:gd name="T12" fmla="*/ 4 w 25"/>
                <a:gd name="T13" fmla="*/ 18 h 21"/>
                <a:gd name="T14" fmla="*/ 0 w 25"/>
                <a:gd name="T15" fmla="*/ 21 h 21"/>
                <a:gd name="T16" fmla="*/ 1 w 25"/>
                <a:gd name="T17" fmla="*/ 21 h 21"/>
                <a:gd name="T18" fmla="*/ 2 w 25"/>
                <a:gd name="T19" fmla="*/ 20 h 21"/>
                <a:gd name="T20" fmla="*/ 9 w 25"/>
                <a:gd name="T21" fmla="*/ 19 h 21"/>
                <a:gd name="T22" fmla="*/ 23 w 25"/>
                <a:gd name="T23" fmla="*/ 13 h 21"/>
                <a:gd name="T24" fmla="*/ 21 w 25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1"/>
                    <a:pt x="20" y="2"/>
                  </a:cubicBezTo>
                  <a:cubicBezTo>
                    <a:pt x="21" y="4"/>
                    <a:pt x="21" y="6"/>
                    <a:pt x="21" y="7"/>
                  </a:cubicBezTo>
                  <a:cubicBezTo>
                    <a:pt x="20" y="9"/>
                    <a:pt x="21" y="12"/>
                    <a:pt x="20" y="12"/>
                  </a:cubicBezTo>
                  <a:cubicBezTo>
                    <a:pt x="19" y="13"/>
                    <a:pt x="11" y="18"/>
                    <a:pt x="7" y="18"/>
                  </a:cubicBezTo>
                  <a:cubicBezTo>
                    <a:pt x="7" y="18"/>
                    <a:pt x="5" y="18"/>
                    <a:pt x="4" y="18"/>
                  </a:cubicBezTo>
                  <a:cubicBezTo>
                    <a:pt x="3" y="19"/>
                    <a:pt x="2" y="20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4" y="20"/>
                    <a:pt x="9" y="19"/>
                  </a:cubicBezTo>
                  <a:cubicBezTo>
                    <a:pt x="14" y="18"/>
                    <a:pt x="22" y="13"/>
                    <a:pt x="23" y="13"/>
                  </a:cubicBezTo>
                  <a:cubicBezTo>
                    <a:pt x="25" y="13"/>
                    <a:pt x="23" y="3"/>
                    <a:pt x="21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3" name="Freeform 106"/>
            <p:cNvSpPr/>
            <p:nvPr/>
          </p:nvSpPr>
          <p:spPr bwMode="auto">
            <a:xfrm>
              <a:off x="7894638" y="2990850"/>
              <a:ext cx="122237" cy="482600"/>
            </a:xfrm>
            <a:custGeom>
              <a:avLst/>
              <a:gdLst>
                <a:gd name="T0" fmla="*/ 0 w 14"/>
                <a:gd name="T1" fmla="*/ 52 h 55"/>
                <a:gd name="T2" fmla="*/ 1 w 14"/>
                <a:gd name="T3" fmla="*/ 47 h 55"/>
                <a:gd name="T4" fmla="*/ 3 w 14"/>
                <a:gd name="T5" fmla="*/ 39 h 55"/>
                <a:gd name="T6" fmla="*/ 6 w 14"/>
                <a:gd name="T7" fmla="*/ 16 h 55"/>
                <a:gd name="T8" fmla="*/ 3 w 14"/>
                <a:gd name="T9" fmla="*/ 7 h 55"/>
                <a:gd name="T10" fmla="*/ 6 w 14"/>
                <a:gd name="T11" fmla="*/ 1 h 55"/>
                <a:gd name="T12" fmla="*/ 12 w 14"/>
                <a:gd name="T13" fmla="*/ 6 h 55"/>
                <a:gd name="T14" fmla="*/ 13 w 14"/>
                <a:gd name="T15" fmla="*/ 12 h 55"/>
                <a:gd name="T16" fmla="*/ 13 w 14"/>
                <a:gd name="T17" fmla="*/ 24 h 55"/>
                <a:gd name="T18" fmla="*/ 8 w 14"/>
                <a:gd name="T19" fmla="*/ 38 h 55"/>
                <a:gd name="T20" fmla="*/ 8 w 14"/>
                <a:gd name="T21" fmla="*/ 43 h 55"/>
                <a:gd name="T22" fmla="*/ 7 w 14"/>
                <a:gd name="T23" fmla="*/ 48 h 55"/>
                <a:gd name="T24" fmla="*/ 6 w 14"/>
                <a:gd name="T25" fmla="*/ 52 h 55"/>
                <a:gd name="T26" fmla="*/ 0 w 14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55">
                  <a:moveTo>
                    <a:pt x="0" y="52"/>
                  </a:moveTo>
                  <a:cubicBezTo>
                    <a:pt x="0" y="52"/>
                    <a:pt x="0" y="48"/>
                    <a:pt x="1" y="47"/>
                  </a:cubicBezTo>
                  <a:cubicBezTo>
                    <a:pt x="1" y="45"/>
                    <a:pt x="2" y="40"/>
                    <a:pt x="3" y="39"/>
                  </a:cubicBezTo>
                  <a:cubicBezTo>
                    <a:pt x="3" y="39"/>
                    <a:pt x="5" y="24"/>
                    <a:pt x="6" y="16"/>
                  </a:cubicBezTo>
                  <a:cubicBezTo>
                    <a:pt x="6" y="16"/>
                    <a:pt x="2" y="13"/>
                    <a:pt x="3" y="7"/>
                  </a:cubicBezTo>
                  <a:cubicBezTo>
                    <a:pt x="3" y="2"/>
                    <a:pt x="6" y="0"/>
                    <a:pt x="6" y="1"/>
                  </a:cubicBezTo>
                  <a:cubicBezTo>
                    <a:pt x="7" y="1"/>
                    <a:pt x="12" y="6"/>
                    <a:pt x="12" y="6"/>
                  </a:cubicBezTo>
                  <a:cubicBezTo>
                    <a:pt x="12" y="6"/>
                    <a:pt x="13" y="12"/>
                    <a:pt x="13" y="12"/>
                  </a:cubicBezTo>
                  <a:cubicBezTo>
                    <a:pt x="12" y="13"/>
                    <a:pt x="14" y="20"/>
                    <a:pt x="13" y="24"/>
                  </a:cubicBezTo>
                  <a:cubicBezTo>
                    <a:pt x="13" y="28"/>
                    <a:pt x="9" y="34"/>
                    <a:pt x="8" y="38"/>
                  </a:cubicBezTo>
                  <a:cubicBezTo>
                    <a:pt x="8" y="38"/>
                    <a:pt x="8" y="43"/>
                    <a:pt x="8" y="43"/>
                  </a:cubicBezTo>
                  <a:cubicBezTo>
                    <a:pt x="8" y="44"/>
                    <a:pt x="7" y="47"/>
                    <a:pt x="7" y="48"/>
                  </a:cubicBezTo>
                  <a:cubicBezTo>
                    <a:pt x="7" y="48"/>
                    <a:pt x="6" y="51"/>
                    <a:pt x="6" y="52"/>
                  </a:cubicBezTo>
                  <a:cubicBezTo>
                    <a:pt x="5" y="52"/>
                    <a:pt x="2" y="55"/>
                    <a:pt x="0" y="5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4" name="Freeform 107"/>
            <p:cNvSpPr/>
            <p:nvPr/>
          </p:nvSpPr>
          <p:spPr bwMode="auto">
            <a:xfrm>
              <a:off x="7902575" y="2990850"/>
              <a:ext cx="114300" cy="473075"/>
            </a:xfrm>
            <a:custGeom>
              <a:avLst/>
              <a:gdLst>
                <a:gd name="T0" fmla="*/ 12 w 13"/>
                <a:gd name="T1" fmla="*/ 12 h 54"/>
                <a:gd name="T2" fmla="*/ 11 w 13"/>
                <a:gd name="T3" fmla="*/ 6 h 54"/>
                <a:gd name="T4" fmla="*/ 5 w 13"/>
                <a:gd name="T5" fmla="*/ 1 h 54"/>
                <a:gd name="T6" fmla="*/ 2 w 13"/>
                <a:gd name="T7" fmla="*/ 7 h 54"/>
                <a:gd name="T8" fmla="*/ 5 w 13"/>
                <a:gd name="T9" fmla="*/ 16 h 54"/>
                <a:gd name="T10" fmla="*/ 4 w 13"/>
                <a:gd name="T11" fmla="*/ 18 h 54"/>
                <a:gd name="T12" fmla="*/ 9 w 13"/>
                <a:gd name="T13" fmla="*/ 18 h 54"/>
                <a:gd name="T14" fmla="*/ 10 w 13"/>
                <a:gd name="T15" fmla="*/ 17 h 54"/>
                <a:gd name="T16" fmla="*/ 9 w 13"/>
                <a:gd name="T17" fmla="*/ 27 h 54"/>
                <a:gd name="T18" fmla="*/ 5 w 13"/>
                <a:gd name="T19" fmla="*/ 41 h 54"/>
                <a:gd name="T20" fmla="*/ 4 w 13"/>
                <a:gd name="T21" fmla="*/ 38 h 54"/>
                <a:gd name="T22" fmla="*/ 5 w 13"/>
                <a:gd name="T23" fmla="*/ 27 h 54"/>
                <a:gd name="T24" fmla="*/ 3 w 13"/>
                <a:gd name="T25" fmla="*/ 37 h 54"/>
                <a:gd name="T26" fmla="*/ 2 w 13"/>
                <a:gd name="T27" fmla="*/ 39 h 54"/>
                <a:gd name="T28" fmla="*/ 2 w 13"/>
                <a:gd name="T29" fmla="*/ 40 h 54"/>
                <a:gd name="T30" fmla="*/ 1 w 13"/>
                <a:gd name="T31" fmla="*/ 48 h 54"/>
                <a:gd name="T32" fmla="*/ 0 w 13"/>
                <a:gd name="T33" fmla="*/ 53 h 54"/>
                <a:gd name="T34" fmla="*/ 5 w 13"/>
                <a:gd name="T35" fmla="*/ 52 h 54"/>
                <a:gd name="T36" fmla="*/ 6 w 13"/>
                <a:gd name="T37" fmla="*/ 48 h 54"/>
                <a:gd name="T38" fmla="*/ 7 w 13"/>
                <a:gd name="T39" fmla="*/ 43 h 54"/>
                <a:gd name="T40" fmla="*/ 7 w 13"/>
                <a:gd name="T41" fmla="*/ 38 h 54"/>
                <a:gd name="T42" fmla="*/ 12 w 13"/>
                <a:gd name="T43" fmla="*/ 24 h 54"/>
                <a:gd name="T44" fmla="*/ 12 w 13"/>
                <a:gd name="T45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54">
                  <a:moveTo>
                    <a:pt x="12" y="12"/>
                  </a:moveTo>
                  <a:cubicBezTo>
                    <a:pt x="12" y="12"/>
                    <a:pt x="11" y="6"/>
                    <a:pt x="11" y="6"/>
                  </a:cubicBezTo>
                  <a:cubicBezTo>
                    <a:pt x="11" y="6"/>
                    <a:pt x="6" y="1"/>
                    <a:pt x="5" y="1"/>
                  </a:cubicBezTo>
                  <a:cubicBezTo>
                    <a:pt x="5" y="0"/>
                    <a:pt x="2" y="2"/>
                    <a:pt x="2" y="7"/>
                  </a:cubicBezTo>
                  <a:cubicBezTo>
                    <a:pt x="1" y="13"/>
                    <a:pt x="5" y="16"/>
                    <a:pt x="5" y="16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9" y="18"/>
                    <a:pt x="10" y="16"/>
                    <a:pt x="10" y="17"/>
                  </a:cubicBezTo>
                  <a:cubicBezTo>
                    <a:pt x="10" y="18"/>
                    <a:pt x="12" y="23"/>
                    <a:pt x="9" y="27"/>
                  </a:cubicBezTo>
                  <a:cubicBezTo>
                    <a:pt x="7" y="31"/>
                    <a:pt x="5" y="40"/>
                    <a:pt x="5" y="41"/>
                  </a:cubicBezTo>
                  <a:cubicBezTo>
                    <a:pt x="4" y="41"/>
                    <a:pt x="3" y="41"/>
                    <a:pt x="4" y="38"/>
                  </a:cubicBezTo>
                  <a:cubicBezTo>
                    <a:pt x="5" y="35"/>
                    <a:pt x="5" y="27"/>
                    <a:pt x="5" y="27"/>
                  </a:cubicBezTo>
                  <a:cubicBezTo>
                    <a:pt x="5" y="27"/>
                    <a:pt x="4" y="35"/>
                    <a:pt x="3" y="37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2" y="42"/>
                    <a:pt x="2" y="46"/>
                    <a:pt x="1" y="48"/>
                  </a:cubicBezTo>
                  <a:cubicBezTo>
                    <a:pt x="0" y="49"/>
                    <a:pt x="0" y="52"/>
                    <a:pt x="0" y="53"/>
                  </a:cubicBezTo>
                  <a:cubicBezTo>
                    <a:pt x="1" y="54"/>
                    <a:pt x="4" y="52"/>
                    <a:pt x="5" y="52"/>
                  </a:cubicBezTo>
                  <a:cubicBezTo>
                    <a:pt x="5" y="51"/>
                    <a:pt x="6" y="48"/>
                    <a:pt x="6" y="48"/>
                  </a:cubicBezTo>
                  <a:cubicBezTo>
                    <a:pt x="6" y="47"/>
                    <a:pt x="7" y="44"/>
                    <a:pt x="7" y="43"/>
                  </a:cubicBezTo>
                  <a:cubicBezTo>
                    <a:pt x="7" y="43"/>
                    <a:pt x="7" y="38"/>
                    <a:pt x="7" y="38"/>
                  </a:cubicBezTo>
                  <a:cubicBezTo>
                    <a:pt x="8" y="34"/>
                    <a:pt x="12" y="28"/>
                    <a:pt x="12" y="24"/>
                  </a:cubicBezTo>
                  <a:cubicBezTo>
                    <a:pt x="13" y="20"/>
                    <a:pt x="11" y="13"/>
                    <a:pt x="12" y="1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5" name="Freeform 108"/>
            <p:cNvSpPr/>
            <p:nvPr/>
          </p:nvSpPr>
          <p:spPr bwMode="auto">
            <a:xfrm>
              <a:off x="7780338" y="2613025"/>
              <a:ext cx="263525" cy="465138"/>
            </a:xfrm>
            <a:custGeom>
              <a:avLst/>
              <a:gdLst>
                <a:gd name="T0" fmla="*/ 2 w 30"/>
                <a:gd name="T1" fmla="*/ 51 h 53"/>
                <a:gd name="T2" fmla="*/ 27 w 30"/>
                <a:gd name="T3" fmla="*/ 51 h 53"/>
                <a:gd name="T4" fmla="*/ 28 w 30"/>
                <a:gd name="T5" fmla="*/ 38 h 53"/>
                <a:gd name="T6" fmla="*/ 30 w 30"/>
                <a:gd name="T7" fmla="*/ 25 h 53"/>
                <a:gd name="T8" fmla="*/ 29 w 30"/>
                <a:gd name="T9" fmla="*/ 16 h 53"/>
                <a:gd name="T10" fmla="*/ 26 w 30"/>
                <a:gd name="T11" fmla="*/ 10 h 53"/>
                <a:gd name="T12" fmla="*/ 25 w 30"/>
                <a:gd name="T13" fmla="*/ 6 h 53"/>
                <a:gd name="T14" fmla="*/ 25 w 30"/>
                <a:gd name="T15" fmla="*/ 3 h 53"/>
                <a:gd name="T16" fmla="*/ 10 w 30"/>
                <a:gd name="T17" fmla="*/ 1 h 53"/>
                <a:gd name="T18" fmla="*/ 5 w 30"/>
                <a:gd name="T19" fmla="*/ 2 h 53"/>
                <a:gd name="T20" fmla="*/ 4 w 30"/>
                <a:gd name="T21" fmla="*/ 12 h 53"/>
                <a:gd name="T22" fmla="*/ 2 w 30"/>
                <a:gd name="T23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53">
                  <a:moveTo>
                    <a:pt x="2" y="51"/>
                  </a:moveTo>
                  <a:cubicBezTo>
                    <a:pt x="2" y="51"/>
                    <a:pt x="23" y="53"/>
                    <a:pt x="27" y="51"/>
                  </a:cubicBezTo>
                  <a:cubicBezTo>
                    <a:pt x="27" y="51"/>
                    <a:pt x="27" y="40"/>
                    <a:pt x="28" y="38"/>
                  </a:cubicBezTo>
                  <a:cubicBezTo>
                    <a:pt x="28" y="36"/>
                    <a:pt x="29" y="26"/>
                    <a:pt x="30" y="25"/>
                  </a:cubicBezTo>
                  <a:cubicBezTo>
                    <a:pt x="30" y="23"/>
                    <a:pt x="30" y="18"/>
                    <a:pt x="29" y="16"/>
                  </a:cubicBezTo>
                  <a:cubicBezTo>
                    <a:pt x="28" y="15"/>
                    <a:pt x="27" y="14"/>
                    <a:pt x="26" y="10"/>
                  </a:cubicBezTo>
                  <a:cubicBezTo>
                    <a:pt x="26" y="9"/>
                    <a:pt x="25" y="6"/>
                    <a:pt x="25" y="6"/>
                  </a:cubicBezTo>
                  <a:cubicBezTo>
                    <a:pt x="25" y="6"/>
                    <a:pt x="25" y="4"/>
                    <a:pt x="25" y="3"/>
                  </a:cubicBezTo>
                  <a:cubicBezTo>
                    <a:pt x="25" y="3"/>
                    <a:pt x="17" y="0"/>
                    <a:pt x="10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10"/>
                    <a:pt x="4" y="12"/>
                  </a:cubicBezTo>
                  <a:cubicBezTo>
                    <a:pt x="2" y="14"/>
                    <a:pt x="0" y="23"/>
                    <a:pt x="2" y="5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6" name="Freeform 109"/>
            <p:cNvSpPr/>
            <p:nvPr/>
          </p:nvSpPr>
          <p:spPr bwMode="auto">
            <a:xfrm>
              <a:off x="7842250" y="2954338"/>
              <a:ext cx="0" cy="952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7" name="Freeform 110"/>
            <p:cNvSpPr/>
            <p:nvPr/>
          </p:nvSpPr>
          <p:spPr bwMode="auto">
            <a:xfrm>
              <a:off x="7842250" y="29638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8" name="Freeform 111"/>
            <p:cNvSpPr/>
            <p:nvPr/>
          </p:nvSpPr>
          <p:spPr bwMode="auto">
            <a:xfrm>
              <a:off x="7832725" y="2630488"/>
              <a:ext cx="211137" cy="438150"/>
            </a:xfrm>
            <a:custGeom>
              <a:avLst/>
              <a:gdLst>
                <a:gd name="T0" fmla="*/ 15 w 24"/>
                <a:gd name="T1" fmla="*/ 50 h 50"/>
                <a:gd name="T2" fmla="*/ 21 w 24"/>
                <a:gd name="T3" fmla="*/ 49 h 50"/>
                <a:gd name="T4" fmla="*/ 22 w 24"/>
                <a:gd name="T5" fmla="*/ 36 h 50"/>
                <a:gd name="T6" fmla="*/ 24 w 24"/>
                <a:gd name="T7" fmla="*/ 23 h 50"/>
                <a:gd name="T8" fmla="*/ 23 w 24"/>
                <a:gd name="T9" fmla="*/ 14 h 50"/>
                <a:gd name="T10" fmla="*/ 20 w 24"/>
                <a:gd name="T11" fmla="*/ 8 h 50"/>
                <a:gd name="T12" fmla="*/ 19 w 24"/>
                <a:gd name="T13" fmla="*/ 4 h 50"/>
                <a:gd name="T14" fmla="*/ 19 w 24"/>
                <a:gd name="T15" fmla="*/ 1 h 50"/>
                <a:gd name="T16" fmla="*/ 15 w 24"/>
                <a:gd name="T17" fmla="*/ 0 h 50"/>
                <a:gd name="T18" fmla="*/ 15 w 24"/>
                <a:gd name="T19" fmla="*/ 0 h 50"/>
                <a:gd name="T20" fmla="*/ 13 w 24"/>
                <a:gd name="T21" fmla="*/ 4 h 50"/>
                <a:gd name="T22" fmla="*/ 3 w 24"/>
                <a:gd name="T23" fmla="*/ 6 h 50"/>
                <a:gd name="T24" fmla="*/ 14 w 24"/>
                <a:gd name="T25" fmla="*/ 6 h 50"/>
                <a:gd name="T26" fmla="*/ 15 w 24"/>
                <a:gd name="T27" fmla="*/ 9 h 50"/>
                <a:gd name="T28" fmla="*/ 7 w 24"/>
                <a:gd name="T29" fmla="*/ 10 h 50"/>
                <a:gd name="T30" fmla="*/ 15 w 24"/>
                <a:gd name="T31" fmla="*/ 11 h 50"/>
                <a:gd name="T32" fmla="*/ 17 w 24"/>
                <a:gd name="T33" fmla="*/ 15 h 50"/>
                <a:gd name="T34" fmla="*/ 10 w 24"/>
                <a:gd name="T35" fmla="*/ 14 h 50"/>
                <a:gd name="T36" fmla="*/ 15 w 24"/>
                <a:gd name="T37" fmla="*/ 19 h 50"/>
                <a:gd name="T38" fmla="*/ 0 w 24"/>
                <a:gd name="T39" fmla="*/ 19 h 50"/>
                <a:gd name="T40" fmla="*/ 17 w 24"/>
                <a:gd name="T41" fmla="*/ 21 h 50"/>
                <a:gd name="T42" fmla="*/ 7 w 24"/>
                <a:gd name="T43" fmla="*/ 23 h 50"/>
                <a:gd name="T44" fmla="*/ 15 w 24"/>
                <a:gd name="T45" fmla="*/ 23 h 50"/>
                <a:gd name="T46" fmla="*/ 15 w 24"/>
                <a:gd name="T47" fmla="*/ 29 h 50"/>
                <a:gd name="T48" fmla="*/ 3 w 24"/>
                <a:gd name="T49" fmla="*/ 32 h 50"/>
                <a:gd name="T50" fmla="*/ 15 w 24"/>
                <a:gd name="T51" fmla="*/ 33 h 50"/>
                <a:gd name="T52" fmla="*/ 12 w 24"/>
                <a:gd name="T53" fmla="*/ 36 h 50"/>
                <a:gd name="T54" fmla="*/ 1 w 24"/>
                <a:gd name="T55" fmla="*/ 37 h 50"/>
                <a:gd name="T56" fmla="*/ 14 w 24"/>
                <a:gd name="T57" fmla="*/ 38 h 50"/>
                <a:gd name="T58" fmla="*/ 6 w 24"/>
                <a:gd name="T59" fmla="*/ 41 h 50"/>
                <a:gd name="T60" fmla="*/ 17 w 24"/>
                <a:gd name="T61" fmla="*/ 38 h 50"/>
                <a:gd name="T62" fmla="*/ 17 w 24"/>
                <a:gd name="T63" fmla="*/ 42 h 50"/>
                <a:gd name="T64" fmla="*/ 0 w 24"/>
                <a:gd name="T65" fmla="*/ 47 h 50"/>
                <a:gd name="T66" fmla="*/ 15 w 24"/>
                <a:gd name="T67" fmla="*/ 45 h 50"/>
                <a:gd name="T68" fmla="*/ 15 w 24"/>
                <a:gd name="T6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50">
                  <a:moveTo>
                    <a:pt x="15" y="50"/>
                  </a:moveTo>
                  <a:cubicBezTo>
                    <a:pt x="17" y="50"/>
                    <a:pt x="20" y="50"/>
                    <a:pt x="21" y="49"/>
                  </a:cubicBezTo>
                  <a:cubicBezTo>
                    <a:pt x="21" y="49"/>
                    <a:pt x="21" y="38"/>
                    <a:pt x="22" y="36"/>
                  </a:cubicBezTo>
                  <a:cubicBezTo>
                    <a:pt x="22" y="34"/>
                    <a:pt x="23" y="24"/>
                    <a:pt x="24" y="23"/>
                  </a:cubicBezTo>
                  <a:cubicBezTo>
                    <a:pt x="24" y="21"/>
                    <a:pt x="24" y="16"/>
                    <a:pt x="23" y="14"/>
                  </a:cubicBezTo>
                  <a:cubicBezTo>
                    <a:pt x="22" y="13"/>
                    <a:pt x="21" y="12"/>
                    <a:pt x="20" y="8"/>
                  </a:cubicBezTo>
                  <a:cubicBezTo>
                    <a:pt x="20" y="7"/>
                    <a:pt x="19" y="4"/>
                    <a:pt x="19" y="4"/>
                  </a:cubicBezTo>
                  <a:cubicBezTo>
                    <a:pt x="19" y="4"/>
                    <a:pt x="19" y="2"/>
                    <a:pt x="19" y="1"/>
                  </a:cubicBezTo>
                  <a:cubicBezTo>
                    <a:pt x="19" y="1"/>
                    <a:pt x="1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4"/>
                    <a:pt x="13" y="4"/>
                  </a:cubicBezTo>
                  <a:cubicBezTo>
                    <a:pt x="7" y="4"/>
                    <a:pt x="3" y="6"/>
                    <a:pt x="3" y="6"/>
                  </a:cubicBezTo>
                  <a:cubicBezTo>
                    <a:pt x="7" y="5"/>
                    <a:pt x="14" y="6"/>
                    <a:pt x="14" y="6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2" y="9"/>
                    <a:pt x="7" y="10"/>
                    <a:pt x="7" y="10"/>
                  </a:cubicBezTo>
                  <a:cubicBezTo>
                    <a:pt x="11" y="10"/>
                    <a:pt x="16" y="11"/>
                    <a:pt x="15" y="11"/>
                  </a:cubicBezTo>
                  <a:cubicBezTo>
                    <a:pt x="14" y="12"/>
                    <a:pt x="17" y="15"/>
                    <a:pt x="17" y="15"/>
                  </a:cubicBezTo>
                  <a:cubicBezTo>
                    <a:pt x="13" y="13"/>
                    <a:pt x="10" y="14"/>
                    <a:pt x="10" y="14"/>
                  </a:cubicBezTo>
                  <a:cubicBezTo>
                    <a:pt x="14" y="14"/>
                    <a:pt x="15" y="19"/>
                    <a:pt x="15" y="19"/>
                  </a:cubicBezTo>
                  <a:cubicBezTo>
                    <a:pt x="7" y="16"/>
                    <a:pt x="0" y="19"/>
                    <a:pt x="0" y="19"/>
                  </a:cubicBezTo>
                  <a:cubicBezTo>
                    <a:pt x="12" y="17"/>
                    <a:pt x="17" y="21"/>
                    <a:pt x="17" y="21"/>
                  </a:cubicBezTo>
                  <a:cubicBezTo>
                    <a:pt x="14" y="21"/>
                    <a:pt x="7" y="23"/>
                    <a:pt x="7" y="23"/>
                  </a:cubicBezTo>
                  <a:cubicBezTo>
                    <a:pt x="12" y="22"/>
                    <a:pt x="15" y="23"/>
                    <a:pt x="15" y="23"/>
                  </a:cubicBezTo>
                  <a:cubicBezTo>
                    <a:pt x="15" y="23"/>
                    <a:pt x="16" y="27"/>
                    <a:pt x="15" y="29"/>
                  </a:cubicBezTo>
                  <a:cubicBezTo>
                    <a:pt x="14" y="31"/>
                    <a:pt x="3" y="32"/>
                    <a:pt x="3" y="32"/>
                  </a:cubicBezTo>
                  <a:cubicBezTo>
                    <a:pt x="12" y="31"/>
                    <a:pt x="14" y="31"/>
                    <a:pt x="15" y="33"/>
                  </a:cubicBezTo>
                  <a:cubicBezTo>
                    <a:pt x="17" y="35"/>
                    <a:pt x="12" y="36"/>
                    <a:pt x="12" y="36"/>
                  </a:cubicBezTo>
                  <a:cubicBezTo>
                    <a:pt x="6" y="36"/>
                    <a:pt x="3" y="37"/>
                    <a:pt x="1" y="37"/>
                  </a:cubicBezTo>
                  <a:cubicBezTo>
                    <a:pt x="5" y="37"/>
                    <a:pt x="14" y="38"/>
                    <a:pt x="14" y="38"/>
                  </a:cubicBezTo>
                  <a:cubicBezTo>
                    <a:pt x="12" y="39"/>
                    <a:pt x="6" y="41"/>
                    <a:pt x="6" y="41"/>
                  </a:cubicBezTo>
                  <a:cubicBezTo>
                    <a:pt x="12" y="40"/>
                    <a:pt x="17" y="38"/>
                    <a:pt x="17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4"/>
                    <a:pt x="0" y="47"/>
                    <a:pt x="0" y="47"/>
                  </a:cubicBezTo>
                  <a:cubicBezTo>
                    <a:pt x="3" y="46"/>
                    <a:pt x="15" y="45"/>
                    <a:pt x="15" y="45"/>
                  </a:cubicBezTo>
                  <a:cubicBezTo>
                    <a:pt x="14" y="46"/>
                    <a:pt x="14" y="49"/>
                    <a:pt x="15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69" name="Freeform 112"/>
            <p:cNvSpPr/>
            <p:nvPr/>
          </p:nvSpPr>
          <p:spPr bwMode="auto">
            <a:xfrm>
              <a:off x="7859713" y="2322513"/>
              <a:ext cx="122237" cy="211138"/>
            </a:xfrm>
            <a:custGeom>
              <a:avLst/>
              <a:gdLst>
                <a:gd name="T0" fmla="*/ 2 w 14"/>
                <a:gd name="T1" fmla="*/ 24 h 24"/>
                <a:gd name="T2" fmla="*/ 12 w 14"/>
                <a:gd name="T3" fmla="*/ 13 h 24"/>
                <a:gd name="T4" fmla="*/ 14 w 14"/>
                <a:gd name="T5" fmla="*/ 8 h 24"/>
                <a:gd name="T6" fmla="*/ 10 w 14"/>
                <a:gd name="T7" fmla="*/ 0 h 24"/>
                <a:gd name="T8" fmla="*/ 4 w 14"/>
                <a:gd name="T9" fmla="*/ 6 h 24"/>
                <a:gd name="T10" fmla="*/ 3 w 14"/>
                <a:gd name="T11" fmla="*/ 11 h 24"/>
                <a:gd name="T12" fmla="*/ 0 w 14"/>
                <a:gd name="T13" fmla="*/ 18 h 24"/>
                <a:gd name="T14" fmla="*/ 2 w 14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4">
                  <a:moveTo>
                    <a:pt x="2" y="24"/>
                  </a:moveTo>
                  <a:cubicBezTo>
                    <a:pt x="2" y="24"/>
                    <a:pt x="11" y="14"/>
                    <a:pt x="12" y="13"/>
                  </a:cubicBezTo>
                  <a:cubicBezTo>
                    <a:pt x="12" y="13"/>
                    <a:pt x="14" y="8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11"/>
                    <a:pt x="3" y="11"/>
                  </a:cubicBezTo>
                  <a:cubicBezTo>
                    <a:pt x="3" y="12"/>
                    <a:pt x="0" y="17"/>
                    <a:pt x="0" y="18"/>
                  </a:cubicBezTo>
                  <a:cubicBezTo>
                    <a:pt x="1" y="19"/>
                    <a:pt x="2" y="24"/>
                    <a:pt x="2" y="2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0" name="Freeform 113"/>
            <p:cNvSpPr/>
            <p:nvPr/>
          </p:nvSpPr>
          <p:spPr bwMode="auto">
            <a:xfrm>
              <a:off x="7991475" y="2462213"/>
              <a:ext cx="192087" cy="334963"/>
            </a:xfrm>
            <a:custGeom>
              <a:avLst/>
              <a:gdLst>
                <a:gd name="T0" fmla="*/ 4 w 22"/>
                <a:gd name="T1" fmla="*/ 8 h 38"/>
                <a:gd name="T2" fmla="*/ 15 w 22"/>
                <a:gd name="T3" fmla="*/ 17 h 38"/>
                <a:gd name="T4" fmla="*/ 16 w 22"/>
                <a:gd name="T5" fmla="*/ 19 h 38"/>
                <a:gd name="T6" fmla="*/ 8 w 22"/>
                <a:gd name="T7" fmla="*/ 33 h 38"/>
                <a:gd name="T8" fmla="*/ 4 w 22"/>
                <a:gd name="T9" fmla="*/ 32 h 38"/>
                <a:gd name="T10" fmla="*/ 4 w 22"/>
                <a:gd name="T11" fmla="*/ 30 h 38"/>
                <a:gd name="T12" fmla="*/ 1 w 22"/>
                <a:gd name="T13" fmla="*/ 29 h 38"/>
                <a:gd name="T14" fmla="*/ 1 w 22"/>
                <a:gd name="T15" fmla="*/ 30 h 38"/>
                <a:gd name="T16" fmla="*/ 3 w 22"/>
                <a:gd name="T17" fmla="*/ 31 h 38"/>
                <a:gd name="T18" fmla="*/ 0 w 22"/>
                <a:gd name="T19" fmla="*/ 31 h 38"/>
                <a:gd name="T20" fmla="*/ 1 w 22"/>
                <a:gd name="T21" fmla="*/ 33 h 38"/>
                <a:gd name="T22" fmla="*/ 4 w 22"/>
                <a:gd name="T23" fmla="*/ 33 h 38"/>
                <a:gd name="T24" fmla="*/ 1 w 22"/>
                <a:gd name="T25" fmla="*/ 34 h 38"/>
                <a:gd name="T26" fmla="*/ 2 w 22"/>
                <a:gd name="T27" fmla="*/ 35 h 38"/>
                <a:gd name="T28" fmla="*/ 4 w 22"/>
                <a:gd name="T29" fmla="*/ 35 h 38"/>
                <a:gd name="T30" fmla="*/ 2 w 22"/>
                <a:gd name="T31" fmla="*/ 36 h 38"/>
                <a:gd name="T32" fmla="*/ 3 w 22"/>
                <a:gd name="T33" fmla="*/ 37 h 38"/>
                <a:gd name="T34" fmla="*/ 5 w 22"/>
                <a:gd name="T35" fmla="*/ 37 h 38"/>
                <a:gd name="T36" fmla="*/ 9 w 22"/>
                <a:gd name="T37" fmla="*/ 37 h 38"/>
                <a:gd name="T38" fmla="*/ 11 w 22"/>
                <a:gd name="T39" fmla="*/ 36 h 38"/>
                <a:gd name="T40" fmla="*/ 22 w 22"/>
                <a:gd name="T41" fmla="*/ 18 h 38"/>
                <a:gd name="T42" fmla="*/ 14 w 22"/>
                <a:gd name="T43" fmla="*/ 7 h 38"/>
                <a:gd name="T44" fmla="*/ 10 w 22"/>
                <a:gd name="T45" fmla="*/ 1 h 38"/>
                <a:gd name="T46" fmla="*/ 4 w 22"/>
                <a:gd name="T4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38">
                  <a:moveTo>
                    <a:pt x="4" y="8"/>
                  </a:moveTo>
                  <a:cubicBezTo>
                    <a:pt x="4" y="8"/>
                    <a:pt x="14" y="15"/>
                    <a:pt x="15" y="17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0" y="31"/>
                    <a:pt x="8" y="33"/>
                  </a:cubicBezTo>
                  <a:cubicBezTo>
                    <a:pt x="8" y="33"/>
                    <a:pt x="5" y="34"/>
                    <a:pt x="4" y="32"/>
                  </a:cubicBezTo>
                  <a:cubicBezTo>
                    <a:pt x="4" y="32"/>
                    <a:pt x="4" y="31"/>
                    <a:pt x="4" y="30"/>
                  </a:cubicBezTo>
                  <a:cubicBezTo>
                    <a:pt x="3" y="30"/>
                    <a:pt x="2" y="29"/>
                    <a:pt x="1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2" y="31"/>
                    <a:pt x="3" y="31"/>
                    <a:pt x="3" y="31"/>
                  </a:cubicBezTo>
                  <a:cubicBezTo>
                    <a:pt x="3" y="31"/>
                    <a:pt x="1" y="31"/>
                    <a:pt x="0" y="31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1" y="33"/>
                    <a:pt x="3" y="33"/>
                    <a:pt x="4" y="33"/>
                  </a:cubicBezTo>
                  <a:cubicBezTo>
                    <a:pt x="4" y="33"/>
                    <a:pt x="1" y="34"/>
                    <a:pt x="1" y="34"/>
                  </a:cubicBezTo>
                  <a:cubicBezTo>
                    <a:pt x="1" y="34"/>
                    <a:pt x="1" y="35"/>
                    <a:pt x="2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2" y="35"/>
                    <a:pt x="2" y="36"/>
                  </a:cubicBezTo>
                  <a:cubicBezTo>
                    <a:pt x="2" y="37"/>
                    <a:pt x="3" y="37"/>
                    <a:pt x="3" y="37"/>
                  </a:cubicBezTo>
                  <a:cubicBezTo>
                    <a:pt x="4" y="37"/>
                    <a:pt x="5" y="37"/>
                    <a:pt x="5" y="37"/>
                  </a:cubicBezTo>
                  <a:cubicBezTo>
                    <a:pt x="5" y="37"/>
                    <a:pt x="6" y="38"/>
                    <a:pt x="9" y="37"/>
                  </a:cubicBezTo>
                  <a:cubicBezTo>
                    <a:pt x="11" y="37"/>
                    <a:pt x="11" y="36"/>
                    <a:pt x="11" y="36"/>
                  </a:cubicBezTo>
                  <a:cubicBezTo>
                    <a:pt x="11" y="35"/>
                    <a:pt x="22" y="22"/>
                    <a:pt x="22" y="18"/>
                  </a:cubicBezTo>
                  <a:cubicBezTo>
                    <a:pt x="22" y="15"/>
                    <a:pt x="15" y="8"/>
                    <a:pt x="14" y="7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8" y="0"/>
                    <a:pt x="4" y="4"/>
                    <a:pt x="4" y="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1" name="Freeform 114"/>
            <p:cNvSpPr/>
            <p:nvPr/>
          </p:nvSpPr>
          <p:spPr bwMode="auto">
            <a:xfrm>
              <a:off x="7842250" y="2366963"/>
              <a:ext cx="25400" cy="42863"/>
            </a:xfrm>
            <a:custGeom>
              <a:avLst/>
              <a:gdLst>
                <a:gd name="T0" fmla="*/ 0 w 3"/>
                <a:gd name="T1" fmla="*/ 1 h 5"/>
                <a:gd name="T2" fmla="*/ 3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1 w 3"/>
                <a:gd name="T9" fmla="*/ 0 h 5"/>
                <a:gd name="T10" fmla="*/ 0 w 3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0" y="1"/>
                    <a:pt x="1" y="2"/>
                    <a:pt x="3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2" name="Freeform 115"/>
            <p:cNvSpPr/>
            <p:nvPr/>
          </p:nvSpPr>
          <p:spPr bwMode="auto">
            <a:xfrm>
              <a:off x="7894638" y="2322513"/>
              <a:ext cx="87312" cy="104775"/>
            </a:xfrm>
            <a:custGeom>
              <a:avLst/>
              <a:gdLst>
                <a:gd name="T0" fmla="*/ 10 w 10"/>
                <a:gd name="T1" fmla="*/ 8 h 12"/>
                <a:gd name="T2" fmla="*/ 6 w 10"/>
                <a:gd name="T3" fmla="*/ 0 h 12"/>
                <a:gd name="T4" fmla="*/ 0 w 10"/>
                <a:gd name="T5" fmla="*/ 6 h 12"/>
                <a:gd name="T6" fmla="*/ 0 w 10"/>
                <a:gd name="T7" fmla="*/ 10 h 12"/>
                <a:gd name="T8" fmla="*/ 1 w 10"/>
                <a:gd name="T9" fmla="*/ 9 h 12"/>
                <a:gd name="T10" fmla="*/ 7 w 10"/>
                <a:gd name="T11" fmla="*/ 12 h 12"/>
                <a:gd name="T12" fmla="*/ 9 w 10"/>
                <a:gd name="T13" fmla="*/ 11 h 12"/>
                <a:gd name="T14" fmla="*/ 10 w 10"/>
                <a:gd name="T1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8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12"/>
                    <a:pt x="7" y="12"/>
                  </a:cubicBezTo>
                  <a:cubicBezTo>
                    <a:pt x="7" y="12"/>
                    <a:pt x="8" y="11"/>
                    <a:pt x="9" y="11"/>
                  </a:cubicBezTo>
                  <a:cubicBezTo>
                    <a:pt x="9" y="9"/>
                    <a:pt x="10" y="8"/>
                    <a:pt x="10" y="8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3" name="Freeform 116"/>
            <p:cNvSpPr/>
            <p:nvPr/>
          </p:nvSpPr>
          <p:spPr bwMode="auto">
            <a:xfrm>
              <a:off x="7859713" y="2436813"/>
              <a:ext cx="34925" cy="96838"/>
            </a:xfrm>
            <a:custGeom>
              <a:avLst/>
              <a:gdLst>
                <a:gd name="T0" fmla="*/ 4 w 4"/>
                <a:gd name="T1" fmla="*/ 9 h 11"/>
                <a:gd name="T2" fmla="*/ 4 w 4"/>
                <a:gd name="T3" fmla="*/ 4 h 11"/>
                <a:gd name="T4" fmla="*/ 3 w 4"/>
                <a:gd name="T5" fmla="*/ 0 h 11"/>
                <a:gd name="T6" fmla="*/ 0 w 4"/>
                <a:gd name="T7" fmla="*/ 5 h 11"/>
                <a:gd name="T8" fmla="*/ 2 w 4"/>
                <a:gd name="T9" fmla="*/ 11 h 11"/>
                <a:gd name="T10" fmla="*/ 4 w 4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4" y="9"/>
                  </a:moveTo>
                  <a:cubicBezTo>
                    <a:pt x="4" y="7"/>
                    <a:pt x="3" y="6"/>
                    <a:pt x="4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0" y="4"/>
                    <a:pt x="0" y="5"/>
                  </a:cubicBezTo>
                  <a:cubicBezTo>
                    <a:pt x="1" y="6"/>
                    <a:pt x="2" y="11"/>
                    <a:pt x="2" y="11"/>
                  </a:cubicBezTo>
                  <a:cubicBezTo>
                    <a:pt x="2" y="11"/>
                    <a:pt x="3" y="10"/>
                    <a:pt x="4" y="9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4" name="Freeform 117"/>
            <p:cNvSpPr/>
            <p:nvPr/>
          </p:nvSpPr>
          <p:spPr bwMode="auto">
            <a:xfrm>
              <a:off x="7797800" y="2401888"/>
              <a:ext cx="306387" cy="246063"/>
            </a:xfrm>
            <a:custGeom>
              <a:avLst/>
              <a:gdLst>
                <a:gd name="T0" fmla="*/ 1 w 35"/>
                <a:gd name="T1" fmla="*/ 11 h 28"/>
                <a:gd name="T2" fmla="*/ 5 w 35"/>
                <a:gd name="T3" fmla="*/ 6 h 28"/>
                <a:gd name="T4" fmla="*/ 10 w 35"/>
                <a:gd name="T5" fmla="*/ 3 h 28"/>
                <a:gd name="T6" fmla="*/ 11 w 35"/>
                <a:gd name="T7" fmla="*/ 3 h 28"/>
                <a:gd name="T8" fmla="*/ 9 w 35"/>
                <a:gd name="T9" fmla="*/ 9 h 28"/>
                <a:gd name="T10" fmla="*/ 9 w 35"/>
                <a:gd name="T11" fmla="*/ 14 h 28"/>
                <a:gd name="T12" fmla="*/ 12 w 35"/>
                <a:gd name="T13" fmla="*/ 9 h 28"/>
                <a:gd name="T14" fmla="*/ 15 w 35"/>
                <a:gd name="T15" fmla="*/ 4 h 28"/>
                <a:gd name="T16" fmla="*/ 16 w 35"/>
                <a:gd name="T17" fmla="*/ 2 h 28"/>
                <a:gd name="T18" fmla="*/ 19 w 35"/>
                <a:gd name="T19" fmla="*/ 0 h 28"/>
                <a:gd name="T20" fmla="*/ 21 w 35"/>
                <a:gd name="T21" fmla="*/ 2 h 28"/>
                <a:gd name="T22" fmla="*/ 25 w 35"/>
                <a:gd name="T23" fmla="*/ 3 h 28"/>
                <a:gd name="T24" fmla="*/ 32 w 35"/>
                <a:gd name="T25" fmla="*/ 6 h 28"/>
                <a:gd name="T26" fmla="*/ 35 w 35"/>
                <a:gd name="T27" fmla="*/ 12 h 28"/>
                <a:gd name="T28" fmla="*/ 29 w 35"/>
                <a:gd name="T29" fmla="*/ 17 h 28"/>
                <a:gd name="T30" fmla="*/ 30 w 35"/>
                <a:gd name="T31" fmla="*/ 18 h 28"/>
                <a:gd name="T32" fmla="*/ 28 w 35"/>
                <a:gd name="T33" fmla="*/ 17 h 28"/>
                <a:gd name="T34" fmla="*/ 27 w 35"/>
                <a:gd name="T35" fmla="*/ 18 h 28"/>
                <a:gd name="T36" fmla="*/ 25 w 35"/>
                <a:gd name="T37" fmla="*/ 23 h 28"/>
                <a:gd name="T38" fmla="*/ 23 w 35"/>
                <a:gd name="T39" fmla="*/ 27 h 28"/>
                <a:gd name="T40" fmla="*/ 3 w 35"/>
                <a:gd name="T41" fmla="*/ 26 h 28"/>
                <a:gd name="T42" fmla="*/ 2 w 35"/>
                <a:gd name="T43" fmla="*/ 21 h 28"/>
                <a:gd name="T44" fmla="*/ 0 w 35"/>
                <a:gd name="T45" fmla="*/ 17 h 28"/>
                <a:gd name="T46" fmla="*/ 1 w 35"/>
                <a:gd name="T47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" h="28">
                  <a:moveTo>
                    <a:pt x="1" y="11"/>
                  </a:moveTo>
                  <a:cubicBezTo>
                    <a:pt x="2" y="9"/>
                    <a:pt x="3" y="6"/>
                    <a:pt x="5" y="6"/>
                  </a:cubicBezTo>
                  <a:cubicBezTo>
                    <a:pt x="6" y="5"/>
                    <a:pt x="9" y="3"/>
                    <a:pt x="10" y="3"/>
                  </a:cubicBezTo>
                  <a:cubicBezTo>
                    <a:pt x="10" y="2"/>
                    <a:pt x="11" y="3"/>
                    <a:pt x="11" y="3"/>
                  </a:cubicBezTo>
                  <a:cubicBezTo>
                    <a:pt x="11" y="3"/>
                    <a:pt x="9" y="7"/>
                    <a:pt x="9" y="9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9" y="14"/>
                    <a:pt x="12" y="11"/>
                    <a:pt x="12" y="9"/>
                  </a:cubicBezTo>
                  <a:cubicBezTo>
                    <a:pt x="13" y="7"/>
                    <a:pt x="15" y="6"/>
                    <a:pt x="15" y="4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2"/>
                    <a:pt x="18" y="1"/>
                    <a:pt x="19" y="0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3" y="2"/>
                    <a:pt x="24" y="3"/>
                    <a:pt x="25" y="3"/>
                  </a:cubicBezTo>
                  <a:cubicBezTo>
                    <a:pt x="25" y="3"/>
                    <a:pt x="31" y="4"/>
                    <a:pt x="32" y="6"/>
                  </a:cubicBezTo>
                  <a:cubicBezTo>
                    <a:pt x="33" y="8"/>
                    <a:pt x="35" y="10"/>
                    <a:pt x="35" y="12"/>
                  </a:cubicBezTo>
                  <a:cubicBezTo>
                    <a:pt x="35" y="12"/>
                    <a:pt x="29" y="16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29" y="18"/>
                    <a:pt x="28" y="17"/>
                  </a:cubicBezTo>
                  <a:cubicBezTo>
                    <a:pt x="27" y="17"/>
                    <a:pt x="27" y="17"/>
                    <a:pt x="27" y="18"/>
                  </a:cubicBezTo>
                  <a:cubicBezTo>
                    <a:pt x="26" y="18"/>
                    <a:pt x="25" y="23"/>
                    <a:pt x="25" y="23"/>
                  </a:cubicBezTo>
                  <a:cubicBezTo>
                    <a:pt x="25" y="24"/>
                    <a:pt x="24" y="27"/>
                    <a:pt x="23" y="27"/>
                  </a:cubicBezTo>
                  <a:cubicBezTo>
                    <a:pt x="23" y="27"/>
                    <a:pt x="4" y="28"/>
                    <a:pt x="3" y="26"/>
                  </a:cubicBezTo>
                  <a:cubicBezTo>
                    <a:pt x="3" y="26"/>
                    <a:pt x="3" y="23"/>
                    <a:pt x="2" y="21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1" y="15"/>
                    <a:pt x="1" y="12"/>
                    <a:pt x="1" y="1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5" name="Freeform 118"/>
            <p:cNvSpPr/>
            <p:nvPr/>
          </p:nvSpPr>
          <p:spPr bwMode="auto">
            <a:xfrm>
              <a:off x="7788275" y="2216150"/>
              <a:ext cx="246062" cy="317500"/>
            </a:xfrm>
            <a:custGeom>
              <a:avLst/>
              <a:gdLst>
                <a:gd name="T0" fmla="*/ 24 w 28"/>
                <a:gd name="T1" fmla="*/ 19 h 36"/>
                <a:gd name="T2" fmla="*/ 22 w 28"/>
                <a:gd name="T3" fmla="*/ 13 h 36"/>
                <a:gd name="T4" fmla="*/ 20 w 28"/>
                <a:gd name="T5" fmla="*/ 5 h 36"/>
                <a:gd name="T6" fmla="*/ 12 w 28"/>
                <a:gd name="T7" fmla="*/ 0 h 36"/>
                <a:gd name="T8" fmla="*/ 5 w 28"/>
                <a:gd name="T9" fmla="*/ 4 h 36"/>
                <a:gd name="T10" fmla="*/ 3 w 28"/>
                <a:gd name="T11" fmla="*/ 11 h 36"/>
                <a:gd name="T12" fmla="*/ 4 w 28"/>
                <a:gd name="T13" fmla="*/ 14 h 36"/>
                <a:gd name="T14" fmla="*/ 6 w 28"/>
                <a:gd name="T15" fmla="*/ 16 h 36"/>
                <a:gd name="T16" fmla="*/ 6 w 28"/>
                <a:gd name="T17" fmla="*/ 19 h 36"/>
                <a:gd name="T18" fmla="*/ 7 w 28"/>
                <a:gd name="T19" fmla="*/ 21 h 36"/>
                <a:gd name="T20" fmla="*/ 7 w 28"/>
                <a:gd name="T21" fmla="*/ 19 h 36"/>
                <a:gd name="T22" fmla="*/ 7 w 28"/>
                <a:gd name="T23" fmla="*/ 17 h 36"/>
                <a:gd name="T24" fmla="*/ 6 w 28"/>
                <a:gd name="T25" fmla="*/ 11 h 36"/>
                <a:gd name="T26" fmla="*/ 6 w 28"/>
                <a:gd name="T27" fmla="*/ 13 h 36"/>
                <a:gd name="T28" fmla="*/ 8 w 28"/>
                <a:gd name="T29" fmla="*/ 16 h 36"/>
                <a:gd name="T30" fmla="*/ 7 w 28"/>
                <a:gd name="T31" fmla="*/ 18 h 36"/>
                <a:gd name="T32" fmla="*/ 7 w 28"/>
                <a:gd name="T33" fmla="*/ 23 h 36"/>
                <a:gd name="T34" fmla="*/ 6 w 28"/>
                <a:gd name="T35" fmla="*/ 26 h 36"/>
                <a:gd name="T36" fmla="*/ 12 w 28"/>
                <a:gd name="T37" fmla="*/ 23 h 36"/>
                <a:gd name="T38" fmla="*/ 11 w 28"/>
                <a:gd name="T39" fmla="*/ 21 h 36"/>
                <a:gd name="T40" fmla="*/ 18 w 28"/>
                <a:gd name="T41" fmla="*/ 14 h 36"/>
                <a:gd name="T42" fmla="*/ 19 w 28"/>
                <a:gd name="T43" fmla="*/ 18 h 36"/>
                <a:gd name="T44" fmla="*/ 19 w 28"/>
                <a:gd name="T45" fmla="*/ 22 h 36"/>
                <a:gd name="T46" fmla="*/ 21 w 28"/>
                <a:gd name="T47" fmla="*/ 24 h 36"/>
                <a:gd name="T48" fmla="*/ 21 w 28"/>
                <a:gd name="T49" fmla="*/ 25 h 36"/>
                <a:gd name="T50" fmla="*/ 22 w 28"/>
                <a:gd name="T51" fmla="*/ 24 h 36"/>
                <a:gd name="T52" fmla="*/ 22 w 28"/>
                <a:gd name="T53" fmla="*/ 24 h 36"/>
                <a:gd name="T54" fmla="*/ 22 w 28"/>
                <a:gd name="T55" fmla="*/ 27 h 36"/>
                <a:gd name="T56" fmla="*/ 22 w 28"/>
                <a:gd name="T57" fmla="*/ 29 h 36"/>
                <a:gd name="T58" fmla="*/ 22 w 28"/>
                <a:gd name="T59" fmla="*/ 29 h 36"/>
                <a:gd name="T60" fmla="*/ 22 w 28"/>
                <a:gd name="T61" fmla="*/ 29 h 36"/>
                <a:gd name="T62" fmla="*/ 23 w 28"/>
                <a:gd name="T63" fmla="*/ 28 h 36"/>
                <a:gd name="T64" fmla="*/ 23 w 28"/>
                <a:gd name="T65" fmla="*/ 34 h 36"/>
                <a:gd name="T66" fmla="*/ 21 w 28"/>
                <a:gd name="T67" fmla="*/ 34 h 36"/>
                <a:gd name="T68" fmla="*/ 24 w 28"/>
                <a:gd name="T69" fmla="*/ 34 h 36"/>
                <a:gd name="T70" fmla="*/ 25 w 28"/>
                <a:gd name="T71" fmla="*/ 29 h 36"/>
                <a:gd name="T72" fmla="*/ 27 w 28"/>
                <a:gd name="T73" fmla="*/ 25 h 36"/>
                <a:gd name="T74" fmla="*/ 28 w 28"/>
                <a:gd name="T75" fmla="*/ 25 h 36"/>
                <a:gd name="T76" fmla="*/ 24 w 28"/>
                <a:gd name="T7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" h="36">
                  <a:moveTo>
                    <a:pt x="24" y="19"/>
                  </a:moveTo>
                  <a:cubicBezTo>
                    <a:pt x="23" y="18"/>
                    <a:pt x="22" y="14"/>
                    <a:pt x="22" y="13"/>
                  </a:cubicBezTo>
                  <a:cubicBezTo>
                    <a:pt x="22" y="12"/>
                    <a:pt x="20" y="6"/>
                    <a:pt x="20" y="5"/>
                  </a:cubicBezTo>
                  <a:cubicBezTo>
                    <a:pt x="18" y="1"/>
                    <a:pt x="12" y="0"/>
                    <a:pt x="12" y="0"/>
                  </a:cubicBezTo>
                  <a:cubicBezTo>
                    <a:pt x="10" y="0"/>
                    <a:pt x="7" y="1"/>
                    <a:pt x="5" y="4"/>
                  </a:cubicBezTo>
                  <a:cubicBezTo>
                    <a:pt x="0" y="5"/>
                    <a:pt x="3" y="10"/>
                    <a:pt x="3" y="11"/>
                  </a:cubicBezTo>
                  <a:cubicBezTo>
                    <a:pt x="3" y="12"/>
                    <a:pt x="4" y="12"/>
                    <a:pt x="4" y="14"/>
                  </a:cubicBezTo>
                  <a:cubicBezTo>
                    <a:pt x="3" y="16"/>
                    <a:pt x="6" y="15"/>
                    <a:pt x="6" y="16"/>
                  </a:cubicBezTo>
                  <a:cubicBezTo>
                    <a:pt x="6" y="17"/>
                    <a:pt x="5" y="19"/>
                    <a:pt x="6" y="19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6" y="19"/>
                    <a:pt x="6" y="17"/>
                    <a:pt x="7" y="17"/>
                  </a:cubicBezTo>
                  <a:cubicBezTo>
                    <a:pt x="7" y="16"/>
                    <a:pt x="6" y="11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22"/>
                    <a:pt x="6" y="22"/>
                    <a:pt x="7" y="23"/>
                  </a:cubicBezTo>
                  <a:cubicBezTo>
                    <a:pt x="8" y="24"/>
                    <a:pt x="6" y="26"/>
                    <a:pt x="6" y="26"/>
                  </a:cubicBezTo>
                  <a:cubicBezTo>
                    <a:pt x="9" y="24"/>
                    <a:pt x="12" y="23"/>
                    <a:pt x="12" y="23"/>
                  </a:cubicBezTo>
                  <a:cubicBezTo>
                    <a:pt x="12" y="22"/>
                    <a:pt x="11" y="21"/>
                    <a:pt x="11" y="21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9" y="17"/>
                    <a:pt x="19" y="18"/>
                  </a:cubicBezTo>
                  <a:cubicBezTo>
                    <a:pt x="18" y="19"/>
                    <a:pt x="19" y="21"/>
                    <a:pt x="19" y="22"/>
                  </a:cubicBezTo>
                  <a:cubicBezTo>
                    <a:pt x="19" y="22"/>
                    <a:pt x="20" y="23"/>
                    <a:pt x="21" y="24"/>
                  </a:cubicBezTo>
                  <a:cubicBezTo>
                    <a:pt x="22" y="24"/>
                    <a:pt x="21" y="25"/>
                    <a:pt x="21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5"/>
                    <a:pt x="23" y="26"/>
                    <a:pt x="22" y="27"/>
                  </a:cubicBezTo>
                  <a:cubicBezTo>
                    <a:pt x="22" y="28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8"/>
                    <a:pt x="23" y="28"/>
                  </a:cubicBezTo>
                  <a:cubicBezTo>
                    <a:pt x="22" y="29"/>
                    <a:pt x="23" y="32"/>
                    <a:pt x="23" y="34"/>
                  </a:cubicBezTo>
                  <a:cubicBezTo>
                    <a:pt x="23" y="36"/>
                    <a:pt x="21" y="34"/>
                    <a:pt x="21" y="34"/>
                  </a:cubicBezTo>
                  <a:cubicBezTo>
                    <a:pt x="22" y="36"/>
                    <a:pt x="23" y="35"/>
                    <a:pt x="24" y="34"/>
                  </a:cubicBezTo>
                  <a:cubicBezTo>
                    <a:pt x="25" y="34"/>
                    <a:pt x="24" y="32"/>
                    <a:pt x="25" y="29"/>
                  </a:cubicBezTo>
                  <a:cubicBezTo>
                    <a:pt x="25" y="27"/>
                    <a:pt x="27" y="25"/>
                    <a:pt x="27" y="25"/>
                  </a:cubicBezTo>
                  <a:cubicBezTo>
                    <a:pt x="27" y="24"/>
                    <a:pt x="28" y="25"/>
                    <a:pt x="28" y="25"/>
                  </a:cubicBezTo>
                  <a:cubicBezTo>
                    <a:pt x="28" y="24"/>
                    <a:pt x="25" y="19"/>
                    <a:pt x="24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6" name="Rectangle 119"/>
            <p:cNvSpPr>
              <a:spLocks noChangeArrowheads="1"/>
            </p:cNvSpPr>
            <p:nvPr/>
          </p:nvSpPr>
          <p:spPr bwMode="auto">
            <a:xfrm>
              <a:off x="7981950" y="2471738"/>
              <a:ext cx="1587" cy="1588"/>
            </a:xfrm>
            <a:prstGeom prst="rect">
              <a:avLst/>
            </a:pr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7" name="Freeform 120"/>
            <p:cNvSpPr/>
            <p:nvPr/>
          </p:nvSpPr>
          <p:spPr bwMode="auto">
            <a:xfrm>
              <a:off x="7832725" y="2270125"/>
              <a:ext cx="131762" cy="149225"/>
            </a:xfrm>
            <a:custGeom>
              <a:avLst/>
              <a:gdLst>
                <a:gd name="T0" fmla="*/ 7 w 15"/>
                <a:gd name="T1" fmla="*/ 17 h 17"/>
                <a:gd name="T2" fmla="*/ 12 w 15"/>
                <a:gd name="T3" fmla="*/ 11 h 17"/>
                <a:gd name="T4" fmla="*/ 13 w 15"/>
                <a:gd name="T5" fmla="*/ 8 h 17"/>
                <a:gd name="T6" fmla="*/ 14 w 15"/>
                <a:gd name="T7" fmla="*/ 7 h 17"/>
                <a:gd name="T8" fmla="*/ 14 w 15"/>
                <a:gd name="T9" fmla="*/ 2 h 17"/>
                <a:gd name="T10" fmla="*/ 13 w 15"/>
                <a:gd name="T11" fmla="*/ 3 h 17"/>
                <a:gd name="T12" fmla="*/ 11 w 15"/>
                <a:gd name="T13" fmla="*/ 5 h 17"/>
                <a:gd name="T14" fmla="*/ 11 w 15"/>
                <a:gd name="T15" fmla="*/ 6 h 17"/>
                <a:gd name="T16" fmla="*/ 9 w 15"/>
                <a:gd name="T17" fmla="*/ 3 h 17"/>
                <a:gd name="T18" fmla="*/ 6 w 15"/>
                <a:gd name="T19" fmla="*/ 1 h 17"/>
                <a:gd name="T20" fmla="*/ 2 w 15"/>
                <a:gd name="T21" fmla="*/ 1 h 17"/>
                <a:gd name="T22" fmla="*/ 0 w 15"/>
                <a:gd name="T23" fmla="*/ 2 h 17"/>
                <a:gd name="T24" fmla="*/ 0 w 15"/>
                <a:gd name="T25" fmla="*/ 7 h 17"/>
                <a:gd name="T26" fmla="*/ 1 w 15"/>
                <a:gd name="T27" fmla="*/ 9 h 17"/>
                <a:gd name="T28" fmla="*/ 1 w 15"/>
                <a:gd name="T29" fmla="*/ 11 h 17"/>
                <a:gd name="T30" fmla="*/ 4 w 15"/>
                <a:gd name="T31" fmla="*/ 14 h 17"/>
                <a:gd name="T32" fmla="*/ 5 w 15"/>
                <a:gd name="T33" fmla="*/ 16 h 17"/>
                <a:gd name="T34" fmla="*/ 7 w 15"/>
                <a:gd name="T3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17">
                  <a:moveTo>
                    <a:pt x="7" y="17"/>
                  </a:moveTo>
                  <a:cubicBezTo>
                    <a:pt x="7" y="16"/>
                    <a:pt x="12" y="13"/>
                    <a:pt x="12" y="11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5" y="6"/>
                    <a:pt x="15" y="3"/>
                    <a:pt x="14" y="2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2" y="3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9" y="3"/>
                  </a:cubicBezTo>
                  <a:cubicBezTo>
                    <a:pt x="9" y="3"/>
                    <a:pt x="7" y="1"/>
                    <a:pt x="6" y="1"/>
                  </a:cubicBezTo>
                  <a:cubicBezTo>
                    <a:pt x="5" y="0"/>
                    <a:pt x="2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0" y="6"/>
                    <a:pt x="0" y="7"/>
                  </a:cubicBezTo>
                  <a:cubicBezTo>
                    <a:pt x="0" y="7"/>
                    <a:pt x="1" y="9"/>
                    <a:pt x="1" y="9"/>
                  </a:cubicBezTo>
                  <a:cubicBezTo>
                    <a:pt x="1" y="9"/>
                    <a:pt x="1" y="11"/>
                    <a:pt x="1" y="11"/>
                  </a:cubicBezTo>
                  <a:cubicBezTo>
                    <a:pt x="2" y="12"/>
                    <a:pt x="4" y="14"/>
                    <a:pt x="4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6"/>
                    <a:pt x="6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8" name="Freeform 121"/>
            <p:cNvSpPr/>
            <p:nvPr/>
          </p:nvSpPr>
          <p:spPr bwMode="auto">
            <a:xfrm>
              <a:off x="8034338" y="2489200"/>
              <a:ext cx="149225" cy="307975"/>
            </a:xfrm>
            <a:custGeom>
              <a:avLst/>
              <a:gdLst>
                <a:gd name="T0" fmla="*/ 4 w 17"/>
                <a:gd name="T1" fmla="*/ 34 h 35"/>
                <a:gd name="T2" fmla="*/ 6 w 17"/>
                <a:gd name="T3" fmla="*/ 33 h 35"/>
                <a:gd name="T4" fmla="*/ 17 w 17"/>
                <a:gd name="T5" fmla="*/ 15 h 35"/>
                <a:gd name="T6" fmla="*/ 9 w 17"/>
                <a:gd name="T7" fmla="*/ 4 h 35"/>
                <a:gd name="T8" fmla="*/ 7 w 17"/>
                <a:gd name="T9" fmla="*/ 0 h 35"/>
                <a:gd name="T10" fmla="*/ 2 w 17"/>
                <a:gd name="T11" fmla="*/ 6 h 35"/>
                <a:gd name="T12" fmla="*/ 5 w 17"/>
                <a:gd name="T13" fmla="*/ 9 h 35"/>
                <a:gd name="T14" fmla="*/ 6 w 17"/>
                <a:gd name="T15" fmla="*/ 5 h 35"/>
                <a:gd name="T16" fmla="*/ 10 w 17"/>
                <a:gd name="T17" fmla="*/ 8 h 35"/>
                <a:gd name="T18" fmla="*/ 16 w 17"/>
                <a:gd name="T19" fmla="*/ 15 h 35"/>
                <a:gd name="T20" fmla="*/ 6 w 17"/>
                <a:gd name="T21" fmla="*/ 31 h 35"/>
                <a:gd name="T22" fmla="*/ 5 w 17"/>
                <a:gd name="T23" fmla="*/ 32 h 35"/>
                <a:gd name="T24" fmla="*/ 3 w 17"/>
                <a:gd name="T25" fmla="*/ 30 h 35"/>
                <a:gd name="T26" fmla="*/ 0 w 17"/>
                <a:gd name="T27" fmla="*/ 30 h 35"/>
                <a:gd name="T28" fmla="*/ 0 w 17"/>
                <a:gd name="T29" fmla="*/ 30 h 35"/>
                <a:gd name="T30" fmla="*/ 2 w 17"/>
                <a:gd name="T31" fmla="*/ 33 h 35"/>
                <a:gd name="T32" fmla="*/ 2 w 17"/>
                <a:gd name="T33" fmla="*/ 35 h 35"/>
                <a:gd name="T34" fmla="*/ 4 w 17"/>
                <a:gd name="T3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35">
                  <a:moveTo>
                    <a:pt x="4" y="34"/>
                  </a:moveTo>
                  <a:cubicBezTo>
                    <a:pt x="6" y="34"/>
                    <a:pt x="6" y="33"/>
                    <a:pt x="6" y="33"/>
                  </a:cubicBezTo>
                  <a:cubicBezTo>
                    <a:pt x="6" y="32"/>
                    <a:pt x="17" y="19"/>
                    <a:pt x="17" y="15"/>
                  </a:cubicBezTo>
                  <a:cubicBezTo>
                    <a:pt x="17" y="12"/>
                    <a:pt x="10" y="5"/>
                    <a:pt x="9" y="4"/>
                  </a:cubicBezTo>
                  <a:cubicBezTo>
                    <a:pt x="9" y="3"/>
                    <a:pt x="8" y="1"/>
                    <a:pt x="7" y="0"/>
                  </a:cubicBezTo>
                  <a:cubicBezTo>
                    <a:pt x="4" y="1"/>
                    <a:pt x="2" y="4"/>
                    <a:pt x="2" y="6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5" y="8"/>
                    <a:pt x="5" y="5"/>
                    <a:pt x="6" y="5"/>
                  </a:cubicBezTo>
                  <a:cubicBezTo>
                    <a:pt x="8" y="5"/>
                    <a:pt x="9" y="6"/>
                    <a:pt x="10" y="8"/>
                  </a:cubicBezTo>
                  <a:cubicBezTo>
                    <a:pt x="11" y="9"/>
                    <a:pt x="15" y="14"/>
                    <a:pt x="16" y="15"/>
                  </a:cubicBezTo>
                  <a:cubicBezTo>
                    <a:pt x="16" y="15"/>
                    <a:pt x="9" y="29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1"/>
                    <a:pt x="3" y="30"/>
                  </a:cubicBezTo>
                  <a:cubicBezTo>
                    <a:pt x="3" y="30"/>
                    <a:pt x="1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2" y="32"/>
                    <a:pt x="2" y="33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3" y="35"/>
                    <a:pt x="4" y="3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79" name="Freeform 122"/>
            <p:cNvSpPr/>
            <p:nvPr/>
          </p:nvSpPr>
          <p:spPr bwMode="auto">
            <a:xfrm>
              <a:off x="7885113" y="2270125"/>
              <a:ext cx="17462" cy="17463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2 h 2"/>
                <a:gd name="T4" fmla="*/ 1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1" y="2"/>
                    <a:pt x="0" y="2"/>
                  </a:cubicBezTo>
                  <a:cubicBezTo>
                    <a:pt x="0" y="2"/>
                    <a:pt x="2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0" name="Freeform 123"/>
            <p:cNvSpPr/>
            <p:nvPr/>
          </p:nvSpPr>
          <p:spPr bwMode="auto">
            <a:xfrm>
              <a:off x="7902575" y="2427288"/>
              <a:ext cx="201612" cy="211138"/>
            </a:xfrm>
            <a:custGeom>
              <a:avLst/>
              <a:gdLst>
                <a:gd name="T0" fmla="*/ 23 w 23"/>
                <a:gd name="T1" fmla="*/ 9 h 24"/>
                <a:gd name="T2" fmla="*/ 20 w 23"/>
                <a:gd name="T3" fmla="*/ 3 h 24"/>
                <a:gd name="T4" fmla="*/ 13 w 23"/>
                <a:gd name="T5" fmla="*/ 0 h 24"/>
                <a:gd name="T6" fmla="*/ 12 w 23"/>
                <a:gd name="T7" fmla="*/ 0 h 24"/>
                <a:gd name="T8" fmla="*/ 13 w 23"/>
                <a:gd name="T9" fmla="*/ 2 h 24"/>
                <a:gd name="T10" fmla="*/ 18 w 23"/>
                <a:gd name="T11" fmla="*/ 9 h 24"/>
                <a:gd name="T12" fmla="*/ 14 w 23"/>
                <a:gd name="T13" fmla="*/ 9 h 24"/>
                <a:gd name="T14" fmla="*/ 7 w 23"/>
                <a:gd name="T15" fmla="*/ 12 h 24"/>
                <a:gd name="T16" fmla="*/ 12 w 23"/>
                <a:gd name="T17" fmla="*/ 11 h 24"/>
                <a:gd name="T18" fmla="*/ 6 w 23"/>
                <a:gd name="T19" fmla="*/ 17 h 24"/>
                <a:gd name="T20" fmla="*/ 0 w 23"/>
                <a:gd name="T21" fmla="*/ 20 h 24"/>
                <a:gd name="T22" fmla="*/ 6 w 23"/>
                <a:gd name="T23" fmla="*/ 20 h 24"/>
                <a:gd name="T24" fmla="*/ 4 w 23"/>
                <a:gd name="T25" fmla="*/ 24 h 24"/>
                <a:gd name="T26" fmla="*/ 11 w 23"/>
                <a:gd name="T27" fmla="*/ 24 h 24"/>
                <a:gd name="T28" fmla="*/ 13 w 23"/>
                <a:gd name="T29" fmla="*/ 20 h 24"/>
                <a:gd name="T30" fmla="*/ 15 w 23"/>
                <a:gd name="T31" fmla="*/ 15 h 24"/>
                <a:gd name="T32" fmla="*/ 16 w 23"/>
                <a:gd name="T33" fmla="*/ 14 h 24"/>
                <a:gd name="T34" fmla="*/ 18 w 23"/>
                <a:gd name="T35" fmla="*/ 15 h 24"/>
                <a:gd name="T36" fmla="*/ 17 w 23"/>
                <a:gd name="T37" fmla="*/ 14 h 24"/>
                <a:gd name="T38" fmla="*/ 23 w 23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24">
                  <a:moveTo>
                    <a:pt x="23" y="9"/>
                  </a:moveTo>
                  <a:cubicBezTo>
                    <a:pt x="23" y="7"/>
                    <a:pt x="21" y="5"/>
                    <a:pt x="20" y="3"/>
                  </a:cubicBezTo>
                  <a:cubicBezTo>
                    <a:pt x="19" y="1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1"/>
                    <a:pt x="13" y="2"/>
                    <a:pt x="13" y="2"/>
                  </a:cubicBezTo>
                  <a:cubicBezTo>
                    <a:pt x="17" y="4"/>
                    <a:pt x="18" y="9"/>
                    <a:pt x="18" y="9"/>
                  </a:cubicBezTo>
                  <a:cubicBezTo>
                    <a:pt x="18" y="9"/>
                    <a:pt x="14" y="7"/>
                    <a:pt x="14" y="9"/>
                  </a:cubicBezTo>
                  <a:cubicBezTo>
                    <a:pt x="13" y="10"/>
                    <a:pt x="7" y="12"/>
                    <a:pt x="7" y="12"/>
                  </a:cubicBezTo>
                  <a:cubicBezTo>
                    <a:pt x="8" y="12"/>
                    <a:pt x="11" y="11"/>
                    <a:pt x="12" y="11"/>
                  </a:cubicBezTo>
                  <a:cubicBezTo>
                    <a:pt x="11" y="11"/>
                    <a:pt x="7" y="15"/>
                    <a:pt x="6" y="17"/>
                  </a:cubicBezTo>
                  <a:cubicBezTo>
                    <a:pt x="5" y="19"/>
                    <a:pt x="0" y="20"/>
                    <a:pt x="0" y="20"/>
                  </a:cubicBezTo>
                  <a:cubicBezTo>
                    <a:pt x="2" y="20"/>
                    <a:pt x="6" y="20"/>
                    <a:pt x="6" y="20"/>
                  </a:cubicBezTo>
                  <a:cubicBezTo>
                    <a:pt x="6" y="20"/>
                    <a:pt x="5" y="23"/>
                    <a:pt x="4" y="24"/>
                  </a:cubicBezTo>
                  <a:cubicBezTo>
                    <a:pt x="8" y="24"/>
                    <a:pt x="11" y="24"/>
                    <a:pt x="11" y="24"/>
                  </a:cubicBezTo>
                  <a:cubicBezTo>
                    <a:pt x="12" y="24"/>
                    <a:pt x="13" y="21"/>
                    <a:pt x="13" y="20"/>
                  </a:cubicBezTo>
                  <a:cubicBezTo>
                    <a:pt x="13" y="20"/>
                    <a:pt x="14" y="15"/>
                    <a:pt x="15" y="15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23" y="9"/>
                    <a:pt x="23" y="9"/>
                  </a:cubicBez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1" name="Freeform 124"/>
            <p:cNvSpPr/>
            <p:nvPr/>
          </p:nvSpPr>
          <p:spPr bwMode="auto">
            <a:xfrm>
              <a:off x="7824788" y="2506663"/>
              <a:ext cx="0" cy="17463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2" name="Freeform 125"/>
            <p:cNvSpPr/>
            <p:nvPr/>
          </p:nvSpPr>
          <p:spPr bwMode="auto">
            <a:xfrm>
              <a:off x="7824788" y="2436813"/>
              <a:ext cx="42862" cy="69850"/>
            </a:xfrm>
            <a:custGeom>
              <a:avLst/>
              <a:gdLst>
                <a:gd name="T0" fmla="*/ 2 w 5"/>
                <a:gd name="T1" fmla="*/ 5 h 8"/>
                <a:gd name="T2" fmla="*/ 4 w 5"/>
                <a:gd name="T3" fmla="*/ 8 h 8"/>
                <a:gd name="T4" fmla="*/ 4 w 5"/>
                <a:gd name="T5" fmla="*/ 4 h 8"/>
                <a:gd name="T6" fmla="*/ 4 w 5"/>
                <a:gd name="T7" fmla="*/ 0 h 8"/>
                <a:gd name="T8" fmla="*/ 2 w 5"/>
                <a:gd name="T9" fmla="*/ 2 h 8"/>
                <a:gd name="T10" fmla="*/ 1 w 5"/>
                <a:gd name="T11" fmla="*/ 2 h 8"/>
                <a:gd name="T12" fmla="*/ 0 w 5"/>
                <a:gd name="T13" fmla="*/ 8 h 8"/>
                <a:gd name="T14" fmla="*/ 2 w 5"/>
                <a:gd name="T15" fmla="*/ 3 h 8"/>
                <a:gd name="T16" fmla="*/ 2 w 5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3" y="5"/>
                    <a:pt x="4" y="8"/>
                    <a:pt x="4" y="8"/>
                  </a:cubicBezTo>
                  <a:cubicBezTo>
                    <a:pt x="5" y="6"/>
                    <a:pt x="4" y="4"/>
                    <a:pt x="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7"/>
                    <a:pt x="0" y="8"/>
                  </a:cubicBezTo>
                  <a:cubicBezTo>
                    <a:pt x="0" y="6"/>
                    <a:pt x="2" y="3"/>
                    <a:pt x="2" y="3"/>
                  </a:cubicBezTo>
                  <a:lnTo>
                    <a:pt x="2" y="5"/>
                  </a:ln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3" name="Freeform 126"/>
            <p:cNvSpPr/>
            <p:nvPr/>
          </p:nvSpPr>
          <p:spPr bwMode="auto">
            <a:xfrm>
              <a:off x="7894638" y="2436813"/>
              <a:ext cx="61912" cy="79375"/>
            </a:xfrm>
            <a:custGeom>
              <a:avLst/>
              <a:gdLst>
                <a:gd name="T0" fmla="*/ 0 w 7"/>
                <a:gd name="T1" fmla="*/ 9 h 9"/>
                <a:gd name="T2" fmla="*/ 5 w 7"/>
                <a:gd name="T3" fmla="*/ 4 h 9"/>
                <a:gd name="T4" fmla="*/ 7 w 7"/>
                <a:gd name="T5" fmla="*/ 0 h 9"/>
                <a:gd name="T6" fmla="*/ 6 w 7"/>
                <a:gd name="T7" fmla="*/ 4 h 9"/>
                <a:gd name="T8" fmla="*/ 0 w 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2"/>
                    <a:pt x="7" y="0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4" name="Freeform 127"/>
            <p:cNvSpPr/>
            <p:nvPr/>
          </p:nvSpPr>
          <p:spPr bwMode="auto">
            <a:xfrm>
              <a:off x="7832725" y="2270125"/>
              <a:ext cx="131762" cy="149225"/>
            </a:xfrm>
            <a:custGeom>
              <a:avLst/>
              <a:gdLst>
                <a:gd name="T0" fmla="*/ 14 w 15"/>
                <a:gd name="T1" fmla="*/ 2 h 17"/>
                <a:gd name="T2" fmla="*/ 13 w 15"/>
                <a:gd name="T3" fmla="*/ 3 h 17"/>
                <a:gd name="T4" fmla="*/ 11 w 15"/>
                <a:gd name="T5" fmla="*/ 5 h 17"/>
                <a:gd name="T6" fmla="*/ 11 w 15"/>
                <a:gd name="T7" fmla="*/ 6 h 17"/>
                <a:gd name="T8" fmla="*/ 9 w 15"/>
                <a:gd name="T9" fmla="*/ 3 h 17"/>
                <a:gd name="T10" fmla="*/ 6 w 15"/>
                <a:gd name="T11" fmla="*/ 1 h 17"/>
                <a:gd name="T12" fmla="*/ 4 w 15"/>
                <a:gd name="T13" fmla="*/ 0 h 17"/>
                <a:gd name="T14" fmla="*/ 4 w 15"/>
                <a:gd name="T15" fmla="*/ 0 h 17"/>
                <a:gd name="T16" fmla="*/ 2 w 15"/>
                <a:gd name="T17" fmla="*/ 1 h 17"/>
                <a:gd name="T18" fmla="*/ 0 w 15"/>
                <a:gd name="T19" fmla="*/ 2 h 17"/>
                <a:gd name="T20" fmla="*/ 0 w 15"/>
                <a:gd name="T21" fmla="*/ 2 h 17"/>
                <a:gd name="T22" fmla="*/ 5 w 15"/>
                <a:gd name="T23" fmla="*/ 2 h 17"/>
                <a:gd name="T24" fmla="*/ 6 w 15"/>
                <a:gd name="T25" fmla="*/ 5 h 17"/>
                <a:gd name="T26" fmla="*/ 8 w 15"/>
                <a:gd name="T27" fmla="*/ 7 h 17"/>
                <a:gd name="T28" fmla="*/ 9 w 15"/>
                <a:gd name="T29" fmla="*/ 11 h 17"/>
                <a:gd name="T30" fmla="*/ 7 w 15"/>
                <a:gd name="T31" fmla="*/ 15 h 17"/>
                <a:gd name="T32" fmla="*/ 6 w 15"/>
                <a:gd name="T33" fmla="*/ 17 h 17"/>
                <a:gd name="T34" fmla="*/ 7 w 15"/>
                <a:gd name="T35" fmla="*/ 17 h 17"/>
                <a:gd name="T36" fmla="*/ 12 w 15"/>
                <a:gd name="T37" fmla="*/ 11 h 17"/>
                <a:gd name="T38" fmla="*/ 13 w 15"/>
                <a:gd name="T39" fmla="*/ 8 h 17"/>
                <a:gd name="T40" fmla="*/ 14 w 15"/>
                <a:gd name="T41" fmla="*/ 7 h 17"/>
                <a:gd name="T42" fmla="*/ 14 w 15"/>
                <a:gd name="T4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7">
                  <a:moveTo>
                    <a:pt x="14" y="2"/>
                  </a:moveTo>
                  <a:cubicBezTo>
                    <a:pt x="13" y="1"/>
                    <a:pt x="13" y="2"/>
                    <a:pt x="13" y="3"/>
                  </a:cubicBezTo>
                  <a:cubicBezTo>
                    <a:pt x="12" y="3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9" y="3"/>
                  </a:cubicBezTo>
                  <a:cubicBezTo>
                    <a:pt x="9" y="3"/>
                    <a:pt x="7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3" y="1"/>
                    <a:pt x="5" y="2"/>
                  </a:cubicBezTo>
                  <a:cubicBezTo>
                    <a:pt x="5" y="4"/>
                    <a:pt x="7" y="4"/>
                    <a:pt x="6" y="5"/>
                  </a:cubicBezTo>
                  <a:cubicBezTo>
                    <a:pt x="6" y="5"/>
                    <a:pt x="8" y="6"/>
                    <a:pt x="8" y="7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1"/>
                    <a:pt x="10" y="14"/>
                    <a:pt x="7" y="15"/>
                  </a:cubicBezTo>
                  <a:cubicBezTo>
                    <a:pt x="7" y="16"/>
                    <a:pt x="6" y="16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6"/>
                    <a:pt x="12" y="13"/>
                    <a:pt x="12" y="11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5" y="6"/>
                    <a:pt x="15" y="3"/>
                    <a:pt x="14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484429" y="3144149"/>
            <a:ext cx="342707" cy="1055212"/>
            <a:chOff x="3843188" y="1717675"/>
            <a:chExt cx="477838" cy="1465263"/>
          </a:xfrm>
          <a:effectLst>
            <a:outerShdw blurRad="38100" dist="12700" dir="2700000" sy="-23000" kx="-800400" algn="bl" rotWithShape="0">
              <a:prstClr val="black">
                <a:alpha val="20000"/>
              </a:prstClr>
            </a:outerShdw>
          </a:effectLst>
        </p:grpSpPr>
        <p:sp>
          <p:nvSpPr>
            <p:cNvPr id="86" name="Freeform 38"/>
            <p:cNvSpPr/>
            <p:nvPr/>
          </p:nvSpPr>
          <p:spPr bwMode="auto">
            <a:xfrm>
              <a:off x="3954314" y="2816225"/>
              <a:ext cx="793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7" name="Freeform 39"/>
            <p:cNvSpPr/>
            <p:nvPr/>
          </p:nvSpPr>
          <p:spPr bwMode="auto">
            <a:xfrm>
              <a:off x="4184501" y="2016125"/>
              <a:ext cx="136525" cy="425450"/>
            </a:xfrm>
            <a:custGeom>
              <a:avLst/>
              <a:gdLst>
                <a:gd name="T0" fmla="*/ 4 w 16"/>
                <a:gd name="T1" fmla="*/ 43 h 50"/>
                <a:gd name="T2" fmla="*/ 7 w 16"/>
                <a:gd name="T3" fmla="*/ 50 h 50"/>
                <a:gd name="T4" fmla="*/ 9 w 16"/>
                <a:gd name="T5" fmla="*/ 43 h 50"/>
                <a:gd name="T6" fmla="*/ 14 w 16"/>
                <a:gd name="T7" fmla="*/ 42 h 50"/>
                <a:gd name="T8" fmla="*/ 14 w 16"/>
                <a:gd name="T9" fmla="*/ 36 h 50"/>
                <a:gd name="T10" fmla="*/ 15 w 16"/>
                <a:gd name="T11" fmla="*/ 34 h 50"/>
                <a:gd name="T12" fmla="*/ 14 w 16"/>
                <a:gd name="T13" fmla="*/ 30 h 50"/>
                <a:gd name="T14" fmla="*/ 12 w 16"/>
                <a:gd name="T15" fmla="*/ 9 h 50"/>
                <a:gd name="T16" fmla="*/ 10 w 16"/>
                <a:gd name="T17" fmla="*/ 0 h 50"/>
                <a:gd name="T18" fmla="*/ 1 w 16"/>
                <a:gd name="T19" fmla="*/ 29 h 50"/>
                <a:gd name="T20" fmla="*/ 4 w 16"/>
                <a:gd name="T21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50">
                  <a:moveTo>
                    <a:pt x="4" y="43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10" y="45"/>
                    <a:pt x="9" y="43"/>
                  </a:cubicBezTo>
                  <a:cubicBezTo>
                    <a:pt x="9" y="42"/>
                    <a:pt x="11" y="44"/>
                    <a:pt x="14" y="42"/>
                  </a:cubicBezTo>
                  <a:cubicBezTo>
                    <a:pt x="16" y="39"/>
                    <a:pt x="14" y="36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2" y="10"/>
                    <a:pt x="12" y="9"/>
                  </a:cubicBezTo>
                  <a:cubicBezTo>
                    <a:pt x="12" y="7"/>
                    <a:pt x="12" y="1"/>
                    <a:pt x="10" y="0"/>
                  </a:cubicBezTo>
                  <a:cubicBezTo>
                    <a:pt x="10" y="0"/>
                    <a:pt x="0" y="26"/>
                    <a:pt x="1" y="29"/>
                  </a:cubicBezTo>
                  <a:cubicBezTo>
                    <a:pt x="1" y="31"/>
                    <a:pt x="4" y="43"/>
                    <a:pt x="4" y="43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3843188" y="2016125"/>
              <a:ext cx="119063" cy="409575"/>
            </a:xfrm>
            <a:custGeom>
              <a:avLst/>
              <a:gdLst>
                <a:gd name="T0" fmla="*/ 8 w 14"/>
                <a:gd name="T1" fmla="*/ 0 h 48"/>
                <a:gd name="T2" fmla="*/ 6 w 14"/>
                <a:gd name="T3" fmla="*/ 9 h 48"/>
                <a:gd name="T4" fmla="*/ 2 w 14"/>
                <a:gd name="T5" fmla="*/ 23 h 48"/>
                <a:gd name="T6" fmla="*/ 2 w 14"/>
                <a:gd name="T7" fmla="*/ 31 h 48"/>
                <a:gd name="T8" fmla="*/ 4 w 14"/>
                <a:gd name="T9" fmla="*/ 37 h 48"/>
                <a:gd name="T10" fmla="*/ 5 w 14"/>
                <a:gd name="T11" fmla="*/ 42 h 48"/>
                <a:gd name="T12" fmla="*/ 8 w 14"/>
                <a:gd name="T13" fmla="*/ 48 h 48"/>
                <a:gd name="T14" fmla="*/ 14 w 14"/>
                <a:gd name="T15" fmla="*/ 39 h 48"/>
                <a:gd name="T16" fmla="*/ 14 w 14"/>
                <a:gd name="T17" fmla="*/ 32 h 48"/>
                <a:gd name="T18" fmla="*/ 11 w 14"/>
                <a:gd name="T19" fmla="*/ 4 h 48"/>
                <a:gd name="T20" fmla="*/ 8 w 14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8">
                  <a:moveTo>
                    <a:pt x="8" y="0"/>
                  </a:moveTo>
                  <a:cubicBezTo>
                    <a:pt x="8" y="0"/>
                    <a:pt x="7" y="6"/>
                    <a:pt x="6" y="9"/>
                  </a:cubicBezTo>
                  <a:cubicBezTo>
                    <a:pt x="6" y="11"/>
                    <a:pt x="3" y="22"/>
                    <a:pt x="2" y="23"/>
                  </a:cubicBezTo>
                  <a:cubicBezTo>
                    <a:pt x="1" y="24"/>
                    <a:pt x="0" y="30"/>
                    <a:pt x="2" y="31"/>
                  </a:cubicBezTo>
                  <a:cubicBezTo>
                    <a:pt x="4" y="33"/>
                    <a:pt x="5" y="36"/>
                    <a:pt x="4" y="37"/>
                  </a:cubicBezTo>
                  <a:cubicBezTo>
                    <a:pt x="4" y="39"/>
                    <a:pt x="2" y="40"/>
                    <a:pt x="5" y="42"/>
                  </a:cubicBezTo>
                  <a:cubicBezTo>
                    <a:pt x="7" y="44"/>
                    <a:pt x="5" y="48"/>
                    <a:pt x="8" y="4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9"/>
                    <a:pt x="11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3859064" y="3079750"/>
              <a:ext cx="120650" cy="93663"/>
            </a:xfrm>
            <a:custGeom>
              <a:avLst/>
              <a:gdLst>
                <a:gd name="T0" fmla="*/ 5 w 14"/>
                <a:gd name="T1" fmla="*/ 0 h 11"/>
                <a:gd name="T2" fmla="*/ 1 w 14"/>
                <a:gd name="T3" fmla="*/ 10 h 11"/>
                <a:gd name="T4" fmla="*/ 12 w 14"/>
                <a:gd name="T5" fmla="*/ 8 h 11"/>
                <a:gd name="T6" fmla="*/ 12 w 14"/>
                <a:gd name="T7" fmla="*/ 5 h 11"/>
                <a:gd name="T8" fmla="*/ 14 w 14"/>
                <a:gd name="T9" fmla="*/ 2 h 11"/>
                <a:gd name="T10" fmla="*/ 5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5" y="0"/>
                  </a:moveTo>
                  <a:cubicBezTo>
                    <a:pt x="5" y="0"/>
                    <a:pt x="0" y="7"/>
                    <a:pt x="1" y="10"/>
                  </a:cubicBezTo>
                  <a:cubicBezTo>
                    <a:pt x="1" y="10"/>
                    <a:pt x="11" y="11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4" y="7"/>
                    <a:pt x="14" y="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0" name="Freeform 42"/>
            <p:cNvSpPr/>
            <p:nvPr/>
          </p:nvSpPr>
          <p:spPr bwMode="auto">
            <a:xfrm>
              <a:off x="4176564" y="3063875"/>
              <a:ext cx="127000" cy="119063"/>
            </a:xfrm>
            <a:custGeom>
              <a:avLst/>
              <a:gdLst>
                <a:gd name="T0" fmla="*/ 0 w 15"/>
                <a:gd name="T1" fmla="*/ 2 h 14"/>
                <a:gd name="T2" fmla="*/ 0 w 15"/>
                <a:gd name="T3" fmla="*/ 7 h 14"/>
                <a:gd name="T4" fmla="*/ 4 w 15"/>
                <a:gd name="T5" fmla="*/ 10 h 14"/>
                <a:gd name="T6" fmla="*/ 5 w 15"/>
                <a:gd name="T7" fmla="*/ 12 h 14"/>
                <a:gd name="T8" fmla="*/ 5 w 15"/>
                <a:gd name="T9" fmla="*/ 12 h 14"/>
                <a:gd name="T10" fmla="*/ 15 w 15"/>
                <a:gd name="T11" fmla="*/ 12 h 14"/>
                <a:gd name="T12" fmla="*/ 15 w 15"/>
                <a:gd name="T13" fmla="*/ 10 h 14"/>
                <a:gd name="T14" fmla="*/ 9 w 15"/>
                <a:gd name="T15" fmla="*/ 2 h 14"/>
                <a:gd name="T16" fmla="*/ 0 w 15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0" y="2"/>
                  </a:moveTo>
                  <a:cubicBezTo>
                    <a:pt x="0" y="2"/>
                    <a:pt x="0" y="6"/>
                    <a:pt x="0" y="7"/>
                  </a:cubicBezTo>
                  <a:cubicBezTo>
                    <a:pt x="0" y="7"/>
                    <a:pt x="3" y="10"/>
                    <a:pt x="4" y="10"/>
                  </a:cubicBezTo>
                  <a:cubicBezTo>
                    <a:pt x="4" y="10"/>
                    <a:pt x="5" y="12"/>
                    <a:pt x="5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13" y="14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0" y="5"/>
                    <a:pt x="9" y="2"/>
                  </a:cubicBezTo>
                  <a:cubicBezTo>
                    <a:pt x="8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1" name="Freeform 43"/>
            <p:cNvSpPr/>
            <p:nvPr/>
          </p:nvSpPr>
          <p:spPr bwMode="auto">
            <a:xfrm>
              <a:off x="4176564" y="2033588"/>
              <a:ext cx="127000" cy="314325"/>
            </a:xfrm>
            <a:custGeom>
              <a:avLst/>
              <a:gdLst>
                <a:gd name="T0" fmla="*/ 4 w 15"/>
                <a:gd name="T1" fmla="*/ 28 h 37"/>
                <a:gd name="T2" fmla="*/ 7 w 15"/>
                <a:gd name="T3" fmla="*/ 26 h 37"/>
                <a:gd name="T4" fmla="*/ 7 w 15"/>
                <a:gd name="T5" fmla="*/ 24 h 37"/>
                <a:gd name="T6" fmla="*/ 12 w 15"/>
                <a:gd name="T7" fmla="*/ 24 h 37"/>
                <a:gd name="T8" fmla="*/ 7 w 15"/>
                <a:gd name="T9" fmla="*/ 22 h 37"/>
                <a:gd name="T10" fmla="*/ 9 w 15"/>
                <a:gd name="T11" fmla="*/ 18 h 37"/>
                <a:gd name="T12" fmla="*/ 10 w 15"/>
                <a:gd name="T13" fmla="*/ 12 h 37"/>
                <a:gd name="T14" fmla="*/ 10 w 15"/>
                <a:gd name="T15" fmla="*/ 0 h 37"/>
                <a:gd name="T16" fmla="*/ 5 w 15"/>
                <a:gd name="T17" fmla="*/ 13 h 37"/>
                <a:gd name="T18" fmla="*/ 1 w 15"/>
                <a:gd name="T19" fmla="*/ 27 h 37"/>
                <a:gd name="T20" fmla="*/ 3 w 15"/>
                <a:gd name="T21" fmla="*/ 37 h 37"/>
                <a:gd name="T22" fmla="*/ 7 w 15"/>
                <a:gd name="T23" fmla="*/ 36 h 37"/>
                <a:gd name="T24" fmla="*/ 5 w 15"/>
                <a:gd name="T25" fmla="*/ 28 h 37"/>
                <a:gd name="T26" fmla="*/ 13 w 15"/>
                <a:gd name="T27" fmla="*/ 32 h 37"/>
                <a:gd name="T28" fmla="*/ 14 w 15"/>
                <a:gd name="T29" fmla="*/ 34 h 37"/>
                <a:gd name="T30" fmla="*/ 15 w 15"/>
                <a:gd name="T31" fmla="*/ 32 h 37"/>
                <a:gd name="T32" fmla="*/ 14 w 15"/>
                <a:gd name="T33" fmla="*/ 31 h 37"/>
                <a:gd name="T34" fmla="*/ 4 w 15"/>
                <a:gd name="T3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7">
                  <a:moveTo>
                    <a:pt x="4" y="28"/>
                  </a:moveTo>
                  <a:cubicBezTo>
                    <a:pt x="4" y="28"/>
                    <a:pt x="5" y="26"/>
                    <a:pt x="7" y="26"/>
                  </a:cubicBezTo>
                  <a:cubicBezTo>
                    <a:pt x="7" y="26"/>
                    <a:pt x="5" y="25"/>
                    <a:pt x="7" y="24"/>
                  </a:cubicBezTo>
                  <a:cubicBezTo>
                    <a:pt x="8" y="24"/>
                    <a:pt x="9" y="22"/>
                    <a:pt x="12" y="24"/>
                  </a:cubicBezTo>
                  <a:cubicBezTo>
                    <a:pt x="12" y="24"/>
                    <a:pt x="11" y="22"/>
                    <a:pt x="7" y="22"/>
                  </a:cubicBezTo>
                  <a:cubicBezTo>
                    <a:pt x="7" y="22"/>
                    <a:pt x="7" y="19"/>
                    <a:pt x="9" y="18"/>
                  </a:cubicBezTo>
                  <a:cubicBezTo>
                    <a:pt x="11" y="17"/>
                    <a:pt x="8" y="14"/>
                    <a:pt x="10" y="12"/>
                  </a:cubicBezTo>
                  <a:cubicBezTo>
                    <a:pt x="12" y="11"/>
                    <a:pt x="10" y="0"/>
                    <a:pt x="10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9"/>
                    <a:pt x="0" y="26"/>
                    <a:pt x="1" y="27"/>
                  </a:cubicBezTo>
                  <a:cubicBezTo>
                    <a:pt x="1" y="28"/>
                    <a:pt x="2" y="33"/>
                    <a:pt x="3" y="37"/>
                  </a:cubicBezTo>
                  <a:cubicBezTo>
                    <a:pt x="4" y="36"/>
                    <a:pt x="6" y="35"/>
                    <a:pt x="7" y="36"/>
                  </a:cubicBezTo>
                  <a:cubicBezTo>
                    <a:pt x="7" y="36"/>
                    <a:pt x="3" y="28"/>
                    <a:pt x="5" y="28"/>
                  </a:cubicBezTo>
                  <a:cubicBezTo>
                    <a:pt x="5" y="28"/>
                    <a:pt x="12" y="30"/>
                    <a:pt x="13" y="32"/>
                  </a:cubicBezTo>
                  <a:cubicBezTo>
                    <a:pt x="13" y="32"/>
                    <a:pt x="13" y="33"/>
                    <a:pt x="14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0"/>
                    <a:pt x="8" y="28"/>
                    <a:pt x="4" y="28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2" name="Freeform 44"/>
            <p:cNvSpPr/>
            <p:nvPr/>
          </p:nvSpPr>
          <p:spPr bwMode="auto">
            <a:xfrm>
              <a:off x="4201964" y="2357438"/>
              <a:ext cx="50800" cy="25400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1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1"/>
                    <a:pt x="4" y="1"/>
                    <a:pt x="6" y="3"/>
                  </a:cubicBezTo>
                  <a:cubicBezTo>
                    <a:pt x="6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3" name="Freeform 45"/>
            <p:cNvSpPr/>
            <p:nvPr/>
          </p:nvSpPr>
          <p:spPr bwMode="auto">
            <a:xfrm>
              <a:off x="3851126" y="2033588"/>
              <a:ext cx="111125" cy="263525"/>
            </a:xfrm>
            <a:custGeom>
              <a:avLst/>
              <a:gdLst>
                <a:gd name="T0" fmla="*/ 9 w 13"/>
                <a:gd name="T1" fmla="*/ 0 h 31"/>
                <a:gd name="T2" fmla="*/ 10 w 13"/>
                <a:gd name="T3" fmla="*/ 14 h 31"/>
                <a:gd name="T4" fmla="*/ 11 w 13"/>
                <a:gd name="T5" fmla="*/ 18 h 31"/>
                <a:gd name="T6" fmla="*/ 7 w 13"/>
                <a:gd name="T7" fmla="*/ 14 h 31"/>
                <a:gd name="T8" fmla="*/ 9 w 13"/>
                <a:gd name="T9" fmla="*/ 20 h 31"/>
                <a:gd name="T10" fmla="*/ 6 w 13"/>
                <a:gd name="T11" fmla="*/ 17 h 31"/>
                <a:gd name="T12" fmla="*/ 9 w 13"/>
                <a:gd name="T13" fmla="*/ 22 h 31"/>
                <a:gd name="T14" fmla="*/ 0 w 13"/>
                <a:gd name="T15" fmla="*/ 23 h 31"/>
                <a:gd name="T16" fmla="*/ 0 w 13"/>
                <a:gd name="T17" fmla="*/ 23 h 31"/>
                <a:gd name="T18" fmla="*/ 9 w 13"/>
                <a:gd name="T19" fmla="*/ 24 h 31"/>
                <a:gd name="T20" fmla="*/ 2 w 13"/>
                <a:gd name="T21" fmla="*/ 28 h 31"/>
                <a:gd name="T22" fmla="*/ 11 w 13"/>
                <a:gd name="T23" fmla="*/ 27 h 31"/>
                <a:gd name="T24" fmla="*/ 13 w 13"/>
                <a:gd name="T25" fmla="*/ 31 h 31"/>
                <a:gd name="T26" fmla="*/ 13 w 13"/>
                <a:gd name="T27" fmla="*/ 30 h 31"/>
                <a:gd name="T28" fmla="*/ 10 w 13"/>
                <a:gd name="T29" fmla="*/ 2 h 31"/>
                <a:gd name="T30" fmla="*/ 9 w 13"/>
                <a:gd name="T3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31">
                  <a:moveTo>
                    <a:pt x="9" y="0"/>
                  </a:moveTo>
                  <a:cubicBezTo>
                    <a:pt x="9" y="4"/>
                    <a:pt x="9" y="11"/>
                    <a:pt x="10" y="14"/>
                  </a:cubicBezTo>
                  <a:cubicBezTo>
                    <a:pt x="12" y="17"/>
                    <a:pt x="11" y="18"/>
                    <a:pt x="11" y="18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8" y="19"/>
                    <a:pt x="6" y="17"/>
                  </a:cubicBezTo>
                  <a:cubicBezTo>
                    <a:pt x="6" y="17"/>
                    <a:pt x="7" y="21"/>
                    <a:pt x="9" y="22"/>
                  </a:cubicBezTo>
                  <a:cubicBezTo>
                    <a:pt x="9" y="22"/>
                    <a:pt x="1" y="21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5" y="21"/>
                    <a:pt x="9" y="24"/>
                  </a:cubicBezTo>
                  <a:cubicBezTo>
                    <a:pt x="9" y="24"/>
                    <a:pt x="3" y="24"/>
                    <a:pt x="2" y="28"/>
                  </a:cubicBezTo>
                  <a:cubicBezTo>
                    <a:pt x="2" y="28"/>
                    <a:pt x="7" y="24"/>
                    <a:pt x="11" y="27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7"/>
                    <a:pt x="10" y="2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4" name="Freeform 46"/>
            <p:cNvSpPr/>
            <p:nvPr/>
          </p:nvSpPr>
          <p:spPr bwMode="auto">
            <a:xfrm>
              <a:off x="3876526" y="2297113"/>
              <a:ext cx="85725" cy="60325"/>
            </a:xfrm>
            <a:custGeom>
              <a:avLst/>
              <a:gdLst>
                <a:gd name="T0" fmla="*/ 0 w 10"/>
                <a:gd name="T1" fmla="*/ 7 h 7"/>
                <a:gd name="T2" fmla="*/ 10 w 10"/>
                <a:gd name="T3" fmla="*/ 2 h 7"/>
                <a:gd name="T4" fmla="*/ 10 w 10"/>
                <a:gd name="T5" fmla="*/ 0 h 7"/>
                <a:gd name="T6" fmla="*/ 0 w 1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7"/>
                  </a:moveTo>
                  <a:cubicBezTo>
                    <a:pt x="0" y="7"/>
                    <a:pt x="6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2" y="4"/>
                    <a:pt x="0" y="7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5" name="Freeform 47"/>
            <p:cNvSpPr/>
            <p:nvPr/>
          </p:nvSpPr>
          <p:spPr bwMode="auto">
            <a:xfrm>
              <a:off x="3876526" y="2305050"/>
              <a:ext cx="401638" cy="817563"/>
            </a:xfrm>
            <a:custGeom>
              <a:avLst/>
              <a:gdLst>
                <a:gd name="T0" fmla="*/ 2 w 47"/>
                <a:gd name="T1" fmla="*/ 92 h 96"/>
                <a:gd name="T2" fmla="*/ 13 w 47"/>
                <a:gd name="T3" fmla="*/ 91 h 96"/>
                <a:gd name="T4" fmla="*/ 12 w 47"/>
                <a:gd name="T5" fmla="*/ 81 h 96"/>
                <a:gd name="T6" fmla="*/ 17 w 47"/>
                <a:gd name="T7" fmla="*/ 49 h 96"/>
                <a:gd name="T8" fmla="*/ 23 w 47"/>
                <a:gd name="T9" fmla="*/ 28 h 96"/>
                <a:gd name="T10" fmla="*/ 24 w 47"/>
                <a:gd name="T11" fmla="*/ 31 h 96"/>
                <a:gd name="T12" fmla="*/ 35 w 47"/>
                <a:gd name="T13" fmla="*/ 91 h 96"/>
                <a:gd name="T14" fmla="*/ 45 w 47"/>
                <a:gd name="T15" fmla="*/ 93 h 96"/>
                <a:gd name="T16" fmla="*/ 45 w 47"/>
                <a:gd name="T17" fmla="*/ 84 h 96"/>
                <a:gd name="T18" fmla="*/ 44 w 47"/>
                <a:gd name="T19" fmla="*/ 68 h 96"/>
                <a:gd name="T20" fmla="*/ 44 w 47"/>
                <a:gd name="T21" fmla="*/ 45 h 96"/>
                <a:gd name="T22" fmla="*/ 43 w 47"/>
                <a:gd name="T23" fmla="*/ 18 h 96"/>
                <a:gd name="T24" fmla="*/ 43 w 47"/>
                <a:gd name="T25" fmla="*/ 15 h 96"/>
                <a:gd name="T26" fmla="*/ 40 w 47"/>
                <a:gd name="T27" fmla="*/ 9 h 96"/>
                <a:gd name="T28" fmla="*/ 39 w 47"/>
                <a:gd name="T29" fmla="*/ 2 h 96"/>
                <a:gd name="T30" fmla="*/ 23 w 47"/>
                <a:gd name="T31" fmla="*/ 4 h 96"/>
                <a:gd name="T32" fmla="*/ 10 w 47"/>
                <a:gd name="T33" fmla="*/ 0 h 96"/>
                <a:gd name="T34" fmla="*/ 10 w 47"/>
                <a:gd name="T35" fmla="*/ 4 h 96"/>
                <a:gd name="T36" fmla="*/ 2 w 47"/>
                <a:gd name="T37" fmla="*/ 13 h 96"/>
                <a:gd name="T38" fmla="*/ 4 w 47"/>
                <a:gd name="T39" fmla="*/ 18 h 96"/>
                <a:gd name="T40" fmla="*/ 4 w 47"/>
                <a:gd name="T41" fmla="*/ 42 h 96"/>
                <a:gd name="T42" fmla="*/ 2 w 47"/>
                <a:gd name="T43" fmla="*/ 71 h 96"/>
                <a:gd name="T44" fmla="*/ 1 w 47"/>
                <a:gd name="T45" fmla="*/ 86 h 96"/>
                <a:gd name="T46" fmla="*/ 2 w 47"/>
                <a:gd name="T47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96">
                  <a:moveTo>
                    <a:pt x="2" y="92"/>
                  </a:moveTo>
                  <a:cubicBezTo>
                    <a:pt x="2" y="92"/>
                    <a:pt x="12" y="95"/>
                    <a:pt x="13" y="91"/>
                  </a:cubicBezTo>
                  <a:cubicBezTo>
                    <a:pt x="14" y="88"/>
                    <a:pt x="12" y="81"/>
                    <a:pt x="12" y="81"/>
                  </a:cubicBezTo>
                  <a:cubicBezTo>
                    <a:pt x="12" y="81"/>
                    <a:pt x="17" y="50"/>
                    <a:pt x="17" y="49"/>
                  </a:cubicBezTo>
                  <a:cubicBezTo>
                    <a:pt x="18" y="49"/>
                    <a:pt x="21" y="36"/>
                    <a:pt x="23" y="28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30" y="85"/>
                    <a:pt x="35" y="91"/>
                  </a:cubicBezTo>
                  <a:cubicBezTo>
                    <a:pt x="35" y="91"/>
                    <a:pt x="42" y="96"/>
                    <a:pt x="45" y="93"/>
                  </a:cubicBezTo>
                  <a:cubicBezTo>
                    <a:pt x="45" y="93"/>
                    <a:pt x="47" y="91"/>
                    <a:pt x="45" y="84"/>
                  </a:cubicBezTo>
                  <a:cubicBezTo>
                    <a:pt x="45" y="84"/>
                    <a:pt x="46" y="73"/>
                    <a:pt x="44" y="68"/>
                  </a:cubicBezTo>
                  <a:cubicBezTo>
                    <a:pt x="44" y="68"/>
                    <a:pt x="44" y="49"/>
                    <a:pt x="44" y="45"/>
                  </a:cubicBezTo>
                  <a:cubicBezTo>
                    <a:pt x="44" y="41"/>
                    <a:pt x="42" y="22"/>
                    <a:pt x="43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3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3" y="11"/>
                    <a:pt x="2" y="1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37"/>
                    <a:pt x="4" y="42"/>
                  </a:cubicBezTo>
                  <a:cubicBezTo>
                    <a:pt x="4" y="42"/>
                    <a:pt x="2" y="67"/>
                    <a:pt x="2" y="71"/>
                  </a:cubicBezTo>
                  <a:cubicBezTo>
                    <a:pt x="2" y="71"/>
                    <a:pt x="0" y="83"/>
                    <a:pt x="1" y="86"/>
                  </a:cubicBezTo>
                  <a:cubicBezTo>
                    <a:pt x="1" y="88"/>
                    <a:pt x="2" y="92"/>
                    <a:pt x="2" y="9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6" name="Rectangle 48"/>
            <p:cNvSpPr>
              <a:spLocks noChangeArrowheads="1"/>
            </p:cNvSpPr>
            <p:nvPr/>
          </p:nvSpPr>
          <p:spPr bwMode="auto">
            <a:xfrm>
              <a:off x="4133701" y="2425700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7" name="Freeform 49"/>
            <p:cNvSpPr/>
            <p:nvPr/>
          </p:nvSpPr>
          <p:spPr bwMode="auto">
            <a:xfrm>
              <a:off x="4192439" y="2459038"/>
              <a:ext cx="0" cy="793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8" name="Freeform 50"/>
            <p:cNvSpPr/>
            <p:nvPr/>
          </p:nvSpPr>
          <p:spPr bwMode="auto">
            <a:xfrm>
              <a:off x="4192439" y="25193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99" name="Freeform 51"/>
            <p:cNvSpPr/>
            <p:nvPr/>
          </p:nvSpPr>
          <p:spPr bwMode="auto">
            <a:xfrm>
              <a:off x="3893989" y="2373313"/>
              <a:ext cx="350838" cy="733425"/>
            </a:xfrm>
            <a:custGeom>
              <a:avLst/>
              <a:gdLst>
                <a:gd name="T0" fmla="*/ 40 w 41"/>
                <a:gd name="T1" fmla="*/ 86 h 86"/>
                <a:gd name="T2" fmla="*/ 38 w 41"/>
                <a:gd name="T3" fmla="*/ 76 h 86"/>
                <a:gd name="T4" fmla="*/ 37 w 41"/>
                <a:gd name="T5" fmla="*/ 67 h 86"/>
                <a:gd name="T6" fmla="*/ 41 w 41"/>
                <a:gd name="T7" fmla="*/ 56 h 86"/>
                <a:gd name="T8" fmla="*/ 35 w 41"/>
                <a:gd name="T9" fmla="*/ 60 h 86"/>
                <a:gd name="T10" fmla="*/ 35 w 41"/>
                <a:gd name="T11" fmla="*/ 52 h 86"/>
                <a:gd name="T12" fmla="*/ 33 w 41"/>
                <a:gd name="T13" fmla="*/ 33 h 86"/>
                <a:gd name="T14" fmla="*/ 33 w 41"/>
                <a:gd name="T15" fmla="*/ 45 h 86"/>
                <a:gd name="T16" fmla="*/ 29 w 41"/>
                <a:gd name="T17" fmla="*/ 26 h 86"/>
                <a:gd name="T18" fmla="*/ 35 w 41"/>
                <a:gd name="T19" fmla="*/ 17 h 86"/>
                <a:gd name="T20" fmla="*/ 25 w 41"/>
                <a:gd name="T21" fmla="*/ 17 h 86"/>
                <a:gd name="T22" fmla="*/ 35 w 41"/>
                <a:gd name="T23" fmla="*/ 11 h 86"/>
                <a:gd name="T24" fmla="*/ 24 w 41"/>
                <a:gd name="T25" fmla="*/ 14 h 86"/>
                <a:gd name="T26" fmla="*/ 28 w 41"/>
                <a:gd name="T27" fmla="*/ 6 h 86"/>
                <a:gd name="T28" fmla="*/ 19 w 41"/>
                <a:gd name="T29" fmla="*/ 8 h 86"/>
                <a:gd name="T30" fmla="*/ 11 w 41"/>
                <a:gd name="T31" fmla="*/ 0 h 86"/>
                <a:gd name="T32" fmla="*/ 14 w 41"/>
                <a:gd name="T33" fmla="*/ 11 h 86"/>
                <a:gd name="T34" fmla="*/ 8 w 41"/>
                <a:gd name="T35" fmla="*/ 8 h 86"/>
                <a:gd name="T36" fmla="*/ 3 w 41"/>
                <a:gd name="T37" fmla="*/ 1 h 86"/>
                <a:gd name="T38" fmla="*/ 0 w 41"/>
                <a:gd name="T39" fmla="*/ 5 h 86"/>
                <a:gd name="T40" fmla="*/ 1 w 41"/>
                <a:gd name="T41" fmla="*/ 8 h 86"/>
                <a:gd name="T42" fmla="*/ 17 w 41"/>
                <a:gd name="T43" fmla="*/ 17 h 86"/>
                <a:gd name="T44" fmla="*/ 6 w 41"/>
                <a:gd name="T45" fmla="*/ 16 h 86"/>
                <a:gd name="T46" fmla="*/ 14 w 41"/>
                <a:gd name="T47" fmla="*/ 21 h 86"/>
                <a:gd name="T48" fmla="*/ 10 w 41"/>
                <a:gd name="T49" fmla="*/ 35 h 86"/>
                <a:gd name="T50" fmla="*/ 10 w 41"/>
                <a:gd name="T51" fmla="*/ 51 h 86"/>
                <a:gd name="T52" fmla="*/ 6 w 41"/>
                <a:gd name="T53" fmla="*/ 41 h 86"/>
                <a:gd name="T54" fmla="*/ 5 w 41"/>
                <a:gd name="T55" fmla="*/ 60 h 86"/>
                <a:gd name="T56" fmla="*/ 8 w 41"/>
                <a:gd name="T57" fmla="*/ 75 h 86"/>
                <a:gd name="T58" fmla="*/ 2 w 41"/>
                <a:gd name="T59" fmla="*/ 64 h 86"/>
                <a:gd name="T60" fmla="*/ 5 w 41"/>
                <a:gd name="T61" fmla="*/ 78 h 86"/>
                <a:gd name="T62" fmla="*/ 5 w 41"/>
                <a:gd name="T63" fmla="*/ 85 h 86"/>
                <a:gd name="T64" fmla="*/ 11 w 41"/>
                <a:gd name="T65" fmla="*/ 83 h 86"/>
                <a:gd name="T66" fmla="*/ 10 w 41"/>
                <a:gd name="T67" fmla="*/ 73 h 86"/>
                <a:gd name="T68" fmla="*/ 15 w 41"/>
                <a:gd name="T69" fmla="*/ 41 h 86"/>
                <a:gd name="T70" fmla="*/ 21 w 41"/>
                <a:gd name="T71" fmla="*/ 20 h 86"/>
                <a:gd name="T72" fmla="*/ 22 w 41"/>
                <a:gd name="T73" fmla="*/ 23 h 86"/>
                <a:gd name="T74" fmla="*/ 33 w 41"/>
                <a:gd name="T75" fmla="*/ 83 h 86"/>
                <a:gd name="T76" fmla="*/ 40 w 41"/>
                <a:gd name="T7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" h="86">
                  <a:moveTo>
                    <a:pt x="40" y="86"/>
                  </a:moveTo>
                  <a:cubicBezTo>
                    <a:pt x="40" y="82"/>
                    <a:pt x="39" y="78"/>
                    <a:pt x="38" y="76"/>
                  </a:cubicBezTo>
                  <a:cubicBezTo>
                    <a:pt x="37" y="73"/>
                    <a:pt x="37" y="67"/>
                    <a:pt x="37" y="67"/>
                  </a:cubicBezTo>
                  <a:cubicBezTo>
                    <a:pt x="40" y="67"/>
                    <a:pt x="41" y="56"/>
                    <a:pt x="41" y="56"/>
                  </a:cubicBezTo>
                  <a:cubicBezTo>
                    <a:pt x="41" y="56"/>
                    <a:pt x="37" y="60"/>
                    <a:pt x="35" y="60"/>
                  </a:cubicBezTo>
                  <a:cubicBezTo>
                    <a:pt x="33" y="59"/>
                    <a:pt x="34" y="57"/>
                    <a:pt x="35" y="52"/>
                  </a:cubicBezTo>
                  <a:cubicBezTo>
                    <a:pt x="36" y="47"/>
                    <a:pt x="33" y="33"/>
                    <a:pt x="33" y="33"/>
                  </a:cubicBezTo>
                  <a:cubicBezTo>
                    <a:pt x="34" y="38"/>
                    <a:pt x="33" y="45"/>
                    <a:pt x="33" y="45"/>
                  </a:cubicBezTo>
                  <a:cubicBezTo>
                    <a:pt x="33" y="45"/>
                    <a:pt x="29" y="30"/>
                    <a:pt x="29" y="26"/>
                  </a:cubicBezTo>
                  <a:cubicBezTo>
                    <a:pt x="28" y="22"/>
                    <a:pt x="34" y="18"/>
                    <a:pt x="35" y="17"/>
                  </a:cubicBezTo>
                  <a:cubicBezTo>
                    <a:pt x="30" y="21"/>
                    <a:pt x="25" y="17"/>
                    <a:pt x="25" y="17"/>
                  </a:cubicBezTo>
                  <a:cubicBezTo>
                    <a:pt x="27" y="17"/>
                    <a:pt x="33" y="12"/>
                    <a:pt x="35" y="11"/>
                  </a:cubicBezTo>
                  <a:cubicBezTo>
                    <a:pt x="32" y="13"/>
                    <a:pt x="24" y="14"/>
                    <a:pt x="24" y="14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6" y="10"/>
                    <a:pt x="22" y="13"/>
                    <a:pt x="19" y="8"/>
                  </a:cubicBezTo>
                  <a:cubicBezTo>
                    <a:pt x="16" y="4"/>
                    <a:pt x="11" y="0"/>
                    <a:pt x="11" y="0"/>
                  </a:cubicBezTo>
                  <a:cubicBezTo>
                    <a:pt x="13" y="3"/>
                    <a:pt x="14" y="11"/>
                    <a:pt x="14" y="11"/>
                  </a:cubicBezTo>
                  <a:cubicBezTo>
                    <a:pt x="14" y="11"/>
                    <a:pt x="13" y="10"/>
                    <a:pt x="8" y="8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5" y="16"/>
                    <a:pt x="19" y="15"/>
                    <a:pt x="17" y="17"/>
                  </a:cubicBezTo>
                  <a:cubicBezTo>
                    <a:pt x="14" y="19"/>
                    <a:pt x="6" y="16"/>
                    <a:pt x="6" y="16"/>
                  </a:cubicBezTo>
                  <a:cubicBezTo>
                    <a:pt x="8" y="19"/>
                    <a:pt x="14" y="21"/>
                    <a:pt x="14" y="21"/>
                  </a:cubicBezTo>
                  <a:cubicBezTo>
                    <a:pt x="14" y="21"/>
                    <a:pt x="14" y="27"/>
                    <a:pt x="10" y="35"/>
                  </a:cubicBezTo>
                  <a:cubicBezTo>
                    <a:pt x="6" y="44"/>
                    <a:pt x="10" y="51"/>
                    <a:pt x="10" y="51"/>
                  </a:cubicBezTo>
                  <a:cubicBezTo>
                    <a:pt x="6" y="51"/>
                    <a:pt x="6" y="41"/>
                    <a:pt x="6" y="41"/>
                  </a:cubicBezTo>
                  <a:cubicBezTo>
                    <a:pt x="6" y="41"/>
                    <a:pt x="6" y="55"/>
                    <a:pt x="5" y="60"/>
                  </a:cubicBezTo>
                  <a:cubicBezTo>
                    <a:pt x="4" y="64"/>
                    <a:pt x="8" y="75"/>
                    <a:pt x="8" y="75"/>
                  </a:cubicBezTo>
                  <a:cubicBezTo>
                    <a:pt x="4" y="75"/>
                    <a:pt x="2" y="64"/>
                    <a:pt x="2" y="64"/>
                  </a:cubicBezTo>
                  <a:cubicBezTo>
                    <a:pt x="2" y="66"/>
                    <a:pt x="3" y="75"/>
                    <a:pt x="5" y="78"/>
                  </a:cubicBezTo>
                  <a:cubicBezTo>
                    <a:pt x="6" y="80"/>
                    <a:pt x="5" y="83"/>
                    <a:pt x="5" y="85"/>
                  </a:cubicBezTo>
                  <a:cubicBezTo>
                    <a:pt x="7" y="85"/>
                    <a:pt x="10" y="85"/>
                    <a:pt x="11" y="83"/>
                  </a:cubicBezTo>
                  <a:cubicBezTo>
                    <a:pt x="12" y="80"/>
                    <a:pt x="10" y="73"/>
                    <a:pt x="10" y="73"/>
                  </a:cubicBezTo>
                  <a:cubicBezTo>
                    <a:pt x="10" y="73"/>
                    <a:pt x="15" y="42"/>
                    <a:pt x="15" y="41"/>
                  </a:cubicBezTo>
                  <a:cubicBezTo>
                    <a:pt x="16" y="41"/>
                    <a:pt x="19" y="28"/>
                    <a:pt x="21" y="20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8" y="77"/>
                    <a:pt x="33" y="83"/>
                  </a:cubicBezTo>
                  <a:cubicBezTo>
                    <a:pt x="33" y="83"/>
                    <a:pt x="37" y="86"/>
                    <a:pt x="40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0" name="Freeform 52"/>
            <p:cNvSpPr/>
            <p:nvPr/>
          </p:nvSpPr>
          <p:spPr bwMode="auto">
            <a:xfrm>
              <a:off x="3911451" y="1947863"/>
              <a:ext cx="358775" cy="434975"/>
            </a:xfrm>
            <a:custGeom>
              <a:avLst/>
              <a:gdLst>
                <a:gd name="T0" fmla="*/ 3 w 42"/>
                <a:gd name="T1" fmla="*/ 36 h 51"/>
                <a:gd name="T2" fmla="*/ 6 w 42"/>
                <a:gd name="T3" fmla="*/ 42 h 51"/>
                <a:gd name="T4" fmla="*/ 11 w 42"/>
                <a:gd name="T5" fmla="*/ 45 h 51"/>
                <a:gd name="T6" fmla="*/ 35 w 42"/>
                <a:gd name="T7" fmla="*/ 44 h 51"/>
                <a:gd name="T8" fmla="*/ 37 w 42"/>
                <a:gd name="T9" fmla="*/ 40 h 51"/>
                <a:gd name="T10" fmla="*/ 37 w 42"/>
                <a:gd name="T11" fmla="*/ 33 h 51"/>
                <a:gd name="T12" fmla="*/ 40 w 42"/>
                <a:gd name="T13" fmla="*/ 22 h 51"/>
                <a:gd name="T14" fmla="*/ 42 w 42"/>
                <a:gd name="T15" fmla="*/ 8 h 51"/>
                <a:gd name="T16" fmla="*/ 28 w 42"/>
                <a:gd name="T17" fmla="*/ 0 h 51"/>
                <a:gd name="T18" fmla="*/ 21 w 42"/>
                <a:gd name="T19" fmla="*/ 0 h 51"/>
                <a:gd name="T20" fmla="*/ 15 w 42"/>
                <a:gd name="T21" fmla="*/ 0 h 51"/>
                <a:gd name="T22" fmla="*/ 0 w 42"/>
                <a:gd name="T23" fmla="*/ 8 h 51"/>
                <a:gd name="T24" fmla="*/ 4 w 42"/>
                <a:gd name="T25" fmla="*/ 24 h 51"/>
                <a:gd name="T26" fmla="*/ 3 w 42"/>
                <a:gd name="T27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51">
                  <a:moveTo>
                    <a:pt x="3" y="36"/>
                  </a:moveTo>
                  <a:cubicBezTo>
                    <a:pt x="3" y="36"/>
                    <a:pt x="2" y="41"/>
                    <a:pt x="6" y="42"/>
                  </a:cubicBezTo>
                  <a:cubicBezTo>
                    <a:pt x="9" y="43"/>
                    <a:pt x="11" y="45"/>
                    <a:pt x="11" y="45"/>
                  </a:cubicBezTo>
                  <a:cubicBezTo>
                    <a:pt x="11" y="45"/>
                    <a:pt x="23" y="51"/>
                    <a:pt x="35" y="44"/>
                  </a:cubicBezTo>
                  <a:cubicBezTo>
                    <a:pt x="35" y="44"/>
                    <a:pt x="36" y="42"/>
                    <a:pt x="37" y="40"/>
                  </a:cubicBezTo>
                  <a:cubicBezTo>
                    <a:pt x="37" y="39"/>
                    <a:pt x="36" y="36"/>
                    <a:pt x="37" y="33"/>
                  </a:cubicBezTo>
                  <a:cubicBezTo>
                    <a:pt x="37" y="30"/>
                    <a:pt x="40" y="25"/>
                    <a:pt x="40" y="22"/>
                  </a:cubicBezTo>
                  <a:cubicBezTo>
                    <a:pt x="40" y="18"/>
                    <a:pt x="42" y="8"/>
                    <a:pt x="42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2" y="4"/>
                    <a:pt x="0" y="8"/>
                  </a:cubicBezTo>
                  <a:cubicBezTo>
                    <a:pt x="0" y="8"/>
                    <a:pt x="3" y="15"/>
                    <a:pt x="4" y="24"/>
                  </a:cubicBezTo>
                  <a:cubicBezTo>
                    <a:pt x="6" y="33"/>
                    <a:pt x="2" y="32"/>
                    <a:pt x="3" y="36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1" name="Freeform 53"/>
            <p:cNvSpPr/>
            <p:nvPr/>
          </p:nvSpPr>
          <p:spPr bwMode="auto">
            <a:xfrm>
              <a:off x="3979714" y="2271713"/>
              <a:ext cx="25400" cy="50800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  <a:gd name="T4" fmla="*/ 0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1" y="3"/>
                    <a:pt x="3" y="6"/>
                    <a:pt x="3" y="6"/>
                  </a:cubicBezTo>
                  <a:cubicBezTo>
                    <a:pt x="3" y="6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2" name="Freeform 54"/>
            <p:cNvSpPr/>
            <p:nvPr/>
          </p:nvSpPr>
          <p:spPr bwMode="auto">
            <a:xfrm>
              <a:off x="3927326" y="2058988"/>
              <a:ext cx="95250" cy="263525"/>
            </a:xfrm>
            <a:custGeom>
              <a:avLst/>
              <a:gdLst>
                <a:gd name="T0" fmla="*/ 4 w 11"/>
                <a:gd name="T1" fmla="*/ 24 h 31"/>
                <a:gd name="T2" fmla="*/ 6 w 11"/>
                <a:gd name="T3" fmla="*/ 25 h 31"/>
                <a:gd name="T4" fmla="*/ 5 w 11"/>
                <a:gd name="T5" fmla="*/ 23 h 31"/>
                <a:gd name="T6" fmla="*/ 6 w 11"/>
                <a:gd name="T7" fmla="*/ 18 h 31"/>
                <a:gd name="T8" fmla="*/ 11 w 11"/>
                <a:gd name="T9" fmla="*/ 25 h 31"/>
                <a:gd name="T10" fmla="*/ 4 w 11"/>
                <a:gd name="T11" fmla="*/ 9 h 31"/>
                <a:gd name="T12" fmla="*/ 6 w 11"/>
                <a:gd name="T13" fmla="*/ 7 h 31"/>
                <a:gd name="T14" fmla="*/ 0 w 11"/>
                <a:gd name="T15" fmla="*/ 0 h 31"/>
                <a:gd name="T16" fmla="*/ 2 w 11"/>
                <a:gd name="T17" fmla="*/ 11 h 31"/>
                <a:gd name="T18" fmla="*/ 1 w 11"/>
                <a:gd name="T19" fmla="*/ 23 h 31"/>
                <a:gd name="T20" fmla="*/ 4 w 11"/>
                <a:gd name="T21" fmla="*/ 29 h 31"/>
                <a:gd name="T22" fmla="*/ 7 w 11"/>
                <a:gd name="T23" fmla="*/ 31 h 31"/>
                <a:gd name="T24" fmla="*/ 7 w 11"/>
                <a:gd name="T25" fmla="*/ 31 h 31"/>
                <a:gd name="T26" fmla="*/ 4 w 11"/>
                <a:gd name="T2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31">
                  <a:moveTo>
                    <a:pt x="4" y="24"/>
                  </a:moveTo>
                  <a:cubicBezTo>
                    <a:pt x="4" y="24"/>
                    <a:pt x="5" y="25"/>
                    <a:pt x="6" y="25"/>
                  </a:cubicBezTo>
                  <a:cubicBezTo>
                    <a:pt x="5" y="25"/>
                    <a:pt x="5" y="24"/>
                    <a:pt x="5" y="23"/>
                  </a:cubicBezTo>
                  <a:cubicBezTo>
                    <a:pt x="4" y="21"/>
                    <a:pt x="5" y="16"/>
                    <a:pt x="6" y="18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2"/>
                    <a:pt x="4" y="9"/>
                    <a:pt x="4" y="9"/>
                  </a:cubicBezTo>
                  <a:cubicBezTo>
                    <a:pt x="2" y="6"/>
                    <a:pt x="6" y="7"/>
                    <a:pt x="6" y="7"/>
                  </a:cubicBezTo>
                  <a:cubicBezTo>
                    <a:pt x="6" y="6"/>
                    <a:pt x="2" y="2"/>
                    <a:pt x="0" y="0"/>
                  </a:cubicBezTo>
                  <a:cubicBezTo>
                    <a:pt x="1" y="3"/>
                    <a:pt x="2" y="7"/>
                    <a:pt x="2" y="11"/>
                  </a:cubicBezTo>
                  <a:cubicBezTo>
                    <a:pt x="4" y="20"/>
                    <a:pt x="0" y="19"/>
                    <a:pt x="1" y="23"/>
                  </a:cubicBezTo>
                  <a:cubicBezTo>
                    <a:pt x="1" y="23"/>
                    <a:pt x="0" y="28"/>
                    <a:pt x="4" y="29"/>
                  </a:cubicBezTo>
                  <a:cubicBezTo>
                    <a:pt x="5" y="29"/>
                    <a:pt x="6" y="30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5" y="29"/>
                    <a:pt x="1" y="25"/>
                    <a:pt x="4" y="24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3" name="Freeform 55"/>
            <p:cNvSpPr/>
            <p:nvPr/>
          </p:nvSpPr>
          <p:spPr bwMode="auto">
            <a:xfrm>
              <a:off x="4141639" y="1998663"/>
              <a:ext cx="111125" cy="333375"/>
            </a:xfrm>
            <a:custGeom>
              <a:avLst/>
              <a:gdLst>
                <a:gd name="T0" fmla="*/ 13 w 13"/>
                <a:gd name="T1" fmla="*/ 16 h 39"/>
                <a:gd name="T2" fmla="*/ 13 w 13"/>
                <a:gd name="T3" fmla="*/ 11 h 39"/>
                <a:gd name="T4" fmla="*/ 13 w 13"/>
                <a:gd name="T5" fmla="*/ 3 h 39"/>
                <a:gd name="T6" fmla="*/ 12 w 13"/>
                <a:gd name="T7" fmla="*/ 7 h 39"/>
                <a:gd name="T8" fmla="*/ 8 w 13"/>
                <a:gd name="T9" fmla="*/ 0 h 39"/>
                <a:gd name="T10" fmla="*/ 12 w 13"/>
                <a:gd name="T11" fmla="*/ 11 h 39"/>
                <a:gd name="T12" fmla="*/ 9 w 13"/>
                <a:gd name="T13" fmla="*/ 18 h 39"/>
                <a:gd name="T14" fmla="*/ 4 w 13"/>
                <a:gd name="T15" fmla="*/ 16 h 39"/>
                <a:gd name="T16" fmla="*/ 8 w 13"/>
                <a:gd name="T17" fmla="*/ 21 h 39"/>
                <a:gd name="T18" fmla="*/ 6 w 13"/>
                <a:gd name="T19" fmla="*/ 25 h 39"/>
                <a:gd name="T20" fmla="*/ 0 w 13"/>
                <a:gd name="T21" fmla="*/ 25 h 39"/>
                <a:gd name="T22" fmla="*/ 7 w 13"/>
                <a:gd name="T23" fmla="*/ 34 h 39"/>
                <a:gd name="T24" fmla="*/ 7 w 13"/>
                <a:gd name="T25" fmla="*/ 39 h 39"/>
                <a:gd name="T26" fmla="*/ 8 w 13"/>
                <a:gd name="T27" fmla="*/ 38 h 39"/>
                <a:gd name="T28" fmla="*/ 10 w 13"/>
                <a:gd name="T29" fmla="*/ 34 h 39"/>
                <a:gd name="T30" fmla="*/ 10 w 13"/>
                <a:gd name="T31" fmla="*/ 27 h 39"/>
                <a:gd name="T32" fmla="*/ 13 w 13"/>
                <a:gd name="T33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9">
                  <a:moveTo>
                    <a:pt x="13" y="16"/>
                  </a:moveTo>
                  <a:cubicBezTo>
                    <a:pt x="13" y="15"/>
                    <a:pt x="13" y="13"/>
                    <a:pt x="13" y="11"/>
                  </a:cubicBezTo>
                  <a:cubicBezTo>
                    <a:pt x="13" y="8"/>
                    <a:pt x="13" y="3"/>
                    <a:pt x="13" y="3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8" y="0"/>
                    <a:pt x="8" y="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6"/>
                    <a:pt x="9" y="18"/>
                  </a:cubicBezTo>
                  <a:cubicBezTo>
                    <a:pt x="8" y="19"/>
                    <a:pt x="4" y="16"/>
                    <a:pt x="4" y="16"/>
                  </a:cubicBezTo>
                  <a:cubicBezTo>
                    <a:pt x="4" y="19"/>
                    <a:pt x="8" y="21"/>
                    <a:pt x="8" y="21"/>
                  </a:cubicBezTo>
                  <a:cubicBezTo>
                    <a:pt x="8" y="21"/>
                    <a:pt x="8" y="24"/>
                    <a:pt x="6" y="25"/>
                  </a:cubicBezTo>
                  <a:cubicBezTo>
                    <a:pt x="4" y="27"/>
                    <a:pt x="0" y="25"/>
                    <a:pt x="0" y="25"/>
                  </a:cubicBezTo>
                  <a:cubicBezTo>
                    <a:pt x="0" y="25"/>
                    <a:pt x="4" y="32"/>
                    <a:pt x="7" y="34"/>
                  </a:cubicBezTo>
                  <a:cubicBezTo>
                    <a:pt x="9" y="35"/>
                    <a:pt x="8" y="37"/>
                    <a:pt x="7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6"/>
                    <a:pt x="10" y="34"/>
                  </a:cubicBezTo>
                  <a:cubicBezTo>
                    <a:pt x="10" y="33"/>
                    <a:pt x="9" y="30"/>
                    <a:pt x="10" y="27"/>
                  </a:cubicBezTo>
                  <a:cubicBezTo>
                    <a:pt x="10" y="24"/>
                    <a:pt x="13" y="19"/>
                    <a:pt x="13" y="16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4" name="Freeform 56"/>
            <p:cNvSpPr/>
            <p:nvPr/>
          </p:nvSpPr>
          <p:spPr bwMode="auto">
            <a:xfrm>
              <a:off x="4038451" y="1947863"/>
              <a:ext cx="128588" cy="76200"/>
            </a:xfrm>
            <a:custGeom>
              <a:avLst/>
              <a:gdLst>
                <a:gd name="T0" fmla="*/ 13 w 15"/>
                <a:gd name="T1" fmla="*/ 0 h 9"/>
                <a:gd name="T2" fmla="*/ 6 w 15"/>
                <a:gd name="T3" fmla="*/ 0 h 9"/>
                <a:gd name="T4" fmla="*/ 0 w 15"/>
                <a:gd name="T5" fmla="*/ 0 h 9"/>
                <a:gd name="T6" fmla="*/ 0 w 15"/>
                <a:gd name="T7" fmla="*/ 0 h 9"/>
                <a:gd name="T8" fmla="*/ 0 w 15"/>
                <a:gd name="T9" fmla="*/ 9 h 9"/>
                <a:gd name="T10" fmla="*/ 4 w 15"/>
                <a:gd name="T11" fmla="*/ 4 h 9"/>
                <a:gd name="T12" fmla="*/ 8 w 15"/>
                <a:gd name="T13" fmla="*/ 4 h 9"/>
                <a:gd name="T14" fmla="*/ 11 w 15"/>
                <a:gd name="T15" fmla="*/ 8 h 9"/>
                <a:gd name="T16" fmla="*/ 15 w 15"/>
                <a:gd name="T17" fmla="*/ 1 h 9"/>
                <a:gd name="T18" fmla="*/ 13 w 15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">
                  <a:moveTo>
                    <a:pt x="1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4" y="6"/>
                    <a:pt x="15" y="1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5" name="Freeform 57"/>
            <p:cNvSpPr/>
            <p:nvPr/>
          </p:nvSpPr>
          <p:spPr bwMode="auto">
            <a:xfrm>
              <a:off x="4047976" y="1854200"/>
              <a:ext cx="101600" cy="128588"/>
            </a:xfrm>
            <a:custGeom>
              <a:avLst/>
              <a:gdLst>
                <a:gd name="T0" fmla="*/ 0 w 12"/>
                <a:gd name="T1" fmla="*/ 6 h 15"/>
                <a:gd name="T2" fmla="*/ 0 w 12"/>
                <a:gd name="T3" fmla="*/ 9 h 15"/>
                <a:gd name="T4" fmla="*/ 5 w 12"/>
                <a:gd name="T5" fmla="*/ 14 h 15"/>
                <a:gd name="T6" fmla="*/ 9 w 12"/>
                <a:gd name="T7" fmla="*/ 13 h 15"/>
                <a:gd name="T8" fmla="*/ 11 w 12"/>
                <a:gd name="T9" fmla="*/ 8 h 15"/>
                <a:gd name="T10" fmla="*/ 11 w 12"/>
                <a:gd name="T11" fmla="*/ 2 h 15"/>
                <a:gd name="T12" fmla="*/ 0 w 12"/>
                <a:gd name="T1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0" y="6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4" y="14"/>
                    <a:pt x="5" y="14"/>
                  </a:cubicBezTo>
                  <a:cubicBezTo>
                    <a:pt x="6" y="15"/>
                    <a:pt x="9" y="13"/>
                    <a:pt x="9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4"/>
                    <a:pt x="11" y="2"/>
                  </a:cubicBezTo>
                  <a:cubicBezTo>
                    <a:pt x="12" y="0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6" name="Freeform 58"/>
            <p:cNvSpPr/>
            <p:nvPr/>
          </p:nvSpPr>
          <p:spPr bwMode="auto">
            <a:xfrm>
              <a:off x="4065439" y="1897063"/>
              <a:ext cx="68263" cy="85725"/>
            </a:xfrm>
            <a:custGeom>
              <a:avLst/>
              <a:gdLst>
                <a:gd name="T0" fmla="*/ 8 w 8"/>
                <a:gd name="T1" fmla="*/ 0 h 10"/>
                <a:gd name="T2" fmla="*/ 5 w 8"/>
                <a:gd name="T3" fmla="*/ 4 h 10"/>
                <a:gd name="T4" fmla="*/ 0 w 8"/>
                <a:gd name="T5" fmla="*/ 6 h 10"/>
                <a:gd name="T6" fmla="*/ 3 w 8"/>
                <a:gd name="T7" fmla="*/ 9 h 10"/>
                <a:gd name="T8" fmla="*/ 7 w 8"/>
                <a:gd name="T9" fmla="*/ 8 h 10"/>
                <a:gd name="T10" fmla="*/ 8 w 8"/>
                <a:gd name="T11" fmla="*/ 5 h 10"/>
                <a:gd name="T12" fmla="*/ 8 w 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cubicBezTo>
                    <a:pt x="7" y="0"/>
                    <a:pt x="6" y="2"/>
                    <a:pt x="5" y="4"/>
                  </a:cubicBezTo>
                  <a:cubicBezTo>
                    <a:pt x="5" y="5"/>
                    <a:pt x="2" y="6"/>
                    <a:pt x="0" y="6"/>
                  </a:cubicBezTo>
                  <a:cubicBezTo>
                    <a:pt x="1" y="8"/>
                    <a:pt x="3" y="9"/>
                    <a:pt x="3" y="9"/>
                  </a:cubicBezTo>
                  <a:cubicBezTo>
                    <a:pt x="4" y="10"/>
                    <a:pt x="7" y="8"/>
                    <a:pt x="7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7" name="Freeform 59"/>
            <p:cNvSpPr/>
            <p:nvPr/>
          </p:nvSpPr>
          <p:spPr bwMode="auto">
            <a:xfrm>
              <a:off x="4047976" y="1957388"/>
              <a:ext cx="85725" cy="365125"/>
            </a:xfrm>
            <a:custGeom>
              <a:avLst/>
              <a:gdLst>
                <a:gd name="T0" fmla="*/ 0 w 10"/>
                <a:gd name="T1" fmla="*/ 38 h 43"/>
                <a:gd name="T2" fmla="*/ 3 w 10"/>
                <a:gd name="T3" fmla="*/ 43 h 43"/>
                <a:gd name="T4" fmla="*/ 9 w 10"/>
                <a:gd name="T5" fmla="*/ 40 h 43"/>
                <a:gd name="T6" fmla="*/ 9 w 10"/>
                <a:gd name="T7" fmla="*/ 12 h 43"/>
                <a:gd name="T8" fmla="*/ 7 w 10"/>
                <a:gd name="T9" fmla="*/ 7 h 43"/>
                <a:gd name="T10" fmla="*/ 8 w 10"/>
                <a:gd name="T11" fmla="*/ 3 h 43"/>
                <a:gd name="T12" fmla="*/ 4 w 10"/>
                <a:gd name="T13" fmla="*/ 1 h 43"/>
                <a:gd name="T14" fmla="*/ 3 w 10"/>
                <a:gd name="T15" fmla="*/ 5 h 43"/>
                <a:gd name="T16" fmla="*/ 3 w 10"/>
                <a:gd name="T17" fmla="*/ 9 h 43"/>
                <a:gd name="T18" fmla="*/ 1 w 10"/>
                <a:gd name="T19" fmla="*/ 13 h 43"/>
                <a:gd name="T20" fmla="*/ 0 w 10"/>
                <a:gd name="T21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43">
                  <a:moveTo>
                    <a:pt x="0" y="38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10" y="14"/>
                    <a:pt x="9" y="12"/>
                  </a:cubicBezTo>
                  <a:cubicBezTo>
                    <a:pt x="8" y="10"/>
                    <a:pt x="7" y="7"/>
                    <a:pt x="7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0"/>
                    <a:pt x="4" y="1"/>
                  </a:cubicBezTo>
                  <a:cubicBezTo>
                    <a:pt x="1" y="3"/>
                    <a:pt x="3" y="5"/>
                    <a:pt x="3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13"/>
                    <a:pt x="1" y="13"/>
                    <a:pt x="1" y="13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8" name="Freeform 60"/>
            <p:cNvSpPr/>
            <p:nvPr/>
          </p:nvSpPr>
          <p:spPr bwMode="auto">
            <a:xfrm>
              <a:off x="4038451" y="1922463"/>
              <a:ext cx="42863" cy="93663"/>
            </a:xfrm>
            <a:custGeom>
              <a:avLst/>
              <a:gdLst>
                <a:gd name="T0" fmla="*/ 6 w 27"/>
                <a:gd name="T1" fmla="*/ 0 h 59"/>
                <a:gd name="T2" fmla="*/ 0 w 27"/>
                <a:gd name="T3" fmla="*/ 22 h 59"/>
                <a:gd name="T4" fmla="*/ 6 w 27"/>
                <a:gd name="T5" fmla="*/ 59 h 59"/>
                <a:gd name="T6" fmla="*/ 27 w 27"/>
                <a:gd name="T7" fmla="*/ 27 h 59"/>
                <a:gd name="T8" fmla="*/ 6 w 27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9">
                  <a:moveTo>
                    <a:pt x="6" y="0"/>
                  </a:moveTo>
                  <a:lnTo>
                    <a:pt x="0" y="22"/>
                  </a:lnTo>
                  <a:lnTo>
                    <a:pt x="6" y="59"/>
                  </a:lnTo>
                  <a:lnTo>
                    <a:pt x="27" y="2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09" name="Freeform 61"/>
            <p:cNvSpPr/>
            <p:nvPr/>
          </p:nvSpPr>
          <p:spPr bwMode="auto">
            <a:xfrm>
              <a:off x="4022576" y="1717675"/>
              <a:ext cx="153988" cy="153988"/>
            </a:xfrm>
            <a:custGeom>
              <a:avLst/>
              <a:gdLst>
                <a:gd name="T0" fmla="*/ 1 w 18"/>
                <a:gd name="T1" fmla="*/ 6 h 18"/>
                <a:gd name="T2" fmla="*/ 0 w 18"/>
                <a:gd name="T3" fmla="*/ 4 h 18"/>
                <a:gd name="T4" fmla="*/ 5 w 18"/>
                <a:gd name="T5" fmla="*/ 1 h 18"/>
                <a:gd name="T6" fmla="*/ 12 w 18"/>
                <a:gd name="T7" fmla="*/ 1 h 18"/>
                <a:gd name="T8" fmla="*/ 17 w 18"/>
                <a:gd name="T9" fmla="*/ 5 h 18"/>
                <a:gd name="T10" fmla="*/ 18 w 18"/>
                <a:gd name="T11" fmla="*/ 10 h 18"/>
                <a:gd name="T12" fmla="*/ 16 w 18"/>
                <a:gd name="T13" fmla="*/ 16 h 18"/>
                <a:gd name="T14" fmla="*/ 1 w 18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" y="6"/>
                  </a:moveTo>
                  <a:cubicBezTo>
                    <a:pt x="1" y="6"/>
                    <a:pt x="0" y="5"/>
                    <a:pt x="0" y="4"/>
                  </a:cubicBezTo>
                  <a:cubicBezTo>
                    <a:pt x="1" y="4"/>
                    <a:pt x="2" y="1"/>
                    <a:pt x="5" y="1"/>
                  </a:cubicBezTo>
                  <a:cubicBezTo>
                    <a:pt x="7" y="0"/>
                    <a:pt x="12" y="1"/>
                    <a:pt x="12" y="1"/>
                  </a:cubicBezTo>
                  <a:cubicBezTo>
                    <a:pt x="12" y="1"/>
                    <a:pt x="15" y="3"/>
                    <a:pt x="17" y="5"/>
                  </a:cubicBezTo>
                  <a:cubicBezTo>
                    <a:pt x="18" y="8"/>
                    <a:pt x="18" y="10"/>
                    <a:pt x="18" y="10"/>
                  </a:cubicBezTo>
                  <a:cubicBezTo>
                    <a:pt x="18" y="10"/>
                    <a:pt x="18" y="15"/>
                    <a:pt x="16" y="16"/>
                  </a:cubicBezTo>
                  <a:cubicBezTo>
                    <a:pt x="16" y="16"/>
                    <a:pt x="10" y="18"/>
                    <a:pt x="1" y="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0" name="Freeform 62"/>
            <p:cNvSpPr/>
            <p:nvPr/>
          </p:nvSpPr>
          <p:spPr bwMode="auto">
            <a:xfrm>
              <a:off x="4106714" y="1922463"/>
              <a:ext cx="60325" cy="93663"/>
            </a:xfrm>
            <a:custGeom>
              <a:avLst/>
              <a:gdLst>
                <a:gd name="T0" fmla="*/ 0 w 7"/>
                <a:gd name="T1" fmla="*/ 5 h 11"/>
                <a:gd name="T2" fmla="*/ 3 w 7"/>
                <a:gd name="T3" fmla="*/ 11 h 11"/>
                <a:gd name="T4" fmla="*/ 7 w 7"/>
                <a:gd name="T5" fmla="*/ 4 h 11"/>
                <a:gd name="T6" fmla="*/ 4 w 7"/>
                <a:gd name="T7" fmla="*/ 0 h 11"/>
                <a:gd name="T8" fmla="*/ 0 w 7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5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7" y="4"/>
                    <a:pt x="7" y="4"/>
                  </a:cubicBezTo>
                  <a:cubicBezTo>
                    <a:pt x="7" y="4"/>
                    <a:pt x="4" y="1"/>
                    <a:pt x="4" y="0"/>
                  </a:cubicBezTo>
                  <a:cubicBezTo>
                    <a:pt x="4" y="0"/>
                    <a:pt x="2" y="5"/>
                    <a:pt x="0" y="5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1" name="Freeform 63"/>
            <p:cNvSpPr/>
            <p:nvPr/>
          </p:nvSpPr>
          <p:spPr bwMode="auto">
            <a:xfrm>
              <a:off x="4013051" y="1760538"/>
              <a:ext cx="153988" cy="169863"/>
            </a:xfrm>
            <a:custGeom>
              <a:avLst/>
              <a:gdLst>
                <a:gd name="T0" fmla="*/ 3 w 18"/>
                <a:gd name="T1" fmla="*/ 19 h 20"/>
                <a:gd name="T2" fmla="*/ 6 w 18"/>
                <a:gd name="T3" fmla="*/ 20 h 20"/>
                <a:gd name="T4" fmla="*/ 12 w 18"/>
                <a:gd name="T5" fmla="*/ 17 h 20"/>
                <a:gd name="T6" fmla="*/ 14 w 18"/>
                <a:gd name="T7" fmla="*/ 14 h 20"/>
                <a:gd name="T8" fmla="*/ 15 w 18"/>
                <a:gd name="T9" fmla="*/ 14 h 20"/>
                <a:gd name="T10" fmla="*/ 17 w 18"/>
                <a:gd name="T11" fmla="*/ 11 h 20"/>
                <a:gd name="T12" fmla="*/ 17 w 18"/>
                <a:gd name="T13" fmla="*/ 7 h 20"/>
                <a:gd name="T14" fmla="*/ 15 w 18"/>
                <a:gd name="T15" fmla="*/ 8 h 20"/>
                <a:gd name="T16" fmla="*/ 13 w 18"/>
                <a:gd name="T17" fmla="*/ 10 h 20"/>
                <a:gd name="T18" fmla="*/ 13 w 18"/>
                <a:gd name="T19" fmla="*/ 10 h 20"/>
                <a:gd name="T20" fmla="*/ 13 w 18"/>
                <a:gd name="T21" fmla="*/ 8 h 20"/>
                <a:gd name="T22" fmla="*/ 11 w 18"/>
                <a:gd name="T23" fmla="*/ 4 h 20"/>
                <a:gd name="T24" fmla="*/ 12 w 18"/>
                <a:gd name="T25" fmla="*/ 3 h 20"/>
                <a:gd name="T26" fmla="*/ 9 w 18"/>
                <a:gd name="T27" fmla="*/ 1 h 20"/>
                <a:gd name="T28" fmla="*/ 2 w 18"/>
                <a:gd name="T29" fmla="*/ 1 h 20"/>
                <a:gd name="T30" fmla="*/ 0 w 18"/>
                <a:gd name="T31" fmla="*/ 5 h 20"/>
                <a:gd name="T32" fmla="*/ 1 w 18"/>
                <a:gd name="T33" fmla="*/ 7 h 20"/>
                <a:gd name="T34" fmla="*/ 0 w 18"/>
                <a:gd name="T35" fmla="*/ 11 h 20"/>
                <a:gd name="T36" fmla="*/ 2 w 18"/>
                <a:gd name="T37" fmla="*/ 16 h 20"/>
                <a:gd name="T38" fmla="*/ 3 w 18"/>
                <a:gd name="T3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0">
                  <a:moveTo>
                    <a:pt x="3" y="19"/>
                  </a:moveTo>
                  <a:cubicBezTo>
                    <a:pt x="3" y="19"/>
                    <a:pt x="5" y="20"/>
                    <a:pt x="6" y="20"/>
                  </a:cubicBezTo>
                  <a:cubicBezTo>
                    <a:pt x="6" y="20"/>
                    <a:pt x="10" y="19"/>
                    <a:pt x="12" y="17"/>
                  </a:cubicBezTo>
                  <a:cubicBezTo>
                    <a:pt x="13" y="15"/>
                    <a:pt x="14" y="14"/>
                    <a:pt x="14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6" y="13"/>
                    <a:pt x="17" y="11"/>
                    <a:pt x="17" y="11"/>
                  </a:cubicBezTo>
                  <a:cubicBezTo>
                    <a:pt x="17" y="10"/>
                    <a:pt x="18" y="8"/>
                    <a:pt x="17" y="7"/>
                  </a:cubicBezTo>
                  <a:cubicBezTo>
                    <a:pt x="16" y="7"/>
                    <a:pt x="15" y="7"/>
                    <a:pt x="15" y="8"/>
                  </a:cubicBezTo>
                  <a:cubicBezTo>
                    <a:pt x="14" y="8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8"/>
                    <a:pt x="13" y="8"/>
                  </a:cubicBezTo>
                  <a:cubicBezTo>
                    <a:pt x="13" y="7"/>
                    <a:pt x="11" y="5"/>
                    <a:pt x="11" y="4"/>
                  </a:cubicBezTo>
                  <a:cubicBezTo>
                    <a:pt x="11" y="4"/>
                    <a:pt x="12" y="4"/>
                    <a:pt x="12" y="3"/>
                  </a:cubicBezTo>
                  <a:cubicBezTo>
                    <a:pt x="12" y="3"/>
                    <a:pt x="9" y="1"/>
                    <a:pt x="9" y="1"/>
                  </a:cubicBezTo>
                  <a:cubicBezTo>
                    <a:pt x="9" y="0"/>
                    <a:pt x="4" y="0"/>
                    <a:pt x="2" y="1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5"/>
                    <a:pt x="1" y="7"/>
                    <a:pt x="1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3"/>
                    <a:pt x="2" y="16"/>
                    <a:pt x="2" y="16"/>
                  </a:cubicBezTo>
                  <a:cubicBezTo>
                    <a:pt x="2" y="17"/>
                    <a:pt x="2" y="19"/>
                    <a:pt x="3" y="1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2" name="Freeform 64"/>
            <p:cNvSpPr/>
            <p:nvPr/>
          </p:nvSpPr>
          <p:spPr bwMode="auto">
            <a:xfrm>
              <a:off x="4030514" y="1770063"/>
              <a:ext cx="136525" cy="160338"/>
            </a:xfrm>
            <a:custGeom>
              <a:avLst/>
              <a:gdLst>
                <a:gd name="T0" fmla="*/ 15 w 16"/>
                <a:gd name="T1" fmla="*/ 6 h 19"/>
                <a:gd name="T2" fmla="*/ 13 w 16"/>
                <a:gd name="T3" fmla="*/ 7 h 19"/>
                <a:gd name="T4" fmla="*/ 11 w 16"/>
                <a:gd name="T5" fmla="*/ 9 h 19"/>
                <a:gd name="T6" fmla="*/ 11 w 16"/>
                <a:gd name="T7" fmla="*/ 9 h 19"/>
                <a:gd name="T8" fmla="*/ 11 w 16"/>
                <a:gd name="T9" fmla="*/ 7 h 19"/>
                <a:gd name="T10" fmla="*/ 9 w 16"/>
                <a:gd name="T11" fmla="*/ 3 h 19"/>
                <a:gd name="T12" fmla="*/ 10 w 16"/>
                <a:gd name="T13" fmla="*/ 2 h 19"/>
                <a:gd name="T14" fmla="*/ 7 w 16"/>
                <a:gd name="T15" fmla="*/ 0 h 19"/>
                <a:gd name="T16" fmla="*/ 7 w 16"/>
                <a:gd name="T17" fmla="*/ 0 h 19"/>
                <a:gd name="T18" fmla="*/ 4 w 16"/>
                <a:gd name="T19" fmla="*/ 4 h 19"/>
                <a:gd name="T20" fmla="*/ 6 w 16"/>
                <a:gd name="T21" fmla="*/ 5 h 19"/>
                <a:gd name="T22" fmla="*/ 7 w 16"/>
                <a:gd name="T23" fmla="*/ 7 h 19"/>
                <a:gd name="T24" fmla="*/ 8 w 16"/>
                <a:gd name="T25" fmla="*/ 7 h 19"/>
                <a:gd name="T26" fmla="*/ 8 w 16"/>
                <a:gd name="T27" fmla="*/ 11 h 19"/>
                <a:gd name="T28" fmla="*/ 5 w 16"/>
                <a:gd name="T29" fmla="*/ 11 h 19"/>
                <a:gd name="T30" fmla="*/ 6 w 16"/>
                <a:gd name="T31" fmla="*/ 15 h 19"/>
                <a:gd name="T32" fmla="*/ 3 w 16"/>
                <a:gd name="T33" fmla="*/ 17 h 19"/>
                <a:gd name="T34" fmla="*/ 0 w 16"/>
                <a:gd name="T35" fmla="*/ 17 h 19"/>
                <a:gd name="T36" fmla="*/ 1 w 16"/>
                <a:gd name="T37" fmla="*/ 18 h 19"/>
                <a:gd name="T38" fmla="*/ 4 w 16"/>
                <a:gd name="T39" fmla="*/ 19 h 19"/>
                <a:gd name="T40" fmla="*/ 10 w 16"/>
                <a:gd name="T41" fmla="*/ 16 h 19"/>
                <a:gd name="T42" fmla="*/ 12 w 16"/>
                <a:gd name="T43" fmla="*/ 13 h 19"/>
                <a:gd name="T44" fmla="*/ 13 w 16"/>
                <a:gd name="T45" fmla="*/ 13 h 19"/>
                <a:gd name="T46" fmla="*/ 15 w 16"/>
                <a:gd name="T47" fmla="*/ 10 h 19"/>
                <a:gd name="T48" fmla="*/ 15 w 16"/>
                <a:gd name="T49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9">
                  <a:moveTo>
                    <a:pt x="15" y="6"/>
                  </a:moveTo>
                  <a:cubicBezTo>
                    <a:pt x="14" y="6"/>
                    <a:pt x="13" y="6"/>
                    <a:pt x="13" y="7"/>
                  </a:cubicBezTo>
                  <a:cubicBezTo>
                    <a:pt x="12" y="7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7"/>
                    <a:pt x="11" y="7"/>
                  </a:cubicBezTo>
                  <a:cubicBezTo>
                    <a:pt x="11" y="6"/>
                    <a:pt x="9" y="4"/>
                    <a:pt x="9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2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4" y="4"/>
                    <a:pt x="4" y="4"/>
                  </a:cubicBezTo>
                  <a:cubicBezTo>
                    <a:pt x="5" y="4"/>
                    <a:pt x="6" y="5"/>
                    <a:pt x="6" y="5"/>
                  </a:cubicBezTo>
                  <a:cubicBezTo>
                    <a:pt x="6" y="5"/>
                    <a:pt x="7" y="6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8"/>
                    <a:pt x="8" y="10"/>
                    <a:pt x="8" y="11"/>
                  </a:cubicBezTo>
                  <a:cubicBezTo>
                    <a:pt x="7" y="12"/>
                    <a:pt x="5" y="11"/>
                    <a:pt x="5" y="11"/>
                  </a:cubicBezTo>
                  <a:cubicBezTo>
                    <a:pt x="6" y="12"/>
                    <a:pt x="6" y="14"/>
                    <a:pt x="6" y="15"/>
                  </a:cubicBezTo>
                  <a:cubicBezTo>
                    <a:pt x="6" y="16"/>
                    <a:pt x="4" y="17"/>
                    <a:pt x="3" y="17"/>
                  </a:cubicBezTo>
                  <a:cubicBezTo>
                    <a:pt x="3" y="18"/>
                    <a:pt x="1" y="17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1" y="18"/>
                    <a:pt x="3" y="19"/>
                    <a:pt x="4" y="19"/>
                  </a:cubicBezTo>
                  <a:cubicBezTo>
                    <a:pt x="4" y="19"/>
                    <a:pt x="8" y="18"/>
                    <a:pt x="10" y="16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4" y="12"/>
                    <a:pt x="15" y="10"/>
                    <a:pt x="15" y="10"/>
                  </a:cubicBezTo>
                  <a:cubicBezTo>
                    <a:pt x="15" y="9"/>
                    <a:pt x="16" y="7"/>
                    <a:pt x="15" y="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6001518" y="3134858"/>
            <a:ext cx="368840" cy="1038353"/>
            <a:chOff x="2297113" y="2301875"/>
            <a:chExt cx="481012" cy="1354138"/>
          </a:xfrm>
          <a:effectLst>
            <a:outerShdw blurRad="38100" dist="12700" dir="8100000" sy="-23000" kx="800400" algn="br" rotWithShape="0">
              <a:prstClr val="black">
                <a:alpha val="20000"/>
              </a:prstClr>
            </a:outerShdw>
          </a:effectLst>
        </p:grpSpPr>
        <p:sp>
          <p:nvSpPr>
            <p:cNvPr id="114" name="Freeform 84"/>
            <p:cNvSpPr/>
            <p:nvPr/>
          </p:nvSpPr>
          <p:spPr bwMode="auto">
            <a:xfrm>
              <a:off x="2517775" y="2473325"/>
              <a:ext cx="88900" cy="76200"/>
            </a:xfrm>
            <a:custGeom>
              <a:avLst/>
              <a:gdLst>
                <a:gd name="T0" fmla="*/ 6 w 14"/>
                <a:gd name="T1" fmla="*/ 12 h 12"/>
                <a:gd name="T2" fmla="*/ 8 w 14"/>
                <a:gd name="T3" fmla="*/ 12 h 12"/>
                <a:gd name="T4" fmla="*/ 13 w 14"/>
                <a:gd name="T5" fmla="*/ 10 h 12"/>
                <a:gd name="T6" fmla="*/ 14 w 14"/>
                <a:gd name="T7" fmla="*/ 5 h 12"/>
                <a:gd name="T8" fmla="*/ 14 w 14"/>
                <a:gd name="T9" fmla="*/ 0 h 12"/>
                <a:gd name="T10" fmla="*/ 0 w 14"/>
                <a:gd name="T11" fmla="*/ 1 h 12"/>
                <a:gd name="T12" fmla="*/ 0 w 14"/>
                <a:gd name="T13" fmla="*/ 5 h 12"/>
                <a:gd name="T14" fmla="*/ 6 w 1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2">
                  <a:moveTo>
                    <a:pt x="6" y="12"/>
                  </a:moveTo>
                  <a:cubicBezTo>
                    <a:pt x="6" y="12"/>
                    <a:pt x="7" y="11"/>
                    <a:pt x="8" y="12"/>
                  </a:cubicBezTo>
                  <a:cubicBezTo>
                    <a:pt x="8" y="12"/>
                    <a:pt x="12" y="12"/>
                    <a:pt x="13" y="10"/>
                  </a:cubicBezTo>
                  <a:cubicBezTo>
                    <a:pt x="14" y="9"/>
                    <a:pt x="14" y="5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8" y="7"/>
                    <a:pt x="0" y="1"/>
                  </a:cubicBezTo>
                  <a:cubicBezTo>
                    <a:pt x="0" y="1"/>
                    <a:pt x="0" y="4"/>
                    <a:pt x="0" y="5"/>
                  </a:cubicBezTo>
                  <a:cubicBezTo>
                    <a:pt x="0" y="5"/>
                    <a:pt x="2" y="12"/>
                    <a:pt x="6" y="12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5" name="Freeform 85"/>
            <p:cNvSpPr/>
            <p:nvPr/>
          </p:nvSpPr>
          <p:spPr bwMode="auto">
            <a:xfrm>
              <a:off x="2492375" y="2327275"/>
              <a:ext cx="133350" cy="190500"/>
            </a:xfrm>
            <a:custGeom>
              <a:avLst/>
              <a:gdLst>
                <a:gd name="T0" fmla="*/ 1 w 21"/>
                <a:gd name="T1" fmla="*/ 13 h 30"/>
                <a:gd name="T2" fmla="*/ 1 w 21"/>
                <a:gd name="T3" fmla="*/ 17 h 30"/>
                <a:gd name="T4" fmla="*/ 1 w 21"/>
                <a:gd name="T5" fmla="*/ 20 h 30"/>
                <a:gd name="T6" fmla="*/ 2 w 21"/>
                <a:gd name="T7" fmla="*/ 20 h 30"/>
                <a:gd name="T8" fmla="*/ 3 w 21"/>
                <a:gd name="T9" fmla="*/ 24 h 30"/>
                <a:gd name="T10" fmla="*/ 9 w 21"/>
                <a:gd name="T11" fmla="*/ 30 h 30"/>
                <a:gd name="T12" fmla="*/ 14 w 21"/>
                <a:gd name="T13" fmla="*/ 29 h 30"/>
                <a:gd name="T14" fmla="*/ 19 w 21"/>
                <a:gd name="T15" fmla="*/ 22 h 30"/>
                <a:gd name="T16" fmla="*/ 19 w 21"/>
                <a:gd name="T17" fmla="*/ 20 h 30"/>
                <a:gd name="T18" fmla="*/ 20 w 21"/>
                <a:gd name="T19" fmla="*/ 20 h 30"/>
                <a:gd name="T20" fmla="*/ 21 w 21"/>
                <a:gd name="T21" fmla="*/ 16 h 30"/>
                <a:gd name="T22" fmla="*/ 21 w 21"/>
                <a:gd name="T23" fmla="*/ 13 h 30"/>
                <a:gd name="T24" fmla="*/ 20 w 21"/>
                <a:gd name="T25" fmla="*/ 8 h 30"/>
                <a:gd name="T26" fmla="*/ 11 w 21"/>
                <a:gd name="T27" fmla="*/ 1 h 30"/>
                <a:gd name="T28" fmla="*/ 1 w 21"/>
                <a:gd name="T29" fmla="*/ 9 h 30"/>
                <a:gd name="T30" fmla="*/ 1 w 21"/>
                <a:gd name="T31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30">
                  <a:moveTo>
                    <a:pt x="1" y="13"/>
                  </a:moveTo>
                  <a:cubicBezTo>
                    <a:pt x="1" y="13"/>
                    <a:pt x="0" y="16"/>
                    <a:pt x="1" y="17"/>
                  </a:cubicBezTo>
                  <a:cubicBezTo>
                    <a:pt x="1" y="18"/>
                    <a:pt x="1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4"/>
                    <a:pt x="3" y="24"/>
                  </a:cubicBezTo>
                  <a:cubicBezTo>
                    <a:pt x="4" y="25"/>
                    <a:pt x="7" y="29"/>
                    <a:pt x="9" y="30"/>
                  </a:cubicBezTo>
                  <a:cubicBezTo>
                    <a:pt x="11" y="30"/>
                    <a:pt x="13" y="30"/>
                    <a:pt x="14" y="29"/>
                  </a:cubicBezTo>
                  <a:cubicBezTo>
                    <a:pt x="15" y="28"/>
                    <a:pt x="19" y="23"/>
                    <a:pt x="19" y="22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8"/>
                    <a:pt x="21" y="16"/>
                  </a:cubicBezTo>
                  <a:cubicBezTo>
                    <a:pt x="21" y="15"/>
                    <a:pt x="21" y="13"/>
                    <a:pt x="21" y="13"/>
                  </a:cubicBezTo>
                  <a:cubicBezTo>
                    <a:pt x="21" y="13"/>
                    <a:pt x="20" y="9"/>
                    <a:pt x="20" y="8"/>
                  </a:cubicBezTo>
                  <a:cubicBezTo>
                    <a:pt x="20" y="8"/>
                    <a:pt x="18" y="0"/>
                    <a:pt x="11" y="1"/>
                  </a:cubicBezTo>
                  <a:cubicBezTo>
                    <a:pt x="4" y="1"/>
                    <a:pt x="2" y="5"/>
                    <a:pt x="1" y="9"/>
                  </a:cubicBezTo>
                  <a:cubicBezTo>
                    <a:pt x="1" y="9"/>
                    <a:pt x="1" y="12"/>
                    <a:pt x="1" y="1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6" name="Freeform 86"/>
            <p:cNvSpPr/>
            <p:nvPr/>
          </p:nvSpPr>
          <p:spPr bwMode="auto">
            <a:xfrm>
              <a:off x="2492375" y="2339975"/>
              <a:ext cx="133350" cy="177800"/>
            </a:xfrm>
            <a:custGeom>
              <a:avLst/>
              <a:gdLst>
                <a:gd name="T0" fmla="*/ 21 w 21"/>
                <a:gd name="T1" fmla="*/ 11 h 28"/>
                <a:gd name="T2" fmla="*/ 20 w 21"/>
                <a:gd name="T3" fmla="*/ 6 h 28"/>
                <a:gd name="T4" fmla="*/ 16 w 21"/>
                <a:gd name="T5" fmla="*/ 0 h 28"/>
                <a:gd name="T6" fmla="*/ 14 w 21"/>
                <a:gd name="T7" fmla="*/ 2 h 28"/>
                <a:gd name="T8" fmla="*/ 15 w 21"/>
                <a:gd name="T9" fmla="*/ 11 h 28"/>
                <a:gd name="T10" fmla="*/ 16 w 21"/>
                <a:gd name="T11" fmla="*/ 14 h 28"/>
                <a:gd name="T12" fmla="*/ 17 w 21"/>
                <a:gd name="T13" fmla="*/ 18 h 28"/>
                <a:gd name="T14" fmla="*/ 14 w 21"/>
                <a:gd name="T15" fmla="*/ 24 h 28"/>
                <a:gd name="T16" fmla="*/ 13 w 21"/>
                <a:gd name="T17" fmla="*/ 26 h 28"/>
                <a:gd name="T18" fmla="*/ 9 w 21"/>
                <a:gd name="T19" fmla="*/ 27 h 28"/>
                <a:gd name="T20" fmla="*/ 4 w 21"/>
                <a:gd name="T21" fmla="*/ 20 h 28"/>
                <a:gd name="T22" fmla="*/ 5 w 21"/>
                <a:gd name="T23" fmla="*/ 19 h 28"/>
                <a:gd name="T24" fmla="*/ 4 w 21"/>
                <a:gd name="T25" fmla="*/ 18 h 28"/>
                <a:gd name="T26" fmla="*/ 4 w 21"/>
                <a:gd name="T27" fmla="*/ 14 h 28"/>
                <a:gd name="T28" fmla="*/ 5 w 21"/>
                <a:gd name="T29" fmla="*/ 11 h 28"/>
                <a:gd name="T30" fmla="*/ 6 w 21"/>
                <a:gd name="T31" fmla="*/ 8 h 28"/>
                <a:gd name="T32" fmla="*/ 5 w 21"/>
                <a:gd name="T33" fmla="*/ 3 h 28"/>
                <a:gd name="T34" fmla="*/ 4 w 21"/>
                <a:gd name="T35" fmla="*/ 1 h 28"/>
                <a:gd name="T36" fmla="*/ 1 w 21"/>
                <a:gd name="T37" fmla="*/ 7 h 28"/>
                <a:gd name="T38" fmla="*/ 1 w 21"/>
                <a:gd name="T39" fmla="*/ 11 h 28"/>
                <a:gd name="T40" fmla="*/ 1 w 21"/>
                <a:gd name="T41" fmla="*/ 15 h 28"/>
                <a:gd name="T42" fmla="*/ 1 w 21"/>
                <a:gd name="T43" fmla="*/ 18 h 28"/>
                <a:gd name="T44" fmla="*/ 2 w 21"/>
                <a:gd name="T45" fmla="*/ 18 h 28"/>
                <a:gd name="T46" fmla="*/ 3 w 21"/>
                <a:gd name="T47" fmla="*/ 22 h 28"/>
                <a:gd name="T48" fmla="*/ 9 w 21"/>
                <a:gd name="T49" fmla="*/ 28 h 28"/>
                <a:gd name="T50" fmla="*/ 14 w 21"/>
                <a:gd name="T51" fmla="*/ 27 h 28"/>
                <a:gd name="T52" fmla="*/ 19 w 21"/>
                <a:gd name="T53" fmla="*/ 20 h 28"/>
                <a:gd name="T54" fmla="*/ 19 w 21"/>
                <a:gd name="T55" fmla="*/ 18 h 28"/>
                <a:gd name="T56" fmla="*/ 20 w 21"/>
                <a:gd name="T57" fmla="*/ 18 h 28"/>
                <a:gd name="T58" fmla="*/ 21 w 21"/>
                <a:gd name="T59" fmla="*/ 14 h 28"/>
                <a:gd name="T60" fmla="*/ 21 w 21"/>
                <a:gd name="T61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28">
                  <a:moveTo>
                    <a:pt x="21" y="11"/>
                  </a:moveTo>
                  <a:cubicBezTo>
                    <a:pt x="21" y="11"/>
                    <a:pt x="20" y="7"/>
                    <a:pt x="20" y="6"/>
                  </a:cubicBezTo>
                  <a:cubicBezTo>
                    <a:pt x="20" y="6"/>
                    <a:pt x="19" y="2"/>
                    <a:pt x="16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4" y="2"/>
                    <a:pt x="15" y="8"/>
                    <a:pt x="15" y="11"/>
                  </a:cubicBezTo>
                  <a:cubicBezTo>
                    <a:pt x="15" y="11"/>
                    <a:pt x="16" y="13"/>
                    <a:pt x="16" y="14"/>
                  </a:cubicBezTo>
                  <a:cubicBezTo>
                    <a:pt x="16" y="14"/>
                    <a:pt x="17" y="16"/>
                    <a:pt x="17" y="18"/>
                  </a:cubicBezTo>
                  <a:cubicBezTo>
                    <a:pt x="16" y="20"/>
                    <a:pt x="17" y="22"/>
                    <a:pt x="14" y="24"/>
                  </a:cubicBezTo>
                  <a:cubicBezTo>
                    <a:pt x="14" y="24"/>
                    <a:pt x="14" y="26"/>
                    <a:pt x="13" y="26"/>
                  </a:cubicBezTo>
                  <a:cubicBezTo>
                    <a:pt x="13" y="26"/>
                    <a:pt x="10" y="27"/>
                    <a:pt x="9" y="27"/>
                  </a:cubicBezTo>
                  <a:cubicBezTo>
                    <a:pt x="8" y="26"/>
                    <a:pt x="4" y="22"/>
                    <a:pt x="4" y="20"/>
                  </a:cubicBezTo>
                  <a:cubicBezTo>
                    <a:pt x="4" y="20"/>
                    <a:pt x="5" y="20"/>
                    <a:pt x="5" y="19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4" y="16"/>
                    <a:pt x="3" y="15"/>
                    <a:pt x="4" y="14"/>
                  </a:cubicBezTo>
                  <a:cubicBezTo>
                    <a:pt x="4" y="14"/>
                    <a:pt x="4" y="12"/>
                    <a:pt x="5" y="11"/>
                  </a:cubicBezTo>
                  <a:cubicBezTo>
                    <a:pt x="5" y="11"/>
                    <a:pt x="6" y="10"/>
                    <a:pt x="6" y="8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6" y="3"/>
                    <a:pt x="5" y="2"/>
                    <a:pt x="4" y="1"/>
                  </a:cubicBezTo>
                  <a:cubicBezTo>
                    <a:pt x="3" y="3"/>
                    <a:pt x="2" y="5"/>
                    <a:pt x="1" y="7"/>
                  </a:cubicBezTo>
                  <a:cubicBezTo>
                    <a:pt x="1" y="7"/>
                    <a:pt x="1" y="10"/>
                    <a:pt x="1" y="11"/>
                  </a:cubicBezTo>
                  <a:cubicBezTo>
                    <a:pt x="1" y="11"/>
                    <a:pt x="0" y="14"/>
                    <a:pt x="1" y="15"/>
                  </a:cubicBezTo>
                  <a:cubicBezTo>
                    <a:pt x="1" y="16"/>
                    <a:pt x="1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3" y="22"/>
                    <a:pt x="3" y="22"/>
                  </a:cubicBezTo>
                  <a:cubicBezTo>
                    <a:pt x="4" y="23"/>
                    <a:pt x="7" y="27"/>
                    <a:pt x="9" y="28"/>
                  </a:cubicBezTo>
                  <a:cubicBezTo>
                    <a:pt x="11" y="28"/>
                    <a:pt x="13" y="28"/>
                    <a:pt x="14" y="27"/>
                  </a:cubicBezTo>
                  <a:cubicBezTo>
                    <a:pt x="15" y="26"/>
                    <a:pt x="19" y="21"/>
                    <a:pt x="19" y="20"/>
                  </a:cubicBezTo>
                  <a:cubicBezTo>
                    <a:pt x="19" y="19"/>
                    <a:pt x="19" y="18"/>
                    <a:pt x="19" y="18"/>
                  </a:cubicBezTo>
                  <a:cubicBezTo>
                    <a:pt x="19" y="18"/>
                    <a:pt x="20" y="18"/>
                    <a:pt x="20" y="18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1" y="13"/>
                    <a:pt x="21" y="11"/>
                    <a:pt x="21" y="11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7" name="Freeform 87"/>
            <p:cNvSpPr/>
            <p:nvPr/>
          </p:nvSpPr>
          <p:spPr bwMode="auto">
            <a:xfrm>
              <a:off x="2492375" y="2301875"/>
              <a:ext cx="133350" cy="139700"/>
            </a:xfrm>
            <a:custGeom>
              <a:avLst/>
              <a:gdLst>
                <a:gd name="T0" fmla="*/ 2 w 21"/>
                <a:gd name="T1" fmla="*/ 21 h 22"/>
                <a:gd name="T2" fmla="*/ 3 w 21"/>
                <a:gd name="T3" fmla="*/ 21 h 22"/>
                <a:gd name="T4" fmla="*/ 3 w 21"/>
                <a:gd name="T5" fmla="*/ 17 h 22"/>
                <a:gd name="T6" fmla="*/ 4 w 21"/>
                <a:gd name="T7" fmla="*/ 11 h 22"/>
                <a:gd name="T8" fmla="*/ 11 w 21"/>
                <a:gd name="T9" fmla="*/ 10 h 22"/>
                <a:gd name="T10" fmla="*/ 15 w 21"/>
                <a:gd name="T11" fmla="*/ 11 h 22"/>
                <a:gd name="T12" fmla="*/ 18 w 21"/>
                <a:gd name="T13" fmla="*/ 16 h 22"/>
                <a:gd name="T14" fmla="*/ 19 w 21"/>
                <a:gd name="T15" fmla="*/ 19 h 22"/>
                <a:gd name="T16" fmla="*/ 19 w 21"/>
                <a:gd name="T17" fmla="*/ 22 h 22"/>
                <a:gd name="T18" fmla="*/ 20 w 21"/>
                <a:gd name="T19" fmla="*/ 22 h 22"/>
                <a:gd name="T20" fmla="*/ 20 w 21"/>
                <a:gd name="T21" fmla="*/ 18 h 22"/>
                <a:gd name="T22" fmla="*/ 21 w 21"/>
                <a:gd name="T23" fmla="*/ 19 h 22"/>
                <a:gd name="T24" fmla="*/ 21 w 21"/>
                <a:gd name="T25" fmla="*/ 16 h 22"/>
                <a:gd name="T26" fmla="*/ 21 w 21"/>
                <a:gd name="T27" fmla="*/ 11 h 22"/>
                <a:gd name="T28" fmla="*/ 15 w 21"/>
                <a:gd name="T29" fmla="*/ 3 h 22"/>
                <a:gd name="T30" fmla="*/ 8 w 21"/>
                <a:gd name="T31" fmla="*/ 3 h 22"/>
                <a:gd name="T32" fmla="*/ 1 w 21"/>
                <a:gd name="T33" fmla="*/ 8 h 22"/>
                <a:gd name="T34" fmla="*/ 0 w 21"/>
                <a:gd name="T35" fmla="*/ 12 h 22"/>
                <a:gd name="T36" fmla="*/ 0 w 21"/>
                <a:gd name="T37" fmla="*/ 19 h 22"/>
                <a:gd name="T38" fmla="*/ 1 w 21"/>
                <a:gd name="T39" fmla="*/ 18 h 22"/>
                <a:gd name="T40" fmla="*/ 2 w 21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22">
                  <a:moveTo>
                    <a:pt x="2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18"/>
                    <a:pt x="3" y="17"/>
                  </a:cubicBezTo>
                  <a:cubicBezTo>
                    <a:pt x="3" y="16"/>
                    <a:pt x="4" y="11"/>
                    <a:pt x="4" y="11"/>
                  </a:cubicBezTo>
                  <a:cubicBezTo>
                    <a:pt x="4" y="11"/>
                    <a:pt x="9" y="9"/>
                    <a:pt x="11" y="10"/>
                  </a:cubicBezTo>
                  <a:cubicBezTo>
                    <a:pt x="11" y="10"/>
                    <a:pt x="15" y="10"/>
                    <a:pt x="15" y="11"/>
                  </a:cubicBezTo>
                  <a:cubicBezTo>
                    <a:pt x="16" y="11"/>
                    <a:pt x="17" y="13"/>
                    <a:pt x="18" y="16"/>
                  </a:cubicBezTo>
                  <a:cubicBezTo>
                    <a:pt x="18" y="16"/>
                    <a:pt x="19" y="18"/>
                    <a:pt x="19" y="19"/>
                  </a:cubicBezTo>
                  <a:cubicBezTo>
                    <a:pt x="19" y="20"/>
                    <a:pt x="19" y="22"/>
                    <a:pt x="19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19"/>
                    <a:pt x="20" y="18"/>
                  </a:cubicBezTo>
                  <a:cubicBezTo>
                    <a:pt x="21" y="17"/>
                    <a:pt x="21" y="19"/>
                    <a:pt x="21" y="19"/>
                  </a:cubicBezTo>
                  <a:cubicBezTo>
                    <a:pt x="21" y="19"/>
                    <a:pt x="21" y="17"/>
                    <a:pt x="21" y="16"/>
                  </a:cubicBezTo>
                  <a:cubicBezTo>
                    <a:pt x="21" y="15"/>
                    <a:pt x="21" y="11"/>
                    <a:pt x="21" y="11"/>
                  </a:cubicBezTo>
                  <a:cubicBezTo>
                    <a:pt x="21" y="11"/>
                    <a:pt x="20" y="6"/>
                    <a:pt x="15" y="3"/>
                  </a:cubicBezTo>
                  <a:cubicBezTo>
                    <a:pt x="11" y="0"/>
                    <a:pt x="8" y="3"/>
                    <a:pt x="8" y="3"/>
                  </a:cubicBezTo>
                  <a:cubicBezTo>
                    <a:pt x="8" y="3"/>
                    <a:pt x="4" y="3"/>
                    <a:pt x="1" y="8"/>
                  </a:cubicBezTo>
                  <a:cubicBezTo>
                    <a:pt x="1" y="8"/>
                    <a:pt x="0" y="11"/>
                    <a:pt x="0" y="12"/>
                  </a:cubicBezTo>
                  <a:cubicBezTo>
                    <a:pt x="0" y="12"/>
                    <a:pt x="0" y="18"/>
                    <a:pt x="0" y="19"/>
                  </a:cubicBezTo>
                  <a:cubicBezTo>
                    <a:pt x="0" y="19"/>
                    <a:pt x="1" y="18"/>
                    <a:pt x="1" y="18"/>
                  </a:cubicBezTo>
                  <a:cubicBezTo>
                    <a:pt x="2" y="18"/>
                    <a:pt x="2" y="21"/>
                    <a:pt x="2" y="21"/>
                  </a:cubicBezTo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8" name="Freeform 88"/>
            <p:cNvSpPr/>
            <p:nvPr/>
          </p:nvSpPr>
          <p:spPr bwMode="auto">
            <a:xfrm>
              <a:off x="2430463" y="3560763"/>
              <a:ext cx="87312" cy="88900"/>
            </a:xfrm>
            <a:custGeom>
              <a:avLst/>
              <a:gdLst>
                <a:gd name="T0" fmla="*/ 4 w 14"/>
                <a:gd name="T1" fmla="*/ 0 h 14"/>
                <a:gd name="T2" fmla="*/ 1 w 14"/>
                <a:gd name="T3" fmla="*/ 5 h 14"/>
                <a:gd name="T4" fmla="*/ 0 w 14"/>
                <a:gd name="T5" fmla="*/ 12 h 14"/>
                <a:gd name="T6" fmla="*/ 5 w 14"/>
                <a:gd name="T7" fmla="*/ 14 h 14"/>
                <a:gd name="T8" fmla="*/ 11 w 14"/>
                <a:gd name="T9" fmla="*/ 12 h 14"/>
                <a:gd name="T10" fmla="*/ 11 w 14"/>
                <a:gd name="T11" fmla="*/ 9 h 14"/>
                <a:gd name="T12" fmla="*/ 14 w 14"/>
                <a:gd name="T13" fmla="*/ 8 h 14"/>
                <a:gd name="T14" fmla="*/ 12 w 14"/>
                <a:gd name="T15" fmla="*/ 0 h 14"/>
                <a:gd name="T16" fmla="*/ 4 w 14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4" y="0"/>
                  </a:moveTo>
                  <a:cubicBezTo>
                    <a:pt x="4" y="0"/>
                    <a:pt x="2" y="4"/>
                    <a:pt x="1" y="5"/>
                  </a:cubicBezTo>
                  <a:cubicBezTo>
                    <a:pt x="0" y="6"/>
                    <a:pt x="0" y="10"/>
                    <a:pt x="0" y="12"/>
                  </a:cubicBezTo>
                  <a:cubicBezTo>
                    <a:pt x="0" y="13"/>
                    <a:pt x="2" y="14"/>
                    <a:pt x="5" y="14"/>
                  </a:cubicBezTo>
                  <a:cubicBezTo>
                    <a:pt x="8" y="14"/>
                    <a:pt x="11" y="13"/>
                    <a:pt x="11" y="12"/>
                  </a:cubicBezTo>
                  <a:cubicBezTo>
                    <a:pt x="12" y="11"/>
                    <a:pt x="11" y="9"/>
                    <a:pt x="11" y="9"/>
                  </a:cubicBezTo>
                  <a:cubicBezTo>
                    <a:pt x="11" y="9"/>
                    <a:pt x="13" y="8"/>
                    <a:pt x="14" y="8"/>
                  </a:cubicBezTo>
                  <a:cubicBezTo>
                    <a:pt x="14" y="7"/>
                    <a:pt x="12" y="0"/>
                    <a:pt x="12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19" name="Freeform 89"/>
            <p:cNvSpPr/>
            <p:nvPr/>
          </p:nvSpPr>
          <p:spPr bwMode="auto">
            <a:xfrm>
              <a:off x="2600325" y="3554413"/>
              <a:ext cx="101600" cy="101600"/>
            </a:xfrm>
            <a:custGeom>
              <a:avLst/>
              <a:gdLst>
                <a:gd name="T0" fmla="*/ 1 w 16"/>
                <a:gd name="T1" fmla="*/ 1 h 16"/>
                <a:gd name="T2" fmla="*/ 0 w 16"/>
                <a:gd name="T3" fmla="*/ 9 h 16"/>
                <a:gd name="T4" fmla="*/ 3 w 16"/>
                <a:gd name="T5" fmla="*/ 10 h 16"/>
                <a:gd name="T6" fmla="*/ 5 w 16"/>
                <a:gd name="T7" fmla="*/ 14 h 16"/>
                <a:gd name="T8" fmla="*/ 14 w 16"/>
                <a:gd name="T9" fmla="*/ 14 h 16"/>
                <a:gd name="T10" fmla="*/ 11 w 16"/>
                <a:gd name="T11" fmla="*/ 2 h 16"/>
                <a:gd name="T12" fmla="*/ 1 w 16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1" y="1"/>
                  </a:moveTo>
                  <a:cubicBezTo>
                    <a:pt x="1" y="1"/>
                    <a:pt x="0" y="7"/>
                    <a:pt x="0" y="9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3" y="10"/>
                    <a:pt x="2" y="13"/>
                    <a:pt x="5" y="14"/>
                  </a:cubicBezTo>
                  <a:cubicBezTo>
                    <a:pt x="8" y="15"/>
                    <a:pt x="12" y="16"/>
                    <a:pt x="14" y="14"/>
                  </a:cubicBezTo>
                  <a:cubicBezTo>
                    <a:pt x="16" y="13"/>
                    <a:pt x="12" y="4"/>
                    <a:pt x="11" y="2"/>
                  </a:cubicBezTo>
                  <a:cubicBezTo>
                    <a:pt x="9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0" name="Freeform 90"/>
            <p:cNvSpPr/>
            <p:nvPr/>
          </p:nvSpPr>
          <p:spPr bwMode="auto">
            <a:xfrm>
              <a:off x="2479675" y="2498725"/>
              <a:ext cx="152400" cy="290513"/>
            </a:xfrm>
            <a:custGeom>
              <a:avLst/>
              <a:gdLst>
                <a:gd name="T0" fmla="*/ 2 w 24"/>
                <a:gd name="T1" fmla="*/ 6 h 46"/>
                <a:gd name="T2" fmla="*/ 6 w 24"/>
                <a:gd name="T3" fmla="*/ 1 h 46"/>
                <a:gd name="T4" fmla="*/ 13 w 24"/>
                <a:gd name="T5" fmla="*/ 7 h 46"/>
                <a:gd name="T6" fmla="*/ 20 w 24"/>
                <a:gd name="T7" fmla="*/ 0 h 46"/>
                <a:gd name="T8" fmla="*/ 21 w 24"/>
                <a:gd name="T9" fmla="*/ 5 h 46"/>
                <a:gd name="T10" fmla="*/ 24 w 24"/>
                <a:gd name="T11" fmla="*/ 19 h 46"/>
                <a:gd name="T12" fmla="*/ 17 w 24"/>
                <a:gd name="T13" fmla="*/ 44 h 46"/>
                <a:gd name="T14" fmla="*/ 0 w 24"/>
                <a:gd name="T15" fmla="*/ 33 h 46"/>
                <a:gd name="T16" fmla="*/ 2 w 24"/>
                <a:gd name="T17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6">
                  <a:moveTo>
                    <a:pt x="2" y="6"/>
                  </a:moveTo>
                  <a:cubicBezTo>
                    <a:pt x="2" y="6"/>
                    <a:pt x="5" y="1"/>
                    <a:pt x="6" y="1"/>
                  </a:cubicBezTo>
                  <a:cubicBezTo>
                    <a:pt x="6" y="1"/>
                    <a:pt x="12" y="6"/>
                    <a:pt x="13" y="7"/>
                  </a:cubicBezTo>
                  <a:cubicBezTo>
                    <a:pt x="13" y="7"/>
                    <a:pt x="20" y="2"/>
                    <a:pt x="20" y="0"/>
                  </a:cubicBezTo>
                  <a:cubicBezTo>
                    <a:pt x="20" y="0"/>
                    <a:pt x="21" y="2"/>
                    <a:pt x="21" y="5"/>
                  </a:cubicBezTo>
                  <a:cubicBezTo>
                    <a:pt x="22" y="7"/>
                    <a:pt x="24" y="19"/>
                    <a:pt x="24" y="19"/>
                  </a:cubicBezTo>
                  <a:cubicBezTo>
                    <a:pt x="24" y="19"/>
                    <a:pt x="19" y="43"/>
                    <a:pt x="17" y="44"/>
                  </a:cubicBezTo>
                  <a:cubicBezTo>
                    <a:pt x="14" y="46"/>
                    <a:pt x="0" y="38"/>
                    <a:pt x="0" y="33"/>
                  </a:cubicBezTo>
                  <a:cubicBezTo>
                    <a:pt x="0" y="29"/>
                    <a:pt x="1" y="8"/>
                    <a:pt x="2" y="6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1" name="Freeform 91"/>
            <p:cNvSpPr/>
            <p:nvPr/>
          </p:nvSpPr>
          <p:spPr bwMode="auto">
            <a:xfrm>
              <a:off x="2424113" y="2852738"/>
              <a:ext cx="277812" cy="727075"/>
            </a:xfrm>
            <a:custGeom>
              <a:avLst/>
              <a:gdLst>
                <a:gd name="T0" fmla="*/ 4 w 44"/>
                <a:gd name="T1" fmla="*/ 114 h 115"/>
                <a:gd name="T2" fmla="*/ 13 w 44"/>
                <a:gd name="T3" fmla="*/ 114 h 115"/>
                <a:gd name="T4" fmla="*/ 15 w 44"/>
                <a:gd name="T5" fmla="*/ 109 h 115"/>
                <a:gd name="T6" fmla="*/ 17 w 44"/>
                <a:gd name="T7" fmla="*/ 107 h 115"/>
                <a:gd name="T8" fmla="*/ 16 w 44"/>
                <a:gd name="T9" fmla="*/ 99 h 115"/>
                <a:gd name="T10" fmla="*/ 17 w 44"/>
                <a:gd name="T11" fmla="*/ 71 h 115"/>
                <a:gd name="T12" fmla="*/ 19 w 44"/>
                <a:gd name="T13" fmla="*/ 61 h 115"/>
                <a:gd name="T14" fmla="*/ 23 w 44"/>
                <a:gd name="T15" fmla="*/ 35 h 115"/>
                <a:gd name="T16" fmla="*/ 25 w 44"/>
                <a:gd name="T17" fmla="*/ 52 h 115"/>
                <a:gd name="T18" fmla="*/ 26 w 44"/>
                <a:gd name="T19" fmla="*/ 66 h 115"/>
                <a:gd name="T20" fmla="*/ 26 w 44"/>
                <a:gd name="T21" fmla="*/ 78 h 115"/>
                <a:gd name="T22" fmla="*/ 27 w 44"/>
                <a:gd name="T23" fmla="*/ 90 h 115"/>
                <a:gd name="T24" fmla="*/ 27 w 44"/>
                <a:gd name="T25" fmla="*/ 112 h 115"/>
                <a:gd name="T26" fmla="*/ 30 w 44"/>
                <a:gd name="T27" fmla="*/ 115 h 115"/>
                <a:gd name="T28" fmla="*/ 35 w 44"/>
                <a:gd name="T29" fmla="*/ 114 h 115"/>
                <a:gd name="T30" fmla="*/ 40 w 44"/>
                <a:gd name="T31" fmla="*/ 114 h 115"/>
                <a:gd name="T32" fmla="*/ 43 w 44"/>
                <a:gd name="T33" fmla="*/ 107 h 115"/>
                <a:gd name="T34" fmla="*/ 40 w 44"/>
                <a:gd name="T35" fmla="*/ 105 h 115"/>
                <a:gd name="T36" fmla="*/ 41 w 44"/>
                <a:gd name="T37" fmla="*/ 101 h 115"/>
                <a:gd name="T38" fmla="*/ 41 w 44"/>
                <a:gd name="T39" fmla="*/ 87 h 115"/>
                <a:gd name="T40" fmla="*/ 40 w 44"/>
                <a:gd name="T41" fmla="*/ 68 h 115"/>
                <a:gd name="T42" fmla="*/ 41 w 44"/>
                <a:gd name="T43" fmla="*/ 24 h 115"/>
                <a:gd name="T44" fmla="*/ 35 w 44"/>
                <a:gd name="T45" fmla="*/ 0 h 115"/>
                <a:gd name="T46" fmla="*/ 15 w 44"/>
                <a:gd name="T47" fmla="*/ 1 h 115"/>
                <a:gd name="T48" fmla="*/ 0 w 44"/>
                <a:gd name="T49" fmla="*/ 28 h 115"/>
                <a:gd name="T50" fmla="*/ 2 w 44"/>
                <a:gd name="T51" fmla="*/ 36 h 115"/>
                <a:gd name="T52" fmla="*/ 3 w 44"/>
                <a:gd name="T53" fmla="*/ 47 h 115"/>
                <a:gd name="T54" fmla="*/ 4 w 44"/>
                <a:gd name="T55" fmla="*/ 81 h 115"/>
                <a:gd name="T56" fmla="*/ 2 w 44"/>
                <a:gd name="T57" fmla="*/ 90 h 115"/>
                <a:gd name="T58" fmla="*/ 4 w 44"/>
                <a:gd name="T59" fmla="*/ 100 h 115"/>
                <a:gd name="T60" fmla="*/ 3 w 44"/>
                <a:gd name="T61" fmla="*/ 105 h 115"/>
                <a:gd name="T62" fmla="*/ 2 w 44"/>
                <a:gd name="T63" fmla="*/ 107 h 115"/>
                <a:gd name="T64" fmla="*/ 4 w 44"/>
                <a:gd name="T65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" h="115">
                  <a:moveTo>
                    <a:pt x="4" y="114"/>
                  </a:moveTo>
                  <a:cubicBezTo>
                    <a:pt x="4" y="114"/>
                    <a:pt x="12" y="113"/>
                    <a:pt x="13" y="114"/>
                  </a:cubicBezTo>
                  <a:cubicBezTo>
                    <a:pt x="14" y="115"/>
                    <a:pt x="14" y="110"/>
                    <a:pt x="15" y="109"/>
                  </a:cubicBezTo>
                  <a:cubicBezTo>
                    <a:pt x="15" y="109"/>
                    <a:pt x="17" y="108"/>
                    <a:pt x="17" y="107"/>
                  </a:cubicBezTo>
                  <a:cubicBezTo>
                    <a:pt x="18" y="106"/>
                    <a:pt x="15" y="101"/>
                    <a:pt x="16" y="99"/>
                  </a:cubicBezTo>
                  <a:cubicBezTo>
                    <a:pt x="17" y="97"/>
                    <a:pt x="17" y="76"/>
                    <a:pt x="17" y="71"/>
                  </a:cubicBezTo>
                  <a:cubicBezTo>
                    <a:pt x="18" y="67"/>
                    <a:pt x="18" y="62"/>
                    <a:pt x="19" y="61"/>
                  </a:cubicBezTo>
                  <a:cubicBezTo>
                    <a:pt x="20" y="60"/>
                    <a:pt x="21" y="36"/>
                    <a:pt x="23" y="35"/>
                  </a:cubicBezTo>
                  <a:cubicBezTo>
                    <a:pt x="25" y="34"/>
                    <a:pt x="25" y="51"/>
                    <a:pt x="25" y="52"/>
                  </a:cubicBezTo>
                  <a:cubicBezTo>
                    <a:pt x="25" y="53"/>
                    <a:pt x="25" y="65"/>
                    <a:pt x="26" y="66"/>
                  </a:cubicBezTo>
                  <a:cubicBezTo>
                    <a:pt x="27" y="67"/>
                    <a:pt x="25" y="77"/>
                    <a:pt x="26" y="78"/>
                  </a:cubicBezTo>
                  <a:cubicBezTo>
                    <a:pt x="27" y="80"/>
                    <a:pt x="27" y="89"/>
                    <a:pt x="27" y="90"/>
                  </a:cubicBezTo>
                  <a:cubicBezTo>
                    <a:pt x="27" y="91"/>
                    <a:pt x="25" y="110"/>
                    <a:pt x="27" y="112"/>
                  </a:cubicBezTo>
                  <a:cubicBezTo>
                    <a:pt x="29" y="113"/>
                    <a:pt x="30" y="115"/>
                    <a:pt x="30" y="115"/>
                  </a:cubicBezTo>
                  <a:cubicBezTo>
                    <a:pt x="30" y="115"/>
                    <a:pt x="34" y="114"/>
                    <a:pt x="35" y="114"/>
                  </a:cubicBezTo>
                  <a:cubicBezTo>
                    <a:pt x="36" y="114"/>
                    <a:pt x="40" y="114"/>
                    <a:pt x="40" y="114"/>
                  </a:cubicBezTo>
                  <a:cubicBezTo>
                    <a:pt x="40" y="114"/>
                    <a:pt x="42" y="109"/>
                    <a:pt x="43" y="107"/>
                  </a:cubicBezTo>
                  <a:cubicBezTo>
                    <a:pt x="43" y="106"/>
                    <a:pt x="40" y="105"/>
                    <a:pt x="40" y="105"/>
                  </a:cubicBezTo>
                  <a:cubicBezTo>
                    <a:pt x="40" y="105"/>
                    <a:pt x="42" y="102"/>
                    <a:pt x="41" y="101"/>
                  </a:cubicBezTo>
                  <a:cubicBezTo>
                    <a:pt x="41" y="100"/>
                    <a:pt x="43" y="93"/>
                    <a:pt x="41" y="87"/>
                  </a:cubicBezTo>
                  <a:cubicBezTo>
                    <a:pt x="40" y="80"/>
                    <a:pt x="40" y="72"/>
                    <a:pt x="40" y="68"/>
                  </a:cubicBezTo>
                  <a:cubicBezTo>
                    <a:pt x="40" y="65"/>
                    <a:pt x="44" y="28"/>
                    <a:pt x="41" y="24"/>
                  </a:cubicBezTo>
                  <a:cubicBezTo>
                    <a:pt x="38" y="21"/>
                    <a:pt x="35" y="0"/>
                    <a:pt x="35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35"/>
                    <a:pt x="2" y="36"/>
                  </a:cubicBezTo>
                  <a:cubicBezTo>
                    <a:pt x="2" y="37"/>
                    <a:pt x="3" y="47"/>
                    <a:pt x="3" y="4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1" y="89"/>
                    <a:pt x="2" y="90"/>
                  </a:cubicBezTo>
                  <a:cubicBezTo>
                    <a:pt x="3" y="90"/>
                    <a:pt x="3" y="100"/>
                    <a:pt x="4" y="100"/>
                  </a:cubicBezTo>
                  <a:cubicBezTo>
                    <a:pt x="4" y="101"/>
                    <a:pt x="3" y="105"/>
                    <a:pt x="3" y="105"/>
                  </a:cubicBezTo>
                  <a:cubicBezTo>
                    <a:pt x="2" y="107"/>
                    <a:pt x="2" y="107"/>
                    <a:pt x="2" y="107"/>
                  </a:cubicBezTo>
                  <a:lnTo>
                    <a:pt x="4" y="11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2" name="Freeform 92"/>
            <p:cNvSpPr/>
            <p:nvPr/>
          </p:nvSpPr>
          <p:spPr bwMode="auto">
            <a:xfrm>
              <a:off x="2436813" y="2865438"/>
              <a:ext cx="252412" cy="714375"/>
            </a:xfrm>
            <a:custGeom>
              <a:avLst/>
              <a:gdLst>
                <a:gd name="T0" fmla="*/ 29 w 40"/>
                <a:gd name="T1" fmla="*/ 0 h 113"/>
                <a:gd name="T2" fmla="*/ 17 w 40"/>
                <a:gd name="T3" fmla="*/ 2 h 113"/>
                <a:gd name="T4" fmla="*/ 4 w 40"/>
                <a:gd name="T5" fmla="*/ 25 h 113"/>
                <a:gd name="T6" fmla="*/ 9 w 40"/>
                <a:gd name="T7" fmla="*/ 30 h 113"/>
                <a:gd name="T8" fmla="*/ 9 w 40"/>
                <a:gd name="T9" fmla="*/ 40 h 113"/>
                <a:gd name="T10" fmla="*/ 8 w 40"/>
                <a:gd name="T11" fmla="*/ 49 h 113"/>
                <a:gd name="T12" fmla="*/ 6 w 40"/>
                <a:gd name="T13" fmla="*/ 68 h 113"/>
                <a:gd name="T14" fmla="*/ 13 w 40"/>
                <a:gd name="T15" fmla="*/ 70 h 113"/>
                <a:gd name="T16" fmla="*/ 6 w 40"/>
                <a:gd name="T17" fmla="*/ 77 h 113"/>
                <a:gd name="T18" fmla="*/ 2 w 40"/>
                <a:gd name="T19" fmla="*/ 81 h 113"/>
                <a:gd name="T20" fmla="*/ 8 w 40"/>
                <a:gd name="T21" fmla="*/ 91 h 113"/>
                <a:gd name="T22" fmla="*/ 4 w 40"/>
                <a:gd name="T23" fmla="*/ 88 h 113"/>
                <a:gd name="T24" fmla="*/ 5 w 40"/>
                <a:gd name="T25" fmla="*/ 97 h 113"/>
                <a:gd name="T26" fmla="*/ 1 w 40"/>
                <a:gd name="T27" fmla="*/ 95 h 113"/>
                <a:gd name="T28" fmla="*/ 2 w 40"/>
                <a:gd name="T29" fmla="*/ 98 h 113"/>
                <a:gd name="T30" fmla="*/ 1 w 40"/>
                <a:gd name="T31" fmla="*/ 103 h 113"/>
                <a:gd name="T32" fmla="*/ 0 w 40"/>
                <a:gd name="T33" fmla="*/ 104 h 113"/>
                <a:gd name="T34" fmla="*/ 12 w 40"/>
                <a:gd name="T35" fmla="*/ 105 h 113"/>
                <a:gd name="T36" fmla="*/ 1 w 40"/>
                <a:gd name="T37" fmla="*/ 108 h 113"/>
                <a:gd name="T38" fmla="*/ 2 w 40"/>
                <a:gd name="T39" fmla="*/ 112 h 113"/>
                <a:gd name="T40" fmla="*/ 11 w 40"/>
                <a:gd name="T41" fmla="*/ 112 h 113"/>
                <a:gd name="T42" fmla="*/ 13 w 40"/>
                <a:gd name="T43" fmla="*/ 107 h 113"/>
                <a:gd name="T44" fmla="*/ 15 w 40"/>
                <a:gd name="T45" fmla="*/ 105 h 113"/>
                <a:gd name="T46" fmla="*/ 14 w 40"/>
                <a:gd name="T47" fmla="*/ 97 h 113"/>
                <a:gd name="T48" fmla="*/ 15 w 40"/>
                <a:gd name="T49" fmla="*/ 69 h 113"/>
                <a:gd name="T50" fmla="*/ 17 w 40"/>
                <a:gd name="T51" fmla="*/ 59 h 113"/>
                <a:gd name="T52" fmla="*/ 21 w 40"/>
                <a:gd name="T53" fmla="*/ 33 h 113"/>
                <a:gd name="T54" fmla="*/ 23 w 40"/>
                <a:gd name="T55" fmla="*/ 50 h 113"/>
                <a:gd name="T56" fmla="*/ 24 w 40"/>
                <a:gd name="T57" fmla="*/ 64 h 113"/>
                <a:gd name="T58" fmla="*/ 24 w 40"/>
                <a:gd name="T59" fmla="*/ 76 h 113"/>
                <a:gd name="T60" fmla="*/ 25 w 40"/>
                <a:gd name="T61" fmla="*/ 88 h 113"/>
                <a:gd name="T62" fmla="*/ 25 w 40"/>
                <a:gd name="T63" fmla="*/ 110 h 113"/>
                <a:gd name="T64" fmla="*/ 28 w 40"/>
                <a:gd name="T65" fmla="*/ 113 h 113"/>
                <a:gd name="T66" fmla="*/ 33 w 40"/>
                <a:gd name="T67" fmla="*/ 112 h 113"/>
                <a:gd name="T68" fmla="*/ 34 w 40"/>
                <a:gd name="T69" fmla="*/ 112 h 113"/>
                <a:gd name="T70" fmla="*/ 32 w 40"/>
                <a:gd name="T71" fmla="*/ 105 h 113"/>
                <a:gd name="T72" fmla="*/ 28 w 40"/>
                <a:gd name="T73" fmla="*/ 106 h 113"/>
                <a:gd name="T74" fmla="*/ 33 w 40"/>
                <a:gd name="T75" fmla="*/ 102 h 113"/>
                <a:gd name="T76" fmla="*/ 27 w 40"/>
                <a:gd name="T77" fmla="*/ 101 h 113"/>
                <a:gd name="T78" fmla="*/ 27 w 40"/>
                <a:gd name="T79" fmla="*/ 95 h 113"/>
                <a:gd name="T80" fmla="*/ 32 w 40"/>
                <a:gd name="T81" fmla="*/ 79 h 113"/>
                <a:gd name="T82" fmla="*/ 28 w 40"/>
                <a:gd name="T83" fmla="*/ 79 h 113"/>
                <a:gd name="T84" fmla="*/ 35 w 40"/>
                <a:gd name="T85" fmla="*/ 67 h 113"/>
                <a:gd name="T86" fmla="*/ 26 w 40"/>
                <a:gd name="T87" fmla="*/ 75 h 113"/>
                <a:gd name="T88" fmla="*/ 33 w 40"/>
                <a:gd name="T89" fmla="*/ 51 h 113"/>
                <a:gd name="T90" fmla="*/ 25 w 40"/>
                <a:gd name="T91" fmla="*/ 58 h 113"/>
                <a:gd name="T92" fmla="*/ 30 w 40"/>
                <a:gd name="T93" fmla="*/ 39 h 113"/>
                <a:gd name="T94" fmla="*/ 25 w 40"/>
                <a:gd name="T95" fmla="*/ 49 h 113"/>
                <a:gd name="T96" fmla="*/ 25 w 40"/>
                <a:gd name="T97" fmla="*/ 32 h 113"/>
                <a:gd name="T98" fmla="*/ 25 w 40"/>
                <a:gd name="T99" fmla="*/ 23 h 113"/>
                <a:gd name="T100" fmla="*/ 28 w 40"/>
                <a:gd name="T101" fmla="*/ 32 h 113"/>
                <a:gd name="T102" fmla="*/ 40 w 40"/>
                <a:gd name="T103" fmla="*/ 31 h 113"/>
                <a:gd name="T104" fmla="*/ 40 w 40"/>
                <a:gd name="T105" fmla="*/ 25 h 113"/>
                <a:gd name="T106" fmla="*/ 29 w 40"/>
                <a:gd name="T10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113">
                  <a:moveTo>
                    <a:pt x="29" y="0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9"/>
                    <a:pt x="9" y="40"/>
                  </a:cubicBezTo>
                  <a:cubicBezTo>
                    <a:pt x="9" y="40"/>
                    <a:pt x="8" y="49"/>
                    <a:pt x="8" y="49"/>
                  </a:cubicBezTo>
                  <a:cubicBezTo>
                    <a:pt x="8" y="49"/>
                    <a:pt x="5" y="65"/>
                    <a:pt x="6" y="68"/>
                  </a:cubicBezTo>
                  <a:cubicBezTo>
                    <a:pt x="7" y="72"/>
                    <a:pt x="10" y="71"/>
                    <a:pt x="13" y="70"/>
                  </a:cubicBezTo>
                  <a:cubicBezTo>
                    <a:pt x="13" y="70"/>
                    <a:pt x="5" y="74"/>
                    <a:pt x="6" y="77"/>
                  </a:cubicBezTo>
                  <a:cubicBezTo>
                    <a:pt x="6" y="81"/>
                    <a:pt x="2" y="81"/>
                    <a:pt x="2" y="81"/>
                  </a:cubicBezTo>
                  <a:cubicBezTo>
                    <a:pt x="2" y="81"/>
                    <a:pt x="6" y="90"/>
                    <a:pt x="8" y="91"/>
                  </a:cubicBezTo>
                  <a:cubicBezTo>
                    <a:pt x="8" y="91"/>
                    <a:pt x="5" y="89"/>
                    <a:pt x="4" y="88"/>
                  </a:cubicBezTo>
                  <a:cubicBezTo>
                    <a:pt x="4" y="88"/>
                    <a:pt x="3" y="95"/>
                    <a:pt x="5" y="97"/>
                  </a:cubicBezTo>
                  <a:cubicBezTo>
                    <a:pt x="5" y="97"/>
                    <a:pt x="3" y="96"/>
                    <a:pt x="1" y="95"/>
                  </a:cubicBezTo>
                  <a:cubicBezTo>
                    <a:pt x="1" y="97"/>
                    <a:pt x="1" y="98"/>
                    <a:pt x="2" y="98"/>
                  </a:cubicBezTo>
                  <a:cubicBezTo>
                    <a:pt x="2" y="99"/>
                    <a:pt x="1" y="103"/>
                    <a:pt x="1" y="10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" y="105"/>
                    <a:pt x="10" y="105"/>
                    <a:pt x="12" y="105"/>
                  </a:cubicBezTo>
                  <a:cubicBezTo>
                    <a:pt x="12" y="105"/>
                    <a:pt x="4" y="106"/>
                    <a:pt x="1" y="108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10" y="111"/>
                    <a:pt x="11" y="112"/>
                  </a:cubicBezTo>
                  <a:cubicBezTo>
                    <a:pt x="12" y="113"/>
                    <a:pt x="12" y="108"/>
                    <a:pt x="13" y="107"/>
                  </a:cubicBezTo>
                  <a:cubicBezTo>
                    <a:pt x="13" y="107"/>
                    <a:pt x="15" y="106"/>
                    <a:pt x="15" y="105"/>
                  </a:cubicBezTo>
                  <a:cubicBezTo>
                    <a:pt x="16" y="104"/>
                    <a:pt x="13" y="99"/>
                    <a:pt x="14" y="97"/>
                  </a:cubicBezTo>
                  <a:cubicBezTo>
                    <a:pt x="15" y="95"/>
                    <a:pt x="15" y="74"/>
                    <a:pt x="15" y="69"/>
                  </a:cubicBezTo>
                  <a:cubicBezTo>
                    <a:pt x="16" y="65"/>
                    <a:pt x="16" y="60"/>
                    <a:pt x="17" y="59"/>
                  </a:cubicBezTo>
                  <a:cubicBezTo>
                    <a:pt x="18" y="58"/>
                    <a:pt x="19" y="34"/>
                    <a:pt x="21" y="33"/>
                  </a:cubicBezTo>
                  <a:cubicBezTo>
                    <a:pt x="23" y="32"/>
                    <a:pt x="23" y="49"/>
                    <a:pt x="23" y="50"/>
                  </a:cubicBezTo>
                  <a:cubicBezTo>
                    <a:pt x="23" y="51"/>
                    <a:pt x="23" y="63"/>
                    <a:pt x="24" y="64"/>
                  </a:cubicBezTo>
                  <a:cubicBezTo>
                    <a:pt x="25" y="65"/>
                    <a:pt x="23" y="75"/>
                    <a:pt x="24" y="76"/>
                  </a:cubicBezTo>
                  <a:cubicBezTo>
                    <a:pt x="25" y="78"/>
                    <a:pt x="25" y="87"/>
                    <a:pt x="25" y="88"/>
                  </a:cubicBezTo>
                  <a:cubicBezTo>
                    <a:pt x="25" y="89"/>
                    <a:pt x="23" y="108"/>
                    <a:pt x="25" y="110"/>
                  </a:cubicBezTo>
                  <a:cubicBezTo>
                    <a:pt x="27" y="111"/>
                    <a:pt x="28" y="113"/>
                    <a:pt x="28" y="113"/>
                  </a:cubicBezTo>
                  <a:cubicBezTo>
                    <a:pt x="28" y="113"/>
                    <a:pt x="32" y="112"/>
                    <a:pt x="33" y="112"/>
                  </a:cubicBezTo>
                  <a:cubicBezTo>
                    <a:pt x="33" y="112"/>
                    <a:pt x="33" y="112"/>
                    <a:pt x="34" y="112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2" y="105"/>
                    <a:pt x="29" y="106"/>
                    <a:pt x="28" y="106"/>
                  </a:cubicBezTo>
                  <a:cubicBezTo>
                    <a:pt x="29" y="105"/>
                    <a:pt x="32" y="103"/>
                    <a:pt x="33" y="102"/>
                  </a:cubicBezTo>
                  <a:cubicBezTo>
                    <a:pt x="34" y="101"/>
                    <a:pt x="28" y="103"/>
                    <a:pt x="27" y="101"/>
                  </a:cubicBezTo>
                  <a:cubicBezTo>
                    <a:pt x="27" y="99"/>
                    <a:pt x="26" y="96"/>
                    <a:pt x="27" y="95"/>
                  </a:cubicBezTo>
                  <a:cubicBezTo>
                    <a:pt x="28" y="94"/>
                    <a:pt x="32" y="81"/>
                    <a:pt x="32" y="79"/>
                  </a:cubicBezTo>
                  <a:cubicBezTo>
                    <a:pt x="32" y="79"/>
                    <a:pt x="29" y="79"/>
                    <a:pt x="28" y="79"/>
                  </a:cubicBezTo>
                  <a:cubicBezTo>
                    <a:pt x="28" y="78"/>
                    <a:pt x="35" y="70"/>
                    <a:pt x="35" y="67"/>
                  </a:cubicBezTo>
                  <a:cubicBezTo>
                    <a:pt x="35" y="67"/>
                    <a:pt x="29" y="75"/>
                    <a:pt x="26" y="75"/>
                  </a:cubicBezTo>
                  <a:cubicBezTo>
                    <a:pt x="26" y="75"/>
                    <a:pt x="27" y="55"/>
                    <a:pt x="33" y="51"/>
                  </a:cubicBezTo>
                  <a:cubicBezTo>
                    <a:pt x="33" y="51"/>
                    <a:pt x="26" y="55"/>
                    <a:pt x="25" y="58"/>
                  </a:cubicBezTo>
                  <a:cubicBezTo>
                    <a:pt x="25" y="58"/>
                    <a:pt x="30" y="42"/>
                    <a:pt x="30" y="39"/>
                  </a:cubicBezTo>
                  <a:cubicBezTo>
                    <a:pt x="30" y="39"/>
                    <a:pt x="27" y="49"/>
                    <a:pt x="25" y="49"/>
                  </a:cubicBezTo>
                  <a:cubicBezTo>
                    <a:pt x="25" y="49"/>
                    <a:pt x="24" y="32"/>
                    <a:pt x="25" y="32"/>
                  </a:cubicBezTo>
                  <a:cubicBezTo>
                    <a:pt x="26" y="32"/>
                    <a:pt x="25" y="23"/>
                    <a:pt x="25" y="23"/>
                  </a:cubicBezTo>
                  <a:cubicBezTo>
                    <a:pt x="25" y="23"/>
                    <a:pt x="26" y="30"/>
                    <a:pt x="28" y="32"/>
                  </a:cubicBezTo>
                  <a:cubicBezTo>
                    <a:pt x="29" y="33"/>
                    <a:pt x="33" y="34"/>
                    <a:pt x="40" y="31"/>
                  </a:cubicBezTo>
                  <a:cubicBezTo>
                    <a:pt x="40" y="29"/>
                    <a:pt x="40" y="27"/>
                    <a:pt x="40" y="25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3" name="Freeform 93"/>
            <p:cNvSpPr/>
            <p:nvPr/>
          </p:nvSpPr>
          <p:spPr bwMode="auto">
            <a:xfrm>
              <a:off x="2505075" y="2530475"/>
              <a:ext cx="120650" cy="220663"/>
            </a:xfrm>
            <a:custGeom>
              <a:avLst/>
              <a:gdLst>
                <a:gd name="T0" fmla="*/ 0 w 19"/>
                <a:gd name="T1" fmla="*/ 0 h 35"/>
                <a:gd name="T2" fmla="*/ 4 w 19"/>
                <a:gd name="T3" fmla="*/ 7 h 35"/>
                <a:gd name="T4" fmla="*/ 6 w 19"/>
                <a:gd name="T5" fmla="*/ 4 h 35"/>
                <a:gd name="T6" fmla="*/ 9 w 19"/>
                <a:gd name="T7" fmla="*/ 7 h 35"/>
                <a:gd name="T8" fmla="*/ 7 w 19"/>
                <a:gd name="T9" fmla="*/ 20 h 35"/>
                <a:gd name="T10" fmla="*/ 11 w 19"/>
                <a:gd name="T11" fmla="*/ 22 h 35"/>
                <a:gd name="T12" fmla="*/ 11 w 19"/>
                <a:gd name="T13" fmla="*/ 8 h 35"/>
                <a:gd name="T14" fmla="*/ 11 w 19"/>
                <a:gd name="T15" fmla="*/ 3 h 35"/>
                <a:gd name="T16" fmla="*/ 10 w 19"/>
                <a:gd name="T17" fmla="*/ 2 h 35"/>
                <a:gd name="T18" fmla="*/ 10 w 19"/>
                <a:gd name="T19" fmla="*/ 1 h 35"/>
                <a:gd name="T20" fmla="*/ 19 w 19"/>
                <a:gd name="T21" fmla="*/ 8 h 35"/>
                <a:gd name="T22" fmla="*/ 12 w 19"/>
                <a:gd name="T23" fmla="*/ 5 h 35"/>
                <a:gd name="T24" fmla="*/ 12 w 19"/>
                <a:gd name="T25" fmla="*/ 8 h 35"/>
                <a:gd name="T26" fmla="*/ 17 w 19"/>
                <a:gd name="T27" fmla="*/ 23 h 35"/>
                <a:gd name="T28" fmla="*/ 9 w 19"/>
                <a:gd name="T29" fmla="*/ 34 h 35"/>
                <a:gd name="T30" fmla="*/ 3 w 19"/>
                <a:gd name="T31" fmla="*/ 30 h 35"/>
                <a:gd name="T32" fmla="*/ 4 w 19"/>
                <a:gd name="T33" fmla="*/ 13 h 35"/>
                <a:gd name="T34" fmla="*/ 4 w 19"/>
                <a:gd name="T35" fmla="*/ 23 h 35"/>
                <a:gd name="T36" fmla="*/ 6 w 19"/>
                <a:gd name="T37" fmla="*/ 24 h 35"/>
                <a:gd name="T38" fmla="*/ 5 w 19"/>
                <a:gd name="T39" fmla="*/ 10 h 35"/>
                <a:gd name="T40" fmla="*/ 7 w 19"/>
                <a:gd name="T41" fmla="*/ 7 h 35"/>
                <a:gd name="T42" fmla="*/ 6 w 19"/>
                <a:gd name="T43" fmla="*/ 6 h 35"/>
                <a:gd name="T44" fmla="*/ 3 w 19"/>
                <a:gd name="T45" fmla="*/ 8 h 35"/>
                <a:gd name="T46" fmla="*/ 0 w 19"/>
                <a:gd name="T4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35">
                  <a:moveTo>
                    <a:pt x="0" y="0"/>
                  </a:moveTo>
                  <a:cubicBezTo>
                    <a:pt x="0" y="0"/>
                    <a:pt x="2" y="6"/>
                    <a:pt x="4" y="7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3" y="5"/>
                    <a:pt x="12" y="5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6" y="17"/>
                    <a:pt x="17" y="23"/>
                  </a:cubicBezTo>
                  <a:cubicBezTo>
                    <a:pt x="18" y="28"/>
                    <a:pt x="9" y="34"/>
                    <a:pt x="9" y="34"/>
                  </a:cubicBezTo>
                  <a:cubicBezTo>
                    <a:pt x="10" y="35"/>
                    <a:pt x="3" y="30"/>
                    <a:pt x="3" y="30"/>
                  </a:cubicBezTo>
                  <a:cubicBezTo>
                    <a:pt x="3" y="30"/>
                    <a:pt x="4" y="16"/>
                    <a:pt x="4" y="13"/>
                  </a:cubicBezTo>
                  <a:cubicBezTo>
                    <a:pt x="4" y="13"/>
                    <a:pt x="5" y="19"/>
                    <a:pt x="4" y="23"/>
                  </a:cubicBezTo>
                  <a:cubicBezTo>
                    <a:pt x="4" y="23"/>
                    <a:pt x="6" y="24"/>
                    <a:pt x="6" y="24"/>
                  </a:cubicBezTo>
                  <a:cubicBezTo>
                    <a:pt x="6" y="24"/>
                    <a:pt x="5" y="11"/>
                    <a:pt x="5" y="10"/>
                  </a:cubicBezTo>
                  <a:cubicBezTo>
                    <a:pt x="5" y="8"/>
                    <a:pt x="6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4" name="Freeform 94"/>
            <p:cNvSpPr/>
            <p:nvPr/>
          </p:nvSpPr>
          <p:spPr bwMode="auto">
            <a:xfrm>
              <a:off x="2530475" y="2543175"/>
              <a:ext cx="76200" cy="360363"/>
            </a:xfrm>
            <a:custGeom>
              <a:avLst/>
              <a:gdLst>
                <a:gd name="T0" fmla="*/ 1 w 12"/>
                <a:gd name="T1" fmla="*/ 50 h 57"/>
                <a:gd name="T2" fmla="*/ 6 w 12"/>
                <a:gd name="T3" fmla="*/ 57 h 57"/>
                <a:gd name="T4" fmla="*/ 11 w 12"/>
                <a:gd name="T5" fmla="*/ 52 h 57"/>
                <a:gd name="T6" fmla="*/ 7 w 12"/>
                <a:gd name="T7" fmla="*/ 6 h 57"/>
                <a:gd name="T8" fmla="*/ 8 w 12"/>
                <a:gd name="T9" fmla="*/ 2 h 57"/>
                <a:gd name="T10" fmla="*/ 6 w 12"/>
                <a:gd name="T11" fmla="*/ 0 h 57"/>
                <a:gd name="T12" fmla="*/ 2 w 12"/>
                <a:gd name="T13" fmla="*/ 2 h 57"/>
                <a:gd name="T14" fmla="*/ 4 w 12"/>
                <a:gd name="T15" fmla="*/ 5 h 57"/>
                <a:gd name="T16" fmla="*/ 1 w 12"/>
                <a:gd name="T17" fmla="*/ 32 h 57"/>
                <a:gd name="T18" fmla="*/ 1 w 12"/>
                <a:gd name="T1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57">
                  <a:moveTo>
                    <a:pt x="1" y="50"/>
                  </a:moveTo>
                  <a:cubicBezTo>
                    <a:pt x="6" y="57"/>
                    <a:pt x="6" y="57"/>
                    <a:pt x="6" y="57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2" y="15"/>
                    <a:pt x="7" y="6"/>
                  </a:cubicBezTo>
                  <a:cubicBezTo>
                    <a:pt x="7" y="6"/>
                    <a:pt x="7" y="3"/>
                    <a:pt x="8" y="2"/>
                  </a:cubicBezTo>
                  <a:cubicBezTo>
                    <a:pt x="8" y="2"/>
                    <a:pt x="8" y="1"/>
                    <a:pt x="6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21"/>
                    <a:pt x="1" y="32"/>
                  </a:cubicBezTo>
                  <a:lnTo>
                    <a:pt x="1" y="50"/>
                  </a:ln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5" name="Freeform 95"/>
            <p:cNvSpPr/>
            <p:nvPr/>
          </p:nvSpPr>
          <p:spPr bwMode="auto">
            <a:xfrm>
              <a:off x="2568575" y="2909888"/>
              <a:ext cx="38100" cy="25400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0 h 4"/>
                <a:gd name="T4" fmla="*/ 1 w 6"/>
                <a:gd name="T5" fmla="*/ 4 h 4"/>
                <a:gd name="T6" fmla="*/ 6 w 6"/>
                <a:gd name="T7" fmla="*/ 4 h 4"/>
                <a:gd name="T8" fmla="*/ 1 w 6"/>
                <a:gd name="T9" fmla="*/ 3 h 4"/>
                <a:gd name="T10" fmla="*/ 1 w 6"/>
                <a:gd name="T11" fmla="*/ 1 h 4"/>
                <a:gd name="T12" fmla="*/ 5 w 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1" y="4"/>
                    <a:pt x="4" y="4"/>
                    <a:pt x="6" y="4"/>
                  </a:cubicBezTo>
                  <a:cubicBezTo>
                    <a:pt x="6" y="4"/>
                    <a:pt x="1" y="4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5" y="0"/>
                  </a:cubicBezTo>
                  <a:close/>
                </a:path>
              </a:pathLst>
            </a:custGeom>
            <a:solidFill>
              <a:srgbClr val="AF85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6" name="Freeform 96"/>
            <p:cNvSpPr/>
            <p:nvPr/>
          </p:nvSpPr>
          <p:spPr bwMode="auto">
            <a:xfrm>
              <a:off x="2354263" y="2986088"/>
              <a:ext cx="76200" cy="36513"/>
            </a:xfrm>
            <a:custGeom>
              <a:avLst/>
              <a:gdLst>
                <a:gd name="T0" fmla="*/ 4 w 12"/>
                <a:gd name="T1" fmla="*/ 1 h 6"/>
                <a:gd name="T2" fmla="*/ 4 w 12"/>
                <a:gd name="T3" fmla="*/ 5 h 6"/>
                <a:gd name="T4" fmla="*/ 12 w 12"/>
                <a:gd name="T5" fmla="*/ 5 h 6"/>
                <a:gd name="T6" fmla="*/ 12 w 12"/>
                <a:gd name="T7" fmla="*/ 0 h 6"/>
                <a:gd name="T8" fmla="*/ 4 w 12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4" y="1"/>
                  </a:moveTo>
                  <a:cubicBezTo>
                    <a:pt x="4" y="1"/>
                    <a:pt x="0" y="4"/>
                    <a:pt x="4" y="5"/>
                  </a:cubicBezTo>
                  <a:cubicBezTo>
                    <a:pt x="8" y="6"/>
                    <a:pt x="12" y="5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7" name="Freeform 97"/>
            <p:cNvSpPr/>
            <p:nvPr/>
          </p:nvSpPr>
          <p:spPr bwMode="auto">
            <a:xfrm>
              <a:off x="2366963" y="2511425"/>
              <a:ext cx="188912" cy="555625"/>
            </a:xfrm>
            <a:custGeom>
              <a:avLst/>
              <a:gdLst>
                <a:gd name="T0" fmla="*/ 0 w 30"/>
                <a:gd name="T1" fmla="*/ 79 h 88"/>
                <a:gd name="T2" fmla="*/ 8 w 30"/>
                <a:gd name="T3" fmla="*/ 78 h 88"/>
                <a:gd name="T4" fmla="*/ 10 w 30"/>
                <a:gd name="T5" fmla="*/ 88 h 88"/>
                <a:gd name="T6" fmla="*/ 28 w 30"/>
                <a:gd name="T7" fmla="*/ 88 h 88"/>
                <a:gd name="T8" fmla="*/ 30 w 30"/>
                <a:gd name="T9" fmla="*/ 41 h 88"/>
                <a:gd name="T10" fmla="*/ 23 w 30"/>
                <a:gd name="T11" fmla="*/ 0 h 88"/>
                <a:gd name="T12" fmla="*/ 15 w 30"/>
                <a:gd name="T13" fmla="*/ 6 h 88"/>
                <a:gd name="T14" fmla="*/ 5 w 30"/>
                <a:gd name="T15" fmla="*/ 11 h 88"/>
                <a:gd name="T16" fmla="*/ 2 w 30"/>
                <a:gd name="T17" fmla="*/ 32 h 88"/>
                <a:gd name="T18" fmla="*/ 0 w 30"/>
                <a:gd name="T19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88">
                  <a:moveTo>
                    <a:pt x="0" y="79"/>
                  </a:moveTo>
                  <a:cubicBezTo>
                    <a:pt x="0" y="79"/>
                    <a:pt x="7" y="77"/>
                    <a:pt x="8" y="78"/>
                  </a:cubicBezTo>
                  <a:cubicBezTo>
                    <a:pt x="8" y="78"/>
                    <a:pt x="8" y="87"/>
                    <a:pt x="10" y="88"/>
                  </a:cubicBezTo>
                  <a:cubicBezTo>
                    <a:pt x="10" y="88"/>
                    <a:pt x="26" y="88"/>
                    <a:pt x="28" y="88"/>
                  </a:cubicBezTo>
                  <a:cubicBezTo>
                    <a:pt x="28" y="88"/>
                    <a:pt x="30" y="45"/>
                    <a:pt x="30" y="41"/>
                  </a:cubicBezTo>
                  <a:cubicBezTo>
                    <a:pt x="29" y="38"/>
                    <a:pt x="21" y="5"/>
                    <a:pt x="23" y="0"/>
                  </a:cubicBezTo>
                  <a:cubicBezTo>
                    <a:pt x="23" y="0"/>
                    <a:pt x="19" y="4"/>
                    <a:pt x="15" y="6"/>
                  </a:cubicBezTo>
                  <a:cubicBezTo>
                    <a:pt x="15" y="6"/>
                    <a:pt x="7" y="8"/>
                    <a:pt x="5" y="11"/>
                  </a:cubicBezTo>
                  <a:cubicBezTo>
                    <a:pt x="3" y="13"/>
                    <a:pt x="3" y="31"/>
                    <a:pt x="2" y="32"/>
                  </a:cubicBezTo>
                  <a:cubicBezTo>
                    <a:pt x="2" y="34"/>
                    <a:pt x="0" y="64"/>
                    <a:pt x="0" y="7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8" name="Freeform 98"/>
            <p:cNvSpPr/>
            <p:nvPr/>
          </p:nvSpPr>
          <p:spPr bwMode="auto">
            <a:xfrm>
              <a:off x="2581275" y="2511425"/>
              <a:ext cx="196850" cy="555625"/>
            </a:xfrm>
            <a:custGeom>
              <a:avLst/>
              <a:gdLst>
                <a:gd name="T0" fmla="*/ 21 w 31"/>
                <a:gd name="T1" fmla="*/ 76 h 88"/>
                <a:gd name="T2" fmla="*/ 30 w 31"/>
                <a:gd name="T3" fmla="*/ 78 h 88"/>
                <a:gd name="T4" fmla="*/ 29 w 31"/>
                <a:gd name="T5" fmla="*/ 55 h 88"/>
                <a:gd name="T6" fmla="*/ 26 w 31"/>
                <a:gd name="T7" fmla="*/ 33 h 88"/>
                <a:gd name="T8" fmla="*/ 26 w 31"/>
                <a:gd name="T9" fmla="*/ 24 h 88"/>
                <a:gd name="T10" fmla="*/ 22 w 31"/>
                <a:gd name="T11" fmla="*/ 8 h 88"/>
                <a:gd name="T12" fmla="*/ 4 w 31"/>
                <a:gd name="T13" fmla="*/ 0 h 88"/>
                <a:gd name="T14" fmla="*/ 4 w 31"/>
                <a:gd name="T15" fmla="*/ 12 h 88"/>
                <a:gd name="T16" fmla="*/ 2 w 31"/>
                <a:gd name="T17" fmla="*/ 44 h 88"/>
                <a:gd name="T18" fmla="*/ 5 w 31"/>
                <a:gd name="T19" fmla="*/ 83 h 88"/>
                <a:gd name="T20" fmla="*/ 9 w 31"/>
                <a:gd name="T21" fmla="*/ 88 h 88"/>
                <a:gd name="T22" fmla="*/ 21 w 31"/>
                <a:gd name="T23" fmla="*/ 85 h 88"/>
                <a:gd name="T24" fmla="*/ 21 w 31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88">
                  <a:moveTo>
                    <a:pt x="21" y="76"/>
                  </a:moveTo>
                  <a:cubicBezTo>
                    <a:pt x="21" y="76"/>
                    <a:pt x="28" y="78"/>
                    <a:pt x="30" y="78"/>
                  </a:cubicBezTo>
                  <a:cubicBezTo>
                    <a:pt x="30" y="78"/>
                    <a:pt x="31" y="58"/>
                    <a:pt x="29" y="55"/>
                  </a:cubicBezTo>
                  <a:cubicBezTo>
                    <a:pt x="29" y="55"/>
                    <a:pt x="27" y="36"/>
                    <a:pt x="26" y="33"/>
                  </a:cubicBezTo>
                  <a:cubicBezTo>
                    <a:pt x="26" y="33"/>
                    <a:pt x="27" y="28"/>
                    <a:pt x="26" y="24"/>
                  </a:cubicBezTo>
                  <a:cubicBezTo>
                    <a:pt x="25" y="19"/>
                    <a:pt x="24" y="11"/>
                    <a:pt x="22" y="8"/>
                  </a:cubicBezTo>
                  <a:cubicBezTo>
                    <a:pt x="22" y="8"/>
                    <a:pt x="7" y="5"/>
                    <a:pt x="4" y="0"/>
                  </a:cubicBezTo>
                  <a:cubicBezTo>
                    <a:pt x="4" y="0"/>
                    <a:pt x="5" y="10"/>
                    <a:pt x="4" y="12"/>
                  </a:cubicBezTo>
                  <a:cubicBezTo>
                    <a:pt x="4" y="15"/>
                    <a:pt x="1" y="40"/>
                    <a:pt x="2" y="44"/>
                  </a:cubicBezTo>
                  <a:cubicBezTo>
                    <a:pt x="2" y="44"/>
                    <a:pt x="0" y="73"/>
                    <a:pt x="5" y="83"/>
                  </a:cubicBezTo>
                  <a:cubicBezTo>
                    <a:pt x="5" y="83"/>
                    <a:pt x="6" y="87"/>
                    <a:pt x="9" y="88"/>
                  </a:cubicBezTo>
                  <a:cubicBezTo>
                    <a:pt x="9" y="88"/>
                    <a:pt x="18" y="87"/>
                    <a:pt x="21" y="85"/>
                  </a:cubicBezTo>
                  <a:cubicBezTo>
                    <a:pt x="24" y="84"/>
                    <a:pt x="21" y="76"/>
                    <a:pt x="21" y="7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29" name="Freeform 99"/>
            <p:cNvSpPr/>
            <p:nvPr/>
          </p:nvSpPr>
          <p:spPr bwMode="auto">
            <a:xfrm>
              <a:off x="2720975" y="2562225"/>
              <a:ext cx="0" cy="19050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0" name="Freeform 100"/>
            <p:cNvSpPr/>
            <p:nvPr/>
          </p:nvSpPr>
          <p:spPr bwMode="auto">
            <a:xfrm>
              <a:off x="2657475" y="2581275"/>
              <a:ext cx="95250" cy="479425"/>
            </a:xfrm>
            <a:custGeom>
              <a:avLst/>
              <a:gdLst>
                <a:gd name="T0" fmla="*/ 10 w 15"/>
                <a:gd name="T1" fmla="*/ 0 h 76"/>
                <a:gd name="T2" fmla="*/ 6 w 15"/>
                <a:gd name="T3" fmla="*/ 19 h 76"/>
                <a:gd name="T4" fmla="*/ 1 w 15"/>
                <a:gd name="T5" fmla="*/ 36 h 76"/>
                <a:gd name="T6" fmla="*/ 6 w 15"/>
                <a:gd name="T7" fmla="*/ 36 h 76"/>
                <a:gd name="T8" fmla="*/ 4 w 15"/>
                <a:gd name="T9" fmla="*/ 46 h 76"/>
                <a:gd name="T10" fmla="*/ 0 w 15"/>
                <a:gd name="T11" fmla="*/ 46 h 76"/>
                <a:gd name="T12" fmla="*/ 4 w 15"/>
                <a:gd name="T13" fmla="*/ 47 h 76"/>
                <a:gd name="T14" fmla="*/ 8 w 15"/>
                <a:gd name="T15" fmla="*/ 57 h 76"/>
                <a:gd name="T16" fmla="*/ 6 w 15"/>
                <a:gd name="T17" fmla="*/ 65 h 76"/>
                <a:gd name="T18" fmla="*/ 5 w 15"/>
                <a:gd name="T19" fmla="*/ 76 h 76"/>
                <a:gd name="T20" fmla="*/ 9 w 15"/>
                <a:gd name="T21" fmla="*/ 74 h 76"/>
                <a:gd name="T22" fmla="*/ 9 w 15"/>
                <a:gd name="T23" fmla="*/ 65 h 76"/>
                <a:gd name="T24" fmla="*/ 13 w 15"/>
                <a:gd name="T25" fmla="*/ 66 h 76"/>
                <a:gd name="T26" fmla="*/ 10 w 15"/>
                <a:gd name="T27" fmla="*/ 56 h 76"/>
                <a:gd name="T28" fmla="*/ 13 w 15"/>
                <a:gd name="T29" fmla="*/ 58 h 76"/>
                <a:gd name="T30" fmla="*/ 10 w 15"/>
                <a:gd name="T31" fmla="*/ 49 h 76"/>
                <a:gd name="T32" fmla="*/ 15 w 15"/>
                <a:gd name="T33" fmla="*/ 50 h 76"/>
                <a:gd name="T34" fmla="*/ 10 w 15"/>
                <a:gd name="T35" fmla="*/ 44 h 76"/>
                <a:gd name="T36" fmla="*/ 10 w 15"/>
                <a:gd name="T37" fmla="*/ 38 h 76"/>
                <a:gd name="T38" fmla="*/ 10 w 15"/>
                <a:gd name="T39" fmla="*/ 30 h 76"/>
                <a:gd name="T40" fmla="*/ 10 w 15"/>
                <a:gd name="T41" fmla="*/ 23 h 76"/>
                <a:gd name="T42" fmla="*/ 8 w 15"/>
                <a:gd name="T43" fmla="*/ 27 h 76"/>
                <a:gd name="T44" fmla="*/ 7 w 15"/>
                <a:gd name="T45" fmla="*/ 12 h 76"/>
                <a:gd name="T46" fmla="*/ 10 w 15"/>
                <a:gd name="T4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" h="76">
                  <a:moveTo>
                    <a:pt x="10" y="0"/>
                  </a:moveTo>
                  <a:cubicBezTo>
                    <a:pt x="8" y="3"/>
                    <a:pt x="5" y="12"/>
                    <a:pt x="6" y="19"/>
                  </a:cubicBezTo>
                  <a:cubicBezTo>
                    <a:pt x="6" y="29"/>
                    <a:pt x="3" y="34"/>
                    <a:pt x="1" y="36"/>
                  </a:cubicBezTo>
                  <a:cubicBezTo>
                    <a:pt x="1" y="36"/>
                    <a:pt x="3" y="36"/>
                    <a:pt x="6" y="3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4" y="47"/>
                    <a:pt x="8" y="56"/>
                    <a:pt x="8" y="57"/>
                  </a:cubicBezTo>
                  <a:cubicBezTo>
                    <a:pt x="7" y="58"/>
                    <a:pt x="6" y="64"/>
                    <a:pt x="6" y="65"/>
                  </a:cubicBezTo>
                  <a:cubicBezTo>
                    <a:pt x="6" y="66"/>
                    <a:pt x="5" y="71"/>
                    <a:pt x="5" y="76"/>
                  </a:cubicBezTo>
                  <a:cubicBezTo>
                    <a:pt x="7" y="75"/>
                    <a:pt x="8" y="75"/>
                    <a:pt x="9" y="74"/>
                  </a:cubicBezTo>
                  <a:cubicBezTo>
                    <a:pt x="12" y="73"/>
                    <a:pt x="9" y="65"/>
                    <a:pt x="9" y="65"/>
                  </a:cubicBezTo>
                  <a:cubicBezTo>
                    <a:pt x="9" y="65"/>
                    <a:pt x="11" y="66"/>
                    <a:pt x="13" y="66"/>
                  </a:cubicBezTo>
                  <a:cubicBezTo>
                    <a:pt x="11" y="63"/>
                    <a:pt x="10" y="59"/>
                    <a:pt x="10" y="56"/>
                  </a:cubicBezTo>
                  <a:cubicBezTo>
                    <a:pt x="10" y="56"/>
                    <a:pt x="10" y="58"/>
                    <a:pt x="13" y="58"/>
                  </a:cubicBezTo>
                  <a:cubicBezTo>
                    <a:pt x="13" y="58"/>
                    <a:pt x="9" y="54"/>
                    <a:pt x="10" y="49"/>
                  </a:cubicBezTo>
                  <a:cubicBezTo>
                    <a:pt x="10" y="49"/>
                    <a:pt x="13" y="51"/>
                    <a:pt x="15" y="50"/>
                  </a:cubicBezTo>
                  <a:cubicBezTo>
                    <a:pt x="15" y="50"/>
                    <a:pt x="9" y="48"/>
                    <a:pt x="10" y="44"/>
                  </a:cubicBezTo>
                  <a:cubicBezTo>
                    <a:pt x="10" y="44"/>
                    <a:pt x="12" y="41"/>
                    <a:pt x="10" y="38"/>
                  </a:cubicBezTo>
                  <a:cubicBezTo>
                    <a:pt x="10" y="38"/>
                    <a:pt x="6" y="38"/>
                    <a:pt x="10" y="30"/>
                  </a:cubicBezTo>
                  <a:cubicBezTo>
                    <a:pt x="10" y="30"/>
                    <a:pt x="12" y="25"/>
                    <a:pt x="10" y="23"/>
                  </a:cubicBezTo>
                  <a:cubicBezTo>
                    <a:pt x="10" y="23"/>
                    <a:pt x="10" y="26"/>
                    <a:pt x="8" y="27"/>
                  </a:cubicBezTo>
                  <a:cubicBezTo>
                    <a:pt x="8" y="27"/>
                    <a:pt x="6" y="16"/>
                    <a:pt x="7" y="12"/>
                  </a:cubicBezTo>
                  <a:cubicBezTo>
                    <a:pt x="7" y="12"/>
                    <a:pt x="8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1" name="Freeform 101"/>
            <p:cNvSpPr/>
            <p:nvPr/>
          </p:nvSpPr>
          <p:spPr bwMode="auto">
            <a:xfrm>
              <a:off x="2593975" y="2568575"/>
              <a:ext cx="76200" cy="182563"/>
            </a:xfrm>
            <a:custGeom>
              <a:avLst/>
              <a:gdLst>
                <a:gd name="T0" fmla="*/ 0 w 12"/>
                <a:gd name="T1" fmla="*/ 27 h 29"/>
                <a:gd name="T2" fmla="*/ 0 w 12"/>
                <a:gd name="T3" fmla="*/ 29 h 29"/>
                <a:gd name="T4" fmla="*/ 12 w 12"/>
                <a:gd name="T5" fmla="*/ 0 h 29"/>
                <a:gd name="T6" fmla="*/ 0 w 12"/>
                <a:gd name="T7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0" y="27"/>
                  </a:moveTo>
                  <a:cubicBezTo>
                    <a:pt x="0" y="28"/>
                    <a:pt x="0" y="28"/>
                    <a:pt x="0" y="29"/>
                  </a:cubicBezTo>
                  <a:cubicBezTo>
                    <a:pt x="7" y="21"/>
                    <a:pt x="12" y="0"/>
                    <a:pt x="12" y="0"/>
                  </a:cubicBezTo>
                  <a:cubicBezTo>
                    <a:pt x="7" y="14"/>
                    <a:pt x="3" y="23"/>
                    <a:pt x="0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2" name="Freeform 102"/>
            <p:cNvSpPr/>
            <p:nvPr/>
          </p:nvSpPr>
          <p:spPr bwMode="auto">
            <a:xfrm>
              <a:off x="2460625" y="2555875"/>
              <a:ext cx="95250" cy="220663"/>
            </a:xfrm>
            <a:custGeom>
              <a:avLst/>
              <a:gdLst>
                <a:gd name="T0" fmla="*/ 15 w 15"/>
                <a:gd name="T1" fmla="*/ 35 h 35"/>
                <a:gd name="T2" fmla="*/ 15 w 15"/>
                <a:gd name="T3" fmla="*/ 34 h 35"/>
                <a:gd name="T4" fmla="*/ 15 w 15"/>
                <a:gd name="T5" fmla="*/ 34 h 35"/>
                <a:gd name="T6" fmla="*/ 0 w 15"/>
                <a:gd name="T7" fmla="*/ 0 h 35"/>
                <a:gd name="T8" fmla="*/ 15 w 1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15" y="35"/>
                  </a:moveTo>
                  <a:cubicBezTo>
                    <a:pt x="15" y="35"/>
                    <a:pt x="15" y="35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6" y="23"/>
                    <a:pt x="0" y="0"/>
                    <a:pt x="0" y="0"/>
                  </a:cubicBezTo>
                  <a:cubicBezTo>
                    <a:pt x="3" y="21"/>
                    <a:pt x="11" y="31"/>
                    <a:pt x="1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3" name="Freeform 103"/>
            <p:cNvSpPr/>
            <p:nvPr/>
          </p:nvSpPr>
          <p:spPr bwMode="auto">
            <a:xfrm>
              <a:off x="2379663" y="2555875"/>
              <a:ext cx="163512" cy="511175"/>
            </a:xfrm>
            <a:custGeom>
              <a:avLst/>
              <a:gdLst>
                <a:gd name="T0" fmla="*/ 5 w 26"/>
                <a:gd name="T1" fmla="*/ 12 h 81"/>
                <a:gd name="T2" fmla="*/ 7 w 26"/>
                <a:gd name="T3" fmla="*/ 30 h 81"/>
                <a:gd name="T4" fmla="*/ 5 w 26"/>
                <a:gd name="T5" fmla="*/ 62 h 81"/>
                <a:gd name="T6" fmla="*/ 4 w 26"/>
                <a:gd name="T7" fmla="*/ 71 h 81"/>
                <a:gd name="T8" fmla="*/ 6 w 26"/>
                <a:gd name="T9" fmla="*/ 71 h 81"/>
                <a:gd name="T10" fmla="*/ 8 w 26"/>
                <a:gd name="T11" fmla="*/ 81 h 81"/>
                <a:gd name="T12" fmla="*/ 26 w 26"/>
                <a:gd name="T13" fmla="*/ 81 h 81"/>
                <a:gd name="T14" fmla="*/ 26 w 26"/>
                <a:gd name="T15" fmla="*/ 74 h 81"/>
                <a:gd name="T16" fmla="*/ 23 w 26"/>
                <a:gd name="T17" fmla="*/ 64 h 81"/>
                <a:gd name="T18" fmla="*/ 22 w 26"/>
                <a:gd name="T19" fmla="*/ 76 h 81"/>
                <a:gd name="T20" fmla="*/ 13 w 26"/>
                <a:gd name="T21" fmla="*/ 69 h 81"/>
                <a:gd name="T22" fmla="*/ 13 w 26"/>
                <a:gd name="T23" fmla="*/ 51 h 81"/>
                <a:gd name="T24" fmla="*/ 19 w 26"/>
                <a:gd name="T25" fmla="*/ 42 h 81"/>
                <a:gd name="T26" fmla="*/ 13 w 26"/>
                <a:gd name="T27" fmla="*/ 28 h 81"/>
                <a:gd name="T28" fmla="*/ 11 w 26"/>
                <a:gd name="T29" fmla="*/ 15 h 81"/>
                <a:gd name="T30" fmla="*/ 8 w 26"/>
                <a:gd name="T31" fmla="*/ 0 h 81"/>
                <a:gd name="T32" fmla="*/ 7 w 26"/>
                <a:gd name="T33" fmla="*/ 1 h 81"/>
                <a:gd name="T34" fmla="*/ 8 w 26"/>
                <a:gd name="T35" fmla="*/ 9 h 81"/>
                <a:gd name="T36" fmla="*/ 5 w 26"/>
                <a:gd name="T37" fmla="*/ 2 h 81"/>
                <a:gd name="T38" fmla="*/ 3 w 26"/>
                <a:gd name="T39" fmla="*/ 4 h 81"/>
                <a:gd name="T40" fmla="*/ 1 w 26"/>
                <a:gd name="T41" fmla="*/ 17 h 81"/>
                <a:gd name="T42" fmla="*/ 0 w 26"/>
                <a:gd name="T43" fmla="*/ 25 h 81"/>
                <a:gd name="T44" fmla="*/ 0 w 26"/>
                <a:gd name="T45" fmla="*/ 27 h 81"/>
                <a:gd name="T46" fmla="*/ 5 w 26"/>
                <a:gd name="T47" fmla="*/ 1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81">
                  <a:moveTo>
                    <a:pt x="5" y="12"/>
                  </a:moveTo>
                  <a:cubicBezTo>
                    <a:pt x="9" y="16"/>
                    <a:pt x="7" y="25"/>
                    <a:pt x="7" y="30"/>
                  </a:cubicBezTo>
                  <a:cubicBezTo>
                    <a:pt x="7" y="34"/>
                    <a:pt x="6" y="58"/>
                    <a:pt x="5" y="62"/>
                  </a:cubicBezTo>
                  <a:cubicBezTo>
                    <a:pt x="5" y="64"/>
                    <a:pt x="5" y="68"/>
                    <a:pt x="4" y="71"/>
                  </a:cubicBezTo>
                  <a:cubicBezTo>
                    <a:pt x="5" y="71"/>
                    <a:pt x="6" y="71"/>
                    <a:pt x="6" y="71"/>
                  </a:cubicBezTo>
                  <a:cubicBezTo>
                    <a:pt x="6" y="71"/>
                    <a:pt x="6" y="80"/>
                    <a:pt x="8" y="81"/>
                  </a:cubicBezTo>
                  <a:cubicBezTo>
                    <a:pt x="8" y="81"/>
                    <a:pt x="24" y="81"/>
                    <a:pt x="26" y="81"/>
                  </a:cubicBezTo>
                  <a:cubicBezTo>
                    <a:pt x="26" y="81"/>
                    <a:pt x="26" y="78"/>
                    <a:pt x="26" y="74"/>
                  </a:cubicBezTo>
                  <a:cubicBezTo>
                    <a:pt x="22" y="73"/>
                    <a:pt x="23" y="64"/>
                    <a:pt x="23" y="64"/>
                  </a:cubicBezTo>
                  <a:cubicBezTo>
                    <a:pt x="20" y="69"/>
                    <a:pt x="24" y="74"/>
                    <a:pt x="22" y="76"/>
                  </a:cubicBezTo>
                  <a:cubicBezTo>
                    <a:pt x="19" y="78"/>
                    <a:pt x="17" y="76"/>
                    <a:pt x="13" y="69"/>
                  </a:cubicBezTo>
                  <a:cubicBezTo>
                    <a:pt x="9" y="62"/>
                    <a:pt x="13" y="51"/>
                    <a:pt x="13" y="51"/>
                  </a:cubicBezTo>
                  <a:cubicBezTo>
                    <a:pt x="11" y="45"/>
                    <a:pt x="19" y="42"/>
                    <a:pt x="19" y="42"/>
                  </a:cubicBezTo>
                  <a:cubicBezTo>
                    <a:pt x="18" y="33"/>
                    <a:pt x="13" y="28"/>
                    <a:pt x="13" y="28"/>
                  </a:cubicBezTo>
                  <a:cubicBezTo>
                    <a:pt x="8" y="22"/>
                    <a:pt x="14" y="20"/>
                    <a:pt x="11" y="15"/>
                  </a:cubicBezTo>
                  <a:cubicBezTo>
                    <a:pt x="9" y="11"/>
                    <a:pt x="8" y="5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4"/>
                    <a:pt x="8" y="9"/>
                    <a:pt x="8" y="9"/>
                  </a:cubicBezTo>
                  <a:cubicBezTo>
                    <a:pt x="6" y="8"/>
                    <a:pt x="6" y="5"/>
                    <a:pt x="5" y="2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3" y="7"/>
                    <a:pt x="2" y="13"/>
                    <a:pt x="1" y="17"/>
                  </a:cubicBezTo>
                  <a:cubicBezTo>
                    <a:pt x="1" y="21"/>
                    <a:pt x="1" y="24"/>
                    <a:pt x="0" y="25"/>
                  </a:cubicBezTo>
                  <a:cubicBezTo>
                    <a:pt x="0" y="25"/>
                    <a:pt x="0" y="26"/>
                    <a:pt x="0" y="27"/>
                  </a:cubicBezTo>
                  <a:cubicBezTo>
                    <a:pt x="7" y="29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4" name="Freeform 104"/>
            <p:cNvSpPr/>
            <p:nvPr/>
          </p:nvSpPr>
          <p:spPr bwMode="auto">
            <a:xfrm>
              <a:off x="2689225" y="2992438"/>
              <a:ext cx="69850" cy="106363"/>
            </a:xfrm>
            <a:custGeom>
              <a:avLst/>
              <a:gdLst>
                <a:gd name="T0" fmla="*/ 1 w 11"/>
                <a:gd name="T1" fmla="*/ 16 h 17"/>
                <a:gd name="T2" fmla="*/ 1 w 11"/>
                <a:gd name="T3" fmla="*/ 16 h 17"/>
                <a:gd name="T4" fmla="*/ 5 w 11"/>
                <a:gd name="T5" fmla="*/ 16 h 17"/>
                <a:gd name="T6" fmla="*/ 10 w 11"/>
                <a:gd name="T7" fmla="*/ 12 h 17"/>
                <a:gd name="T8" fmla="*/ 10 w 11"/>
                <a:gd name="T9" fmla="*/ 2 h 17"/>
                <a:gd name="T10" fmla="*/ 4 w 11"/>
                <a:gd name="T11" fmla="*/ 0 h 17"/>
                <a:gd name="T12" fmla="*/ 1 w 11"/>
                <a:gd name="T13" fmla="*/ 10 h 17"/>
                <a:gd name="T14" fmla="*/ 3 w 11"/>
                <a:gd name="T15" fmla="*/ 14 h 17"/>
                <a:gd name="T16" fmla="*/ 4 w 11"/>
                <a:gd name="T17" fmla="*/ 9 h 17"/>
                <a:gd name="T18" fmla="*/ 5 w 11"/>
                <a:gd name="T19" fmla="*/ 11 h 17"/>
                <a:gd name="T20" fmla="*/ 1 w 11"/>
                <a:gd name="T2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7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4" y="17"/>
                    <a:pt x="5" y="16"/>
                  </a:cubicBezTo>
                  <a:cubicBezTo>
                    <a:pt x="5" y="16"/>
                    <a:pt x="10" y="14"/>
                    <a:pt x="10" y="12"/>
                  </a:cubicBezTo>
                  <a:cubicBezTo>
                    <a:pt x="11" y="10"/>
                    <a:pt x="10" y="4"/>
                    <a:pt x="10" y="2"/>
                  </a:cubicBezTo>
                  <a:cubicBezTo>
                    <a:pt x="10" y="2"/>
                    <a:pt x="8" y="0"/>
                    <a:pt x="4" y="0"/>
                  </a:cubicBezTo>
                  <a:cubicBezTo>
                    <a:pt x="4" y="0"/>
                    <a:pt x="2" y="2"/>
                    <a:pt x="1" y="10"/>
                  </a:cubicBezTo>
                  <a:cubicBezTo>
                    <a:pt x="1" y="10"/>
                    <a:pt x="0" y="16"/>
                    <a:pt x="3" y="14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3" y="14"/>
                    <a:pt x="1" y="16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5" name="Freeform 105"/>
            <p:cNvSpPr/>
            <p:nvPr/>
          </p:nvSpPr>
          <p:spPr bwMode="auto">
            <a:xfrm>
              <a:off x="2379663" y="3079750"/>
              <a:ext cx="19050" cy="19050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3 h 3"/>
                <a:gd name="T4" fmla="*/ 3 w 3"/>
                <a:gd name="T5" fmla="*/ 1 h 3"/>
                <a:gd name="T6" fmla="*/ 1 w 3"/>
                <a:gd name="T7" fmla="*/ 0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2" y="3"/>
                    <a:pt x="2" y="3"/>
                  </a:cubicBezTo>
                  <a:cubicBezTo>
                    <a:pt x="3" y="3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9A0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6" name="Freeform 106"/>
            <p:cNvSpPr/>
            <p:nvPr/>
          </p:nvSpPr>
          <p:spPr bwMode="auto">
            <a:xfrm>
              <a:off x="2366963" y="3009900"/>
              <a:ext cx="69850" cy="82550"/>
            </a:xfrm>
            <a:custGeom>
              <a:avLst/>
              <a:gdLst>
                <a:gd name="T0" fmla="*/ 10 w 11"/>
                <a:gd name="T1" fmla="*/ 13 h 13"/>
                <a:gd name="T2" fmla="*/ 11 w 11"/>
                <a:gd name="T3" fmla="*/ 8 h 13"/>
                <a:gd name="T4" fmla="*/ 9 w 11"/>
                <a:gd name="T5" fmla="*/ 2 h 13"/>
                <a:gd name="T6" fmla="*/ 2 w 11"/>
                <a:gd name="T7" fmla="*/ 1 h 13"/>
                <a:gd name="T8" fmla="*/ 0 w 11"/>
                <a:gd name="T9" fmla="*/ 9 h 13"/>
                <a:gd name="T10" fmla="*/ 6 w 11"/>
                <a:gd name="T11" fmla="*/ 13 h 13"/>
                <a:gd name="T12" fmla="*/ 6 w 11"/>
                <a:gd name="T13" fmla="*/ 7 h 13"/>
                <a:gd name="T14" fmla="*/ 8 w 11"/>
                <a:gd name="T15" fmla="*/ 9 h 13"/>
                <a:gd name="T16" fmla="*/ 10 w 1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10" y="13"/>
                  </a:moveTo>
                  <a:cubicBezTo>
                    <a:pt x="10" y="13"/>
                    <a:pt x="11" y="10"/>
                    <a:pt x="11" y="8"/>
                  </a:cubicBezTo>
                  <a:cubicBezTo>
                    <a:pt x="11" y="7"/>
                    <a:pt x="9" y="2"/>
                    <a:pt x="9" y="2"/>
                  </a:cubicBezTo>
                  <a:cubicBezTo>
                    <a:pt x="9" y="2"/>
                    <a:pt x="5" y="0"/>
                    <a:pt x="2" y="1"/>
                  </a:cubicBezTo>
                  <a:cubicBezTo>
                    <a:pt x="2" y="1"/>
                    <a:pt x="0" y="6"/>
                    <a:pt x="0" y="9"/>
                  </a:cubicBezTo>
                  <a:cubicBezTo>
                    <a:pt x="0" y="9"/>
                    <a:pt x="3" y="13"/>
                    <a:pt x="6" y="13"/>
                  </a:cubicBezTo>
                  <a:cubicBezTo>
                    <a:pt x="8" y="13"/>
                    <a:pt x="4" y="10"/>
                    <a:pt x="6" y="7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13"/>
                    <a:pt x="10" y="1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7" name="Freeform 107"/>
            <p:cNvSpPr/>
            <p:nvPr/>
          </p:nvSpPr>
          <p:spPr bwMode="auto">
            <a:xfrm>
              <a:off x="2297113" y="3079750"/>
              <a:ext cx="182562" cy="304800"/>
            </a:xfrm>
            <a:custGeom>
              <a:avLst/>
              <a:gdLst>
                <a:gd name="T0" fmla="*/ 26 w 29"/>
                <a:gd name="T1" fmla="*/ 8 h 48"/>
                <a:gd name="T2" fmla="*/ 13 w 29"/>
                <a:gd name="T3" fmla="*/ 0 h 48"/>
                <a:gd name="T4" fmla="*/ 5 w 29"/>
                <a:gd name="T5" fmla="*/ 0 h 48"/>
                <a:gd name="T6" fmla="*/ 2 w 29"/>
                <a:gd name="T7" fmla="*/ 35 h 48"/>
                <a:gd name="T8" fmla="*/ 15 w 29"/>
                <a:gd name="T9" fmla="*/ 48 h 48"/>
                <a:gd name="T10" fmla="*/ 29 w 29"/>
                <a:gd name="T11" fmla="*/ 46 h 48"/>
                <a:gd name="T12" fmla="*/ 26 w 29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6" y="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0" y="20"/>
                    <a:pt x="2" y="35"/>
                  </a:cubicBezTo>
                  <a:cubicBezTo>
                    <a:pt x="2" y="35"/>
                    <a:pt x="11" y="44"/>
                    <a:pt x="15" y="48"/>
                  </a:cubicBezTo>
                  <a:cubicBezTo>
                    <a:pt x="15" y="48"/>
                    <a:pt x="26" y="48"/>
                    <a:pt x="29" y="46"/>
                  </a:cubicBezTo>
                  <a:cubicBezTo>
                    <a:pt x="29" y="46"/>
                    <a:pt x="29" y="18"/>
                    <a:pt x="26" y="8"/>
                  </a:cubicBezTo>
                  <a:close/>
                </a:path>
              </a:pathLst>
            </a:custGeom>
            <a:solidFill>
              <a:srgbClr val="4B1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8" name="Freeform 108"/>
            <p:cNvSpPr/>
            <p:nvPr/>
          </p:nvSpPr>
          <p:spPr bwMode="auto">
            <a:xfrm>
              <a:off x="2386013" y="3130550"/>
              <a:ext cx="93662" cy="254000"/>
            </a:xfrm>
            <a:custGeom>
              <a:avLst/>
              <a:gdLst>
                <a:gd name="T0" fmla="*/ 15 w 15"/>
                <a:gd name="T1" fmla="*/ 38 h 40"/>
                <a:gd name="T2" fmla="*/ 12 w 15"/>
                <a:gd name="T3" fmla="*/ 0 h 40"/>
                <a:gd name="T4" fmla="*/ 4 w 15"/>
                <a:gd name="T5" fmla="*/ 2 h 40"/>
                <a:gd name="T6" fmla="*/ 1 w 15"/>
                <a:gd name="T7" fmla="*/ 40 h 40"/>
                <a:gd name="T8" fmla="*/ 15 w 1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15" y="38"/>
                  </a:moveTo>
                  <a:cubicBezTo>
                    <a:pt x="15" y="38"/>
                    <a:pt x="15" y="11"/>
                    <a:pt x="12" y="0"/>
                  </a:cubicBezTo>
                  <a:cubicBezTo>
                    <a:pt x="9" y="1"/>
                    <a:pt x="4" y="2"/>
                    <a:pt x="4" y="2"/>
                  </a:cubicBezTo>
                  <a:cubicBezTo>
                    <a:pt x="0" y="17"/>
                    <a:pt x="0" y="33"/>
                    <a:pt x="1" y="40"/>
                  </a:cubicBezTo>
                  <a:cubicBezTo>
                    <a:pt x="2" y="40"/>
                    <a:pt x="12" y="40"/>
                    <a:pt x="15" y="38"/>
                  </a:cubicBezTo>
                  <a:close/>
                </a:path>
              </a:pathLst>
            </a:custGeom>
            <a:solidFill>
              <a:srgbClr val="92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39" name="Freeform 109"/>
            <p:cNvSpPr/>
            <p:nvPr/>
          </p:nvSpPr>
          <p:spPr bwMode="auto">
            <a:xfrm>
              <a:off x="2366963" y="3016250"/>
              <a:ext cx="44450" cy="76200"/>
            </a:xfrm>
            <a:custGeom>
              <a:avLst/>
              <a:gdLst>
                <a:gd name="T0" fmla="*/ 6 w 7"/>
                <a:gd name="T1" fmla="*/ 12 h 12"/>
                <a:gd name="T2" fmla="*/ 6 w 7"/>
                <a:gd name="T3" fmla="*/ 10 h 12"/>
                <a:gd name="T4" fmla="*/ 6 w 7"/>
                <a:gd name="T5" fmla="*/ 10 h 12"/>
                <a:gd name="T6" fmla="*/ 2 w 7"/>
                <a:gd name="T7" fmla="*/ 7 h 12"/>
                <a:gd name="T8" fmla="*/ 3 w 7"/>
                <a:gd name="T9" fmla="*/ 0 h 12"/>
                <a:gd name="T10" fmla="*/ 2 w 7"/>
                <a:gd name="T11" fmla="*/ 0 h 12"/>
                <a:gd name="T12" fmla="*/ 0 w 7"/>
                <a:gd name="T13" fmla="*/ 8 h 12"/>
                <a:gd name="T14" fmla="*/ 6 w 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2">
                  <a:moveTo>
                    <a:pt x="6" y="12"/>
                  </a:moveTo>
                  <a:cubicBezTo>
                    <a:pt x="7" y="12"/>
                    <a:pt x="6" y="11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2" y="7"/>
                    <a:pt x="2" y="7"/>
                  </a:cubicBezTo>
                  <a:cubicBezTo>
                    <a:pt x="2" y="5"/>
                    <a:pt x="3" y="1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0" y="5"/>
                    <a:pt x="0" y="8"/>
                  </a:cubicBezTo>
                  <a:cubicBezTo>
                    <a:pt x="0" y="8"/>
                    <a:pt x="3" y="12"/>
                    <a:pt x="6" y="1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40" name="Freeform 110"/>
            <p:cNvSpPr/>
            <p:nvPr/>
          </p:nvSpPr>
          <p:spPr bwMode="auto">
            <a:xfrm>
              <a:off x="2417763" y="3073400"/>
              <a:ext cx="19050" cy="19050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3"/>
                    <a:pt x="2" y="3"/>
                  </a:cubicBezTo>
                  <a:cubicBezTo>
                    <a:pt x="2" y="3"/>
                    <a:pt x="3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pic>
          <p:nvPicPr>
            <p:cNvPr id="141" name="Picture 111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3313" y="3027363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2" name="TextBox 141"/>
          <p:cNvSpPr txBox="1"/>
          <p:nvPr/>
        </p:nvSpPr>
        <p:spPr>
          <a:xfrm>
            <a:off x="4374154" y="1277328"/>
            <a:ext cx="407452" cy="2462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3765">
              <a:defRPr/>
            </a:pPr>
            <a:r>
              <a:rPr lang="en-US" altLang="zh-CN" sz="1000" kern="0">
                <a:solidFill>
                  <a:prstClr val="black"/>
                </a:solidFill>
              </a:rPr>
              <a:t>60%</a:t>
            </a: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5871511" y="1277328"/>
            <a:ext cx="407452" cy="2462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3765">
              <a:defRPr/>
            </a:pPr>
            <a:r>
              <a:rPr lang="en-US" altLang="zh-CN" sz="1000" kern="0">
                <a:solidFill>
                  <a:prstClr val="black"/>
                </a:solidFill>
              </a:rPr>
              <a:t>30%</a:t>
            </a:r>
            <a:endParaRPr lang="zh-CN" altLang="en-US" sz="1000" kern="0">
              <a:solidFill>
                <a:prstClr val="black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489706" y="1277328"/>
            <a:ext cx="407452" cy="2462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3765">
              <a:defRPr/>
            </a:pPr>
            <a:r>
              <a:rPr lang="en-US" altLang="zh-CN" sz="1000" kern="0">
                <a:solidFill>
                  <a:prstClr val="black"/>
                </a:solidFill>
              </a:rPr>
              <a:t>80%</a:t>
            </a:r>
            <a:endParaRPr lang="zh-CN" altLang="en-US" sz="1000" kern="0">
              <a:solidFill>
                <a:prstClr val="black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619565" y="1511101"/>
            <a:ext cx="672210" cy="562610"/>
            <a:chOff x="4704095" y="2129482"/>
            <a:chExt cx="672210" cy="562610"/>
          </a:xfrm>
        </p:grpSpPr>
        <p:sp>
          <p:nvSpPr>
            <p:cNvPr id="146" name="椭圆 145"/>
            <p:cNvSpPr/>
            <p:nvPr/>
          </p:nvSpPr>
          <p:spPr>
            <a:xfrm>
              <a:off x="4704095" y="2129482"/>
              <a:ext cx="562610" cy="562610"/>
            </a:xfrm>
            <a:prstGeom prst="ellipse">
              <a:avLst/>
            </a:prstGeom>
            <a:solidFill>
              <a:srgbClr val="FF7C8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0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4796483" y="2311567"/>
              <a:ext cx="5798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3765">
                <a:lnSpc>
                  <a:spcPts val="1200"/>
                </a:lnSpc>
                <a:defRPr/>
              </a:pPr>
              <a:r>
                <a:rPr lang="en-US" altLang="zh-CN" sz="11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en-US" altLang="zh-CN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611558" y="2663229"/>
            <a:ext cx="674076" cy="562610"/>
            <a:chOff x="4704095" y="2918851"/>
            <a:chExt cx="674076" cy="562610"/>
          </a:xfrm>
        </p:grpSpPr>
        <p:sp>
          <p:nvSpPr>
            <p:cNvPr id="149" name="椭圆 148"/>
            <p:cNvSpPr/>
            <p:nvPr/>
          </p:nvSpPr>
          <p:spPr>
            <a:xfrm>
              <a:off x="4704095" y="2918851"/>
              <a:ext cx="562610" cy="562610"/>
            </a:xfrm>
            <a:prstGeom prst="ellipse">
              <a:avLst/>
            </a:prstGeom>
            <a:solidFill>
              <a:srgbClr val="FF0000"/>
            </a:solidFill>
            <a:ln w="25400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zh-CN" altLang="en-US" sz="1000" kern="0">
                <a:solidFill>
                  <a:prstClr val="black"/>
                </a:solidFill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98349" y="3098039"/>
              <a:ext cx="5798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3765">
                <a:lnSpc>
                  <a:spcPts val="1200"/>
                </a:lnSpc>
                <a:defRPr/>
              </a:pPr>
              <a:r>
                <a:rPr lang="en-US" altLang="zh-CN" sz="11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en-US" altLang="zh-CN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618653" y="3766145"/>
            <a:ext cx="666979" cy="562610"/>
            <a:chOff x="4704095" y="3707833"/>
            <a:chExt cx="666979" cy="562610"/>
          </a:xfrm>
        </p:grpSpPr>
        <p:sp>
          <p:nvSpPr>
            <p:cNvPr id="152" name="椭圆 151"/>
            <p:cNvSpPr/>
            <p:nvPr/>
          </p:nvSpPr>
          <p:spPr>
            <a:xfrm>
              <a:off x="4704095" y="3707833"/>
              <a:ext cx="562610" cy="56261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0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91252" y="3891402"/>
              <a:ext cx="5798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3765">
                <a:lnSpc>
                  <a:spcPts val="1200"/>
                </a:lnSpc>
                <a:defRPr/>
              </a:pPr>
              <a:r>
                <a:rPr lang="en-US" altLang="zh-CN" sz="11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en-US" altLang="zh-CN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4" name="矩形 153"/>
          <p:cNvSpPr/>
          <p:nvPr/>
        </p:nvSpPr>
        <p:spPr>
          <a:xfrm>
            <a:off x="1279763" y="1571623"/>
            <a:ext cx="2016018" cy="40011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just" defTabSz="913765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1279763" y="2740671"/>
            <a:ext cx="2016018" cy="40011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just" defTabSz="913765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1279763" y="3850333"/>
            <a:ext cx="2016018" cy="40011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just" defTabSz="913765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7" name="直接连接符 156"/>
          <p:cNvCxnSpPr/>
          <p:nvPr/>
        </p:nvCxnSpPr>
        <p:spPr>
          <a:xfrm>
            <a:off x="3563888" y="1277329"/>
            <a:ext cx="0" cy="3051427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sp>
        <p:nvSpPr>
          <p:cNvPr id="158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5485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年度工作概述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2000">
        <p14:prism isInverted="1"/>
      </p:transition>
    </mc:Choice>
    <mc:Fallback>
      <p:transition spd="slow" advClick="0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2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0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4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5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8" dur="1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2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6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7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0" dur="1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4" dur="1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8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8" dur="1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9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2" dur="1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9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6" dur="1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0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4" dur="1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10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8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2100"/>
                                </p:stCondLst>
                                <p:childTnLst>
                                  <p:par>
                                    <p:cTn id="11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12" dur="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2600"/>
                                </p:stCondLst>
                                <p:childTnLst>
                                  <p:par>
                                    <p:cTn id="1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3100"/>
                                </p:stCondLst>
                                <p:childTnLst>
                                  <p:par>
                                    <p:cTn id="12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2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12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6" dur="1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12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0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46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5100"/>
                                </p:stCondLst>
                                <p:childTnLst>
                                  <p:par>
                                    <p:cTn id="1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8" dur="1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1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2" dur="1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16100"/>
                                </p:stCondLst>
                                <p:childTnLst>
                                  <p:par>
                                    <p:cTn id="1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6" dur="1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6600"/>
                                </p:stCondLst>
                                <p:childTnLst>
                                  <p:par>
                                    <p:cTn id="1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0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17100"/>
                                </p:stCondLst>
                                <p:childTnLst>
                                  <p:par>
                                    <p:cTn id="1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4" dur="1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7600"/>
                                </p:stCondLst>
                                <p:childTnLst>
                                  <p:par>
                                    <p:cTn id="1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18100"/>
                                </p:stCondLst>
                                <p:childTnLst>
                                  <p:par>
                                    <p:cTn id="16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4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18600"/>
                                </p:stCondLst>
                                <p:childTnLst>
                                  <p:par>
                                    <p:cTn id="1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4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" presetClass="entr" presetSubtype="2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3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74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9100"/>
                                </p:stCondLst>
                                <p:childTnLst>
                                  <p:par>
                                    <p:cTn id="17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4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2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83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4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5" fill="hold">
                                <p:stCondLst>
                                  <p:cond delay="19600"/>
                                </p:stCondLst>
                                <p:childTnLst>
                                  <p:par>
                                    <p:cTn id="1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0" dur="4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2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3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94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142" grpId="0"/>
          <p:bldP spid="143" grpId="0"/>
          <p:bldP spid="144" grpId="0"/>
          <p:bldP spid="154" grpId="0"/>
          <p:bldP spid="155" grpId="0"/>
          <p:bldP spid="156" grpId="0"/>
          <p:bldP spid="15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2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0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4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5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8" dur="1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2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6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7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0" dur="1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4" dur="1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8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8" dur="1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9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2" dur="1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9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6" dur="1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0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4" dur="1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10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8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2100"/>
                                </p:stCondLst>
                                <p:childTnLst>
                                  <p:par>
                                    <p:cTn id="11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12" dur="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2600"/>
                                </p:stCondLst>
                                <p:childTnLst>
                                  <p:par>
                                    <p:cTn id="1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3100"/>
                                </p:stCondLst>
                                <p:childTnLst>
                                  <p:par>
                                    <p:cTn id="12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2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12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6" dur="1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12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0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46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5100"/>
                                </p:stCondLst>
                                <p:childTnLst>
                                  <p:par>
                                    <p:cTn id="1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8" dur="1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1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2" dur="1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16100"/>
                                </p:stCondLst>
                                <p:childTnLst>
                                  <p:par>
                                    <p:cTn id="1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6" dur="1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6600"/>
                                </p:stCondLst>
                                <p:childTnLst>
                                  <p:par>
                                    <p:cTn id="1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0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17100"/>
                                </p:stCondLst>
                                <p:childTnLst>
                                  <p:par>
                                    <p:cTn id="1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4" dur="1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7600"/>
                                </p:stCondLst>
                                <p:childTnLst>
                                  <p:par>
                                    <p:cTn id="1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18100"/>
                                </p:stCondLst>
                                <p:childTnLst>
                                  <p:par>
                                    <p:cTn id="16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4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18600"/>
                                </p:stCondLst>
                                <p:childTnLst>
                                  <p:par>
                                    <p:cTn id="1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4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4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9100"/>
                                </p:stCondLst>
                                <p:childTnLst>
                                  <p:par>
                                    <p:cTn id="17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4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5" fill="hold">
                                <p:stCondLst>
                                  <p:cond delay="19600"/>
                                </p:stCondLst>
                                <p:childTnLst>
                                  <p:par>
                                    <p:cTn id="1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0" dur="4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3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4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142" grpId="0"/>
          <p:bldP spid="143" grpId="0"/>
          <p:bldP spid="144" grpId="0"/>
          <p:bldP spid="154" grpId="0"/>
          <p:bldP spid="155" grpId="0"/>
          <p:bldP spid="156" grpId="0"/>
          <p:bldP spid="15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/>
          <p:nvPr/>
        </p:nvSpPr>
        <p:spPr bwMode="auto">
          <a:xfrm>
            <a:off x="911432" y="3775193"/>
            <a:ext cx="7344359" cy="65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zh-CN" altLang="en-US" sz="10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7" name="Group 10"/>
          <p:cNvGrpSpPr/>
          <p:nvPr/>
        </p:nvGrpSpPr>
        <p:grpSpPr bwMode="auto">
          <a:xfrm>
            <a:off x="1442406" y="2095731"/>
            <a:ext cx="1642945" cy="966788"/>
            <a:chOff x="0" y="0"/>
            <a:chExt cx="2726" cy="1624"/>
          </a:xfrm>
        </p:grpSpPr>
        <p:sp>
          <p:nvSpPr>
            <p:cNvPr id="1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3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1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0" name="Group 13"/>
          <p:cNvGrpSpPr/>
          <p:nvPr/>
        </p:nvGrpSpPr>
        <p:grpSpPr bwMode="auto">
          <a:xfrm>
            <a:off x="933129" y="2082981"/>
            <a:ext cx="352577" cy="347663"/>
            <a:chOff x="0" y="0"/>
            <a:chExt cx="584" cy="584"/>
          </a:xfrm>
        </p:grpSpPr>
        <p:sp>
          <p:nvSpPr>
            <p:cNvPr id="2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1</a:t>
              </a:r>
              <a:endParaRPr lang="en-US" sz="17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3" name="Group 4"/>
          <p:cNvGrpSpPr/>
          <p:nvPr/>
        </p:nvGrpSpPr>
        <p:grpSpPr>
          <a:xfrm>
            <a:off x="819898" y="1656707"/>
            <a:ext cx="7435892" cy="213386"/>
            <a:chOff x="899592" y="2852807"/>
            <a:chExt cx="7344815" cy="213386"/>
          </a:xfrm>
          <a:solidFill>
            <a:srgbClr val="C00000"/>
          </a:solidFill>
        </p:grpSpPr>
        <p:sp>
          <p:nvSpPr>
            <p:cNvPr id="2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28" name="Group 10"/>
          <p:cNvGrpSpPr/>
          <p:nvPr/>
        </p:nvGrpSpPr>
        <p:grpSpPr bwMode="auto">
          <a:xfrm>
            <a:off x="4103367" y="2095731"/>
            <a:ext cx="1642945" cy="966788"/>
            <a:chOff x="0" y="0"/>
            <a:chExt cx="2726" cy="1624"/>
          </a:xfrm>
        </p:grpSpPr>
        <p:sp>
          <p:nvSpPr>
            <p:cNvPr id="2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3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3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3" name="Group 13"/>
          <p:cNvGrpSpPr/>
          <p:nvPr/>
        </p:nvGrpSpPr>
        <p:grpSpPr bwMode="auto">
          <a:xfrm>
            <a:off x="3562696" y="2082981"/>
            <a:ext cx="383970" cy="347663"/>
            <a:chOff x="-52" y="0"/>
            <a:chExt cx="636" cy="584"/>
          </a:xfrm>
        </p:grpSpPr>
        <p:sp>
          <p:nvSpPr>
            <p:cNvPr id="34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Rectangle 15"/>
            <p:cNvSpPr/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</a:t>
              </a:r>
              <a:endParaRPr lang="en-US" sz="17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Group 10"/>
          <p:cNvGrpSpPr/>
          <p:nvPr/>
        </p:nvGrpSpPr>
        <p:grpSpPr bwMode="auto">
          <a:xfrm>
            <a:off x="6621923" y="2095731"/>
            <a:ext cx="1642945" cy="966788"/>
            <a:chOff x="0" y="0"/>
            <a:chExt cx="2726" cy="1624"/>
          </a:xfrm>
        </p:grpSpPr>
        <p:sp>
          <p:nvSpPr>
            <p:cNvPr id="3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3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3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9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9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0" name="Group 13"/>
          <p:cNvGrpSpPr/>
          <p:nvPr/>
        </p:nvGrpSpPr>
        <p:grpSpPr bwMode="auto">
          <a:xfrm>
            <a:off x="6112646" y="2082981"/>
            <a:ext cx="352577" cy="347663"/>
            <a:chOff x="0" y="0"/>
            <a:chExt cx="584" cy="584"/>
          </a:xfrm>
        </p:grpSpPr>
        <p:sp>
          <p:nvSpPr>
            <p:cNvPr id="4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3</a:t>
              </a:r>
              <a:endParaRPr lang="en-US" sz="17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3" name="Rectangle 14"/>
          <p:cNvSpPr/>
          <p:nvPr/>
        </p:nvSpPr>
        <p:spPr bwMode="auto">
          <a:xfrm>
            <a:off x="631098" y="1203598"/>
            <a:ext cx="782933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10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000" b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5485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年度工作概述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2000">
        <p14:warp dir="in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3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2717"/>
          <p:cNvSpPr/>
          <p:nvPr/>
        </p:nvSpPr>
        <p:spPr>
          <a:xfrm rot="5400000">
            <a:off x="6077269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2" name="Shape 2721"/>
          <p:cNvSpPr/>
          <p:nvPr/>
        </p:nvSpPr>
        <p:spPr>
          <a:xfrm rot="5400000">
            <a:off x="4234044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3" name="Shape 2725"/>
          <p:cNvSpPr/>
          <p:nvPr/>
        </p:nvSpPr>
        <p:spPr>
          <a:xfrm rot="5400000">
            <a:off x="2380898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4" name="Shape 2729"/>
          <p:cNvSpPr/>
          <p:nvPr/>
        </p:nvSpPr>
        <p:spPr>
          <a:xfrm>
            <a:off x="917595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FF000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5" name="Shape 2730"/>
          <p:cNvSpPr/>
          <p:nvPr/>
        </p:nvSpPr>
        <p:spPr>
          <a:xfrm>
            <a:off x="2770743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C0000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6" name="Shape 2731"/>
          <p:cNvSpPr/>
          <p:nvPr/>
        </p:nvSpPr>
        <p:spPr>
          <a:xfrm>
            <a:off x="4623891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FF000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7" name="Shape 2732"/>
          <p:cNvSpPr/>
          <p:nvPr/>
        </p:nvSpPr>
        <p:spPr>
          <a:xfrm>
            <a:off x="6467955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C0000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8" name="Shape 2733"/>
          <p:cNvSpPr/>
          <p:nvPr/>
        </p:nvSpPr>
        <p:spPr>
          <a:xfrm>
            <a:off x="2025851" y="2732861"/>
            <a:ext cx="1351649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FF7C8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9" name="Shape 2734"/>
          <p:cNvSpPr/>
          <p:nvPr/>
        </p:nvSpPr>
        <p:spPr>
          <a:xfrm>
            <a:off x="3878999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FF7C8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0" name="Shape 2735"/>
          <p:cNvSpPr/>
          <p:nvPr/>
        </p:nvSpPr>
        <p:spPr>
          <a:xfrm>
            <a:off x="5723063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FF7C8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04263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914652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10960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2821349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23279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4633668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37535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6547924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22887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3450"/>
            <a:r>
              <a:rPr lang="zh-CN" altLang="en-US" sz="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74920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68852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3450"/>
            <a:r>
              <a:rPr lang="zh-CN" altLang="en-US" sz="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20885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20006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3450"/>
            <a:r>
              <a:rPr lang="zh-CN" altLang="en-US" sz="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72039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5485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年度工作概述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p:transition spd="slow" advClick="0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/>
      <p:bldP spid="48" grpId="0" build="p"/>
      <p:bldP spid="49" grpId="0"/>
      <p:bldP spid="50" grpId="0"/>
      <p:bldP spid="51" grpId="0"/>
      <p:bldP spid="52" grpId="0"/>
      <p:bldP spid="53" grpId="0"/>
      <p:bldP spid="54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635647"/>
            <a:ext cx="3140330" cy="1766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40330" y="1635647"/>
            <a:ext cx="1765800" cy="1766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677147" y="1635646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3" name="等腰三角形 12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93282" y="2080394"/>
            <a:ext cx="738226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3450"/>
            <a:r>
              <a:rPr lang="en-US" altLang="zh-CN" sz="6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2</a:t>
            </a:r>
            <a:endParaRPr lang="zh-CN" altLang="en-US" sz="6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8" name="Subtitle 9"/>
          <p:cNvSpPr txBox="1"/>
          <p:nvPr/>
        </p:nvSpPr>
        <p:spPr>
          <a:xfrm>
            <a:off x="6641262" y="2112652"/>
            <a:ext cx="2971298" cy="747130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>
                <a:solidFill>
                  <a:srgbClr val="FFFFFF"/>
                </a:solidFill>
              </a:rPr>
              <a:t>工作完成情况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35896" y="2195273"/>
            <a:ext cx="737022" cy="664509"/>
            <a:chOff x="5076056" y="2138335"/>
            <a:chExt cx="428348" cy="386204"/>
          </a:xfrm>
        </p:grpSpPr>
        <p:sp>
          <p:nvSpPr>
            <p:cNvPr id="20" name="Freeform 5"/>
            <p:cNvSpPr/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8000">
        <p14:switch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0"/>
      <p:bldP spid="18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703165" y="1491630"/>
            <a:ext cx="2949727" cy="2949727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2915816" y="1022842"/>
            <a:ext cx="1296144" cy="1296144"/>
            <a:chOff x="2843808" y="1022842"/>
            <a:chExt cx="1296144" cy="1296144"/>
          </a:xfrm>
        </p:grpSpPr>
        <p:sp>
          <p:nvSpPr>
            <p:cNvPr id="63" name="椭圆 62"/>
            <p:cNvSpPr/>
            <p:nvPr/>
          </p:nvSpPr>
          <p:spPr>
            <a:xfrm>
              <a:off x="2843808" y="1022842"/>
              <a:ext cx="1296144" cy="129614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995" y="1385894"/>
              <a:ext cx="677769" cy="57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5" name="组合 64"/>
          <p:cNvGrpSpPr/>
          <p:nvPr/>
        </p:nvGrpSpPr>
        <p:grpSpPr>
          <a:xfrm>
            <a:off x="4069981" y="1419622"/>
            <a:ext cx="862059" cy="862059"/>
            <a:chOff x="3926529" y="1491630"/>
            <a:chExt cx="862059" cy="862059"/>
          </a:xfrm>
        </p:grpSpPr>
        <p:sp>
          <p:nvSpPr>
            <p:cNvPr id="66" name="椭圆 65"/>
            <p:cNvSpPr/>
            <p:nvPr/>
          </p:nvSpPr>
          <p:spPr>
            <a:xfrm>
              <a:off x="3926529" y="1491630"/>
              <a:ext cx="862059" cy="86205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7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811" y="1754354"/>
              <a:ext cx="333493" cy="33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" name="组合 67"/>
          <p:cNvGrpSpPr/>
          <p:nvPr/>
        </p:nvGrpSpPr>
        <p:grpSpPr>
          <a:xfrm>
            <a:off x="4353893" y="2211710"/>
            <a:ext cx="545633" cy="545633"/>
            <a:chOff x="4281885" y="2211710"/>
            <a:chExt cx="545633" cy="545633"/>
          </a:xfrm>
        </p:grpSpPr>
        <p:sp>
          <p:nvSpPr>
            <p:cNvPr id="69" name="椭圆 68"/>
            <p:cNvSpPr/>
            <p:nvPr/>
          </p:nvSpPr>
          <p:spPr>
            <a:xfrm>
              <a:off x="4281885" y="2211710"/>
              <a:ext cx="545633" cy="545633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0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962" y="2349498"/>
              <a:ext cx="265478" cy="27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" name="组合 70"/>
          <p:cNvGrpSpPr/>
          <p:nvPr/>
        </p:nvGrpSpPr>
        <p:grpSpPr>
          <a:xfrm>
            <a:off x="4176237" y="2643758"/>
            <a:ext cx="467771" cy="467771"/>
            <a:chOff x="4104229" y="2643758"/>
            <a:chExt cx="467771" cy="467771"/>
          </a:xfrm>
        </p:grpSpPr>
        <p:sp>
          <p:nvSpPr>
            <p:cNvPr id="72" name="椭圆 71"/>
            <p:cNvSpPr/>
            <p:nvPr/>
          </p:nvSpPr>
          <p:spPr>
            <a:xfrm>
              <a:off x="4104229" y="2643758"/>
              <a:ext cx="467771" cy="467771"/>
            </a:xfrm>
            <a:prstGeom prst="ellipse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3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289" y="2773068"/>
              <a:ext cx="209650" cy="20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" name="矩形 1"/>
          <p:cNvSpPr>
            <a:spLocks noChangeArrowheads="1"/>
          </p:cNvSpPr>
          <p:nvPr/>
        </p:nvSpPr>
        <p:spPr bwMode="auto">
          <a:xfrm>
            <a:off x="5360964" y="2103945"/>
            <a:ext cx="28114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1"/>
          <p:cNvSpPr>
            <a:spLocks noChangeArrowheads="1"/>
          </p:cNvSpPr>
          <p:nvPr/>
        </p:nvSpPr>
        <p:spPr bwMode="auto">
          <a:xfrm>
            <a:off x="5360964" y="2932284"/>
            <a:ext cx="2811436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5360964" y="3760623"/>
            <a:ext cx="28114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1"/>
          <p:cNvSpPr>
            <a:spLocks noChangeArrowheads="1"/>
          </p:cNvSpPr>
          <p:nvPr/>
        </p:nvSpPr>
        <p:spPr bwMode="auto">
          <a:xfrm>
            <a:off x="5360964" y="1275606"/>
            <a:ext cx="28114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12000">
        <p14:gallery dir="l"/>
      </p:transition>
    </mc:Choice>
    <mc:Fallback>
      <p:transition spd="slow" advClick="0" advTm="1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1" grpId="1" animBg="1"/>
          <p:bldP spid="74" grpId="0"/>
          <p:bldP spid="75" grpId="0"/>
          <p:bldP spid="76" grpId="0"/>
          <p:bldP spid="77" grpId="0"/>
          <p:bldP spid="7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1" grpId="1" animBg="1"/>
          <p:bldP spid="74" grpId="0"/>
          <p:bldP spid="75" grpId="0"/>
          <p:bldP spid="76" grpId="0"/>
          <p:bldP spid="77" grpId="0"/>
          <p:bldP spid="78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738" y="1700775"/>
            <a:ext cx="2463615" cy="164241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93" y="1700775"/>
            <a:ext cx="2463615" cy="164241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47" y="1700775"/>
            <a:ext cx="2463615" cy="1642411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470646" y="3392495"/>
            <a:ext cx="2463616" cy="1070297"/>
            <a:chOff x="406306" y="2717043"/>
            <a:chExt cx="2500311" cy="1086239"/>
          </a:xfrm>
        </p:grpSpPr>
        <p:sp>
          <p:nvSpPr>
            <p:cNvPr id="40" name="矩形 39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41" name="文本框 6"/>
            <p:cNvSpPr txBox="1"/>
            <p:nvPr/>
          </p:nvSpPr>
          <p:spPr>
            <a:xfrm>
              <a:off x="953463" y="2787543"/>
              <a:ext cx="1475905" cy="265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</a:rPr>
                <a:t>请在此处添加小标题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42" name="文本框 7"/>
            <p:cNvSpPr txBox="1"/>
            <p:nvPr/>
          </p:nvSpPr>
          <p:spPr>
            <a:xfrm>
              <a:off x="406306" y="3077043"/>
              <a:ext cx="2500311" cy="7262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latin typeface="+mn-ea"/>
                </a:rPr>
                <a:t>请在此处添加正文并根据需要调整字体大小，建议采用</a:t>
              </a:r>
              <a:r>
                <a:rPr lang="en-US" altLang="zh-CN" sz="900" dirty="0">
                  <a:latin typeface="+mn-ea"/>
                </a:rPr>
                <a:t>1.5</a:t>
              </a:r>
              <a:r>
                <a:rPr lang="zh-CN" altLang="en-US" sz="900" dirty="0">
                  <a:latin typeface="+mn-ea"/>
                </a:rPr>
                <a:t>倍行距和两端对齐方式。请在此处添加正文并根据需要调整字体大小。</a:t>
              </a:r>
              <a:endParaRPr lang="zh-CN" altLang="en-US" sz="900" dirty="0">
                <a:latin typeface="+mn-ea"/>
              </a:endParaRPr>
            </a:p>
          </p:txBody>
        </p:sp>
      </p:grpSp>
      <p:sp>
        <p:nvSpPr>
          <p:cNvPr id="46" name="文本框 8"/>
          <p:cNvSpPr txBox="1"/>
          <p:nvPr/>
        </p:nvSpPr>
        <p:spPr>
          <a:xfrm>
            <a:off x="1511302" y="1059582"/>
            <a:ext cx="6000893" cy="460126"/>
          </a:xfrm>
          <a:prstGeom prst="rect">
            <a:avLst/>
          </a:prstGeom>
          <a:noFill/>
        </p:spPr>
        <p:txBody>
          <a:bodyPr wrap="square" lIns="0" tIns="34290" rIns="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+mn-ea"/>
              </a:rPr>
              <a:t>请在此处添加正文并根据需要调整字体大小，建议采用</a:t>
            </a:r>
            <a:r>
              <a:rPr lang="en-US" altLang="zh-CN" sz="900" dirty="0">
                <a:solidFill>
                  <a:srgbClr val="FF0000"/>
                </a:solidFill>
                <a:latin typeface="+mn-ea"/>
              </a:rPr>
              <a:t>1.5</a:t>
            </a:r>
            <a:r>
              <a:rPr lang="zh-CN" altLang="en-US" sz="900" dirty="0">
                <a:solidFill>
                  <a:srgbClr val="FF0000"/>
                </a:solidFill>
                <a:latin typeface="+mn-ea"/>
              </a:rPr>
              <a:t>倍行距和居中对齐方式。请在此处添加正文并根据需要调整字体大小，建议采用</a:t>
            </a:r>
            <a:r>
              <a:rPr lang="en-US" altLang="zh-CN" sz="900" dirty="0">
                <a:solidFill>
                  <a:srgbClr val="FF0000"/>
                </a:solidFill>
                <a:latin typeface="+mn-ea"/>
              </a:rPr>
              <a:t>1.5</a:t>
            </a:r>
            <a:r>
              <a:rPr lang="zh-CN" altLang="en-US" sz="900" dirty="0">
                <a:solidFill>
                  <a:srgbClr val="FF0000"/>
                </a:solidFill>
                <a:latin typeface="+mn-ea"/>
              </a:rPr>
              <a:t>倍行距和居中对齐方式。</a:t>
            </a:r>
            <a:endParaRPr lang="zh-CN" altLang="en-US" sz="9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340193" y="3392495"/>
            <a:ext cx="2463616" cy="1070297"/>
            <a:chOff x="406306" y="2717043"/>
            <a:chExt cx="2500311" cy="1086239"/>
          </a:xfrm>
        </p:grpSpPr>
        <p:sp>
          <p:nvSpPr>
            <p:cNvPr id="48" name="矩形 47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49" name="文本框 11"/>
            <p:cNvSpPr txBox="1"/>
            <p:nvPr/>
          </p:nvSpPr>
          <p:spPr>
            <a:xfrm>
              <a:off x="953463" y="2787543"/>
              <a:ext cx="1475905" cy="265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>
                  <a:solidFill>
                    <a:schemeClr val="bg1"/>
                  </a:solidFill>
                </a:rPr>
                <a:t>请在此处添加小标题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  <p:sp>
          <p:nvSpPr>
            <p:cNvPr id="50" name="文本框 12"/>
            <p:cNvSpPr txBox="1"/>
            <p:nvPr/>
          </p:nvSpPr>
          <p:spPr>
            <a:xfrm>
              <a:off x="406306" y="3077043"/>
              <a:ext cx="2500311" cy="7262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>
                  <a:latin typeface="+mn-ea"/>
                </a:rPr>
                <a:t>请在此处添加正文并根据需要调整字体大小，建议采用</a:t>
              </a:r>
              <a:r>
                <a:rPr lang="en-US" altLang="zh-CN" sz="900">
                  <a:latin typeface="+mn-ea"/>
                </a:rPr>
                <a:t>1.5</a:t>
              </a:r>
              <a:r>
                <a:rPr lang="zh-CN" altLang="en-US" sz="900">
                  <a:latin typeface="+mn-ea"/>
                </a:rPr>
                <a:t>倍行距和两端对齐方式。请在此处添加正文并根据需要调整字体大小。</a:t>
              </a:r>
              <a:endParaRPr lang="zh-CN" altLang="en-US" sz="900">
                <a:latin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209739" y="3392495"/>
            <a:ext cx="2463616" cy="1070297"/>
            <a:chOff x="406306" y="2717043"/>
            <a:chExt cx="2500311" cy="1086239"/>
          </a:xfrm>
        </p:grpSpPr>
        <p:sp>
          <p:nvSpPr>
            <p:cNvPr id="52" name="矩形 51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53" name="文本框 15"/>
            <p:cNvSpPr txBox="1"/>
            <p:nvPr/>
          </p:nvSpPr>
          <p:spPr>
            <a:xfrm>
              <a:off x="953463" y="2787543"/>
              <a:ext cx="1475905" cy="265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</a:rPr>
                <a:t>请在此处添加小标题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54" name="文本框 16"/>
            <p:cNvSpPr txBox="1"/>
            <p:nvPr/>
          </p:nvSpPr>
          <p:spPr>
            <a:xfrm>
              <a:off x="406306" y="3077043"/>
              <a:ext cx="2500311" cy="7262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>
                  <a:latin typeface="+mn-ea"/>
                </a:rPr>
                <a:t>请在此处添加正文并根据需要调整字体大小，建议采用</a:t>
              </a:r>
              <a:r>
                <a:rPr lang="en-US" altLang="zh-CN" sz="900">
                  <a:latin typeface="+mn-ea"/>
                </a:rPr>
                <a:t>1.5</a:t>
              </a:r>
              <a:r>
                <a:rPr lang="zh-CN" altLang="en-US" sz="900">
                  <a:latin typeface="+mn-ea"/>
                </a:rPr>
                <a:t>倍行距和两端对齐方式。请在此处添加正文并根据需要调整字体大小。</a:t>
              </a:r>
              <a:endParaRPr lang="zh-CN" altLang="en-US" sz="900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prism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2483768" y="1419622"/>
            <a:ext cx="5780782" cy="1219944"/>
          </a:xfrm>
          <a:prstGeom prst="roundRect">
            <a:avLst>
              <a:gd name="adj" fmla="val 3818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605840" y="1790918"/>
            <a:ext cx="1453992" cy="477352"/>
            <a:chOff x="1677848" y="1867118"/>
            <a:chExt cx="1453992" cy="477352"/>
          </a:xfrm>
        </p:grpSpPr>
        <p:sp>
          <p:nvSpPr>
            <p:cNvPr id="36" name="圆角矩形 35"/>
            <p:cNvSpPr/>
            <p:nvPr/>
          </p:nvSpPr>
          <p:spPr>
            <a:xfrm>
              <a:off x="1677848" y="1867118"/>
              <a:ext cx="1453992" cy="477352"/>
            </a:xfrm>
            <a:prstGeom prst="roundRect">
              <a:avLst>
                <a:gd name="adj" fmla="val 2487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164746" y="1921128"/>
              <a:ext cx="8905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32500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76"/>
          <p:cNvGrpSpPr/>
          <p:nvPr/>
        </p:nvGrpSpPr>
        <p:grpSpPr>
          <a:xfrm>
            <a:off x="755576" y="1419622"/>
            <a:ext cx="1219944" cy="1219944"/>
            <a:chOff x="2438400" y="1809750"/>
            <a:chExt cx="2209800" cy="2209800"/>
          </a:xfrm>
          <a:solidFill>
            <a:srgbClr val="0070C0"/>
          </a:solidFill>
        </p:grpSpPr>
        <p:sp>
          <p:nvSpPr>
            <p:cNvPr id="39" name="Oval 25"/>
            <p:cNvSpPr/>
            <p:nvPr/>
          </p:nvSpPr>
          <p:spPr>
            <a:xfrm>
              <a:off x="2438400" y="1809750"/>
              <a:ext cx="2209800" cy="22098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  <p:pic>
          <p:nvPicPr>
            <p:cNvPr id="40" name="Picture 2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036" y="2060945"/>
              <a:ext cx="870527" cy="1707410"/>
            </a:xfrm>
            <a:prstGeom prst="rect">
              <a:avLst/>
            </a:prstGeom>
            <a:noFill/>
          </p:spPr>
        </p:pic>
      </p:grpSp>
      <p:pic>
        <p:nvPicPr>
          <p:cNvPr id="60" name="Picture 2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0"/>
                    </a14:imgEffect>
                    <a14:imgEffect>
                      <a14:saturation sat="0"/>
                    </a14:imgEffect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987" y="1696972"/>
            <a:ext cx="341388" cy="669582"/>
          </a:xfrm>
          <a:prstGeom prst="rect">
            <a:avLst/>
          </a:prstGeom>
          <a:noFill/>
        </p:spPr>
      </p:pic>
      <p:pic>
        <p:nvPicPr>
          <p:cNvPr id="61" name="Picture 2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0"/>
                    </a14:imgEffect>
                    <a14:imgEffect>
                      <a14:saturation sat="0"/>
                    </a14:imgEffect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14" y="1696972"/>
            <a:ext cx="341388" cy="669582"/>
          </a:xfrm>
          <a:prstGeom prst="rect">
            <a:avLst/>
          </a:prstGeom>
          <a:noFill/>
        </p:spPr>
      </p:pic>
      <p:pic>
        <p:nvPicPr>
          <p:cNvPr id="62" name="Picture 2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0"/>
                    </a14:imgEffect>
                    <a14:imgEffect>
                      <a14:saturation sat="0"/>
                    </a14:imgEffect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241" y="1696972"/>
            <a:ext cx="341388" cy="669582"/>
          </a:xfrm>
          <a:prstGeom prst="rect">
            <a:avLst/>
          </a:prstGeom>
          <a:noFill/>
        </p:spPr>
      </p:pic>
      <p:pic>
        <p:nvPicPr>
          <p:cNvPr id="63" name="Picture 2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0"/>
                    </a14:imgEffect>
                    <a14:imgEffect>
                      <a14:saturation sat="0"/>
                    </a14:imgEffect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868" y="1696972"/>
            <a:ext cx="341388" cy="669582"/>
          </a:xfrm>
          <a:prstGeom prst="rect">
            <a:avLst/>
          </a:prstGeom>
          <a:noFill/>
        </p:spPr>
      </p:pic>
      <p:pic>
        <p:nvPicPr>
          <p:cNvPr id="64" name="Picture 2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3000" contrast="-29000"/>
                    </a14:imgEffect>
                    <a14:imgEffect>
                      <a14:saturation sat="0"/>
                    </a14:imgEffect>
                    <a14:imgEffect>
                      <a14:sharpenSoften amoun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497" y="1696972"/>
            <a:ext cx="341388" cy="669582"/>
          </a:xfrm>
          <a:prstGeom prst="rect">
            <a:avLst/>
          </a:prstGeom>
          <a:noFill/>
        </p:spPr>
      </p:pic>
      <p:sp>
        <p:nvSpPr>
          <p:cNvPr id="65" name="矩形 64"/>
          <p:cNvSpPr/>
          <p:nvPr/>
        </p:nvSpPr>
        <p:spPr>
          <a:xfrm>
            <a:off x="5004048" y="1766759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6087738" y="1696972"/>
            <a:ext cx="0" cy="6695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6220012" y="1696972"/>
            <a:ext cx="1885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表现和应用也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越来越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2479377" y="2999606"/>
            <a:ext cx="5780782" cy="1219944"/>
          </a:xfrm>
          <a:prstGeom prst="roundRect">
            <a:avLst>
              <a:gd name="adj" fmla="val 3818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4999657" y="3346743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6083347" y="3276956"/>
            <a:ext cx="0" cy="6695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6215621" y="3276956"/>
            <a:ext cx="1885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表现和应用也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越来越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601449" y="3370902"/>
            <a:ext cx="1453992" cy="477352"/>
            <a:chOff x="1673457" y="3447102"/>
            <a:chExt cx="1453992" cy="477352"/>
          </a:xfrm>
        </p:grpSpPr>
        <p:sp>
          <p:nvSpPr>
            <p:cNvPr id="84" name="圆角矩形 83"/>
            <p:cNvSpPr/>
            <p:nvPr/>
          </p:nvSpPr>
          <p:spPr>
            <a:xfrm>
              <a:off x="1673457" y="3447102"/>
              <a:ext cx="1453992" cy="477352"/>
            </a:xfrm>
            <a:prstGeom prst="roundRect">
              <a:avLst>
                <a:gd name="adj" fmla="val 24877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2106095" y="3501111"/>
              <a:ext cx="8905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12340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55576" y="2999606"/>
            <a:ext cx="1219944" cy="1219944"/>
            <a:chOff x="881844" y="3075806"/>
            <a:chExt cx="1219944" cy="1219944"/>
          </a:xfrm>
        </p:grpSpPr>
        <p:sp>
          <p:nvSpPr>
            <p:cNvPr id="87" name="Oval 25"/>
            <p:cNvSpPr/>
            <p:nvPr/>
          </p:nvSpPr>
          <p:spPr>
            <a:xfrm>
              <a:off x="881844" y="3075806"/>
              <a:ext cx="1219944" cy="1219944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  <p:pic>
          <p:nvPicPr>
            <p:cNvPr id="88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307" y="3223094"/>
              <a:ext cx="471801" cy="925367"/>
            </a:xfrm>
            <a:prstGeom prst="rect">
              <a:avLst/>
            </a:prstGeom>
            <a:noFill/>
          </p:spPr>
        </p:pic>
      </p:grpSp>
      <p:pic>
        <p:nvPicPr>
          <p:cNvPr id="89" name="Picture 28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37" y="3276956"/>
            <a:ext cx="354436" cy="695174"/>
          </a:xfrm>
          <a:prstGeom prst="rect">
            <a:avLst/>
          </a:prstGeom>
          <a:noFill/>
        </p:spPr>
      </p:pic>
      <p:pic>
        <p:nvPicPr>
          <p:cNvPr id="90" name="Picture 28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11" y="3276956"/>
            <a:ext cx="354436" cy="695174"/>
          </a:xfrm>
          <a:prstGeom prst="rect">
            <a:avLst/>
          </a:prstGeom>
          <a:noFill/>
        </p:spPr>
      </p:pic>
      <p:pic>
        <p:nvPicPr>
          <p:cNvPr id="91" name="Picture 28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385" y="3276956"/>
            <a:ext cx="354436" cy="695174"/>
          </a:xfrm>
          <a:prstGeom prst="rect">
            <a:avLst/>
          </a:prstGeom>
          <a:noFill/>
        </p:spPr>
      </p:pic>
      <p:pic>
        <p:nvPicPr>
          <p:cNvPr id="92" name="Picture 28"/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2000"/>
                    </a14:imgEffect>
                    <a14:imgEffect>
                      <a14:colorTemperature colorTemp="6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559" y="3276956"/>
            <a:ext cx="354436" cy="695174"/>
          </a:xfrm>
          <a:prstGeom prst="rect">
            <a:avLst/>
          </a:prstGeom>
          <a:noFill/>
        </p:spPr>
      </p:pic>
      <p:pic>
        <p:nvPicPr>
          <p:cNvPr id="93" name="Picture 2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732" y="3276956"/>
            <a:ext cx="354436" cy="6951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11000">
        <p:checker/>
      </p:transition>
    </mc:Choice>
    <mc:Fallback>
      <p:transition spd="slow" advClick="0" advTm="11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8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8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65" grpId="0"/>
      <p:bldP spid="67" grpId="0"/>
      <p:bldP spid="68" grpId="0" animBg="1"/>
      <p:bldP spid="69" grpId="0"/>
      <p:bldP spid="7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0" y="4275428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1896788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327022" y="1203598"/>
            <a:ext cx="1333322" cy="2791051"/>
            <a:chOff x="1115616" y="1077584"/>
            <a:chExt cx="1224136" cy="2562492"/>
          </a:xfrm>
        </p:grpSpPr>
        <p:sp>
          <p:nvSpPr>
            <p:cNvPr id="63" name="任意多边形 6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第一阶段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16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17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3655339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085575" y="1203598"/>
            <a:ext cx="1333322" cy="2791051"/>
            <a:chOff x="1115616" y="1077584"/>
            <a:chExt cx="1224136" cy="2562492"/>
          </a:xfrm>
        </p:grpSpPr>
        <p:sp>
          <p:nvSpPr>
            <p:cNvPr id="70" name="任意多边形 6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第二阶段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4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25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5413893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4844129" y="1203598"/>
            <a:ext cx="1333322" cy="2791051"/>
            <a:chOff x="1115616" y="1077584"/>
            <a:chExt cx="1224136" cy="2562492"/>
          </a:xfrm>
        </p:grpSpPr>
        <p:sp>
          <p:nvSpPr>
            <p:cNvPr id="77" name="任意多边形 76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第三阶段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31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32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椭圆 81"/>
          <p:cNvSpPr/>
          <p:nvPr/>
        </p:nvSpPr>
        <p:spPr>
          <a:xfrm>
            <a:off x="7172448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6602682" y="1203598"/>
            <a:ext cx="1333322" cy="2791051"/>
            <a:chOff x="1115616" y="1077584"/>
            <a:chExt cx="1224136" cy="2562492"/>
          </a:xfrm>
        </p:grpSpPr>
        <p:sp>
          <p:nvSpPr>
            <p:cNvPr id="84" name="任意多边形 83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第四阶段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38"/>
            <p:cNvSpPr txBox="1"/>
            <p:nvPr/>
          </p:nvSpPr>
          <p:spPr>
            <a:xfrm>
              <a:off x="1368152" y="1253361"/>
              <a:ext cx="683569" cy="48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39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6000">
        <p14:warp dir="in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 animBg="1"/>
      <p:bldP spid="68" grpId="0" animBg="1"/>
      <p:bldP spid="75" grpId="0" animBg="1"/>
      <p:bldP spid="8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115616" y="2285314"/>
            <a:ext cx="830759" cy="830759"/>
            <a:chOff x="1005742" y="1959742"/>
            <a:chExt cx="1189994" cy="1189994"/>
          </a:xfrm>
        </p:grpSpPr>
        <p:sp>
          <p:nvSpPr>
            <p:cNvPr id="35" name="椭圆 34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72128" y="1734287"/>
            <a:ext cx="830759" cy="830759"/>
            <a:chOff x="3750551" y="1408378"/>
            <a:chExt cx="1111514" cy="1111514"/>
          </a:xfrm>
        </p:grpSpPr>
        <p:sp>
          <p:nvSpPr>
            <p:cNvPr id="38" name="椭圆 37"/>
            <p:cNvSpPr/>
            <p:nvPr/>
          </p:nvSpPr>
          <p:spPr>
            <a:xfrm>
              <a:off x="3801921" y="1459748"/>
              <a:ext cx="1008774" cy="10087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750551" y="1408378"/>
              <a:ext cx="1111514" cy="1111514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72128" y="2910141"/>
            <a:ext cx="830759" cy="830759"/>
            <a:chOff x="1005742" y="1959742"/>
            <a:chExt cx="1189994" cy="1189994"/>
          </a:xfrm>
        </p:grpSpPr>
        <p:sp>
          <p:nvSpPr>
            <p:cNvPr id="41" name="椭圆 40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19251" y="1131590"/>
            <a:ext cx="830759" cy="830759"/>
            <a:chOff x="1005742" y="1959742"/>
            <a:chExt cx="1189994" cy="1189994"/>
          </a:xfrm>
        </p:grpSpPr>
        <p:sp>
          <p:nvSpPr>
            <p:cNvPr id="44" name="椭圆 43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29517" y="3546525"/>
            <a:ext cx="830759" cy="830759"/>
            <a:chOff x="1005742" y="2208327"/>
            <a:chExt cx="1189994" cy="1189994"/>
          </a:xfrm>
        </p:grpSpPr>
        <p:sp>
          <p:nvSpPr>
            <p:cNvPr id="47" name="椭圆 46"/>
            <p:cNvSpPr/>
            <p:nvPr/>
          </p:nvSpPr>
          <p:spPr>
            <a:xfrm>
              <a:off x="1060740" y="2263719"/>
              <a:ext cx="1080000" cy="1079999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005742" y="2208327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19251" y="2339058"/>
            <a:ext cx="830759" cy="830759"/>
            <a:chOff x="1005742" y="1959742"/>
            <a:chExt cx="1189994" cy="1189994"/>
          </a:xfrm>
        </p:grpSpPr>
        <p:sp>
          <p:nvSpPr>
            <p:cNvPr id="50" name="椭圆 49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odoni MT" panose="02070603080606020203"/>
                  <a:ea typeface="微软雅黑" panose="020B0503020204020204" pitchFamily="34" charset="-122"/>
                  <a:cs typeface="+mn-cs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52" name="直接连接符 51"/>
          <p:cNvCxnSpPr>
            <a:stCxn id="36" idx="7"/>
            <a:endCxn id="39" idx="2"/>
          </p:cNvCxnSpPr>
          <p:nvPr/>
        </p:nvCxnSpPr>
        <p:spPr>
          <a:xfrm flipV="1">
            <a:off x="1824713" y="2149667"/>
            <a:ext cx="747415" cy="257309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3" name="直接连接符 52"/>
          <p:cNvCxnSpPr>
            <a:stCxn id="36" idx="5"/>
            <a:endCxn id="42" idx="2"/>
          </p:cNvCxnSpPr>
          <p:nvPr/>
        </p:nvCxnSpPr>
        <p:spPr>
          <a:xfrm>
            <a:off x="1824713" y="2994411"/>
            <a:ext cx="747415" cy="33111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4" name="直接连接符 53"/>
          <p:cNvCxnSpPr>
            <a:stCxn id="42" idx="5"/>
            <a:endCxn id="48" idx="2"/>
          </p:cNvCxnSpPr>
          <p:nvPr/>
        </p:nvCxnSpPr>
        <p:spPr>
          <a:xfrm>
            <a:off x="3281225" y="3619238"/>
            <a:ext cx="848292" cy="342667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5" name="直接连接符 54"/>
          <p:cNvCxnSpPr>
            <a:stCxn id="39" idx="7"/>
            <a:endCxn id="45" idx="2"/>
          </p:cNvCxnSpPr>
          <p:nvPr/>
        </p:nvCxnSpPr>
        <p:spPr>
          <a:xfrm flipV="1">
            <a:off x="3281225" y="1546970"/>
            <a:ext cx="838026" cy="308979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6" name="直接连接符 55"/>
          <p:cNvCxnSpPr>
            <a:stCxn id="39" idx="6"/>
            <a:endCxn id="51" idx="1"/>
          </p:cNvCxnSpPr>
          <p:nvPr/>
        </p:nvCxnSpPr>
        <p:spPr>
          <a:xfrm>
            <a:off x="3402887" y="2149667"/>
            <a:ext cx="838026" cy="311053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86" name="直接连接符 85"/>
          <p:cNvCxnSpPr>
            <a:stCxn id="42" idx="6"/>
            <a:endCxn id="51" idx="3"/>
          </p:cNvCxnSpPr>
          <p:nvPr/>
        </p:nvCxnSpPr>
        <p:spPr>
          <a:xfrm flipV="1">
            <a:off x="3402887" y="3048155"/>
            <a:ext cx="838026" cy="277366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87" name="矩形 86"/>
          <p:cNvSpPr/>
          <p:nvPr/>
        </p:nvSpPr>
        <p:spPr>
          <a:xfrm>
            <a:off x="5285184" y="1349608"/>
            <a:ext cx="25271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随着计算机技术的发展及印刷技术的进步，平面设计在视觉感观领域。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5285184" y="2544109"/>
            <a:ext cx="25271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随着计算机技术的发展及印刷技术的进步，平面设计在视觉感观领域。</a:t>
            </a:r>
            <a:endParaRPr lang="zh-CN" altLang="en-US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5285184" y="3738610"/>
            <a:ext cx="25271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随着计算机技术的发展及印刷技术的进步，平面设计在视觉感观领域。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p:transition spd="slow" advClick="0" advTm="1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8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1308574" y="1366086"/>
            <a:ext cx="2057062" cy="2558851"/>
          </a:xfrm>
          <a:prstGeom prst="roundRect">
            <a:avLst>
              <a:gd name="adj" fmla="val 568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pPr lvl="2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5738930" y="1366086"/>
            <a:ext cx="2057062" cy="2558851"/>
          </a:xfrm>
          <a:prstGeom prst="roundRect">
            <a:avLst>
              <a:gd name="adj" fmla="val 507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pPr lvl="2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矩形 26"/>
          <p:cNvSpPr>
            <a:spLocks noChangeArrowheads="1"/>
          </p:cNvSpPr>
          <p:nvPr/>
        </p:nvSpPr>
        <p:spPr bwMode="auto">
          <a:xfrm>
            <a:off x="5886326" y="1493969"/>
            <a:ext cx="1786134" cy="2239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7770" tIns="38885" rIns="77770" bIns="3888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3511590" y="1366086"/>
            <a:ext cx="2057062" cy="2558851"/>
          </a:xfrm>
          <a:prstGeom prst="roundRect">
            <a:avLst>
              <a:gd name="adj" fmla="val 507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pPr lvl="2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628395" y="1482831"/>
            <a:ext cx="1792285" cy="2239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7770" tIns="38885" rIns="77770" bIns="3888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1431579" y="1510011"/>
            <a:ext cx="1775135" cy="22391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7770" tIns="38885" rIns="77770" bIns="3888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324943" y="4489082"/>
            <a:ext cx="6487417" cy="585694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2172670" y="4417074"/>
            <a:ext cx="4906646" cy="340140"/>
          </a:xfrm>
          <a:prstGeom prst="rect">
            <a:avLst/>
          </a:prstGeom>
          <a:solidFill>
            <a:srgbClr val="FF0000"/>
          </a:solidFill>
          <a:ln w="28575">
            <a:noFill/>
          </a:ln>
          <a:scene3d>
            <a:camera prst="orthographicFront"/>
            <a:lightRig rig="threePt" dir="t"/>
          </a:scene3d>
          <a:sp3d/>
        </p:spPr>
        <p:txBody>
          <a:bodyPr lIns="77770" tIns="38885" rIns="77770" bIns="38885">
            <a:spAutoFit/>
          </a:bodyPr>
          <a:lstStyle/>
          <a:p>
            <a:pPr algn="ctr">
              <a:tabLst>
                <a:tab pos="7247255" algn="r"/>
              </a:tabLst>
              <a:defRPr/>
            </a:pPr>
            <a:r>
              <a:rPr lang="zh-CN" altLang="en-US" sz="17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7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燕尾形 28"/>
          <p:cNvSpPr/>
          <p:nvPr/>
        </p:nvSpPr>
        <p:spPr>
          <a:xfrm rot="16200000" flipH="1" flipV="1">
            <a:off x="6591358" y="3887878"/>
            <a:ext cx="352203" cy="546500"/>
          </a:xfrm>
          <a:prstGeom prst="chevron">
            <a:avLst>
              <a:gd name="adj" fmla="val 39402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3511590" y="915566"/>
            <a:ext cx="2057062" cy="381554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738930" y="915566"/>
            <a:ext cx="2057062" cy="381554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1308574" y="915566"/>
            <a:ext cx="2057062" cy="381554"/>
          </a:xfrm>
          <a:prstGeom prst="roundRect">
            <a:avLst/>
          </a:prstGeom>
          <a:solidFill>
            <a:srgbClr val="FF000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350918" y="944875"/>
            <a:ext cx="1847322" cy="3021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lIns="77770" tIns="38885" rIns="77770" bIns="38885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5855733" y="944875"/>
            <a:ext cx="1847322" cy="3021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lIns="77770" tIns="38885" rIns="77770" bIns="38885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3628395" y="944875"/>
            <a:ext cx="1847322" cy="3021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lIns="77770" tIns="38885" rIns="77770" bIns="38885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燕尾形 44"/>
          <p:cNvSpPr/>
          <p:nvPr/>
        </p:nvSpPr>
        <p:spPr>
          <a:xfrm rot="16200000" flipH="1" flipV="1">
            <a:off x="4408412" y="3887878"/>
            <a:ext cx="352203" cy="546500"/>
          </a:xfrm>
          <a:prstGeom prst="chevron">
            <a:avLst>
              <a:gd name="adj" fmla="val 39402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6" name="燕尾形 45"/>
          <p:cNvSpPr/>
          <p:nvPr/>
        </p:nvSpPr>
        <p:spPr>
          <a:xfrm rot="16200000" flipH="1" flipV="1">
            <a:off x="2186319" y="3887878"/>
            <a:ext cx="352203" cy="546500"/>
          </a:xfrm>
          <a:prstGeom prst="chevron">
            <a:avLst>
              <a:gd name="adj" fmla="val 39402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/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:blinds dir="vert"/>
      </p:transition>
    </mc:Choice>
    <mc:Fallback>
      <p:transition spd="slow" advClick="0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 animBg="1"/>
      <p:bldP spid="23" grpId="0"/>
      <p:bldP spid="24" grpId="0" animBg="1"/>
      <p:bldP spid="25" grpId="0"/>
      <p:bldP spid="26" grpId="0"/>
      <p:bldP spid="27" grpId="0"/>
      <p:bldP spid="28" grpId="0" animBg="1"/>
      <p:bldP spid="29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/>
          <p:cNvSpPr/>
          <p:nvPr/>
        </p:nvSpPr>
        <p:spPr bwMode="auto">
          <a:xfrm>
            <a:off x="1552016" y="1059582"/>
            <a:ext cx="4820184" cy="4157816"/>
          </a:xfrm>
          <a:custGeom>
            <a:avLst/>
            <a:gdLst>
              <a:gd name="T0" fmla="*/ 0 w 3668"/>
              <a:gd name="T1" fmla="*/ 2147483647 h 3785"/>
              <a:gd name="T2" fmla="*/ 2147483647 w 3668"/>
              <a:gd name="T3" fmla="*/ 2147483647 h 3785"/>
              <a:gd name="T4" fmla="*/ 2147483647 w 3668"/>
              <a:gd name="T5" fmla="*/ 2147483647 h 3785"/>
              <a:gd name="T6" fmla="*/ 2147483647 w 3668"/>
              <a:gd name="T7" fmla="*/ 2147483647 h 3785"/>
              <a:gd name="T8" fmla="*/ 2147483647 w 3668"/>
              <a:gd name="T9" fmla="*/ 2147483647 h 3785"/>
              <a:gd name="T10" fmla="*/ 2147483647 w 3668"/>
              <a:gd name="T11" fmla="*/ 2147483647 h 3785"/>
              <a:gd name="T12" fmla="*/ 2147483647 w 3668"/>
              <a:gd name="T13" fmla="*/ 2147483647 h 3785"/>
              <a:gd name="T14" fmla="*/ 2147483647 w 3668"/>
              <a:gd name="T15" fmla="*/ 2147483647 h 3785"/>
              <a:gd name="T16" fmla="*/ 2147483647 w 3668"/>
              <a:gd name="T17" fmla="*/ 2147483647 h 3785"/>
              <a:gd name="T18" fmla="*/ 2147483647 w 3668"/>
              <a:gd name="T19" fmla="*/ 2147483647 h 3785"/>
              <a:gd name="T20" fmla="*/ 2147483647 w 3668"/>
              <a:gd name="T21" fmla="*/ 2147483647 h 3785"/>
              <a:gd name="T22" fmla="*/ 2147483647 w 3668"/>
              <a:gd name="T23" fmla="*/ 2147483647 h 3785"/>
              <a:gd name="T24" fmla="*/ 2147483647 w 3668"/>
              <a:gd name="T25" fmla="*/ 2147483647 h 3785"/>
              <a:gd name="T26" fmla="*/ 2147483647 w 3668"/>
              <a:gd name="T27" fmla="*/ 2147483647 h 3785"/>
              <a:gd name="T28" fmla="*/ 2147483647 w 3668"/>
              <a:gd name="T29" fmla="*/ 0 h 3785"/>
              <a:gd name="T30" fmla="*/ 2147483647 w 3668"/>
              <a:gd name="T31" fmla="*/ 2147483647 h 3785"/>
              <a:gd name="T32" fmla="*/ 2147483647 w 3668"/>
              <a:gd name="T33" fmla="*/ 2147483647 h 3785"/>
              <a:gd name="T34" fmla="*/ 2147483647 w 3668"/>
              <a:gd name="T35" fmla="*/ 2147483647 h 3785"/>
              <a:gd name="T36" fmla="*/ 2147483647 w 3668"/>
              <a:gd name="T37" fmla="*/ 2147483647 h 3785"/>
              <a:gd name="T38" fmla="*/ 2147483647 w 3668"/>
              <a:gd name="T39" fmla="*/ 2147483647 h 3785"/>
              <a:gd name="T40" fmla="*/ 2147483647 w 3668"/>
              <a:gd name="T41" fmla="*/ 2147483647 h 3785"/>
              <a:gd name="T42" fmla="*/ 2147483647 w 3668"/>
              <a:gd name="T43" fmla="*/ 2147483647 h 3785"/>
              <a:gd name="T44" fmla="*/ 2147483647 w 3668"/>
              <a:gd name="T45" fmla="*/ 2147483647 h 3785"/>
              <a:gd name="T46" fmla="*/ 2147483647 w 3668"/>
              <a:gd name="T47" fmla="*/ 2147483647 h 3785"/>
              <a:gd name="T48" fmla="*/ 2147483647 w 3668"/>
              <a:gd name="T49" fmla="*/ 2147483647 h 3785"/>
              <a:gd name="T50" fmla="*/ 2147483647 w 3668"/>
              <a:gd name="T51" fmla="*/ 2147483647 h 3785"/>
              <a:gd name="T52" fmla="*/ 2147483647 w 3668"/>
              <a:gd name="T53" fmla="*/ 2147483647 h 3785"/>
              <a:gd name="T54" fmla="*/ 2147483647 w 3668"/>
              <a:gd name="T55" fmla="*/ 2147483647 h 3785"/>
              <a:gd name="T56" fmla="*/ 0 w 3668"/>
              <a:gd name="T57" fmla="*/ 2147483647 h 3785"/>
              <a:gd name="T58" fmla="*/ 0 w 3668"/>
              <a:gd name="T59" fmla="*/ 2147483647 h 378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68"/>
              <a:gd name="T91" fmla="*/ 0 h 3785"/>
              <a:gd name="T92" fmla="*/ 3668 w 3668"/>
              <a:gd name="T93" fmla="*/ 3785 h 378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68" h="3785">
                <a:moveTo>
                  <a:pt x="0" y="2742"/>
                </a:moveTo>
                <a:lnTo>
                  <a:pt x="253" y="2556"/>
                </a:lnTo>
                <a:lnTo>
                  <a:pt x="515" y="2395"/>
                </a:lnTo>
                <a:lnTo>
                  <a:pt x="798" y="2223"/>
                </a:lnTo>
                <a:lnTo>
                  <a:pt x="1152" y="2000"/>
                </a:lnTo>
                <a:lnTo>
                  <a:pt x="1587" y="1728"/>
                </a:lnTo>
                <a:lnTo>
                  <a:pt x="1869" y="1525"/>
                </a:lnTo>
                <a:lnTo>
                  <a:pt x="2061" y="1394"/>
                </a:lnTo>
                <a:lnTo>
                  <a:pt x="2324" y="1182"/>
                </a:lnTo>
                <a:lnTo>
                  <a:pt x="2557" y="980"/>
                </a:lnTo>
                <a:lnTo>
                  <a:pt x="2769" y="768"/>
                </a:lnTo>
                <a:lnTo>
                  <a:pt x="2941" y="606"/>
                </a:lnTo>
                <a:lnTo>
                  <a:pt x="3193" y="353"/>
                </a:lnTo>
                <a:lnTo>
                  <a:pt x="3011" y="252"/>
                </a:lnTo>
                <a:lnTo>
                  <a:pt x="3648" y="0"/>
                </a:lnTo>
                <a:lnTo>
                  <a:pt x="3668" y="687"/>
                </a:lnTo>
                <a:lnTo>
                  <a:pt x="3466" y="525"/>
                </a:lnTo>
                <a:lnTo>
                  <a:pt x="3213" y="828"/>
                </a:lnTo>
                <a:lnTo>
                  <a:pt x="2910" y="1202"/>
                </a:lnTo>
                <a:lnTo>
                  <a:pt x="2698" y="1515"/>
                </a:lnTo>
                <a:lnTo>
                  <a:pt x="2597" y="1738"/>
                </a:lnTo>
                <a:lnTo>
                  <a:pt x="2496" y="1970"/>
                </a:lnTo>
                <a:lnTo>
                  <a:pt x="2435" y="2182"/>
                </a:lnTo>
                <a:lnTo>
                  <a:pt x="2375" y="2384"/>
                </a:lnTo>
                <a:lnTo>
                  <a:pt x="2264" y="2779"/>
                </a:lnTo>
                <a:lnTo>
                  <a:pt x="2183" y="3152"/>
                </a:lnTo>
                <a:lnTo>
                  <a:pt x="2122" y="3445"/>
                </a:lnTo>
                <a:lnTo>
                  <a:pt x="2042" y="3785"/>
                </a:lnTo>
                <a:lnTo>
                  <a:pt x="0" y="3785"/>
                </a:lnTo>
                <a:lnTo>
                  <a:pt x="0" y="27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</a:ln>
        </p:spPr>
        <p:txBody>
          <a:bodyPr wrap="none" lIns="71298" tIns="35650" rIns="71298" bIns="3565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500" b="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18717" y="3609222"/>
            <a:ext cx="1880289" cy="35074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5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607223" y="2853549"/>
            <a:ext cx="1880289" cy="35074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5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194815" y="2124496"/>
            <a:ext cx="1880289" cy="35074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5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853500" y="1436311"/>
            <a:ext cx="1880289" cy="35074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5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072640" y="4301079"/>
            <a:ext cx="1880289" cy="350748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sz="15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5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5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53509" y="4277714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50432" y="3535352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32628" y="2792989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283128" y="2050627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89854" y="1375752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489502" y="1565927"/>
            <a:ext cx="2679372" cy="1077066"/>
          </a:xfrm>
          <a:prstGeom prst="rect">
            <a:avLst/>
          </a:prstGeom>
        </p:spPr>
        <p:txBody>
          <a:bodyPr lIns="77770" tIns="38885" rIns="77770" bIns="3888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itle 13"/>
          <p:cNvSpPr txBox="1"/>
          <p:nvPr/>
        </p:nvSpPr>
        <p:spPr>
          <a:xfrm>
            <a:off x="473434" y="1114438"/>
            <a:ext cx="2555421" cy="522626"/>
          </a:xfrm>
          <a:prstGeom prst="rect">
            <a:avLst/>
          </a:prstGeom>
        </p:spPr>
        <p:txBody>
          <a:bodyPr vert="horz" lIns="77770" tIns="38885" rIns="77770" bIns="38885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行业发展新趋势</a:t>
            </a:r>
            <a:endParaRPr lang="en-US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2037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工作完成情况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10000">
        <p14:switch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0" grpId="0" animBg="1"/>
      <p:bldP spid="32" grpId="0" animBg="1"/>
      <p:bldP spid="33" grpId="0"/>
      <p:bldP spid="34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730329"/>
            <a:ext cx="3140330" cy="1766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140330" y="1730329"/>
            <a:ext cx="1765800" cy="1766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677147" y="1730328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4" name="等腰三角形 13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93282" y="2080394"/>
            <a:ext cx="738226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3450"/>
            <a:r>
              <a:rPr lang="en-US" altLang="zh-CN" sz="6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3</a:t>
            </a:r>
            <a:endParaRPr lang="zh-CN" altLang="en-US" sz="6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8" name="Subtitle 9"/>
          <p:cNvSpPr txBox="1"/>
          <p:nvPr/>
        </p:nvSpPr>
        <p:spPr>
          <a:xfrm>
            <a:off x="6588224" y="2067694"/>
            <a:ext cx="2971298" cy="993351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90962" y="2281933"/>
            <a:ext cx="737022" cy="664509"/>
            <a:chOff x="5557128" y="2138335"/>
            <a:chExt cx="428348" cy="386204"/>
          </a:xfrm>
        </p:grpSpPr>
        <p:sp>
          <p:nvSpPr>
            <p:cNvPr id="20" name="Freeform 5"/>
            <p:cNvSpPr/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8000">
        <p14:switch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2597569" y="1131590"/>
            <a:ext cx="2265718" cy="810252"/>
            <a:chOff x="3666731" y="1984470"/>
            <a:chExt cx="2636520" cy="1447800"/>
          </a:xfrm>
          <a:solidFill>
            <a:srgbClr val="FFC000"/>
          </a:solidFill>
        </p:grpSpPr>
        <p:sp>
          <p:nvSpPr>
            <p:cNvPr id="46" name="任意多边形 4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35"/>
            <p:cNvSpPr txBox="1"/>
            <p:nvPr/>
          </p:nvSpPr>
          <p:spPr>
            <a:xfrm>
              <a:off x="3971727" y="2392151"/>
              <a:ext cx="2230360" cy="6324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第二季度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03860" y="1131590"/>
            <a:ext cx="2265718" cy="810252"/>
            <a:chOff x="1436370" y="1984470"/>
            <a:chExt cx="2636520" cy="1447800"/>
          </a:xfrm>
          <a:solidFill>
            <a:srgbClr val="0070C0"/>
          </a:solidFill>
        </p:grpSpPr>
        <p:sp>
          <p:nvSpPr>
            <p:cNvPr id="49" name="任意多边形 48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3"/>
            <p:cNvSpPr txBox="1"/>
            <p:nvPr/>
          </p:nvSpPr>
          <p:spPr>
            <a:xfrm>
              <a:off x="1709209" y="2345403"/>
              <a:ext cx="2293960" cy="7259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第一季度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384988" y="1131590"/>
            <a:ext cx="2265718" cy="810252"/>
            <a:chOff x="8127453" y="1984470"/>
            <a:chExt cx="2636520" cy="1447800"/>
          </a:xfrm>
          <a:solidFill>
            <a:srgbClr val="FFC000"/>
          </a:solidFill>
        </p:grpSpPr>
        <p:sp>
          <p:nvSpPr>
            <p:cNvPr id="52" name="任意多边形 51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46"/>
            <p:cNvSpPr txBox="1"/>
            <p:nvPr/>
          </p:nvSpPr>
          <p:spPr>
            <a:xfrm>
              <a:off x="8439016" y="2345403"/>
              <a:ext cx="2230360" cy="7259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第四季度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91279" y="1131590"/>
            <a:ext cx="2265718" cy="810252"/>
            <a:chOff x="5897092" y="1984470"/>
            <a:chExt cx="2636520" cy="1447800"/>
          </a:xfrm>
          <a:solidFill>
            <a:srgbClr val="0070C0"/>
          </a:solidFill>
        </p:grpSpPr>
        <p:sp>
          <p:nvSpPr>
            <p:cNvPr id="55" name="任意多边形 54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49"/>
            <p:cNvSpPr txBox="1"/>
            <p:nvPr/>
          </p:nvSpPr>
          <p:spPr>
            <a:xfrm>
              <a:off x="6227710" y="2345407"/>
              <a:ext cx="2205654" cy="7259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第三季度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467544" y="4193123"/>
            <a:ext cx="8314923" cy="52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ym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您的内容打在这里，或者通过复制您的文本后，在此框中选择粘贴，并选择只保留文字。</a:t>
            </a:r>
            <a:endParaRPr lang="zh-CN" altLang="en-US" sz="1200" dirty="0"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158590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933221" y="2617642"/>
            <a:ext cx="169026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ym typeface="微软雅黑" panose="020B0503020204020204" pitchFamily="34" charset="-122"/>
              </a:rPr>
              <a:t> </a:t>
            </a:r>
            <a:endParaRPr lang="zh-CN" altLang="en-US" sz="1200" dirty="0"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078686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2891120" y="2617642"/>
            <a:ext cx="1661454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998783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820208" y="2617642"/>
            <a:ext cx="1676731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918879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6764572" y="2617642"/>
            <a:ext cx="1661127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ym typeface="微软雅黑" panose="020B0503020204020204" pitchFamily="34" charset="-122"/>
            </a:endParaRPr>
          </a:p>
        </p:txBody>
      </p:sp>
      <p:cxnSp>
        <p:nvCxnSpPr>
          <p:cNvPr id="66" name="直接连接符 8"/>
          <p:cNvCxnSpPr/>
          <p:nvPr/>
        </p:nvCxnSpPr>
        <p:spPr>
          <a:xfrm>
            <a:off x="478862" y="4083918"/>
            <a:ext cx="82922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12000">
        <p:checker/>
      </p:transition>
    </mc:Choice>
    <mc:Fallback>
      <p:transition spd="slow" advClick="0" advTm="1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71971" y="1032257"/>
            <a:ext cx="4056413" cy="1075392"/>
            <a:chOff x="3347864" y="1152445"/>
            <a:chExt cx="4752528" cy="1080119"/>
          </a:xfrm>
        </p:grpSpPr>
        <p:sp>
          <p:nvSpPr>
            <p:cNvPr id="22" name="矩形 21"/>
            <p:cNvSpPr/>
            <p:nvPr/>
          </p:nvSpPr>
          <p:spPr>
            <a:xfrm>
              <a:off x="3347864" y="1152445"/>
              <a:ext cx="4752528" cy="2671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0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项目</a:t>
              </a:r>
              <a:r>
                <a:rPr lang="zh-CN" altLang="en-US" sz="1600" b="0" dirty="0" smtClean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一展示</a:t>
              </a:r>
              <a:endParaRPr lang="en-US" altLang="zh-CN" sz="1600" b="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rgbClr val="FF7C8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582930">
                <a:lnSpc>
                  <a:spcPct val="130000"/>
                </a:lnSpc>
                <a:spcBef>
                  <a:spcPts val="575"/>
                </a:spcBef>
              </a:pPr>
              <a:r>
                <a:rPr lang="zh-CN" altLang="en-US" sz="12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您的内容打在这里，或者通过复制您的文本后，在此框中选择粘贴，并选择只保留文字，在此录入上述图表的综合描述说明。</a:t>
              </a:r>
              <a:endParaRPr lang="zh-CN" altLang="en-US" sz="12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71971" y="2283232"/>
            <a:ext cx="4056413" cy="1075394"/>
            <a:chOff x="3347864" y="1152444"/>
            <a:chExt cx="4752528" cy="1080120"/>
          </a:xfrm>
        </p:grpSpPr>
        <p:sp>
          <p:nvSpPr>
            <p:cNvPr id="25" name="矩形 24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0" dirty="0" smtClean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项目二展示</a:t>
              </a:r>
              <a:endParaRPr lang="en-US" altLang="zh-CN" sz="1600" b="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rgbClr val="FF7C8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582930">
                <a:lnSpc>
                  <a:spcPct val="130000"/>
                </a:lnSpc>
                <a:spcBef>
                  <a:spcPts val="575"/>
                </a:spcBef>
              </a:pPr>
              <a:r>
                <a:rPr lang="zh-CN" altLang="en-US" sz="12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您的内容打在这里，或者通过复制您的文本后，在此框中选择粘贴，并选择只保留文字，在此录入上述图表的综合描述说明。</a:t>
              </a:r>
              <a:endParaRPr lang="zh-CN" altLang="en-US" sz="1200" b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71971" y="3579376"/>
            <a:ext cx="4056413" cy="1075394"/>
            <a:chOff x="3347864" y="1152444"/>
            <a:chExt cx="4752528" cy="1080120"/>
          </a:xfrm>
        </p:grpSpPr>
        <p:sp>
          <p:nvSpPr>
            <p:cNvPr id="28" name="矩形 27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0" dirty="0" smtClean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项目三展示</a:t>
              </a:r>
              <a:endParaRPr lang="en-US" altLang="zh-CN" sz="1600" b="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rgbClr val="FF7C8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582930">
                <a:lnSpc>
                  <a:spcPct val="130000"/>
                </a:lnSpc>
                <a:spcBef>
                  <a:spcPts val="575"/>
                </a:spcBef>
              </a:pPr>
              <a:r>
                <a:rPr lang="zh-CN" altLang="en-US" sz="12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您的内容打在这里，或者通过复制您的文本后，在此框中选择粘贴，并选择只保留文字，在此录入上述图表的综合描述说明。</a:t>
              </a:r>
              <a:endParaRPr lang="zh-CN" altLang="en-US" sz="1200" b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1213592" y="1032751"/>
            <a:ext cx="2511122" cy="1080110"/>
          </a:xfrm>
          <a:prstGeom prst="roundRect">
            <a:avLst/>
          </a:prstGeom>
          <a:blipFill>
            <a:blip r:embed="rId1" cstate="print"/>
            <a:stretch>
              <a:fillRect l="-27581" t="-1" r="-20914" b="-4701"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zh-CN" altLang="en-US" sz="1600"/>
          </a:p>
        </p:txBody>
      </p:sp>
      <p:sp>
        <p:nvSpPr>
          <p:cNvPr id="31" name="圆角矩形 30"/>
          <p:cNvSpPr/>
          <p:nvPr/>
        </p:nvSpPr>
        <p:spPr>
          <a:xfrm>
            <a:off x="1213592" y="2283730"/>
            <a:ext cx="2511122" cy="1080110"/>
          </a:xfrm>
          <a:prstGeom prst="roundRect">
            <a:avLst/>
          </a:prstGeom>
          <a:blipFill>
            <a:blip r:embed="rId2" cstate="print"/>
            <a:stretch>
              <a:fillRect l="-27581" t="-1" r="-20914" b="-4701"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zh-CN" altLang="en-US" sz="1600"/>
          </a:p>
        </p:txBody>
      </p:sp>
      <p:sp>
        <p:nvSpPr>
          <p:cNvPr id="32" name="圆角矩形 31"/>
          <p:cNvSpPr/>
          <p:nvPr/>
        </p:nvSpPr>
        <p:spPr>
          <a:xfrm>
            <a:off x="1213593" y="3579872"/>
            <a:ext cx="2511122" cy="1080110"/>
          </a:xfrm>
          <a:prstGeom prst="roundRect">
            <a:avLst/>
          </a:prstGeom>
          <a:blipFill>
            <a:blip r:embed="rId3" cstate="print"/>
            <a:stretch>
              <a:fillRect l="-27581" t="-1" r="-20914" b="-4701"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doors dir="vert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 animBg="1"/>
      <p:bldP spid="31" grpId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190417" y="1131590"/>
            <a:ext cx="5338481" cy="3336919"/>
            <a:chOff x="-430002" y="1131590"/>
            <a:chExt cx="5338481" cy="333691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0002" y="1131590"/>
              <a:ext cx="5338481" cy="3336919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653143" y="1477108"/>
              <a:ext cx="3130061" cy="18147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46213" y="2384469"/>
            <a:ext cx="1270906" cy="1745269"/>
            <a:chOff x="3106628" y="2384469"/>
            <a:chExt cx="1270906" cy="1745269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6628" y="2384469"/>
              <a:ext cx="1270906" cy="1745269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3219796" y="2554778"/>
              <a:ext cx="1041862" cy="13851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4908479" y="2073292"/>
            <a:ext cx="33607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随着计算机技术的发展及印刷技术的进步，平面设计在视觉感观领域的表现也越来越丰富，这对今天的平面设计都提出了空前的挑战，也为平面设计者提供了更为广阔的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发展。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从技术上讲，平面设计者不仅要掌握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传统设计工具。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88330" y="1570619"/>
            <a:ext cx="295232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这里填写大标题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8000">
        <p14:warp dir="in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五边形 45"/>
          <p:cNvSpPr/>
          <p:nvPr/>
        </p:nvSpPr>
        <p:spPr>
          <a:xfrm flipH="1">
            <a:off x="1829689" y="2800242"/>
            <a:ext cx="2477619" cy="42132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五边形 46"/>
          <p:cNvSpPr/>
          <p:nvPr/>
        </p:nvSpPr>
        <p:spPr>
          <a:xfrm flipH="1">
            <a:off x="2778319" y="3255049"/>
            <a:ext cx="1523731" cy="421320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五边形 47"/>
          <p:cNvSpPr/>
          <p:nvPr/>
        </p:nvSpPr>
        <p:spPr>
          <a:xfrm flipH="1">
            <a:off x="2196428" y="3709856"/>
            <a:ext cx="2103394" cy="42132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五边形 48"/>
          <p:cNvSpPr/>
          <p:nvPr/>
        </p:nvSpPr>
        <p:spPr>
          <a:xfrm flipH="1">
            <a:off x="1264499" y="4164663"/>
            <a:ext cx="3032845" cy="421320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59"/>
          <p:cNvSpPr txBox="1"/>
          <p:nvPr/>
        </p:nvSpPr>
        <p:spPr>
          <a:xfrm>
            <a:off x="3658533" y="2879690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160"/>
          <p:cNvSpPr txBox="1"/>
          <p:nvPr/>
        </p:nvSpPr>
        <p:spPr>
          <a:xfrm>
            <a:off x="3651319" y="3338115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61"/>
          <p:cNvSpPr txBox="1"/>
          <p:nvPr/>
        </p:nvSpPr>
        <p:spPr>
          <a:xfrm>
            <a:off x="3651320" y="3792982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162"/>
          <p:cNvSpPr txBox="1"/>
          <p:nvPr/>
        </p:nvSpPr>
        <p:spPr>
          <a:xfrm>
            <a:off x="3670555" y="4252237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五边形 53"/>
          <p:cNvSpPr/>
          <p:nvPr/>
        </p:nvSpPr>
        <p:spPr>
          <a:xfrm>
            <a:off x="4901943" y="2802233"/>
            <a:ext cx="1264630" cy="42132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五边形 54"/>
          <p:cNvSpPr/>
          <p:nvPr/>
        </p:nvSpPr>
        <p:spPr>
          <a:xfrm>
            <a:off x="4901437" y="3257040"/>
            <a:ext cx="2387305" cy="421320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五边形 55"/>
          <p:cNvSpPr/>
          <p:nvPr/>
        </p:nvSpPr>
        <p:spPr>
          <a:xfrm>
            <a:off x="4904637" y="3711848"/>
            <a:ext cx="1496899" cy="42132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五边形 56"/>
          <p:cNvSpPr/>
          <p:nvPr/>
        </p:nvSpPr>
        <p:spPr>
          <a:xfrm>
            <a:off x="4900102" y="4166654"/>
            <a:ext cx="3191079" cy="421320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73"/>
          <p:cNvSpPr txBox="1"/>
          <p:nvPr/>
        </p:nvSpPr>
        <p:spPr>
          <a:xfrm>
            <a:off x="5085610" y="2886160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74"/>
          <p:cNvSpPr txBox="1"/>
          <p:nvPr/>
        </p:nvSpPr>
        <p:spPr>
          <a:xfrm>
            <a:off x="5085609" y="3333578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175"/>
          <p:cNvSpPr txBox="1"/>
          <p:nvPr/>
        </p:nvSpPr>
        <p:spPr>
          <a:xfrm>
            <a:off x="5085609" y="3792980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76"/>
          <p:cNvSpPr txBox="1"/>
          <p:nvPr/>
        </p:nvSpPr>
        <p:spPr>
          <a:xfrm>
            <a:off x="5098343" y="4249780"/>
            <a:ext cx="470321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80"/>
          <p:cNvSpPr txBox="1"/>
          <p:nvPr/>
        </p:nvSpPr>
        <p:spPr>
          <a:xfrm>
            <a:off x="4296305" y="2886590"/>
            <a:ext cx="600164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181"/>
          <p:cNvSpPr txBox="1"/>
          <p:nvPr/>
        </p:nvSpPr>
        <p:spPr>
          <a:xfrm>
            <a:off x="4296305" y="3338174"/>
            <a:ext cx="600164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182"/>
          <p:cNvSpPr txBox="1"/>
          <p:nvPr/>
        </p:nvSpPr>
        <p:spPr>
          <a:xfrm>
            <a:off x="4296479" y="3792981"/>
            <a:ext cx="600164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183"/>
          <p:cNvSpPr txBox="1"/>
          <p:nvPr/>
        </p:nvSpPr>
        <p:spPr>
          <a:xfrm>
            <a:off x="4296479" y="4249780"/>
            <a:ext cx="600164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Oval 4"/>
          <p:cNvSpPr/>
          <p:nvPr/>
        </p:nvSpPr>
        <p:spPr>
          <a:xfrm>
            <a:off x="4921538" y="1065364"/>
            <a:ext cx="792168" cy="7471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Oval 5"/>
          <p:cNvSpPr/>
          <p:nvPr/>
        </p:nvSpPr>
        <p:spPr>
          <a:xfrm>
            <a:off x="3487247" y="1065364"/>
            <a:ext cx="792168" cy="7471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4856557" y="1792929"/>
            <a:ext cx="2263140" cy="10063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90" tIns="17145" rIns="34290" bIns="17145">
            <a:spAutoFit/>
          </a:bodyPr>
          <a:lstStyle/>
          <a:p>
            <a:pPr defTabSz="81597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81597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7" name="Text Box 10"/>
          <p:cNvSpPr txBox="1">
            <a:spLocks noChangeArrowheads="1"/>
          </p:cNvSpPr>
          <p:nvPr/>
        </p:nvSpPr>
        <p:spPr bwMode="auto">
          <a:xfrm>
            <a:off x="2083138" y="1792928"/>
            <a:ext cx="2263140" cy="10063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90" tIns="17145" rIns="34290" bIns="17145">
            <a:spAutoFit/>
          </a:bodyPr>
          <a:lstStyle/>
          <a:p>
            <a:pPr algn="r" defTabSz="81597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81597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14:flip dir="r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 animBg="1"/>
      <p:bldP spid="67" grpId="0" animBg="1"/>
      <p:bldP spid="68" grpId="0"/>
      <p:bldP spid="107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8" name="平行四边形 2"/>
          <p:cNvSpPr>
            <a:spLocks noChangeArrowheads="1"/>
          </p:cNvSpPr>
          <p:nvPr/>
        </p:nvSpPr>
        <p:spPr bwMode="auto">
          <a:xfrm rot="747658">
            <a:off x="1801824" y="2990874"/>
            <a:ext cx="6924609" cy="1734549"/>
          </a:xfrm>
          <a:custGeom>
            <a:avLst/>
            <a:gdLst>
              <a:gd name="T0" fmla="*/ 0 w 7595382"/>
              <a:gd name="T1" fmla="*/ 1901232 h 1901232"/>
              <a:gd name="T2" fmla="*/ 5150373 w 7595382"/>
              <a:gd name="T3" fmla="*/ 217677 h 1901232"/>
              <a:gd name="T4" fmla="*/ 7595382 w 7595382"/>
              <a:gd name="T5" fmla="*/ 0 h 1901232"/>
              <a:gd name="T6" fmla="*/ 4968279 w 7595382"/>
              <a:gd name="T7" fmla="*/ 1901232 h 1901232"/>
              <a:gd name="T8" fmla="*/ 0 w 7595382"/>
              <a:gd name="T9" fmla="*/ 1901232 h 1901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95382"/>
              <a:gd name="T16" fmla="*/ 0 h 1901232"/>
              <a:gd name="T17" fmla="*/ 7595382 w 7595382"/>
              <a:gd name="T18" fmla="*/ 1901232 h 19012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95382" h="1901232">
                <a:moveTo>
                  <a:pt x="0" y="1901232"/>
                </a:moveTo>
                <a:lnTo>
                  <a:pt x="5150373" y="217677"/>
                </a:lnTo>
                <a:lnTo>
                  <a:pt x="7595382" y="0"/>
                </a:lnTo>
                <a:lnTo>
                  <a:pt x="4968279" y="1901232"/>
                </a:lnTo>
                <a:lnTo>
                  <a:pt x="0" y="1901232"/>
                </a:lnTo>
                <a:close/>
              </a:path>
            </a:pathLst>
          </a:custGeom>
          <a:solidFill>
            <a:srgbClr val="FF7C8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687891" y="3684349"/>
            <a:ext cx="5236527" cy="809437"/>
            <a:chOff x="3585720" y="5137719"/>
            <a:chExt cx="6985673" cy="1079499"/>
          </a:xfrm>
        </p:grpSpPr>
        <p:grpSp>
          <p:nvGrpSpPr>
            <p:cNvPr id="31" name="Group 8"/>
            <p:cNvGrpSpPr/>
            <p:nvPr/>
          </p:nvGrpSpPr>
          <p:grpSpPr bwMode="auto">
            <a:xfrm>
              <a:off x="3585720" y="5525746"/>
              <a:ext cx="532885" cy="139071"/>
              <a:chOff x="0" y="0"/>
              <a:chExt cx="438150" cy="114300"/>
            </a:xfrm>
          </p:grpSpPr>
          <p:sp>
            <p:nvSpPr>
              <p:cNvPr id="58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59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" name="Group 11"/>
            <p:cNvGrpSpPr/>
            <p:nvPr/>
          </p:nvGrpSpPr>
          <p:grpSpPr bwMode="auto">
            <a:xfrm>
              <a:off x="5010608" y="5478111"/>
              <a:ext cx="532885" cy="139071"/>
              <a:chOff x="0" y="0"/>
              <a:chExt cx="438150" cy="114300"/>
            </a:xfrm>
          </p:grpSpPr>
          <p:sp>
            <p:nvSpPr>
              <p:cNvPr id="56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57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3" name="Group 14"/>
            <p:cNvGrpSpPr/>
            <p:nvPr/>
          </p:nvGrpSpPr>
          <p:grpSpPr bwMode="auto">
            <a:xfrm>
              <a:off x="5867856" y="5792301"/>
              <a:ext cx="621704" cy="162251"/>
              <a:chOff x="0" y="0"/>
              <a:chExt cx="438150" cy="114300"/>
            </a:xfrm>
          </p:grpSpPr>
          <p:sp>
            <p:nvSpPr>
              <p:cNvPr id="54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55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4" name="Group 17"/>
            <p:cNvGrpSpPr/>
            <p:nvPr/>
          </p:nvGrpSpPr>
          <p:grpSpPr bwMode="auto">
            <a:xfrm>
              <a:off x="6993624" y="5565671"/>
              <a:ext cx="532885" cy="139071"/>
              <a:chOff x="0" y="0"/>
              <a:chExt cx="438150" cy="114300"/>
            </a:xfrm>
          </p:grpSpPr>
          <p:sp>
            <p:nvSpPr>
              <p:cNvPr id="52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53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" name="Group 20"/>
            <p:cNvGrpSpPr/>
            <p:nvPr/>
          </p:nvGrpSpPr>
          <p:grpSpPr bwMode="auto">
            <a:xfrm>
              <a:off x="7972156" y="6007329"/>
              <a:ext cx="804241" cy="209889"/>
              <a:chOff x="0" y="0"/>
              <a:chExt cx="438150" cy="114300"/>
            </a:xfrm>
          </p:grpSpPr>
          <p:sp>
            <p:nvSpPr>
              <p:cNvPr id="50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51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" name="Group 23"/>
            <p:cNvGrpSpPr/>
            <p:nvPr/>
          </p:nvGrpSpPr>
          <p:grpSpPr bwMode="auto">
            <a:xfrm>
              <a:off x="9024869" y="5137719"/>
              <a:ext cx="532885" cy="139071"/>
              <a:chOff x="0" y="0"/>
              <a:chExt cx="438150" cy="114300"/>
            </a:xfrm>
          </p:grpSpPr>
          <p:sp>
            <p:nvSpPr>
              <p:cNvPr id="48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49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7" name="Group 26"/>
            <p:cNvGrpSpPr/>
            <p:nvPr/>
          </p:nvGrpSpPr>
          <p:grpSpPr bwMode="auto">
            <a:xfrm>
              <a:off x="10038508" y="5402990"/>
              <a:ext cx="532885" cy="139071"/>
              <a:chOff x="0" y="0"/>
              <a:chExt cx="438150" cy="114300"/>
            </a:xfrm>
          </p:grpSpPr>
          <p:sp>
            <p:nvSpPr>
              <p:cNvPr id="46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47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38" name="直接连接符 15"/>
            <p:cNvCxnSpPr>
              <a:cxnSpLocks noChangeShapeType="1"/>
              <a:stCxn id="58" idx="6"/>
              <a:endCxn id="56" idx="2"/>
            </p:cNvCxnSpPr>
            <p:nvPr/>
          </p:nvCxnSpPr>
          <p:spPr bwMode="auto">
            <a:xfrm flipV="1">
              <a:off x="4118605" y="5547647"/>
              <a:ext cx="892003" cy="47635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直接连接符 19"/>
            <p:cNvCxnSpPr>
              <a:cxnSpLocks noChangeShapeType="1"/>
              <a:stCxn id="56" idx="5"/>
              <a:endCxn id="54" idx="1"/>
            </p:cNvCxnSpPr>
            <p:nvPr/>
          </p:nvCxnSpPr>
          <p:spPr bwMode="auto">
            <a:xfrm>
              <a:off x="5465453" y="5596816"/>
              <a:ext cx="493449" cy="219247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直接连接符 24"/>
            <p:cNvSpPr>
              <a:spLocks noChangeShapeType="1"/>
            </p:cNvSpPr>
            <p:nvPr/>
          </p:nvSpPr>
          <p:spPr bwMode="auto">
            <a:xfrm flipV="1">
              <a:off x="6394951" y="5684376"/>
              <a:ext cx="676713" cy="131687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直接连接符 26"/>
            <p:cNvSpPr>
              <a:spLocks noChangeShapeType="1"/>
            </p:cNvSpPr>
            <p:nvPr/>
          </p:nvSpPr>
          <p:spPr bwMode="auto">
            <a:xfrm>
              <a:off x="7448469" y="5684376"/>
              <a:ext cx="776661" cy="373629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42" name="直接连接符 29"/>
            <p:cNvCxnSpPr>
              <a:cxnSpLocks noChangeShapeType="1"/>
              <a:stCxn id="50" idx="7"/>
              <a:endCxn id="46" idx="3"/>
            </p:cNvCxnSpPr>
            <p:nvPr/>
          </p:nvCxnSpPr>
          <p:spPr bwMode="auto">
            <a:xfrm flipV="1">
              <a:off x="8658618" y="5521694"/>
              <a:ext cx="1457930" cy="516372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直接连接符 32"/>
            <p:cNvCxnSpPr>
              <a:cxnSpLocks noChangeShapeType="1"/>
              <a:stCxn id="46" idx="1"/>
              <a:endCxn id="48" idx="5"/>
            </p:cNvCxnSpPr>
            <p:nvPr/>
          </p:nvCxnSpPr>
          <p:spPr bwMode="auto">
            <a:xfrm flipH="1" flipV="1">
              <a:off x="9479715" y="5256424"/>
              <a:ext cx="636834" cy="166933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直接连接符 34"/>
            <p:cNvCxnSpPr>
              <a:cxnSpLocks noChangeShapeType="1"/>
              <a:stCxn id="52" idx="6"/>
              <a:endCxn id="46" idx="2"/>
            </p:cNvCxnSpPr>
            <p:nvPr/>
          </p:nvCxnSpPr>
          <p:spPr bwMode="auto">
            <a:xfrm flipV="1">
              <a:off x="7526509" y="5472525"/>
              <a:ext cx="2511999" cy="162682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" name="直接连接符 43"/>
            <p:cNvSpPr>
              <a:spLocks noChangeShapeType="1"/>
            </p:cNvSpPr>
            <p:nvPr/>
          </p:nvSpPr>
          <p:spPr bwMode="auto">
            <a:xfrm flipV="1">
              <a:off x="8506282" y="5270066"/>
              <a:ext cx="728632" cy="750905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518502" y="2504389"/>
            <a:ext cx="871366" cy="1472485"/>
            <a:chOff x="4693779" y="3564074"/>
            <a:chExt cx="1162426" cy="1963768"/>
          </a:xfrm>
        </p:grpSpPr>
        <p:sp>
          <p:nvSpPr>
            <p:cNvPr id="61" name="直接连接符 84"/>
            <p:cNvSpPr>
              <a:spLocks noChangeShapeType="1"/>
            </p:cNvSpPr>
            <p:nvPr/>
          </p:nvSpPr>
          <p:spPr bwMode="auto">
            <a:xfrm flipV="1">
              <a:off x="5276037" y="4083684"/>
              <a:ext cx="1" cy="144415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62" name="椭圆 90"/>
            <p:cNvSpPr>
              <a:spLocks noChangeArrowheads="1"/>
            </p:cNvSpPr>
            <p:nvPr/>
          </p:nvSpPr>
          <p:spPr bwMode="auto">
            <a:xfrm>
              <a:off x="4693779" y="3564074"/>
              <a:ext cx="1162426" cy="1162083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63" name="矩形 111"/>
          <p:cNvSpPr>
            <a:spLocks noChangeArrowheads="1"/>
          </p:cNvSpPr>
          <p:nvPr/>
        </p:nvSpPr>
        <p:spPr bwMode="auto">
          <a:xfrm>
            <a:off x="3545546" y="2721131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464757" y="2162562"/>
            <a:ext cx="848206" cy="1850379"/>
            <a:chOff x="3288054" y="3177886"/>
            <a:chExt cx="1131530" cy="2467743"/>
          </a:xfrm>
        </p:grpSpPr>
        <p:sp>
          <p:nvSpPr>
            <p:cNvPr id="65" name="直接连接符 12"/>
            <p:cNvSpPr>
              <a:spLocks noChangeShapeType="1"/>
            </p:cNvSpPr>
            <p:nvPr/>
          </p:nvSpPr>
          <p:spPr bwMode="auto">
            <a:xfrm flipV="1">
              <a:off x="3852195" y="4200238"/>
              <a:ext cx="1" cy="14453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66" name="椭圆 95"/>
            <p:cNvSpPr>
              <a:spLocks noChangeArrowheads="1"/>
            </p:cNvSpPr>
            <p:nvPr/>
          </p:nvSpPr>
          <p:spPr bwMode="auto">
            <a:xfrm>
              <a:off x="3288054" y="3177886"/>
              <a:ext cx="1131530" cy="1130204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</p:grpSp>
      <p:sp>
        <p:nvSpPr>
          <p:cNvPr id="67" name="矩形 112"/>
          <p:cNvSpPr>
            <a:spLocks noChangeArrowheads="1"/>
          </p:cNvSpPr>
          <p:nvPr/>
        </p:nvSpPr>
        <p:spPr bwMode="auto">
          <a:xfrm>
            <a:off x="2484419" y="2397171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999245" y="2084507"/>
            <a:ext cx="871366" cy="1948834"/>
            <a:chOff x="6669132" y="3004102"/>
            <a:chExt cx="1162426" cy="2599047"/>
          </a:xfrm>
        </p:grpSpPr>
        <p:sp>
          <p:nvSpPr>
            <p:cNvPr id="69" name="直接连接符 86"/>
            <p:cNvSpPr>
              <a:spLocks noChangeShapeType="1"/>
            </p:cNvSpPr>
            <p:nvPr/>
          </p:nvSpPr>
          <p:spPr bwMode="auto">
            <a:xfrm flipV="1">
              <a:off x="7255965" y="3457411"/>
              <a:ext cx="1" cy="214573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70" name="椭圆 91"/>
            <p:cNvSpPr>
              <a:spLocks noChangeArrowheads="1"/>
            </p:cNvSpPr>
            <p:nvPr/>
          </p:nvSpPr>
          <p:spPr bwMode="auto">
            <a:xfrm>
              <a:off x="6669132" y="3004102"/>
              <a:ext cx="1162426" cy="1162832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1" name="矩形 113"/>
          <p:cNvSpPr>
            <a:spLocks noChangeArrowheads="1"/>
          </p:cNvSpPr>
          <p:nvPr/>
        </p:nvSpPr>
        <p:spPr bwMode="auto">
          <a:xfrm>
            <a:off x="5025896" y="2295715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7273191" y="1469162"/>
            <a:ext cx="871366" cy="2461380"/>
            <a:chOff x="9702639" y="2183452"/>
            <a:chExt cx="1162426" cy="3282600"/>
          </a:xfrm>
        </p:grpSpPr>
        <p:sp>
          <p:nvSpPr>
            <p:cNvPr id="73" name="直接连接符 89"/>
            <p:cNvSpPr>
              <a:spLocks noChangeShapeType="1"/>
            </p:cNvSpPr>
            <p:nvPr/>
          </p:nvSpPr>
          <p:spPr bwMode="auto">
            <a:xfrm flipV="1">
              <a:off x="10305417" y="3145995"/>
              <a:ext cx="1" cy="232005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74" name="椭圆 94"/>
            <p:cNvSpPr>
              <a:spLocks noChangeArrowheads="1"/>
            </p:cNvSpPr>
            <p:nvPr/>
          </p:nvSpPr>
          <p:spPr bwMode="auto">
            <a:xfrm>
              <a:off x="9702639" y="2183452"/>
              <a:ext cx="1162426" cy="1162409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75" name="矩形 114"/>
          <p:cNvSpPr>
            <a:spLocks noChangeArrowheads="1"/>
          </p:cNvSpPr>
          <p:nvPr/>
        </p:nvSpPr>
        <p:spPr bwMode="auto">
          <a:xfrm>
            <a:off x="7286420" y="1647793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756262" y="837891"/>
            <a:ext cx="1008874" cy="3577688"/>
            <a:chOff x="7679013" y="1341562"/>
            <a:chExt cx="1345866" cy="4771355"/>
          </a:xfrm>
        </p:grpSpPr>
        <p:sp>
          <p:nvSpPr>
            <p:cNvPr id="77" name="直接连接符 87"/>
            <p:cNvSpPr>
              <a:spLocks noChangeShapeType="1"/>
            </p:cNvSpPr>
            <p:nvPr/>
          </p:nvSpPr>
          <p:spPr bwMode="auto">
            <a:xfrm flipV="1">
              <a:off x="8361211" y="2567202"/>
              <a:ext cx="1" cy="354571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78" name="椭圆 13"/>
            <p:cNvSpPr>
              <a:spLocks noChangeArrowheads="1"/>
            </p:cNvSpPr>
            <p:nvPr/>
          </p:nvSpPr>
          <p:spPr bwMode="auto">
            <a:xfrm>
              <a:off x="7679013" y="1341562"/>
              <a:ext cx="1345866" cy="1346173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</a:endParaRPr>
            </a:p>
          </p:txBody>
        </p:sp>
      </p:grpSp>
      <p:sp>
        <p:nvSpPr>
          <p:cNvPr id="79" name="矩形 118"/>
          <p:cNvSpPr>
            <a:spLocks noChangeArrowheads="1"/>
          </p:cNvSpPr>
          <p:nvPr/>
        </p:nvSpPr>
        <p:spPr bwMode="auto">
          <a:xfrm>
            <a:off x="5823927" y="1063008"/>
            <a:ext cx="907468" cy="53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5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5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5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5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4206041" y="1459027"/>
            <a:ext cx="871366" cy="2762537"/>
            <a:chOff x="5610976" y="2169935"/>
            <a:chExt cx="1162426" cy="3684235"/>
          </a:xfrm>
        </p:grpSpPr>
        <p:sp>
          <p:nvSpPr>
            <p:cNvPr id="81" name="直接连接符 85"/>
            <p:cNvSpPr>
              <a:spLocks noChangeShapeType="1"/>
            </p:cNvSpPr>
            <p:nvPr/>
          </p:nvSpPr>
          <p:spPr bwMode="auto">
            <a:xfrm flipV="1">
              <a:off x="6178962" y="2352496"/>
              <a:ext cx="1" cy="350167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82" name="椭圆 93"/>
            <p:cNvSpPr>
              <a:spLocks noChangeArrowheads="1"/>
            </p:cNvSpPr>
            <p:nvPr/>
          </p:nvSpPr>
          <p:spPr bwMode="auto">
            <a:xfrm>
              <a:off x="5610976" y="2169935"/>
              <a:ext cx="1162426" cy="1162310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3" name="矩形 119"/>
          <p:cNvSpPr>
            <a:spLocks noChangeArrowheads="1"/>
          </p:cNvSpPr>
          <p:nvPr/>
        </p:nvSpPr>
        <p:spPr bwMode="auto">
          <a:xfrm>
            <a:off x="4226442" y="1695255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6478541" y="2248117"/>
            <a:ext cx="953870" cy="1482620"/>
            <a:chOff x="8642553" y="3222299"/>
            <a:chExt cx="1272489" cy="1977284"/>
          </a:xfrm>
        </p:grpSpPr>
        <p:sp>
          <p:nvSpPr>
            <p:cNvPr id="85" name="直接连接符 88"/>
            <p:cNvSpPr>
              <a:spLocks noChangeShapeType="1"/>
            </p:cNvSpPr>
            <p:nvPr/>
          </p:nvSpPr>
          <p:spPr bwMode="auto">
            <a:xfrm flipV="1">
              <a:off x="9285939" y="4017097"/>
              <a:ext cx="1" cy="118248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86" name="椭圆 92"/>
            <p:cNvSpPr>
              <a:spLocks noChangeArrowheads="1"/>
            </p:cNvSpPr>
            <p:nvPr/>
          </p:nvSpPr>
          <p:spPr bwMode="auto">
            <a:xfrm>
              <a:off x="8642553" y="3222299"/>
              <a:ext cx="1272489" cy="1271587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7" name="矩形 120"/>
          <p:cNvSpPr>
            <a:spLocks noChangeArrowheads="1"/>
          </p:cNvSpPr>
          <p:nvPr/>
        </p:nvSpPr>
        <p:spPr bwMode="auto">
          <a:xfrm>
            <a:off x="6548285" y="2457696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完成的</a:t>
            </a:r>
            <a:endParaRPr lang="en-US" altLang="zh-CN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项目名称</a:t>
            </a:r>
            <a:endParaRPr lang="zh-CN" altLang="en-US" sz="1300" b="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25709" y="1431819"/>
            <a:ext cx="1925242" cy="2284712"/>
          </a:xfrm>
          <a:prstGeom prst="rect">
            <a:avLst/>
          </a:prstGeom>
        </p:spPr>
        <p:txBody>
          <a:bodyPr wrap="square" lIns="68543" tIns="34272" rIns="68543" bIns="342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此处输入您的文本，或者复制您的文本粘贴到此处</a:t>
            </a:r>
            <a:r>
              <a:rPr lang="en-US" altLang="zh-CN" sz="1200" b="0" dirty="0">
                <a:latin typeface="Adobe 黑体 Std R" pitchFamily="34" charset="-122"/>
                <a:ea typeface="Adobe 黑体 Std R" pitchFamily="34" charset="-122"/>
              </a:rPr>
              <a:t>.</a:t>
            </a:r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此处输入您的文本，或者复制您的文本粘贴到此处</a:t>
            </a:r>
            <a:r>
              <a:rPr lang="en-US" altLang="zh-CN" sz="1200" b="0" dirty="0">
                <a:latin typeface="Adobe 黑体 Std R" pitchFamily="34" charset="-122"/>
                <a:ea typeface="Adobe 黑体 Std R" pitchFamily="34" charset="-122"/>
              </a:rPr>
              <a:t>.</a:t>
            </a:r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此处输入您的文本</a:t>
            </a:r>
            <a:r>
              <a:rPr lang="en-US" altLang="zh-CN" sz="1200" b="0" dirty="0">
                <a:latin typeface="Adobe 黑体 Std R" pitchFamily="34" charset="-122"/>
                <a:ea typeface="Adobe 黑体 Std R" pitchFamily="34" charset="-122"/>
              </a:rPr>
              <a:t>.</a:t>
            </a:r>
            <a:endParaRPr lang="en-US" altLang="zh-CN" sz="1200" b="0" dirty="0">
              <a:latin typeface="Adobe 黑体 Std R" pitchFamily="34" charset="-122"/>
              <a:ea typeface="Adobe 黑体 Std R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此处输入您的文本，或者复制您的文本粘贴到此处</a:t>
            </a:r>
            <a:r>
              <a:rPr lang="en-US" altLang="zh-CN" sz="1200" b="0" dirty="0">
                <a:latin typeface="Adobe 黑体 Std R" pitchFamily="34" charset="-122"/>
                <a:ea typeface="Adobe 黑体 Std R" pitchFamily="34" charset="-122"/>
              </a:rPr>
              <a:t>.</a:t>
            </a:r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此处输入您的文本，或者复制您的文本粘贴到此处</a:t>
            </a:r>
            <a:r>
              <a:rPr lang="en-US" altLang="zh-CN" sz="1200" b="0" dirty="0">
                <a:latin typeface="Adobe 黑体 Std R" pitchFamily="34" charset="-122"/>
                <a:ea typeface="Adobe 黑体 Std R" pitchFamily="34" charset="-122"/>
              </a:rPr>
              <a:t>.</a:t>
            </a:r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此处输入您的文本</a:t>
            </a:r>
            <a:r>
              <a:rPr lang="en-US" altLang="zh-CN" sz="1200" b="0" dirty="0">
                <a:latin typeface="Adobe 黑体 Std R" pitchFamily="34" charset="-122"/>
                <a:ea typeface="Adobe 黑体 Std R" pitchFamily="34" charset="-122"/>
              </a:rPr>
              <a:t>.</a:t>
            </a:r>
            <a:endParaRPr lang="zh-CN" altLang="en-US" sz="1200" b="0" dirty="0"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0" y="1063008"/>
            <a:ext cx="2250951" cy="2795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382182" y="1053864"/>
            <a:ext cx="1868769" cy="276935"/>
          </a:xfrm>
          <a:prstGeom prst="rect">
            <a:avLst/>
          </a:prstGeom>
          <a:noFill/>
        </p:spPr>
        <p:txBody>
          <a:bodyPr wrap="none" lIns="68543" tIns="34272" rIns="68543" bIns="34272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点击输入项目重要内容</a:t>
            </a:r>
            <a:endParaRPr lang="zh-CN" altLang="en-US" sz="13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5000">
        <p14:prism isInverted="1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8" grpId="0" animBg="1"/>
      <p:bldP spid="63" grpId="0"/>
      <p:bldP spid="67" grpId="0"/>
      <p:bldP spid="71" grpId="0"/>
      <p:bldP spid="75" grpId="0"/>
      <p:bldP spid="79" grpId="0"/>
      <p:bldP spid="83" grpId="0"/>
      <p:bldP spid="87" grpId="0"/>
      <p:bldP spid="88" grpId="0"/>
      <p:bldP spid="89" grpId="0" animBg="1"/>
      <p:bldP spid="9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2301126" y="2416238"/>
            <a:ext cx="403736" cy="937041"/>
          </a:xfrm>
          <a:custGeom>
            <a:avLst/>
            <a:gdLst>
              <a:gd name="T0" fmla="*/ 118 w 168"/>
              <a:gd name="T1" fmla="*/ 41 h 508"/>
              <a:gd name="T2" fmla="*/ 108 w 168"/>
              <a:gd name="T3" fmla="*/ 73 h 508"/>
              <a:gd name="T4" fmla="*/ 84 w 168"/>
              <a:gd name="T5" fmla="*/ 86 h 508"/>
              <a:gd name="T6" fmla="*/ 59 w 168"/>
              <a:gd name="T7" fmla="*/ 73 h 508"/>
              <a:gd name="T8" fmla="*/ 49 w 168"/>
              <a:gd name="T9" fmla="*/ 41 h 508"/>
              <a:gd name="T10" fmla="*/ 59 w 168"/>
              <a:gd name="T11" fmla="*/ 12 h 508"/>
              <a:gd name="T12" fmla="*/ 84 w 168"/>
              <a:gd name="T13" fmla="*/ 0 h 508"/>
              <a:gd name="T14" fmla="*/ 108 w 168"/>
              <a:gd name="T15" fmla="*/ 12 h 508"/>
              <a:gd name="T16" fmla="*/ 118 w 168"/>
              <a:gd name="T17" fmla="*/ 41 h 508"/>
              <a:gd name="T18" fmla="*/ 168 w 168"/>
              <a:gd name="T19" fmla="*/ 290 h 508"/>
              <a:gd name="T20" fmla="*/ 152 w 168"/>
              <a:gd name="T21" fmla="*/ 311 h 508"/>
              <a:gd name="T22" fmla="*/ 136 w 168"/>
              <a:gd name="T23" fmla="*/ 290 h 508"/>
              <a:gd name="T24" fmla="*/ 136 w 168"/>
              <a:gd name="T25" fmla="*/ 150 h 508"/>
              <a:gd name="T26" fmla="*/ 128 w 168"/>
              <a:gd name="T27" fmla="*/ 150 h 508"/>
              <a:gd name="T28" fmla="*/ 128 w 168"/>
              <a:gd name="T29" fmla="*/ 487 h 508"/>
              <a:gd name="T30" fmla="*/ 109 w 168"/>
              <a:gd name="T31" fmla="*/ 508 h 508"/>
              <a:gd name="T32" fmla="*/ 89 w 168"/>
              <a:gd name="T33" fmla="*/ 487 h 508"/>
              <a:gd name="T34" fmla="*/ 89 w 168"/>
              <a:gd name="T35" fmla="*/ 288 h 508"/>
              <a:gd name="T36" fmla="*/ 79 w 168"/>
              <a:gd name="T37" fmla="*/ 288 h 508"/>
              <a:gd name="T38" fmla="*/ 79 w 168"/>
              <a:gd name="T39" fmla="*/ 487 h 508"/>
              <a:gd name="T40" fmla="*/ 59 w 168"/>
              <a:gd name="T41" fmla="*/ 508 h 508"/>
              <a:gd name="T42" fmla="*/ 40 w 168"/>
              <a:gd name="T43" fmla="*/ 487 h 508"/>
              <a:gd name="T44" fmla="*/ 40 w 168"/>
              <a:gd name="T45" fmla="*/ 150 h 508"/>
              <a:gd name="T46" fmla="*/ 32 w 168"/>
              <a:gd name="T47" fmla="*/ 150 h 508"/>
              <a:gd name="T48" fmla="*/ 32 w 168"/>
              <a:gd name="T49" fmla="*/ 290 h 508"/>
              <a:gd name="T50" fmla="*/ 16 w 168"/>
              <a:gd name="T51" fmla="*/ 311 h 508"/>
              <a:gd name="T52" fmla="*/ 0 w 168"/>
              <a:gd name="T53" fmla="*/ 290 h 508"/>
              <a:gd name="T54" fmla="*/ 0 w 168"/>
              <a:gd name="T55" fmla="*/ 130 h 508"/>
              <a:gd name="T56" fmla="*/ 44 w 168"/>
              <a:gd name="T57" fmla="*/ 91 h 508"/>
              <a:gd name="T58" fmla="*/ 125 w 168"/>
              <a:gd name="T59" fmla="*/ 91 h 508"/>
              <a:gd name="T60" fmla="*/ 168 w 168"/>
              <a:gd name="T61" fmla="*/ 130 h 508"/>
              <a:gd name="T62" fmla="*/ 168 w 168"/>
              <a:gd name="T63" fmla="*/ 29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8" h="508">
                <a:moveTo>
                  <a:pt x="118" y="41"/>
                </a:moveTo>
                <a:cubicBezTo>
                  <a:pt x="118" y="53"/>
                  <a:pt x="115" y="63"/>
                  <a:pt x="108" y="73"/>
                </a:cubicBezTo>
                <a:cubicBezTo>
                  <a:pt x="101" y="82"/>
                  <a:pt x="93" y="86"/>
                  <a:pt x="84" y="86"/>
                </a:cubicBezTo>
                <a:cubicBezTo>
                  <a:pt x="74" y="86"/>
                  <a:pt x="66" y="82"/>
                  <a:pt x="59" y="73"/>
                </a:cubicBezTo>
                <a:cubicBezTo>
                  <a:pt x="52" y="63"/>
                  <a:pt x="49" y="53"/>
                  <a:pt x="49" y="41"/>
                </a:cubicBezTo>
                <a:cubicBezTo>
                  <a:pt x="49" y="30"/>
                  <a:pt x="52" y="20"/>
                  <a:pt x="59" y="12"/>
                </a:cubicBezTo>
                <a:cubicBezTo>
                  <a:pt x="66" y="4"/>
                  <a:pt x="74" y="0"/>
                  <a:pt x="84" y="0"/>
                </a:cubicBezTo>
                <a:cubicBezTo>
                  <a:pt x="93" y="0"/>
                  <a:pt x="101" y="4"/>
                  <a:pt x="108" y="12"/>
                </a:cubicBezTo>
                <a:cubicBezTo>
                  <a:pt x="115" y="20"/>
                  <a:pt x="118" y="30"/>
                  <a:pt x="118" y="41"/>
                </a:cubicBezTo>
                <a:close/>
                <a:moveTo>
                  <a:pt x="168" y="290"/>
                </a:moveTo>
                <a:cubicBezTo>
                  <a:pt x="168" y="304"/>
                  <a:pt x="163" y="311"/>
                  <a:pt x="152" y="311"/>
                </a:cubicBezTo>
                <a:cubicBezTo>
                  <a:pt x="141" y="311"/>
                  <a:pt x="136" y="304"/>
                  <a:pt x="136" y="290"/>
                </a:cubicBezTo>
                <a:cubicBezTo>
                  <a:pt x="136" y="150"/>
                  <a:pt x="136" y="150"/>
                  <a:pt x="136" y="150"/>
                </a:cubicBezTo>
                <a:cubicBezTo>
                  <a:pt x="128" y="150"/>
                  <a:pt x="128" y="150"/>
                  <a:pt x="128" y="150"/>
                </a:cubicBezTo>
                <a:cubicBezTo>
                  <a:pt x="128" y="487"/>
                  <a:pt x="128" y="487"/>
                  <a:pt x="128" y="487"/>
                </a:cubicBezTo>
                <a:cubicBezTo>
                  <a:pt x="128" y="501"/>
                  <a:pt x="122" y="508"/>
                  <a:pt x="109" y="508"/>
                </a:cubicBezTo>
                <a:cubicBezTo>
                  <a:pt x="96" y="508"/>
                  <a:pt x="89" y="501"/>
                  <a:pt x="89" y="487"/>
                </a:cubicBezTo>
                <a:cubicBezTo>
                  <a:pt x="89" y="288"/>
                  <a:pt x="89" y="288"/>
                  <a:pt x="89" y="288"/>
                </a:cubicBezTo>
                <a:cubicBezTo>
                  <a:pt x="79" y="288"/>
                  <a:pt x="79" y="288"/>
                  <a:pt x="79" y="288"/>
                </a:cubicBezTo>
                <a:cubicBezTo>
                  <a:pt x="79" y="487"/>
                  <a:pt x="79" y="487"/>
                  <a:pt x="79" y="487"/>
                </a:cubicBezTo>
                <a:cubicBezTo>
                  <a:pt x="79" y="501"/>
                  <a:pt x="72" y="508"/>
                  <a:pt x="59" y="508"/>
                </a:cubicBezTo>
                <a:cubicBezTo>
                  <a:pt x="46" y="508"/>
                  <a:pt x="40" y="501"/>
                  <a:pt x="40" y="487"/>
                </a:cubicBezTo>
                <a:cubicBezTo>
                  <a:pt x="40" y="150"/>
                  <a:pt x="40" y="150"/>
                  <a:pt x="40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290"/>
                  <a:pt x="32" y="290"/>
                  <a:pt x="32" y="290"/>
                </a:cubicBezTo>
                <a:cubicBezTo>
                  <a:pt x="32" y="304"/>
                  <a:pt x="27" y="311"/>
                  <a:pt x="16" y="311"/>
                </a:cubicBezTo>
                <a:cubicBezTo>
                  <a:pt x="5" y="311"/>
                  <a:pt x="0" y="304"/>
                  <a:pt x="0" y="2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04"/>
                  <a:pt x="15" y="91"/>
                  <a:pt x="44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53" y="91"/>
                  <a:pt x="168" y="104"/>
                  <a:pt x="168" y="130"/>
                </a:cubicBezTo>
                <a:lnTo>
                  <a:pt x="168" y="29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2701959" y="1986889"/>
            <a:ext cx="307023" cy="714554"/>
          </a:xfrm>
          <a:custGeom>
            <a:avLst/>
            <a:gdLst>
              <a:gd name="T0" fmla="*/ 90 w 128"/>
              <a:gd name="T1" fmla="*/ 32 h 388"/>
              <a:gd name="T2" fmla="*/ 82 w 128"/>
              <a:gd name="T3" fmla="*/ 56 h 388"/>
              <a:gd name="T4" fmla="*/ 63 w 128"/>
              <a:gd name="T5" fmla="*/ 66 h 388"/>
              <a:gd name="T6" fmla="*/ 45 w 128"/>
              <a:gd name="T7" fmla="*/ 56 h 388"/>
              <a:gd name="T8" fmla="*/ 37 w 128"/>
              <a:gd name="T9" fmla="*/ 32 h 388"/>
              <a:gd name="T10" fmla="*/ 45 w 128"/>
              <a:gd name="T11" fmla="*/ 9 h 388"/>
              <a:gd name="T12" fmla="*/ 63 w 128"/>
              <a:gd name="T13" fmla="*/ 0 h 388"/>
              <a:gd name="T14" fmla="*/ 82 w 128"/>
              <a:gd name="T15" fmla="*/ 9 h 388"/>
              <a:gd name="T16" fmla="*/ 90 w 128"/>
              <a:gd name="T17" fmla="*/ 32 h 388"/>
              <a:gd name="T18" fmla="*/ 128 w 128"/>
              <a:gd name="T19" fmla="*/ 222 h 388"/>
              <a:gd name="T20" fmla="*/ 116 w 128"/>
              <a:gd name="T21" fmla="*/ 238 h 388"/>
              <a:gd name="T22" fmla="*/ 103 w 128"/>
              <a:gd name="T23" fmla="*/ 222 h 388"/>
              <a:gd name="T24" fmla="*/ 103 w 128"/>
              <a:gd name="T25" fmla="*/ 115 h 388"/>
              <a:gd name="T26" fmla="*/ 97 w 128"/>
              <a:gd name="T27" fmla="*/ 115 h 388"/>
              <a:gd name="T28" fmla="*/ 97 w 128"/>
              <a:gd name="T29" fmla="*/ 372 h 388"/>
              <a:gd name="T30" fmla="*/ 82 w 128"/>
              <a:gd name="T31" fmla="*/ 388 h 388"/>
              <a:gd name="T32" fmla="*/ 68 w 128"/>
              <a:gd name="T33" fmla="*/ 372 h 388"/>
              <a:gd name="T34" fmla="*/ 68 w 128"/>
              <a:gd name="T35" fmla="*/ 220 h 388"/>
              <a:gd name="T36" fmla="*/ 60 w 128"/>
              <a:gd name="T37" fmla="*/ 220 h 388"/>
              <a:gd name="T38" fmla="*/ 60 w 128"/>
              <a:gd name="T39" fmla="*/ 372 h 388"/>
              <a:gd name="T40" fmla="*/ 45 w 128"/>
              <a:gd name="T41" fmla="*/ 388 h 388"/>
              <a:gd name="T42" fmla="*/ 30 w 128"/>
              <a:gd name="T43" fmla="*/ 372 h 388"/>
              <a:gd name="T44" fmla="*/ 30 w 128"/>
              <a:gd name="T45" fmla="*/ 115 h 388"/>
              <a:gd name="T46" fmla="*/ 24 w 128"/>
              <a:gd name="T47" fmla="*/ 115 h 388"/>
              <a:gd name="T48" fmla="*/ 24 w 128"/>
              <a:gd name="T49" fmla="*/ 222 h 388"/>
              <a:gd name="T50" fmla="*/ 12 w 128"/>
              <a:gd name="T51" fmla="*/ 238 h 388"/>
              <a:gd name="T52" fmla="*/ 0 w 128"/>
              <a:gd name="T53" fmla="*/ 222 h 388"/>
              <a:gd name="T54" fmla="*/ 0 w 128"/>
              <a:gd name="T55" fmla="*/ 99 h 388"/>
              <a:gd name="T56" fmla="*/ 33 w 128"/>
              <a:gd name="T57" fmla="*/ 70 h 388"/>
              <a:gd name="T58" fmla="*/ 95 w 128"/>
              <a:gd name="T59" fmla="*/ 70 h 388"/>
              <a:gd name="T60" fmla="*/ 128 w 128"/>
              <a:gd name="T61" fmla="*/ 99 h 388"/>
              <a:gd name="T62" fmla="*/ 128 w 128"/>
              <a:gd name="T63" fmla="*/ 22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388">
                <a:moveTo>
                  <a:pt x="90" y="32"/>
                </a:moveTo>
                <a:cubicBezTo>
                  <a:pt x="90" y="41"/>
                  <a:pt x="87" y="49"/>
                  <a:pt x="82" y="56"/>
                </a:cubicBezTo>
                <a:cubicBezTo>
                  <a:pt x="77" y="63"/>
                  <a:pt x="71" y="66"/>
                  <a:pt x="63" y="66"/>
                </a:cubicBezTo>
                <a:cubicBezTo>
                  <a:pt x="56" y="66"/>
                  <a:pt x="50" y="63"/>
                  <a:pt x="45" y="56"/>
                </a:cubicBezTo>
                <a:cubicBezTo>
                  <a:pt x="40" y="49"/>
                  <a:pt x="37" y="41"/>
                  <a:pt x="37" y="32"/>
                </a:cubicBezTo>
                <a:cubicBezTo>
                  <a:pt x="37" y="23"/>
                  <a:pt x="40" y="16"/>
                  <a:pt x="45" y="9"/>
                </a:cubicBezTo>
                <a:cubicBezTo>
                  <a:pt x="50" y="3"/>
                  <a:pt x="56" y="0"/>
                  <a:pt x="63" y="0"/>
                </a:cubicBezTo>
                <a:cubicBezTo>
                  <a:pt x="71" y="0"/>
                  <a:pt x="77" y="3"/>
                  <a:pt x="82" y="9"/>
                </a:cubicBezTo>
                <a:cubicBezTo>
                  <a:pt x="87" y="16"/>
                  <a:pt x="90" y="23"/>
                  <a:pt x="90" y="32"/>
                </a:cubicBezTo>
                <a:close/>
                <a:moveTo>
                  <a:pt x="128" y="222"/>
                </a:moveTo>
                <a:cubicBezTo>
                  <a:pt x="128" y="232"/>
                  <a:pt x="124" y="238"/>
                  <a:pt x="116" y="238"/>
                </a:cubicBezTo>
                <a:cubicBezTo>
                  <a:pt x="107" y="238"/>
                  <a:pt x="103" y="232"/>
                  <a:pt x="103" y="222"/>
                </a:cubicBezTo>
                <a:cubicBezTo>
                  <a:pt x="103" y="115"/>
                  <a:pt x="103" y="115"/>
                  <a:pt x="103" y="115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97" y="372"/>
                  <a:pt x="97" y="372"/>
                  <a:pt x="97" y="372"/>
                </a:cubicBezTo>
                <a:cubicBezTo>
                  <a:pt x="97" y="383"/>
                  <a:pt x="92" y="388"/>
                  <a:pt x="82" y="388"/>
                </a:cubicBezTo>
                <a:cubicBezTo>
                  <a:pt x="72" y="388"/>
                  <a:pt x="68" y="383"/>
                  <a:pt x="68" y="372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0" y="220"/>
                  <a:pt x="60" y="220"/>
                  <a:pt x="60" y="220"/>
                </a:cubicBezTo>
                <a:cubicBezTo>
                  <a:pt x="60" y="372"/>
                  <a:pt x="60" y="372"/>
                  <a:pt x="60" y="372"/>
                </a:cubicBezTo>
                <a:cubicBezTo>
                  <a:pt x="60" y="383"/>
                  <a:pt x="55" y="388"/>
                  <a:pt x="45" y="388"/>
                </a:cubicBezTo>
                <a:cubicBezTo>
                  <a:pt x="35" y="388"/>
                  <a:pt x="30" y="383"/>
                  <a:pt x="30" y="37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222"/>
                  <a:pt x="24" y="222"/>
                  <a:pt x="24" y="222"/>
                </a:cubicBezTo>
                <a:cubicBezTo>
                  <a:pt x="24" y="232"/>
                  <a:pt x="20" y="238"/>
                  <a:pt x="12" y="238"/>
                </a:cubicBezTo>
                <a:cubicBezTo>
                  <a:pt x="4" y="238"/>
                  <a:pt x="0" y="232"/>
                  <a:pt x="0" y="22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79"/>
                  <a:pt x="11" y="70"/>
                  <a:pt x="33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17" y="70"/>
                  <a:pt x="128" y="79"/>
                  <a:pt x="128" y="99"/>
                </a:cubicBezTo>
                <a:lnTo>
                  <a:pt x="128" y="22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1973429" y="1986889"/>
            <a:ext cx="307023" cy="714554"/>
          </a:xfrm>
          <a:custGeom>
            <a:avLst/>
            <a:gdLst>
              <a:gd name="T0" fmla="*/ 90 w 128"/>
              <a:gd name="T1" fmla="*/ 32 h 388"/>
              <a:gd name="T2" fmla="*/ 82 w 128"/>
              <a:gd name="T3" fmla="*/ 56 h 388"/>
              <a:gd name="T4" fmla="*/ 64 w 128"/>
              <a:gd name="T5" fmla="*/ 66 h 388"/>
              <a:gd name="T6" fmla="*/ 45 w 128"/>
              <a:gd name="T7" fmla="*/ 56 h 388"/>
              <a:gd name="T8" fmla="*/ 37 w 128"/>
              <a:gd name="T9" fmla="*/ 32 h 388"/>
              <a:gd name="T10" fmla="*/ 45 w 128"/>
              <a:gd name="T11" fmla="*/ 9 h 388"/>
              <a:gd name="T12" fmla="*/ 64 w 128"/>
              <a:gd name="T13" fmla="*/ 0 h 388"/>
              <a:gd name="T14" fmla="*/ 82 w 128"/>
              <a:gd name="T15" fmla="*/ 9 h 388"/>
              <a:gd name="T16" fmla="*/ 90 w 128"/>
              <a:gd name="T17" fmla="*/ 32 h 388"/>
              <a:gd name="T18" fmla="*/ 128 w 128"/>
              <a:gd name="T19" fmla="*/ 222 h 388"/>
              <a:gd name="T20" fmla="*/ 116 w 128"/>
              <a:gd name="T21" fmla="*/ 238 h 388"/>
              <a:gd name="T22" fmla="*/ 104 w 128"/>
              <a:gd name="T23" fmla="*/ 222 h 388"/>
              <a:gd name="T24" fmla="*/ 104 w 128"/>
              <a:gd name="T25" fmla="*/ 115 h 388"/>
              <a:gd name="T26" fmla="*/ 98 w 128"/>
              <a:gd name="T27" fmla="*/ 115 h 388"/>
              <a:gd name="T28" fmla="*/ 98 w 128"/>
              <a:gd name="T29" fmla="*/ 372 h 388"/>
              <a:gd name="T30" fmla="*/ 83 w 128"/>
              <a:gd name="T31" fmla="*/ 388 h 388"/>
              <a:gd name="T32" fmla="*/ 68 w 128"/>
              <a:gd name="T33" fmla="*/ 372 h 388"/>
              <a:gd name="T34" fmla="*/ 68 w 128"/>
              <a:gd name="T35" fmla="*/ 220 h 388"/>
              <a:gd name="T36" fmla="*/ 60 w 128"/>
              <a:gd name="T37" fmla="*/ 220 h 388"/>
              <a:gd name="T38" fmla="*/ 60 w 128"/>
              <a:gd name="T39" fmla="*/ 372 h 388"/>
              <a:gd name="T40" fmla="*/ 45 w 128"/>
              <a:gd name="T41" fmla="*/ 388 h 388"/>
              <a:gd name="T42" fmla="*/ 30 w 128"/>
              <a:gd name="T43" fmla="*/ 372 h 388"/>
              <a:gd name="T44" fmla="*/ 30 w 128"/>
              <a:gd name="T45" fmla="*/ 115 h 388"/>
              <a:gd name="T46" fmla="*/ 24 w 128"/>
              <a:gd name="T47" fmla="*/ 115 h 388"/>
              <a:gd name="T48" fmla="*/ 24 w 128"/>
              <a:gd name="T49" fmla="*/ 222 h 388"/>
              <a:gd name="T50" fmla="*/ 12 w 128"/>
              <a:gd name="T51" fmla="*/ 238 h 388"/>
              <a:gd name="T52" fmla="*/ 0 w 128"/>
              <a:gd name="T53" fmla="*/ 222 h 388"/>
              <a:gd name="T54" fmla="*/ 0 w 128"/>
              <a:gd name="T55" fmla="*/ 99 h 388"/>
              <a:gd name="T56" fmla="*/ 33 w 128"/>
              <a:gd name="T57" fmla="*/ 70 h 388"/>
              <a:gd name="T58" fmla="*/ 95 w 128"/>
              <a:gd name="T59" fmla="*/ 70 h 388"/>
              <a:gd name="T60" fmla="*/ 128 w 128"/>
              <a:gd name="T61" fmla="*/ 99 h 388"/>
              <a:gd name="T62" fmla="*/ 128 w 128"/>
              <a:gd name="T63" fmla="*/ 22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388">
                <a:moveTo>
                  <a:pt x="90" y="32"/>
                </a:moveTo>
                <a:cubicBezTo>
                  <a:pt x="90" y="41"/>
                  <a:pt x="88" y="49"/>
                  <a:pt x="82" y="56"/>
                </a:cubicBezTo>
                <a:cubicBezTo>
                  <a:pt x="77" y="63"/>
                  <a:pt x="71" y="66"/>
                  <a:pt x="64" y="66"/>
                </a:cubicBezTo>
                <a:cubicBezTo>
                  <a:pt x="57" y="66"/>
                  <a:pt x="50" y="63"/>
                  <a:pt x="45" y="56"/>
                </a:cubicBezTo>
                <a:cubicBezTo>
                  <a:pt x="40" y="49"/>
                  <a:pt x="37" y="41"/>
                  <a:pt x="37" y="32"/>
                </a:cubicBezTo>
                <a:cubicBezTo>
                  <a:pt x="37" y="23"/>
                  <a:pt x="40" y="16"/>
                  <a:pt x="45" y="9"/>
                </a:cubicBezTo>
                <a:cubicBezTo>
                  <a:pt x="50" y="3"/>
                  <a:pt x="56" y="0"/>
                  <a:pt x="64" y="0"/>
                </a:cubicBezTo>
                <a:cubicBezTo>
                  <a:pt x="71" y="0"/>
                  <a:pt x="77" y="3"/>
                  <a:pt x="82" y="9"/>
                </a:cubicBezTo>
                <a:cubicBezTo>
                  <a:pt x="88" y="16"/>
                  <a:pt x="90" y="23"/>
                  <a:pt x="90" y="32"/>
                </a:cubicBezTo>
                <a:close/>
                <a:moveTo>
                  <a:pt x="128" y="222"/>
                </a:moveTo>
                <a:cubicBezTo>
                  <a:pt x="128" y="232"/>
                  <a:pt x="124" y="238"/>
                  <a:pt x="116" y="238"/>
                </a:cubicBezTo>
                <a:cubicBezTo>
                  <a:pt x="108" y="238"/>
                  <a:pt x="104" y="232"/>
                  <a:pt x="104" y="222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98" y="372"/>
                  <a:pt x="98" y="372"/>
                  <a:pt x="98" y="372"/>
                </a:cubicBezTo>
                <a:cubicBezTo>
                  <a:pt x="98" y="383"/>
                  <a:pt x="93" y="388"/>
                  <a:pt x="83" y="388"/>
                </a:cubicBezTo>
                <a:cubicBezTo>
                  <a:pt x="73" y="388"/>
                  <a:pt x="68" y="383"/>
                  <a:pt x="68" y="372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0" y="220"/>
                  <a:pt x="60" y="220"/>
                  <a:pt x="60" y="220"/>
                </a:cubicBezTo>
                <a:cubicBezTo>
                  <a:pt x="60" y="372"/>
                  <a:pt x="60" y="372"/>
                  <a:pt x="60" y="372"/>
                </a:cubicBezTo>
                <a:cubicBezTo>
                  <a:pt x="60" y="383"/>
                  <a:pt x="55" y="388"/>
                  <a:pt x="45" y="388"/>
                </a:cubicBezTo>
                <a:cubicBezTo>
                  <a:pt x="35" y="388"/>
                  <a:pt x="30" y="383"/>
                  <a:pt x="30" y="37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222"/>
                  <a:pt x="24" y="222"/>
                  <a:pt x="24" y="222"/>
                </a:cubicBezTo>
                <a:cubicBezTo>
                  <a:pt x="24" y="232"/>
                  <a:pt x="20" y="238"/>
                  <a:pt x="12" y="238"/>
                </a:cubicBezTo>
                <a:cubicBezTo>
                  <a:pt x="4" y="238"/>
                  <a:pt x="0" y="232"/>
                  <a:pt x="0" y="22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79"/>
                  <a:pt x="11" y="70"/>
                  <a:pt x="33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17" y="70"/>
                  <a:pt x="128" y="79"/>
                  <a:pt x="128" y="99"/>
                </a:cubicBezTo>
                <a:lnTo>
                  <a:pt x="128" y="22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26" name="Freeform 8"/>
          <p:cNvSpPr>
            <a:spLocks noEditPoints="1"/>
          </p:cNvSpPr>
          <p:nvPr/>
        </p:nvSpPr>
        <p:spPr bwMode="auto">
          <a:xfrm>
            <a:off x="2386919" y="1711993"/>
            <a:ext cx="234874" cy="547393"/>
          </a:xfrm>
          <a:custGeom>
            <a:avLst/>
            <a:gdLst>
              <a:gd name="T0" fmla="*/ 69 w 98"/>
              <a:gd name="T1" fmla="*/ 24 h 297"/>
              <a:gd name="T2" fmla="*/ 63 w 98"/>
              <a:gd name="T3" fmla="*/ 43 h 297"/>
              <a:gd name="T4" fmla="*/ 49 w 98"/>
              <a:gd name="T5" fmla="*/ 51 h 297"/>
              <a:gd name="T6" fmla="*/ 35 w 98"/>
              <a:gd name="T7" fmla="*/ 43 h 297"/>
              <a:gd name="T8" fmla="*/ 29 w 98"/>
              <a:gd name="T9" fmla="*/ 24 h 297"/>
              <a:gd name="T10" fmla="*/ 34 w 98"/>
              <a:gd name="T11" fmla="*/ 7 h 297"/>
              <a:gd name="T12" fmla="*/ 49 w 98"/>
              <a:gd name="T13" fmla="*/ 0 h 297"/>
              <a:gd name="T14" fmla="*/ 63 w 98"/>
              <a:gd name="T15" fmla="*/ 7 h 297"/>
              <a:gd name="T16" fmla="*/ 69 w 98"/>
              <a:gd name="T17" fmla="*/ 24 h 297"/>
              <a:gd name="T18" fmla="*/ 98 w 98"/>
              <a:gd name="T19" fmla="*/ 169 h 297"/>
              <a:gd name="T20" fmla="*/ 89 w 98"/>
              <a:gd name="T21" fmla="*/ 182 h 297"/>
              <a:gd name="T22" fmla="*/ 79 w 98"/>
              <a:gd name="T23" fmla="*/ 169 h 297"/>
              <a:gd name="T24" fmla="*/ 79 w 98"/>
              <a:gd name="T25" fmla="*/ 88 h 297"/>
              <a:gd name="T26" fmla="*/ 75 w 98"/>
              <a:gd name="T27" fmla="*/ 88 h 297"/>
              <a:gd name="T28" fmla="*/ 75 w 98"/>
              <a:gd name="T29" fmla="*/ 284 h 297"/>
              <a:gd name="T30" fmla="*/ 63 w 98"/>
              <a:gd name="T31" fmla="*/ 297 h 297"/>
              <a:gd name="T32" fmla="*/ 52 w 98"/>
              <a:gd name="T33" fmla="*/ 284 h 297"/>
              <a:gd name="T34" fmla="*/ 52 w 98"/>
              <a:gd name="T35" fmla="*/ 168 h 297"/>
              <a:gd name="T36" fmla="*/ 46 w 98"/>
              <a:gd name="T37" fmla="*/ 168 h 297"/>
              <a:gd name="T38" fmla="*/ 46 w 98"/>
              <a:gd name="T39" fmla="*/ 284 h 297"/>
              <a:gd name="T40" fmla="*/ 35 w 98"/>
              <a:gd name="T41" fmla="*/ 297 h 297"/>
              <a:gd name="T42" fmla="*/ 23 w 98"/>
              <a:gd name="T43" fmla="*/ 284 h 297"/>
              <a:gd name="T44" fmla="*/ 23 w 98"/>
              <a:gd name="T45" fmla="*/ 88 h 297"/>
              <a:gd name="T46" fmla="*/ 19 w 98"/>
              <a:gd name="T47" fmla="*/ 88 h 297"/>
              <a:gd name="T48" fmla="*/ 19 w 98"/>
              <a:gd name="T49" fmla="*/ 169 h 297"/>
              <a:gd name="T50" fmla="*/ 9 w 98"/>
              <a:gd name="T51" fmla="*/ 182 h 297"/>
              <a:gd name="T52" fmla="*/ 0 w 98"/>
              <a:gd name="T53" fmla="*/ 169 h 297"/>
              <a:gd name="T54" fmla="*/ 0 w 98"/>
              <a:gd name="T55" fmla="*/ 76 h 297"/>
              <a:gd name="T56" fmla="*/ 25 w 98"/>
              <a:gd name="T57" fmla="*/ 53 h 297"/>
              <a:gd name="T58" fmla="*/ 73 w 98"/>
              <a:gd name="T59" fmla="*/ 53 h 297"/>
              <a:gd name="T60" fmla="*/ 98 w 98"/>
              <a:gd name="T61" fmla="*/ 76 h 297"/>
              <a:gd name="T62" fmla="*/ 98 w 98"/>
              <a:gd name="T63" fmla="*/ 169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4" y="51"/>
                  <a:pt x="49" y="51"/>
                </a:cubicBezTo>
                <a:cubicBezTo>
                  <a:pt x="43" y="51"/>
                  <a:pt x="39" y="48"/>
                  <a:pt x="35" y="43"/>
                </a:cubicBezTo>
                <a:cubicBezTo>
                  <a:pt x="31" y="37"/>
                  <a:pt x="29" y="31"/>
                  <a:pt x="29" y="24"/>
                </a:cubicBezTo>
                <a:cubicBezTo>
                  <a:pt x="29" y="18"/>
                  <a:pt x="31" y="12"/>
                  <a:pt x="34" y="7"/>
                </a:cubicBezTo>
                <a:cubicBezTo>
                  <a:pt x="38" y="3"/>
                  <a:pt x="43" y="0"/>
                  <a:pt x="49" y="0"/>
                </a:cubicBezTo>
                <a:cubicBezTo>
                  <a:pt x="54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9" y="182"/>
                </a:cubicBezTo>
                <a:cubicBezTo>
                  <a:pt x="82" y="182"/>
                  <a:pt x="79" y="178"/>
                  <a:pt x="79" y="169"/>
                </a:cubicBezTo>
                <a:cubicBezTo>
                  <a:pt x="79" y="88"/>
                  <a:pt x="79" y="88"/>
                  <a:pt x="79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284"/>
                  <a:pt x="75" y="284"/>
                  <a:pt x="75" y="284"/>
                </a:cubicBezTo>
                <a:cubicBezTo>
                  <a:pt x="75" y="292"/>
                  <a:pt x="71" y="297"/>
                  <a:pt x="63" y="297"/>
                </a:cubicBezTo>
                <a:cubicBezTo>
                  <a:pt x="56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2" y="297"/>
                  <a:pt x="35" y="297"/>
                </a:cubicBezTo>
                <a:cubicBezTo>
                  <a:pt x="27" y="297"/>
                  <a:pt x="23" y="292"/>
                  <a:pt x="23" y="284"/>
                </a:cubicBezTo>
                <a:cubicBezTo>
                  <a:pt x="23" y="88"/>
                  <a:pt x="23" y="88"/>
                  <a:pt x="23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19" y="178"/>
                  <a:pt x="16" y="182"/>
                  <a:pt x="9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9" y="53"/>
                  <a:pt x="25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90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27" name="Freeform 9"/>
          <p:cNvSpPr>
            <a:spLocks noEditPoints="1"/>
          </p:cNvSpPr>
          <p:nvPr/>
        </p:nvSpPr>
        <p:spPr bwMode="auto">
          <a:xfrm>
            <a:off x="3029655" y="1711993"/>
            <a:ext cx="234874" cy="547393"/>
          </a:xfrm>
          <a:custGeom>
            <a:avLst/>
            <a:gdLst>
              <a:gd name="T0" fmla="*/ 69 w 98"/>
              <a:gd name="T1" fmla="*/ 24 h 297"/>
              <a:gd name="T2" fmla="*/ 63 w 98"/>
              <a:gd name="T3" fmla="*/ 43 h 297"/>
              <a:gd name="T4" fmla="*/ 49 w 98"/>
              <a:gd name="T5" fmla="*/ 51 h 297"/>
              <a:gd name="T6" fmla="*/ 35 w 98"/>
              <a:gd name="T7" fmla="*/ 43 h 297"/>
              <a:gd name="T8" fmla="*/ 29 w 98"/>
              <a:gd name="T9" fmla="*/ 24 h 297"/>
              <a:gd name="T10" fmla="*/ 35 w 98"/>
              <a:gd name="T11" fmla="*/ 7 h 297"/>
              <a:gd name="T12" fmla="*/ 49 w 98"/>
              <a:gd name="T13" fmla="*/ 0 h 297"/>
              <a:gd name="T14" fmla="*/ 63 w 98"/>
              <a:gd name="T15" fmla="*/ 7 h 297"/>
              <a:gd name="T16" fmla="*/ 69 w 98"/>
              <a:gd name="T17" fmla="*/ 24 h 297"/>
              <a:gd name="T18" fmla="*/ 98 w 98"/>
              <a:gd name="T19" fmla="*/ 169 h 297"/>
              <a:gd name="T20" fmla="*/ 89 w 98"/>
              <a:gd name="T21" fmla="*/ 182 h 297"/>
              <a:gd name="T22" fmla="*/ 80 w 98"/>
              <a:gd name="T23" fmla="*/ 169 h 297"/>
              <a:gd name="T24" fmla="*/ 80 w 98"/>
              <a:gd name="T25" fmla="*/ 88 h 297"/>
              <a:gd name="T26" fmla="*/ 75 w 98"/>
              <a:gd name="T27" fmla="*/ 88 h 297"/>
              <a:gd name="T28" fmla="*/ 75 w 98"/>
              <a:gd name="T29" fmla="*/ 284 h 297"/>
              <a:gd name="T30" fmla="*/ 64 w 98"/>
              <a:gd name="T31" fmla="*/ 297 h 297"/>
              <a:gd name="T32" fmla="*/ 52 w 98"/>
              <a:gd name="T33" fmla="*/ 284 h 297"/>
              <a:gd name="T34" fmla="*/ 52 w 98"/>
              <a:gd name="T35" fmla="*/ 168 h 297"/>
              <a:gd name="T36" fmla="*/ 46 w 98"/>
              <a:gd name="T37" fmla="*/ 168 h 297"/>
              <a:gd name="T38" fmla="*/ 46 w 98"/>
              <a:gd name="T39" fmla="*/ 284 h 297"/>
              <a:gd name="T40" fmla="*/ 35 w 98"/>
              <a:gd name="T41" fmla="*/ 297 h 297"/>
              <a:gd name="T42" fmla="*/ 24 w 98"/>
              <a:gd name="T43" fmla="*/ 284 h 297"/>
              <a:gd name="T44" fmla="*/ 24 w 98"/>
              <a:gd name="T45" fmla="*/ 88 h 297"/>
              <a:gd name="T46" fmla="*/ 19 w 98"/>
              <a:gd name="T47" fmla="*/ 88 h 297"/>
              <a:gd name="T48" fmla="*/ 19 w 98"/>
              <a:gd name="T49" fmla="*/ 169 h 297"/>
              <a:gd name="T50" fmla="*/ 10 w 98"/>
              <a:gd name="T51" fmla="*/ 182 h 297"/>
              <a:gd name="T52" fmla="*/ 0 w 98"/>
              <a:gd name="T53" fmla="*/ 169 h 297"/>
              <a:gd name="T54" fmla="*/ 0 w 98"/>
              <a:gd name="T55" fmla="*/ 76 h 297"/>
              <a:gd name="T56" fmla="*/ 26 w 98"/>
              <a:gd name="T57" fmla="*/ 53 h 297"/>
              <a:gd name="T58" fmla="*/ 73 w 98"/>
              <a:gd name="T59" fmla="*/ 53 h 297"/>
              <a:gd name="T60" fmla="*/ 98 w 98"/>
              <a:gd name="T61" fmla="*/ 76 h 297"/>
              <a:gd name="T62" fmla="*/ 98 w 98"/>
              <a:gd name="T63" fmla="*/ 169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5" y="51"/>
                  <a:pt x="49" y="51"/>
                </a:cubicBezTo>
                <a:cubicBezTo>
                  <a:pt x="44" y="51"/>
                  <a:pt x="39" y="48"/>
                  <a:pt x="35" y="43"/>
                </a:cubicBezTo>
                <a:cubicBezTo>
                  <a:pt x="31" y="37"/>
                  <a:pt x="29" y="31"/>
                  <a:pt x="29" y="24"/>
                </a:cubicBezTo>
                <a:cubicBezTo>
                  <a:pt x="29" y="18"/>
                  <a:pt x="31" y="12"/>
                  <a:pt x="35" y="7"/>
                </a:cubicBezTo>
                <a:cubicBezTo>
                  <a:pt x="39" y="3"/>
                  <a:pt x="44" y="0"/>
                  <a:pt x="49" y="0"/>
                </a:cubicBezTo>
                <a:cubicBezTo>
                  <a:pt x="55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9" y="182"/>
                </a:cubicBezTo>
                <a:cubicBezTo>
                  <a:pt x="83" y="182"/>
                  <a:pt x="80" y="178"/>
                  <a:pt x="80" y="169"/>
                </a:cubicBezTo>
                <a:cubicBezTo>
                  <a:pt x="80" y="88"/>
                  <a:pt x="80" y="88"/>
                  <a:pt x="80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284"/>
                  <a:pt x="75" y="284"/>
                  <a:pt x="75" y="284"/>
                </a:cubicBezTo>
                <a:cubicBezTo>
                  <a:pt x="75" y="292"/>
                  <a:pt x="71" y="297"/>
                  <a:pt x="64" y="297"/>
                </a:cubicBezTo>
                <a:cubicBezTo>
                  <a:pt x="56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3" y="297"/>
                  <a:pt x="35" y="297"/>
                </a:cubicBezTo>
                <a:cubicBezTo>
                  <a:pt x="27" y="297"/>
                  <a:pt x="24" y="292"/>
                  <a:pt x="24" y="284"/>
                </a:cubicBezTo>
                <a:cubicBezTo>
                  <a:pt x="24" y="88"/>
                  <a:pt x="24" y="88"/>
                  <a:pt x="24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19" y="178"/>
                  <a:pt x="16" y="182"/>
                  <a:pt x="10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9" y="53"/>
                  <a:pt x="26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90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28" name="Freeform 10"/>
          <p:cNvSpPr>
            <a:spLocks noEditPoints="1"/>
          </p:cNvSpPr>
          <p:nvPr/>
        </p:nvSpPr>
        <p:spPr bwMode="auto">
          <a:xfrm>
            <a:off x="1754028" y="1711993"/>
            <a:ext cx="234874" cy="547393"/>
          </a:xfrm>
          <a:custGeom>
            <a:avLst/>
            <a:gdLst>
              <a:gd name="T0" fmla="*/ 69 w 98"/>
              <a:gd name="T1" fmla="*/ 24 h 297"/>
              <a:gd name="T2" fmla="*/ 63 w 98"/>
              <a:gd name="T3" fmla="*/ 43 h 297"/>
              <a:gd name="T4" fmla="*/ 48 w 98"/>
              <a:gd name="T5" fmla="*/ 51 h 297"/>
              <a:gd name="T6" fmla="*/ 34 w 98"/>
              <a:gd name="T7" fmla="*/ 43 h 297"/>
              <a:gd name="T8" fmla="*/ 28 w 98"/>
              <a:gd name="T9" fmla="*/ 24 h 297"/>
              <a:gd name="T10" fmla="*/ 34 w 98"/>
              <a:gd name="T11" fmla="*/ 7 h 297"/>
              <a:gd name="T12" fmla="*/ 48 w 98"/>
              <a:gd name="T13" fmla="*/ 0 h 297"/>
              <a:gd name="T14" fmla="*/ 63 w 98"/>
              <a:gd name="T15" fmla="*/ 7 h 297"/>
              <a:gd name="T16" fmla="*/ 69 w 98"/>
              <a:gd name="T17" fmla="*/ 24 h 297"/>
              <a:gd name="T18" fmla="*/ 98 w 98"/>
              <a:gd name="T19" fmla="*/ 169 h 297"/>
              <a:gd name="T20" fmla="*/ 88 w 98"/>
              <a:gd name="T21" fmla="*/ 182 h 297"/>
              <a:gd name="T22" fmla="*/ 79 w 98"/>
              <a:gd name="T23" fmla="*/ 169 h 297"/>
              <a:gd name="T24" fmla="*/ 79 w 98"/>
              <a:gd name="T25" fmla="*/ 88 h 297"/>
              <a:gd name="T26" fmla="*/ 74 w 98"/>
              <a:gd name="T27" fmla="*/ 88 h 297"/>
              <a:gd name="T28" fmla="*/ 74 w 98"/>
              <a:gd name="T29" fmla="*/ 284 h 297"/>
              <a:gd name="T30" fmla="*/ 63 w 98"/>
              <a:gd name="T31" fmla="*/ 297 h 297"/>
              <a:gd name="T32" fmla="*/ 52 w 98"/>
              <a:gd name="T33" fmla="*/ 284 h 297"/>
              <a:gd name="T34" fmla="*/ 52 w 98"/>
              <a:gd name="T35" fmla="*/ 168 h 297"/>
              <a:gd name="T36" fmla="*/ 46 w 98"/>
              <a:gd name="T37" fmla="*/ 168 h 297"/>
              <a:gd name="T38" fmla="*/ 46 w 98"/>
              <a:gd name="T39" fmla="*/ 284 h 297"/>
              <a:gd name="T40" fmla="*/ 34 w 98"/>
              <a:gd name="T41" fmla="*/ 297 h 297"/>
              <a:gd name="T42" fmla="*/ 23 w 98"/>
              <a:gd name="T43" fmla="*/ 284 h 297"/>
              <a:gd name="T44" fmla="*/ 23 w 98"/>
              <a:gd name="T45" fmla="*/ 88 h 297"/>
              <a:gd name="T46" fmla="*/ 18 w 98"/>
              <a:gd name="T47" fmla="*/ 88 h 297"/>
              <a:gd name="T48" fmla="*/ 18 w 98"/>
              <a:gd name="T49" fmla="*/ 169 h 297"/>
              <a:gd name="T50" fmla="*/ 9 w 98"/>
              <a:gd name="T51" fmla="*/ 182 h 297"/>
              <a:gd name="T52" fmla="*/ 0 w 98"/>
              <a:gd name="T53" fmla="*/ 169 h 297"/>
              <a:gd name="T54" fmla="*/ 0 w 98"/>
              <a:gd name="T55" fmla="*/ 76 h 297"/>
              <a:gd name="T56" fmla="*/ 25 w 98"/>
              <a:gd name="T57" fmla="*/ 53 h 297"/>
              <a:gd name="T58" fmla="*/ 72 w 98"/>
              <a:gd name="T59" fmla="*/ 53 h 297"/>
              <a:gd name="T60" fmla="*/ 98 w 98"/>
              <a:gd name="T61" fmla="*/ 76 h 297"/>
              <a:gd name="T62" fmla="*/ 98 w 98"/>
              <a:gd name="T63" fmla="*/ 169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4" y="51"/>
                  <a:pt x="48" y="51"/>
                </a:cubicBezTo>
                <a:cubicBezTo>
                  <a:pt x="43" y="51"/>
                  <a:pt x="38" y="48"/>
                  <a:pt x="34" y="43"/>
                </a:cubicBezTo>
                <a:cubicBezTo>
                  <a:pt x="30" y="37"/>
                  <a:pt x="28" y="31"/>
                  <a:pt x="28" y="24"/>
                </a:cubicBezTo>
                <a:cubicBezTo>
                  <a:pt x="28" y="18"/>
                  <a:pt x="30" y="12"/>
                  <a:pt x="34" y="7"/>
                </a:cubicBezTo>
                <a:cubicBezTo>
                  <a:pt x="38" y="3"/>
                  <a:pt x="43" y="0"/>
                  <a:pt x="48" y="0"/>
                </a:cubicBezTo>
                <a:cubicBezTo>
                  <a:pt x="54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8" y="182"/>
                </a:cubicBezTo>
                <a:cubicBezTo>
                  <a:pt x="82" y="182"/>
                  <a:pt x="79" y="178"/>
                  <a:pt x="79" y="169"/>
                </a:cubicBezTo>
                <a:cubicBezTo>
                  <a:pt x="79" y="88"/>
                  <a:pt x="79" y="88"/>
                  <a:pt x="79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284"/>
                  <a:pt x="74" y="284"/>
                  <a:pt x="74" y="284"/>
                </a:cubicBezTo>
                <a:cubicBezTo>
                  <a:pt x="74" y="292"/>
                  <a:pt x="71" y="297"/>
                  <a:pt x="63" y="297"/>
                </a:cubicBezTo>
                <a:cubicBezTo>
                  <a:pt x="55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2" y="297"/>
                  <a:pt x="34" y="297"/>
                </a:cubicBezTo>
                <a:cubicBezTo>
                  <a:pt x="27" y="297"/>
                  <a:pt x="23" y="292"/>
                  <a:pt x="23" y="284"/>
                </a:cubicBezTo>
                <a:cubicBezTo>
                  <a:pt x="23" y="88"/>
                  <a:pt x="23" y="88"/>
                  <a:pt x="23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169"/>
                  <a:pt x="18" y="169"/>
                  <a:pt x="18" y="169"/>
                </a:cubicBezTo>
                <a:cubicBezTo>
                  <a:pt x="18" y="178"/>
                  <a:pt x="15" y="182"/>
                  <a:pt x="9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8" y="53"/>
                  <a:pt x="25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89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29" name="Freeform 11"/>
          <p:cNvSpPr>
            <a:spLocks noEditPoints="1"/>
          </p:cNvSpPr>
          <p:nvPr/>
        </p:nvSpPr>
        <p:spPr bwMode="auto">
          <a:xfrm>
            <a:off x="2168922" y="1425759"/>
            <a:ext cx="196496" cy="457926"/>
          </a:xfrm>
          <a:custGeom>
            <a:avLst/>
            <a:gdLst>
              <a:gd name="T0" fmla="*/ 57 w 82"/>
              <a:gd name="T1" fmla="*/ 20 h 249"/>
              <a:gd name="T2" fmla="*/ 52 w 82"/>
              <a:gd name="T3" fmla="*/ 36 h 249"/>
              <a:gd name="T4" fmla="*/ 40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8 w 82"/>
              <a:gd name="T11" fmla="*/ 6 h 249"/>
              <a:gd name="T12" fmla="*/ 40 w 82"/>
              <a:gd name="T13" fmla="*/ 0 h 249"/>
              <a:gd name="T14" fmla="*/ 52 w 82"/>
              <a:gd name="T15" fmla="*/ 6 h 249"/>
              <a:gd name="T16" fmla="*/ 57 w 82"/>
              <a:gd name="T17" fmla="*/ 20 h 249"/>
              <a:gd name="T18" fmla="*/ 82 w 82"/>
              <a:gd name="T19" fmla="*/ 142 h 249"/>
              <a:gd name="T20" fmla="*/ 74 w 82"/>
              <a:gd name="T21" fmla="*/ 152 h 249"/>
              <a:gd name="T22" fmla="*/ 66 w 82"/>
              <a:gd name="T23" fmla="*/ 142 h 249"/>
              <a:gd name="T24" fmla="*/ 66 w 82"/>
              <a:gd name="T25" fmla="*/ 74 h 249"/>
              <a:gd name="T26" fmla="*/ 62 w 82"/>
              <a:gd name="T27" fmla="*/ 74 h 249"/>
              <a:gd name="T28" fmla="*/ 62 w 82"/>
              <a:gd name="T29" fmla="*/ 239 h 249"/>
              <a:gd name="T30" fmla="*/ 53 w 82"/>
              <a:gd name="T31" fmla="*/ 249 h 249"/>
              <a:gd name="T32" fmla="*/ 43 w 82"/>
              <a:gd name="T33" fmla="*/ 239 h 249"/>
              <a:gd name="T34" fmla="*/ 43 w 82"/>
              <a:gd name="T35" fmla="*/ 141 h 249"/>
              <a:gd name="T36" fmla="*/ 38 w 82"/>
              <a:gd name="T37" fmla="*/ 141 h 249"/>
              <a:gd name="T38" fmla="*/ 38 w 82"/>
              <a:gd name="T39" fmla="*/ 239 h 249"/>
              <a:gd name="T40" fmla="*/ 29 w 82"/>
              <a:gd name="T41" fmla="*/ 249 h 249"/>
              <a:gd name="T42" fmla="*/ 19 w 82"/>
              <a:gd name="T43" fmla="*/ 239 h 249"/>
              <a:gd name="T44" fmla="*/ 19 w 82"/>
              <a:gd name="T45" fmla="*/ 74 h 249"/>
              <a:gd name="T46" fmla="*/ 15 w 82"/>
              <a:gd name="T47" fmla="*/ 74 h 249"/>
              <a:gd name="T48" fmla="*/ 15 w 82"/>
              <a:gd name="T49" fmla="*/ 142 h 249"/>
              <a:gd name="T50" fmla="*/ 7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1 w 82"/>
              <a:gd name="T57" fmla="*/ 45 h 249"/>
              <a:gd name="T58" fmla="*/ 61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3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30" name="Freeform 12"/>
          <p:cNvSpPr>
            <a:spLocks noEditPoints="1"/>
          </p:cNvSpPr>
          <p:nvPr/>
        </p:nvSpPr>
        <p:spPr bwMode="auto">
          <a:xfrm>
            <a:off x="2713209" y="1425759"/>
            <a:ext cx="196496" cy="457926"/>
          </a:xfrm>
          <a:custGeom>
            <a:avLst/>
            <a:gdLst>
              <a:gd name="T0" fmla="*/ 57 w 82"/>
              <a:gd name="T1" fmla="*/ 20 h 249"/>
              <a:gd name="T2" fmla="*/ 52 w 82"/>
              <a:gd name="T3" fmla="*/ 36 h 249"/>
              <a:gd name="T4" fmla="*/ 40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8 w 82"/>
              <a:gd name="T11" fmla="*/ 6 h 249"/>
              <a:gd name="T12" fmla="*/ 40 w 82"/>
              <a:gd name="T13" fmla="*/ 0 h 249"/>
              <a:gd name="T14" fmla="*/ 52 w 82"/>
              <a:gd name="T15" fmla="*/ 6 h 249"/>
              <a:gd name="T16" fmla="*/ 57 w 82"/>
              <a:gd name="T17" fmla="*/ 20 h 249"/>
              <a:gd name="T18" fmla="*/ 82 w 82"/>
              <a:gd name="T19" fmla="*/ 142 h 249"/>
              <a:gd name="T20" fmla="*/ 74 w 82"/>
              <a:gd name="T21" fmla="*/ 152 h 249"/>
              <a:gd name="T22" fmla="*/ 66 w 82"/>
              <a:gd name="T23" fmla="*/ 142 h 249"/>
              <a:gd name="T24" fmla="*/ 66 w 82"/>
              <a:gd name="T25" fmla="*/ 74 h 249"/>
              <a:gd name="T26" fmla="*/ 62 w 82"/>
              <a:gd name="T27" fmla="*/ 74 h 249"/>
              <a:gd name="T28" fmla="*/ 62 w 82"/>
              <a:gd name="T29" fmla="*/ 239 h 249"/>
              <a:gd name="T30" fmla="*/ 53 w 82"/>
              <a:gd name="T31" fmla="*/ 249 h 249"/>
              <a:gd name="T32" fmla="*/ 43 w 82"/>
              <a:gd name="T33" fmla="*/ 239 h 249"/>
              <a:gd name="T34" fmla="*/ 43 w 82"/>
              <a:gd name="T35" fmla="*/ 141 h 249"/>
              <a:gd name="T36" fmla="*/ 38 w 82"/>
              <a:gd name="T37" fmla="*/ 141 h 249"/>
              <a:gd name="T38" fmla="*/ 38 w 82"/>
              <a:gd name="T39" fmla="*/ 239 h 249"/>
              <a:gd name="T40" fmla="*/ 29 w 82"/>
              <a:gd name="T41" fmla="*/ 249 h 249"/>
              <a:gd name="T42" fmla="*/ 19 w 82"/>
              <a:gd name="T43" fmla="*/ 239 h 249"/>
              <a:gd name="T44" fmla="*/ 19 w 82"/>
              <a:gd name="T45" fmla="*/ 74 h 249"/>
              <a:gd name="T46" fmla="*/ 15 w 82"/>
              <a:gd name="T47" fmla="*/ 74 h 249"/>
              <a:gd name="T48" fmla="*/ 15 w 82"/>
              <a:gd name="T49" fmla="*/ 142 h 249"/>
              <a:gd name="T50" fmla="*/ 7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1 w 82"/>
              <a:gd name="T57" fmla="*/ 45 h 249"/>
              <a:gd name="T58" fmla="*/ 60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2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31" name="Freeform 13"/>
          <p:cNvSpPr>
            <a:spLocks noEditPoints="1"/>
          </p:cNvSpPr>
          <p:nvPr/>
        </p:nvSpPr>
        <p:spPr bwMode="auto">
          <a:xfrm>
            <a:off x="1526187" y="1425759"/>
            <a:ext cx="198031" cy="457926"/>
          </a:xfrm>
          <a:custGeom>
            <a:avLst/>
            <a:gdLst>
              <a:gd name="T0" fmla="*/ 58 w 82"/>
              <a:gd name="T1" fmla="*/ 20 h 249"/>
              <a:gd name="T2" fmla="*/ 53 w 82"/>
              <a:gd name="T3" fmla="*/ 36 h 249"/>
              <a:gd name="T4" fmla="*/ 41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9 w 82"/>
              <a:gd name="T11" fmla="*/ 6 h 249"/>
              <a:gd name="T12" fmla="*/ 41 w 82"/>
              <a:gd name="T13" fmla="*/ 0 h 249"/>
              <a:gd name="T14" fmla="*/ 53 w 82"/>
              <a:gd name="T15" fmla="*/ 6 h 249"/>
              <a:gd name="T16" fmla="*/ 58 w 82"/>
              <a:gd name="T17" fmla="*/ 20 h 249"/>
              <a:gd name="T18" fmla="*/ 82 w 82"/>
              <a:gd name="T19" fmla="*/ 142 h 249"/>
              <a:gd name="T20" fmla="*/ 75 w 82"/>
              <a:gd name="T21" fmla="*/ 152 h 249"/>
              <a:gd name="T22" fmla="*/ 67 w 82"/>
              <a:gd name="T23" fmla="*/ 142 h 249"/>
              <a:gd name="T24" fmla="*/ 67 w 82"/>
              <a:gd name="T25" fmla="*/ 74 h 249"/>
              <a:gd name="T26" fmla="*/ 63 w 82"/>
              <a:gd name="T27" fmla="*/ 74 h 249"/>
              <a:gd name="T28" fmla="*/ 63 w 82"/>
              <a:gd name="T29" fmla="*/ 239 h 249"/>
              <a:gd name="T30" fmla="*/ 53 w 82"/>
              <a:gd name="T31" fmla="*/ 249 h 249"/>
              <a:gd name="T32" fmla="*/ 44 w 82"/>
              <a:gd name="T33" fmla="*/ 239 h 249"/>
              <a:gd name="T34" fmla="*/ 44 w 82"/>
              <a:gd name="T35" fmla="*/ 141 h 249"/>
              <a:gd name="T36" fmla="*/ 39 w 82"/>
              <a:gd name="T37" fmla="*/ 141 h 249"/>
              <a:gd name="T38" fmla="*/ 39 w 82"/>
              <a:gd name="T39" fmla="*/ 239 h 249"/>
              <a:gd name="T40" fmla="*/ 29 w 82"/>
              <a:gd name="T41" fmla="*/ 249 h 249"/>
              <a:gd name="T42" fmla="*/ 20 w 82"/>
              <a:gd name="T43" fmla="*/ 239 h 249"/>
              <a:gd name="T44" fmla="*/ 20 w 82"/>
              <a:gd name="T45" fmla="*/ 74 h 249"/>
              <a:gd name="T46" fmla="*/ 16 w 82"/>
              <a:gd name="T47" fmla="*/ 74 h 249"/>
              <a:gd name="T48" fmla="*/ 16 w 82"/>
              <a:gd name="T49" fmla="*/ 142 h 249"/>
              <a:gd name="T50" fmla="*/ 8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2 w 82"/>
              <a:gd name="T57" fmla="*/ 45 h 249"/>
              <a:gd name="T58" fmla="*/ 61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8" y="20"/>
                </a:moveTo>
                <a:cubicBezTo>
                  <a:pt x="58" y="26"/>
                  <a:pt x="56" y="31"/>
                  <a:pt x="53" y="36"/>
                </a:cubicBezTo>
                <a:cubicBezTo>
                  <a:pt x="50" y="40"/>
                  <a:pt x="46" y="42"/>
                  <a:pt x="41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6" y="31"/>
                  <a:pt x="24" y="26"/>
                  <a:pt x="24" y="20"/>
                </a:cubicBezTo>
                <a:cubicBezTo>
                  <a:pt x="24" y="15"/>
                  <a:pt x="26" y="10"/>
                  <a:pt x="29" y="6"/>
                </a:cubicBezTo>
                <a:cubicBezTo>
                  <a:pt x="32" y="2"/>
                  <a:pt x="36" y="0"/>
                  <a:pt x="41" y="0"/>
                </a:cubicBezTo>
                <a:cubicBezTo>
                  <a:pt x="46" y="0"/>
                  <a:pt x="50" y="2"/>
                  <a:pt x="53" y="6"/>
                </a:cubicBezTo>
                <a:cubicBezTo>
                  <a:pt x="56" y="10"/>
                  <a:pt x="58" y="15"/>
                  <a:pt x="58" y="20"/>
                </a:cubicBezTo>
                <a:close/>
                <a:moveTo>
                  <a:pt x="82" y="142"/>
                </a:moveTo>
                <a:cubicBezTo>
                  <a:pt x="82" y="149"/>
                  <a:pt x="80" y="152"/>
                  <a:pt x="75" y="152"/>
                </a:cubicBezTo>
                <a:cubicBezTo>
                  <a:pt x="69" y="152"/>
                  <a:pt x="67" y="149"/>
                  <a:pt x="67" y="142"/>
                </a:cubicBezTo>
                <a:cubicBezTo>
                  <a:pt x="67" y="74"/>
                  <a:pt x="67" y="74"/>
                  <a:pt x="67" y="74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3" y="245"/>
                  <a:pt x="60" y="249"/>
                  <a:pt x="53" y="249"/>
                </a:cubicBezTo>
                <a:cubicBezTo>
                  <a:pt x="47" y="249"/>
                  <a:pt x="44" y="245"/>
                  <a:pt x="44" y="239"/>
                </a:cubicBezTo>
                <a:cubicBezTo>
                  <a:pt x="44" y="141"/>
                  <a:pt x="44" y="141"/>
                  <a:pt x="44" y="141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239"/>
                  <a:pt x="39" y="239"/>
                  <a:pt x="39" y="239"/>
                </a:cubicBezTo>
                <a:cubicBezTo>
                  <a:pt x="39" y="245"/>
                  <a:pt x="36" y="249"/>
                  <a:pt x="29" y="249"/>
                </a:cubicBezTo>
                <a:cubicBezTo>
                  <a:pt x="23" y="249"/>
                  <a:pt x="20" y="245"/>
                  <a:pt x="20" y="239"/>
                </a:cubicBezTo>
                <a:cubicBezTo>
                  <a:pt x="20" y="74"/>
                  <a:pt x="20" y="74"/>
                  <a:pt x="20" y="74"/>
                </a:cubicBezTo>
                <a:cubicBezTo>
                  <a:pt x="16" y="74"/>
                  <a:pt x="16" y="74"/>
                  <a:pt x="16" y="74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16" y="149"/>
                  <a:pt x="13" y="152"/>
                  <a:pt x="8" y="152"/>
                </a:cubicBezTo>
                <a:cubicBezTo>
                  <a:pt x="3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2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32" name="Freeform 14"/>
          <p:cNvSpPr>
            <a:spLocks noEditPoints="1"/>
          </p:cNvSpPr>
          <p:nvPr/>
        </p:nvSpPr>
        <p:spPr bwMode="auto">
          <a:xfrm>
            <a:off x="3264528" y="1425759"/>
            <a:ext cx="196496" cy="457926"/>
          </a:xfrm>
          <a:custGeom>
            <a:avLst/>
            <a:gdLst>
              <a:gd name="T0" fmla="*/ 57 w 82"/>
              <a:gd name="T1" fmla="*/ 20 h 249"/>
              <a:gd name="T2" fmla="*/ 52 w 82"/>
              <a:gd name="T3" fmla="*/ 36 h 249"/>
              <a:gd name="T4" fmla="*/ 40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8 w 82"/>
              <a:gd name="T11" fmla="*/ 6 h 249"/>
              <a:gd name="T12" fmla="*/ 40 w 82"/>
              <a:gd name="T13" fmla="*/ 0 h 249"/>
              <a:gd name="T14" fmla="*/ 52 w 82"/>
              <a:gd name="T15" fmla="*/ 6 h 249"/>
              <a:gd name="T16" fmla="*/ 57 w 82"/>
              <a:gd name="T17" fmla="*/ 20 h 249"/>
              <a:gd name="T18" fmla="*/ 82 w 82"/>
              <a:gd name="T19" fmla="*/ 142 h 249"/>
              <a:gd name="T20" fmla="*/ 74 w 82"/>
              <a:gd name="T21" fmla="*/ 152 h 249"/>
              <a:gd name="T22" fmla="*/ 66 w 82"/>
              <a:gd name="T23" fmla="*/ 142 h 249"/>
              <a:gd name="T24" fmla="*/ 66 w 82"/>
              <a:gd name="T25" fmla="*/ 74 h 249"/>
              <a:gd name="T26" fmla="*/ 62 w 82"/>
              <a:gd name="T27" fmla="*/ 74 h 249"/>
              <a:gd name="T28" fmla="*/ 62 w 82"/>
              <a:gd name="T29" fmla="*/ 239 h 249"/>
              <a:gd name="T30" fmla="*/ 53 w 82"/>
              <a:gd name="T31" fmla="*/ 249 h 249"/>
              <a:gd name="T32" fmla="*/ 43 w 82"/>
              <a:gd name="T33" fmla="*/ 239 h 249"/>
              <a:gd name="T34" fmla="*/ 43 w 82"/>
              <a:gd name="T35" fmla="*/ 141 h 249"/>
              <a:gd name="T36" fmla="*/ 38 w 82"/>
              <a:gd name="T37" fmla="*/ 141 h 249"/>
              <a:gd name="T38" fmla="*/ 38 w 82"/>
              <a:gd name="T39" fmla="*/ 239 h 249"/>
              <a:gd name="T40" fmla="*/ 29 w 82"/>
              <a:gd name="T41" fmla="*/ 249 h 249"/>
              <a:gd name="T42" fmla="*/ 19 w 82"/>
              <a:gd name="T43" fmla="*/ 239 h 249"/>
              <a:gd name="T44" fmla="*/ 19 w 82"/>
              <a:gd name="T45" fmla="*/ 74 h 249"/>
              <a:gd name="T46" fmla="*/ 15 w 82"/>
              <a:gd name="T47" fmla="*/ 74 h 249"/>
              <a:gd name="T48" fmla="*/ 15 w 82"/>
              <a:gd name="T49" fmla="*/ 142 h 249"/>
              <a:gd name="T50" fmla="*/ 7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1 w 82"/>
              <a:gd name="T57" fmla="*/ 45 h 249"/>
              <a:gd name="T58" fmla="*/ 61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3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33" name="Freeform 15"/>
          <p:cNvSpPr>
            <a:spLocks noEditPoints="1"/>
          </p:cNvSpPr>
          <p:nvPr/>
        </p:nvSpPr>
        <p:spPr bwMode="auto">
          <a:xfrm>
            <a:off x="2420674" y="1190541"/>
            <a:ext cx="159651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54" name="Freeform 16"/>
          <p:cNvSpPr>
            <a:spLocks noEditPoints="1"/>
          </p:cNvSpPr>
          <p:nvPr/>
        </p:nvSpPr>
        <p:spPr bwMode="auto">
          <a:xfrm>
            <a:off x="2960741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55" name="Freeform 17"/>
          <p:cNvSpPr>
            <a:spLocks noEditPoints="1"/>
          </p:cNvSpPr>
          <p:nvPr/>
        </p:nvSpPr>
        <p:spPr bwMode="auto">
          <a:xfrm>
            <a:off x="3493775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56" name="Freeform 18"/>
          <p:cNvSpPr>
            <a:spLocks noEditPoints="1"/>
          </p:cNvSpPr>
          <p:nvPr/>
        </p:nvSpPr>
        <p:spPr bwMode="auto">
          <a:xfrm>
            <a:off x="1872167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3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3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0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1 w 67"/>
              <a:gd name="T37" fmla="*/ 115 h 203"/>
              <a:gd name="T38" fmla="*/ 31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6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7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0" y="33"/>
                  <a:pt x="37" y="35"/>
                  <a:pt x="33" y="35"/>
                </a:cubicBezTo>
                <a:cubicBezTo>
                  <a:pt x="30" y="35"/>
                  <a:pt x="26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29" y="0"/>
                  <a:pt x="33" y="0"/>
                </a:cubicBezTo>
                <a:cubicBezTo>
                  <a:pt x="37" y="0"/>
                  <a:pt x="40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0" y="124"/>
                </a:cubicBezTo>
                <a:cubicBezTo>
                  <a:pt x="56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8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1" y="194"/>
                  <a:pt x="31" y="194"/>
                  <a:pt x="31" y="194"/>
                </a:cubicBezTo>
                <a:cubicBezTo>
                  <a:pt x="31" y="200"/>
                  <a:pt x="29" y="203"/>
                  <a:pt x="24" y="203"/>
                </a:cubicBezTo>
                <a:cubicBezTo>
                  <a:pt x="18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6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7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57" name="Freeform 19"/>
          <p:cNvSpPr>
            <a:spLocks noEditPoints="1"/>
          </p:cNvSpPr>
          <p:nvPr/>
        </p:nvSpPr>
        <p:spPr bwMode="auto">
          <a:xfrm>
            <a:off x="1339132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5 w 67"/>
              <a:gd name="T23" fmla="*/ 116 h 203"/>
              <a:gd name="T24" fmla="*/ 55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4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5" y="121"/>
                  <a:pt x="55" y="116"/>
                </a:cubicBezTo>
                <a:cubicBezTo>
                  <a:pt x="55" y="60"/>
                  <a:pt x="55" y="60"/>
                  <a:pt x="55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4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58" name="Freeform 20"/>
          <p:cNvSpPr>
            <a:spLocks noEditPoints="1"/>
          </p:cNvSpPr>
          <p:nvPr/>
        </p:nvSpPr>
        <p:spPr bwMode="auto">
          <a:xfrm>
            <a:off x="1130980" y="985075"/>
            <a:ext cx="148907" cy="348448"/>
          </a:xfrm>
          <a:custGeom>
            <a:avLst/>
            <a:gdLst>
              <a:gd name="T0" fmla="*/ 44 w 62"/>
              <a:gd name="T1" fmla="*/ 15 h 189"/>
              <a:gd name="T2" fmla="*/ 40 w 62"/>
              <a:gd name="T3" fmla="*/ 27 h 189"/>
              <a:gd name="T4" fmla="*/ 31 w 62"/>
              <a:gd name="T5" fmla="*/ 32 h 189"/>
              <a:gd name="T6" fmla="*/ 22 w 62"/>
              <a:gd name="T7" fmla="*/ 27 h 189"/>
              <a:gd name="T8" fmla="*/ 18 w 62"/>
              <a:gd name="T9" fmla="*/ 15 h 189"/>
              <a:gd name="T10" fmla="*/ 22 w 62"/>
              <a:gd name="T11" fmla="*/ 4 h 189"/>
              <a:gd name="T12" fmla="*/ 31 w 62"/>
              <a:gd name="T13" fmla="*/ 0 h 189"/>
              <a:gd name="T14" fmla="*/ 40 w 62"/>
              <a:gd name="T15" fmla="*/ 4 h 189"/>
              <a:gd name="T16" fmla="*/ 44 w 62"/>
              <a:gd name="T17" fmla="*/ 15 h 189"/>
              <a:gd name="T18" fmla="*/ 62 w 62"/>
              <a:gd name="T19" fmla="*/ 108 h 189"/>
              <a:gd name="T20" fmla="*/ 56 w 62"/>
              <a:gd name="T21" fmla="*/ 116 h 189"/>
              <a:gd name="T22" fmla="*/ 51 w 62"/>
              <a:gd name="T23" fmla="*/ 108 h 189"/>
              <a:gd name="T24" fmla="*/ 51 w 62"/>
              <a:gd name="T25" fmla="*/ 56 h 189"/>
              <a:gd name="T26" fmla="*/ 48 w 62"/>
              <a:gd name="T27" fmla="*/ 56 h 189"/>
              <a:gd name="T28" fmla="*/ 48 w 62"/>
              <a:gd name="T29" fmla="*/ 181 h 189"/>
              <a:gd name="T30" fmla="*/ 40 w 62"/>
              <a:gd name="T31" fmla="*/ 189 h 189"/>
              <a:gd name="T32" fmla="*/ 33 w 62"/>
              <a:gd name="T33" fmla="*/ 181 h 189"/>
              <a:gd name="T34" fmla="*/ 33 w 62"/>
              <a:gd name="T35" fmla="*/ 107 h 189"/>
              <a:gd name="T36" fmla="*/ 29 w 62"/>
              <a:gd name="T37" fmla="*/ 107 h 189"/>
              <a:gd name="T38" fmla="*/ 29 w 62"/>
              <a:gd name="T39" fmla="*/ 181 h 189"/>
              <a:gd name="T40" fmla="*/ 22 w 62"/>
              <a:gd name="T41" fmla="*/ 189 h 189"/>
              <a:gd name="T42" fmla="*/ 15 w 62"/>
              <a:gd name="T43" fmla="*/ 181 h 189"/>
              <a:gd name="T44" fmla="*/ 15 w 62"/>
              <a:gd name="T45" fmla="*/ 56 h 189"/>
              <a:gd name="T46" fmla="*/ 12 w 62"/>
              <a:gd name="T47" fmla="*/ 56 h 189"/>
              <a:gd name="T48" fmla="*/ 12 w 62"/>
              <a:gd name="T49" fmla="*/ 108 h 189"/>
              <a:gd name="T50" fmla="*/ 6 w 62"/>
              <a:gd name="T51" fmla="*/ 116 h 189"/>
              <a:gd name="T52" fmla="*/ 0 w 62"/>
              <a:gd name="T53" fmla="*/ 108 h 189"/>
              <a:gd name="T54" fmla="*/ 0 w 62"/>
              <a:gd name="T55" fmla="*/ 48 h 189"/>
              <a:gd name="T56" fmla="*/ 16 w 62"/>
              <a:gd name="T57" fmla="*/ 33 h 189"/>
              <a:gd name="T58" fmla="*/ 46 w 62"/>
              <a:gd name="T59" fmla="*/ 33 h 189"/>
              <a:gd name="T60" fmla="*/ 62 w 62"/>
              <a:gd name="T61" fmla="*/ 48 h 189"/>
              <a:gd name="T62" fmla="*/ 62 w 62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" h="189">
                <a:moveTo>
                  <a:pt x="44" y="15"/>
                </a:moveTo>
                <a:cubicBezTo>
                  <a:pt x="44" y="19"/>
                  <a:pt x="43" y="23"/>
                  <a:pt x="40" y="27"/>
                </a:cubicBezTo>
                <a:cubicBezTo>
                  <a:pt x="37" y="30"/>
                  <a:pt x="35" y="32"/>
                  <a:pt x="31" y="32"/>
                </a:cubicBezTo>
                <a:cubicBezTo>
                  <a:pt x="27" y="32"/>
                  <a:pt x="24" y="30"/>
                  <a:pt x="22" y="27"/>
                </a:cubicBezTo>
                <a:cubicBezTo>
                  <a:pt x="19" y="23"/>
                  <a:pt x="18" y="19"/>
                  <a:pt x="18" y="15"/>
                </a:cubicBezTo>
                <a:cubicBezTo>
                  <a:pt x="18" y="11"/>
                  <a:pt x="19" y="7"/>
                  <a:pt x="22" y="4"/>
                </a:cubicBezTo>
                <a:cubicBezTo>
                  <a:pt x="24" y="1"/>
                  <a:pt x="27" y="0"/>
                  <a:pt x="31" y="0"/>
                </a:cubicBezTo>
                <a:cubicBezTo>
                  <a:pt x="35" y="0"/>
                  <a:pt x="37" y="1"/>
                  <a:pt x="40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2" y="108"/>
                </a:moveTo>
                <a:cubicBezTo>
                  <a:pt x="62" y="113"/>
                  <a:pt x="60" y="116"/>
                  <a:pt x="56" y="116"/>
                </a:cubicBezTo>
                <a:cubicBezTo>
                  <a:pt x="52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5" y="189"/>
                  <a:pt x="40" y="189"/>
                </a:cubicBezTo>
                <a:cubicBezTo>
                  <a:pt x="35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9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5" y="33"/>
                  <a:pt x="1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57" y="33"/>
                  <a:pt x="62" y="38"/>
                  <a:pt x="62" y="48"/>
                </a:cubicBezTo>
                <a:lnTo>
                  <a:pt x="62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59" name="Freeform 21"/>
          <p:cNvSpPr>
            <a:spLocks noEditPoints="1"/>
          </p:cNvSpPr>
          <p:nvPr/>
        </p:nvSpPr>
        <p:spPr bwMode="auto">
          <a:xfrm>
            <a:off x="1649954" y="985075"/>
            <a:ext cx="151975" cy="348448"/>
          </a:xfrm>
          <a:custGeom>
            <a:avLst/>
            <a:gdLst>
              <a:gd name="T0" fmla="*/ 45 w 63"/>
              <a:gd name="T1" fmla="*/ 15 h 189"/>
              <a:gd name="T2" fmla="*/ 41 w 63"/>
              <a:gd name="T3" fmla="*/ 27 h 189"/>
              <a:gd name="T4" fmla="*/ 32 w 63"/>
              <a:gd name="T5" fmla="*/ 32 h 189"/>
              <a:gd name="T6" fmla="*/ 23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2 w 63"/>
              <a:gd name="T13" fmla="*/ 0 h 189"/>
              <a:gd name="T14" fmla="*/ 41 w 63"/>
              <a:gd name="T15" fmla="*/ 4 h 189"/>
              <a:gd name="T16" fmla="*/ 45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4 w 63"/>
              <a:gd name="T33" fmla="*/ 181 h 189"/>
              <a:gd name="T34" fmla="*/ 34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3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5" y="15"/>
                </a:moveTo>
                <a:cubicBezTo>
                  <a:pt x="45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3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5" y="11"/>
                  <a:pt x="45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3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60" name="Freeform 22"/>
          <p:cNvSpPr>
            <a:spLocks noEditPoints="1"/>
          </p:cNvSpPr>
          <p:nvPr/>
        </p:nvSpPr>
        <p:spPr bwMode="auto">
          <a:xfrm>
            <a:off x="2177364" y="985075"/>
            <a:ext cx="151975" cy="348448"/>
          </a:xfrm>
          <a:custGeom>
            <a:avLst/>
            <a:gdLst>
              <a:gd name="T0" fmla="*/ 44 w 63"/>
              <a:gd name="T1" fmla="*/ 15 h 189"/>
              <a:gd name="T2" fmla="*/ 41 w 63"/>
              <a:gd name="T3" fmla="*/ 27 h 189"/>
              <a:gd name="T4" fmla="*/ 32 w 63"/>
              <a:gd name="T5" fmla="*/ 32 h 189"/>
              <a:gd name="T6" fmla="*/ 22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2 w 63"/>
              <a:gd name="T13" fmla="*/ 0 h 189"/>
              <a:gd name="T14" fmla="*/ 41 w 63"/>
              <a:gd name="T15" fmla="*/ 4 h 189"/>
              <a:gd name="T16" fmla="*/ 44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4 w 63"/>
              <a:gd name="T33" fmla="*/ 181 h 189"/>
              <a:gd name="T34" fmla="*/ 34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61" name="Freeform 23"/>
          <p:cNvSpPr>
            <a:spLocks noEditPoints="1"/>
          </p:cNvSpPr>
          <p:nvPr/>
        </p:nvSpPr>
        <p:spPr bwMode="auto">
          <a:xfrm>
            <a:off x="2682268" y="985075"/>
            <a:ext cx="150441" cy="348448"/>
          </a:xfrm>
          <a:custGeom>
            <a:avLst/>
            <a:gdLst>
              <a:gd name="T0" fmla="*/ 44 w 63"/>
              <a:gd name="T1" fmla="*/ 15 h 189"/>
              <a:gd name="T2" fmla="*/ 41 w 63"/>
              <a:gd name="T3" fmla="*/ 27 h 189"/>
              <a:gd name="T4" fmla="*/ 31 w 63"/>
              <a:gd name="T5" fmla="*/ 32 h 189"/>
              <a:gd name="T6" fmla="*/ 22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1 w 63"/>
              <a:gd name="T13" fmla="*/ 0 h 189"/>
              <a:gd name="T14" fmla="*/ 41 w 63"/>
              <a:gd name="T15" fmla="*/ 4 h 189"/>
              <a:gd name="T16" fmla="*/ 44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3 w 63"/>
              <a:gd name="T33" fmla="*/ 181 h 189"/>
              <a:gd name="T34" fmla="*/ 33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1" y="27"/>
                </a:cubicBezTo>
                <a:cubicBezTo>
                  <a:pt x="38" y="30"/>
                  <a:pt x="35" y="32"/>
                  <a:pt x="31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1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7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62" name="Freeform 24"/>
          <p:cNvSpPr>
            <a:spLocks noEditPoints="1"/>
          </p:cNvSpPr>
          <p:nvPr/>
        </p:nvSpPr>
        <p:spPr bwMode="auto">
          <a:xfrm>
            <a:off x="3202648" y="985075"/>
            <a:ext cx="151975" cy="348448"/>
          </a:xfrm>
          <a:custGeom>
            <a:avLst/>
            <a:gdLst>
              <a:gd name="T0" fmla="*/ 44 w 63"/>
              <a:gd name="T1" fmla="*/ 15 h 189"/>
              <a:gd name="T2" fmla="*/ 40 w 63"/>
              <a:gd name="T3" fmla="*/ 27 h 189"/>
              <a:gd name="T4" fmla="*/ 31 w 63"/>
              <a:gd name="T5" fmla="*/ 32 h 189"/>
              <a:gd name="T6" fmla="*/ 22 w 63"/>
              <a:gd name="T7" fmla="*/ 27 h 189"/>
              <a:gd name="T8" fmla="*/ 18 w 63"/>
              <a:gd name="T9" fmla="*/ 15 h 189"/>
              <a:gd name="T10" fmla="*/ 22 w 63"/>
              <a:gd name="T11" fmla="*/ 4 h 189"/>
              <a:gd name="T12" fmla="*/ 31 w 63"/>
              <a:gd name="T13" fmla="*/ 0 h 189"/>
              <a:gd name="T14" fmla="*/ 40 w 63"/>
              <a:gd name="T15" fmla="*/ 4 h 189"/>
              <a:gd name="T16" fmla="*/ 44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3 w 63"/>
              <a:gd name="T33" fmla="*/ 181 h 189"/>
              <a:gd name="T34" fmla="*/ 33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6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0" y="27"/>
                </a:cubicBezTo>
                <a:cubicBezTo>
                  <a:pt x="38" y="30"/>
                  <a:pt x="35" y="32"/>
                  <a:pt x="31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8" y="19"/>
                  <a:pt x="18" y="15"/>
                </a:cubicBezTo>
                <a:cubicBezTo>
                  <a:pt x="18" y="11"/>
                  <a:pt x="20" y="7"/>
                  <a:pt x="22" y="4"/>
                </a:cubicBezTo>
                <a:cubicBezTo>
                  <a:pt x="25" y="1"/>
                  <a:pt x="28" y="0"/>
                  <a:pt x="31" y="0"/>
                </a:cubicBezTo>
                <a:cubicBezTo>
                  <a:pt x="35" y="0"/>
                  <a:pt x="38" y="1"/>
                  <a:pt x="40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7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63" name="Freeform 25"/>
          <p:cNvSpPr>
            <a:spLocks noEditPoints="1"/>
          </p:cNvSpPr>
          <p:nvPr/>
        </p:nvSpPr>
        <p:spPr bwMode="auto">
          <a:xfrm>
            <a:off x="3720213" y="985075"/>
            <a:ext cx="151975" cy="348448"/>
          </a:xfrm>
          <a:custGeom>
            <a:avLst/>
            <a:gdLst>
              <a:gd name="T0" fmla="*/ 45 w 63"/>
              <a:gd name="T1" fmla="*/ 15 h 189"/>
              <a:gd name="T2" fmla="*/ 41 w 63"/>
              <a:gd name="T3" fmla="*/ 27 h 189"/>
              <a:gd name="T4" fmla="*/ 32 w 63"/>
              <a:gd name="T5" fmla="*/ 32 h 189"/>
              <a:gd name="T6" fmla="*/ 22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2 w 63"/>
              <a:gd name="T13" fmla="*/ 0 h 189"/>
              <a:gd name="T14" fmla="*/ 41 w 63"/>
              <a:gd name="T15" fmla="*/ 4 h 189"/>
              <a:gd name="T16" fmla="*/ 45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4 w 63"/>
              <a:gd name="T33" fmla="*/ 181 h 189"/>
              <a:gd name="T34" fmla="*/ 34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5" y="15"/>
                </a:moveTo>
                <a:cubicBezTo>
                  <a:pt x="45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5" y="11"/>
                  <a:pt x="45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/>
          </a:p>
        </p:txBody>
      </p: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1557115" y="3575022"/>
            <a:ext cx="3018997" cy="12796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>
              <a:lnSpc>
                <a:spcPct val="13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人才培养计划</a:t>
            </a:r>
            <a:endParaRPr 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您的内容打在这里，或者通过复制您的文本后，在此框中选择粘贴，并选择只保留文字。在此录入上述图表的综合描述说明，在此录入上述图表。</a:t>
            </a:r>
            <a:endParaRPr 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611560" y="4015697"/>
            <a:ext cx="1620202" cy="4393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/>
            <a:r>
              <a:rPr lang="en-US" sz="2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69%</a:t>
            </a:r>
            <a:endParaRPr lang="en-US" sz="2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6" name="Right Brace 31"/>
          <p:cNvSpPr/>
          <p:nvPr/>
        </p:nvSpPr>
        <p:spPr>
          <a:xfrm>
            <a:off x="4580998" y="987574"/>
            <a:ext cx="135018" cy="3941337"/>
          </a:xfrm>
          <a:prstGeom prst="rightBrac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770" tIns="38885" rIns="77770" bIns="38885" rtlCol="0" anchor="ctr"/>
          <a:lstStyle/>
          <a:p>
            <a:pPr algn="ctr"/>
            <a:endParaRPr lang="en-US"/>
          </a:p>
        </p:txBody>
      </p:sp>
      <p:sp>
        <p:nvSpPr>
          <p:cNvPr id="67" name="Rounded Rectangle 37"/>
          <p:cNvSpPr/>
          <p:nvPr/>
        </p:nvSpPr>
        <p:spPr>
          <a:xfrm>
            <a:off x="5030277" y="1115145"/>
            <a:ext cx="3333520" cy="1141043"/>
          </a:xfrm>
          <a:prstGeom prst="roundRect">
            <a:avLst>
              <a:gd name="adj" fmla="val 5186"/>
            </a:avLst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en-US"/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5225818" y="1175251"/>
            <a:ext cx="3026242" cy="7779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1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、单击此处添加标题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/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9" name="Rounded Rectangle 45"/>
          <p:cNvSpPr/>
          <p:nvPr/>
        </p:nvSpPr>
        <p:spPr>
          <a:xfrm>
            <a:off x="5030277" y="2394587"/>
            <a:ext cx="3333520" cy="1203428"/>
          </a:xfrm>
          <a:prstGeom prst="roundRect">
            <a:avLst>
              <a:gd name="adj" fmla="val 5186"/>
            </a:avLst>
          </a:pr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en-US"/>
          </a:p>
        </p:txBody>
      </p:sp>
      <p:sp>
        <p:nvSpPr>
          <p:cNvPr id="70" name="Text Box 10"/>
          <p:cNvSpPr txBox="1">
            <a:spLocks noChangeArrowheads="1"/>
          </p:cNvSpPr>
          <p:nvPr/>
        </p:nvSpPr>
        <p:spPr bwMode="auto">
          <a:xfrm>
            <a:off x="5225821" y="2520748"/>
            <a:ext cx="3026239" cy="7779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、单击此处添加标题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/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2" name="Rounded Rectangle 47"/>
          <p:cNvSpPr/>
          <p:nvPr/>
        </p:nvSpPr>
        <p:spPr>
          <a:xfrm>
            <a:off x="5030277" y="3736297"/>
            <a:ext cx="3333520" cy="1114071"/>
          </a:xfrm>
          <a:prstGeom prst="roundRect">
            <a:avLst>
              <a:gd name="adj" fmla="val 5186"/>
            </a:avLst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en-US"/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5225820" y="3791969"/>
            <a:ext cx="2991017" cy="7779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3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、单击此处添加标题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/>
            <a:endParaRPr lang="en-US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:dissolve/>
      </p:transition>
    </mc:Choice>
    <mc:Fallback>
      <p:transition spd="slow" advClick="0" advTm="10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000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500"/>
                            </p:stCondLst>
                            <p:childTnLst>
                              <p:par>
                                <p:cTn id="1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000"/>
                            </p:stCondLst>
                            <p:childTnLst>
                              <p:par>
                                <p:cTn id="1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 animBg="1"/>
      <p:bldP spid="67" grpId="0" animBg="1"/>
      <p:bldP spid="68" grpId="0"/>
      <p:bldP spid="69" grpId="0" animBg="1"/>
      <p:bldP spid="70" grpId="0"/>
      <p:bldP spid="72" grpId="0" animBg="1"/>
      <p:bldP spid="7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53906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成功项目展示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685592" y="952445"/>
            <a:ext cx="7795910" cy="2149173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25" name="单圆角矩形 4"/>
          <p:cNvSpPr/>
          <p:nvPr/>
        </p:nvSpPr>
        <p:spPr bwMode="auto">
          <a:xfrm>
            <a:off x="685592" y="3186185"/>
            <a:ext cx="2543050" cy="1545805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 cmpd="sng">
            <a:noFill/>
            <a:bevel/>
          </a:ln>
        </p:spPr>
        <p:txBody>
          <a:bodyPr lIns="68543" tIns="34272" rIns="68543" bIns="34272"/>
          <a:lstStyle/>
          <a:p>
            <a:endParaRPr lang="zh-CN" altLang="en-US"/>
          </a:p>
        </p:txBody>
      </p:sp>
      <p:sp>
        <p:nvSpPr>
          <p:cNvPr id="126" name="单圆角矩形 5"/>
          <p:cNvSpPr/>
          <p:nvPr/>
        </p:nvSpPr>
        <p:spPr bwMode="auto">
          <a:xfrm>
            <a:off x="3307389" y="3186185"/>
            <a:ext cx="2543050" cy="1545805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 cmpd="sng">
            <a:noFill/>
            <a:bevel/>
          </a:ln>
        </p:spPr>
        <p:txBody>
          <a:bodyPr lIns="68543" tIns="34272" rIns="68543" bIns="34272"/>
          <a:lstStyle/>
          <a:p>
            <a:endParaRPr lang="zh-CN" altLang="en-US"/>
          </a:p>
        </p:txBody>
      </p:sp>
      <p:sp>
        <p:nvSpPr>
          <p:cNvPr id="127" name="单圆角矩形 6"/>
          <p:cNvSpPr/>
          <p:nvPr/>
        </p:nvSpPr>
        <p:spPr bwMode="auto">
          <a:xfrm>
            <a:off x="5929187" y="3186185"/>
            <a:ext cx="2544209" cy="1545805"/>
          </a:xfrm>
          <a:custGeom>
            <a:avLst/>
            <a:gdLst>
              <a:gd name="T0" fmla="*/ 0 w 3486972"/>
              <a:gd name="T1" fmla="*/ 0 h 2329590"/>
              <a:gd name="T2" fmla="*/ 3247481 w 3486972"/>
              <a:gd name="T3" fmla="*/ 0 h 2329590"/>
              <a:gd name="T4" fmla="*/ 3487738 w 3486972"/>
              <a:gd name="T5" fmla="*/ 240293 h 2329590"/>
              <a:gd name="T6" fmla="*/ 3487738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 cmpd="sng">
            <a:noFill/>
            <a:bevel/>
          </a:ln>
        </p:spPr>
        <p:txBody>
          <a:bodyPr lIns="68543" tIns="34272" rIns="68543" bIns="34272"/>
          <a:lstStyle/>
          <a:p>
            <a:endParaRPr lang="zh-CN" altLang="en-US"/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832664" y="3537887"/>
            <a:ext cx="2290598" cy="1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上面的图片可自行更换，动画效果不变，方法是对图片点右键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设置对象格式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填充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填充效果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图片，选择事先准备好的图片即可。</a:t>
            </a:r>
            <a:endParaRPr lang="zh-CN" altLang="en-US" sz="13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3431300" y="3537887"/>
            <a:ext cx="2291756" cy="1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上面的图片可自行更换，动画效果不变，方法是对图片点右键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设置对象格式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填充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填充效果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图片，选择事先准备好的图片即可。</a:t>
            </a:r>
            <a:endParaRPr lang="zh-CN" altLang="en-US" sz="13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6064677" y="3537887"/>
            <a:ext cx="2291756" cy="1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上面的图片可自行更换，动画效果不变，方法是对图片点右键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设置对象格式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填充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填充效果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pitchFamily="34" charset="-122"/>
              </a:rPr>
              <a:t>图片，选择事先准备好的图片即可。</a:t>
            </a:r>
            <a:endParaRPr lang="zh-CN" altLang="en-US" sz="13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31" name="组合 48"/>
          <p:cNvGrpSpPr/>
          <p:nvPr/>
        </p:nvGrpSpPr>
        <p:grpSpPr bwMode="auto">
          <a:xfrm>
            <a:off x="1673771" y="2920327"/>
            <a:ext cx="566693" cy="566606"/>
            <a:chOff x="6378550" y="995815"/>
            <a:chExt cx="755970" cy="755970"/>
          </a:xfrm>
        </p:grpSpPr>
        <p:grpSp>
          <p:nvGrpSpPr>
            <p:cNvPr id="132" name="组合 49"/>
            <p:cNvGrpSpPr/>
            <p:nvPr/>
          </p:nvGrpSpPr>
          <p:grpSpPr bwMode="auto">
            <a:xfrm>
              <a:off x="6378550" y="995815"/>
              <a:ext cx="755970" cy="755970"/>
              <a:chOff x="4921135" y="2265218"/>
              <a:chExt cx="2360814" cy="2360814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4921135" y="2265218"/>
                <a:ext cx="2359771" cy="2360814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5059945" y="2404089"/>
                <a:ext cx="2082151" cy="2083071"/>
              </a:xfrm>
              <a:prstGeom prst="ellipse">
                <a:avLst/>
              </a:prstGeom>
              <a:gradFill>
                <a:gsLst>
                  <a:gs pos="0">
                    <a:srgbClr val="FEFFFF"/>
                  </a:gs>
                  <a:gs pos="100000">
                    <a:srgbClr val="D0D0D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BFBF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33" name="文本框 50"/>
            <p:cNvSpPr txBox="1"/>
            <p:nvPr/>
          </p:nvSpPr>
          <p:spPr>
            <a:xfrm>
              <a:off x="6492146" y="1130258"/>
              <a:ext cx="528615" cy="49276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 dirty="0">
                  <a:solidFill>
                    <a:srgbClr val="FF0000"/>
                  </a:solidFill>
                  <a:effectLst>
                    <a:innerShdw blurRad="114300">
                      <a:prstClr val="black"/>
                    </a:inn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800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37" name="组合 54"/>
          <p:cNvGrpSpPr/>
          <p:nvPr/>
        </p:nvGrpSpPr>
        <p:grpSpPr bwMode="auto">
          <a:xfrm>
            <a:off x="4293831" y="2909433"/>
            <a:ext cx="566693" cy="566606"/>
            <a:chOff x="6378550" y="995815"/>
            <a:chExt cx="755970" cy="755970"/>
          </a:xfrm>
        </p:grpSpPr>
        <p:grpSp>
          <p:nvGrpSpPr>
            <p:cNvPr id="138" name="组合 55"/>
            <p:cNvGrpSpPr/>
            <p:nvPr/>
          </p:nvGrpSpPr>
          <p:grpSpPr bwMode="auto">
            <a:xfrm>
              <a:off x="6378550" y="995815"/>
              <a:ext cx="755970" cy="755970"/>
              <a:chOff x="4921135" y="2265218"/>
              <a:chExt cx="2360814" cy="2360814"/>
            </a:xfrm>
          </p:grpSpPr>
          <p:sp>
            <p:nvSpPr>
              <p:cNvPr id="140" name="椭圆 139"/>
              <p:cNvSpPr/>
              <p:nvPr/>
            </p:nvSpPr>
            <p:spPr>
              <a:xfrm>
                <a:off x="4921135" y="2265218"/>
                <a:ext cx="2359771" cy="236081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1" name="椭圆 140"/>
              <p:cNvSpPr/>
              <p:nvPr/>
            </p:nvSpPr>
            <p:spPr>
              <a:xfrm>
                <a:off x="5059945" y="2404089"/>
                <a:ext cx="2082151" cy="2083071"/>
              </a:xfrm>
              <a:prstGeom prst="ellipse">
                <a:avLst/>
              </a:prstGeom>
              <a:gradFill>
                <a:gsLst>
                  <a:gs pos="0">
                    <a:srgbClr val="FEFFFF"/>
                  </a:gs>
                  <a:gs pos="100000">
                    <a:srgbClr val="D0D0D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BFBF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39" name="文本框 56"/>
            <p:cNvSpPr txBox="1"/>
            <p:nvPr/>
          </p:nvSpPr>
          <p:spPr>
            <a:xfrm>
              <a:off x="6485015" y="1123903"/>
              <a:ext cx="564969" cy="49276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 dirty="0">
                  <a:solidFill>
                    <a:srgbClr val="FF0000"/>
                  </a:solidFill>
                  <a:effectLst>
                    <a:innerShdw blurRad="114300">
                      <a:prstClr val="black"/>
                    </a:inn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800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43" name="组合 60"/>
          <p:cNvGrpSpPr/>
          <p:nvPr/>
        </p:nvGrpSpPr>
        <p:grpSpPr bwMode="auto">
          <a:xfrm>
            <a:off x="6927209" y="2911086"/>
            <a:ext cx="566693" cy="566606"/>
            <a:chOff x="6378550" y="995815"/>
            <a:chExt cx="755970" cy="755970"/>
          </a:xfrm>
        </p:grpSpPr>
        <p:grpSp>
          <p:nvGrpSpPr>
            <p:cNvPr id="144" name="组合 61"/>
            <p:cNvGrpSpPr/>
            <p:nvPr/>
          </p:nvGrpSpPr>
          <p:grpSpPr bwMode="auto">
            <a:xfrm>
              <a:off x="6378550" y="995815"/>
              <a:ext cx="755970" cy="755970"/>
              <a:chOff x="4921135" y="2265218"/>
              <a:chExt cx="2360814" cy="2360814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4921135" y="2265218"/>
                <a:ext cx="2359771" cy="236081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5059945" y="2404089"/>
                <a:ext cx="2082151" cy="2083071"/>
              </a:xfrm>
              <a:prstGeom prst="ellipse">
                <a:avLst/>
              </a:prstGeom>
              <a:gradFill>
                <a:gsLst>
                  <a:gs pos="0">
                    <a:srgbClr val="FEFFFF"/>
                  </a:gs>
                  <a:gs pos="100000">
                    <a:srgbClr val="D0D0D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BFBF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45" name="文本框 62"/>
            <p:cNvSpPr txBox="1"/>
            <p:nvPr/>
          </p:nvSpPr>
          <p:spPr>
            <a:xfrm>
              <a:off x="6478662" y="1136613"/>
              <a:ext cx="573522" cy="49276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 dirty="0">
                  <a:solidFill>
                    <a:srgbClr val="FF0000"/>
                  </a:solidFill>
                  <a:effectLst>
                    <a:innerShdw blurRad="114300">
                      <a:prstClr val="black"/>
                    </a:inn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1800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6000">
        <p14:gallery dir="l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24" grpId="0" animBg="1"/>
      <p:bldP spid="125" grpId="0" animBg="1"/>
      <p:bldP spid="126" grpId="0" animBg="1"/>
      <p:bldP spid="127" grpId="0" animBg="1"/>
      <p:bldP spid="128" grpId="0"/>
      <p:bldP spid="129" grpId="0"/>
      <p:bldP spid="1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635647"/>
            <a:ext cx="3140330" cy="1766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140330" y="1635647"/>
            <a:ext cx="1765800" cy="1766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677147" y="1635646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4" name="等腰三角形 13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52120" y="2080394"/>
            <a:ext cx="671115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3450"/>
            <a:r>
              <a:rPr lang="en-US" altLang="zh-CN" sz="6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4</a:t>
            </a:r>
            <a:endParaRPr lang="zh-CN" altLang="en-US" sz="6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8" name="Subtitle 9"/>
          <p:cNvSpPr txBox="1"/>
          <p:nvPr/>
        </p:nvSpPr>
        <p:spPr>
          <a:xfrm>
            <a:off x="6516216" y="2184660"/>
            <a:ext cx="2971298" cy="747130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563888" y="2120652"/>
            <a:ext cx="737022" cy="664509"/>
            <a:chOff x="6068610" y="2138335"/>
            <a:chExt cx="428348" cy="386204"/>
          </a:xfrm>
        </p:grpSpPr>
        <p:sp>
          <p:nvSpPr>
            <p:cNvPr id="20" name="Freeform 5"/>
            <p:cNvSpPr/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8000">
        <p14:switch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8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5" name="圆角矩形 3"/>
          <p:cNvSpPr>
            <a:spLocks noChangeArrowheads="1"/>
          </p:cNvSpPr>
          <p:nvPr/>
        </p:nvSpPr>
        <p:spPr bwMode="auto">
          <a:xfrm>
            <a:off x="1187624" y="4480233"/>
            <a:ext cx="6509328" cy="76182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43" tIns="34272" rIns="68543" bIns="34272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zh-CN" altLang="en-US" sz="1200">
              <a:solidFill>
                <a:srgbClr val="262626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19714" y="2012893"/>
            <a:ext cx="1185245" cy="2556616"/>
            <a:chOff x="1319714" y="2012893"/>
            <a:chExt cx="1185245" cy="2556616"/>
          </a:xfrm>
        </p:grpSpPr>
        <p:sp>
          <p:nvSpPr>
            <p:cNvPr id="2" name="椭圆 1"/>
            <p:cNvSpPr/>
            <p:nvPr/>
          </p:nvSpPr>
          <p:spPr bwMode="auto">
            <a:xfrm>
              <a:off x="1504231" y="2600325"/>
              <a:ext cx="804014" cy="8040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1633020" y="2781939"/>
              <a:ext cx="558630" cy="52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不足之一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圆角矩形 31"/>
            <p:cNvSpPr>
              <a:spLocks noChangeArrowheads="1"/>
            </p:cNvSpPr>
            <p:nvPr/>
          </p:nvSpPr>
          <p:spPr bwMode="auto">
            <a:xfrm>
              <a:off x="1851645" y="4468329"/>
              <a:ext cx="102340" cy="10118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19" name="直接连接符 32"/>
            <p:cNvCxnSpPr>
              <a:cxnSpLocks noChangeShapeType="1"/>
            </p:cNvCxnSpPr>
            <p:nvPr/>
          </p:nvCxnSpPr>
          <p:spPr bwMode="auto">
            <a:xfrm flipH="1">
              <a:off x="1896865" y="3450580"/>
              <a:ext cx="11900" cy="1011797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" name="TextBox 53"/>
            <p:cNvSpPr txBox="1">
              <a:spLocks noChangeArrowheads="1"/>
            </p:cNvSpPr>
            <p:nvPr/>
          </p:nvSpPr>
          <p:spPr bwMode="auto">
            <a:xfrm>
              <a:off x="1319714" y="2012893"/>
              <a:ext cx="1185245" cy="609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3" tIns="34272" rIns="68543" bIns="3427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300" b="0" dirty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1300" b="0" dirty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 dirty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31219" y="1067756"/>
            <a:ext cx="1187625" cy="3501754"/>
            <a:chOff x="2331219" y="1067756"/>
            <a:chExt cx="1187625" cy="3501754"/>
          </a:xfrm>
        </p:grpSpPr>
        <p:sp>
          <p:nvSpPr>
            <p:cNvPr id="48" name="椭圆 47"/>
            <p:cNvSpPr/>
            <p:nvPr/>
          </p:nvSpPr>
          <p:spPr bwMode="auto">
            <a:xfrm>
              <a:off x="2513499" y="1676678"/>
              <a:ext cx="804014" cy="8040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cxnSp>
          <p:nvCxnSpPr>
            <p:cNvPr id="24" name="直接连接符 26"/>
            <p:cNvCxnSpPr>
              <a:cxnSpLocks noChangeShapeType="1"/>
            </p:cNvCxnSpPr>
            <p:nvPr/>
          </p:nvCxnSpPr>
          <p:spPr bwMode="auto">
            <a:xfrm>
              <a:off x="2925032" y="2508537"/>
              <a:ext cx="0" cy="1940270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Text Box 15"/>
            <p:cNvSpPr txBox="1">
              <a:spLocks noChangeArrowheads="1"/>
            </p:cNvSpPr>
            <p:nvPr/>
          </p:nvSpPr>
          <p:spPr bwMode="auto">
            <a:xfrm>
              <a:off x="2650485" y="1841574"/>
              <a:ext cx="549092" cy="524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不足之二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圆角矩形 28"/>
            <p:cNvSpPr>
              <a:spLocks noChangeArrowheads="1"/>
            </p:cNvSpPr>
            <p:nvPr/>
          </p:nvSpPr>
          <p:spPr bwMode="auto">
            <a:xfrm>
              <a:off x="2873861" y="4468330"/>
              <a:ext cx="102340" cy="10118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noFill/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TextBox 53"/>
            <p:cNvSpPr txBox="1">
              <a:spLocks noChangeArrowheads="1"/>
            </p:cNvSpPr>
            <p:nvPr/>
          </p:nvSpPr>
          <p:spPr bwMode="auto">
            <a:xfrm>
              <a:off x="2331219" y="1067756"/>
              <a:ext cx="1187625" cy="609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3" tIns="34272" rIns="68543" bIns="3427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345102" y="2052175"/>
            <a:ext cx="1186436" cy="2517334"/>
            <a:chOff x="3345102" y="2052175"/>
            <a:chExt cx="1186436" cy="2517334"/>
          </a:xfrm>
        </p:grpSpPr>
        <p:sp>
          <p:nvSpPr>
            <p:cNvPr id="49" name="椭圆 48"/>
            <p:cNvSpPr/>
            <p:nvPr/>
          </p:nvSpPr>
          <p:spPr bwMode="auto">
            <a:xfrm>
              <a:off x="3532912" y="2658087"/>
              <a:ext cx="804014" cy="8040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cxnSp>
          <p:nvCxnSpPr>
            <p:cNvPr id="31" name="直接连接符 22"/>
            <p:cNvCxnSpPr>
              <a:cxnSpLocks noChangeShapeType="1"/>
            </p:cNvCxnSpPr>
            <p:nvPr/>
          </p:nvCxnSpPr>
          <p:spPr bwMode="auto">
            <a:xfrm flipH="1">
              <a:off x="3923444" y="3476769"/>
              <a:ext cx="13090" cy="982037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>
              <a:off x="3658426" y="2817670"/>
              <a:ext cx="559786" cy="52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不足之三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圆角矩形 24"/>
            <p:cNvSpPr>
              <a:spLocks noChangeArrowheads="1"/>
            </p:cNvSpPr>
            <p:nvPr/>
          </p:nvSpPr>
          <p:spPr bwMode="auto">
            <a:xfrm>
              <a:off x="3878224" y="4468329"/>
              <a:ext cx="102341" cy="10118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noFill/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TextBox 53"/>
            <p:cNvSpPr txBox="1">
              <a:spLocks noChangeArrowheads="1"/>
            </p:cNvSpPr>
            <p:nvPr/>
          </p:nvSpPr>
          <p:spPr bwMode="auto">
            <a:xfrm>
              <a:off x="3345102" y="2052175"/>
              <a:ext cx="1186436" cy="609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3" tIns="34272" rIns="68543" bIns="3427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58987" y="1097515"/>
            <a:ext cx="1185245" cy="3471995"/>
            <a:chOff x="4358987" y="1097515"/>
            <a:chExt cx="1185245" cy="3471995"/>
          </a:xfrm>
        </p:grpSpPr>
        <p:sp>
          <p:nvSpPr>
            <p:cNvPr id="50" name="椭圆 49"/>
            <p:cNvSpPr/>
            <p:nvPr/>
          </p:nvSpPr>
          <p:spPr bwMode="auto">
            <a:xfrm>
              <a:off x="4550588" y="1729287"/>
              <a:ext cx="804014" cy="8040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42" name="Text Box 28"/>
            <p:cNvSpPr txBox="1">
              <a:spLocks noChangeArrowheads="1"/>
            </p:cNvSpPr>
            <p:nvPr/>
          </p:nvSpPr>
          <p:spPr bwMode="auto">
            <a:xfrm>
              <a:off x="4677029" y="1878441"/>
              <a:ext cx="549161" cy="524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不足之四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39" name="直接连接符 19"/>
            <p:cNvCxnSpPr>
              <a:cxnSpLocks noChangeShapeType="1"/>
            </p:cNvCxnSpPr>
            <p:nvPr/>
          </p:nvCxnSpPr>
          <p:spPr bwMode="auto">
            <a:xfrm>
              <a:off x="4950420" y="2555439"/>
              <a:ext cx="2380" cy="1898606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圆角矩形 20"/>
            <p:cNvSpPr>
              <a:spLocks noChangeArrowheads="1"/>
            </p:cNvSpPr>
            <p:nvPr/>
          </p:nvSpPr>
          <p:spPr bwMode="auto">
            <a:xfrm>
              <a:off x="4901629" y="4468330"/>
              <a:ext cx="99961" cy="10118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noFill/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4358987" y="1097515"/>
              <a:ext cx="1185245" cy="56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3" tIns="34272" rIns="68543" bIns="3427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84376" y="1057979"/>
            <a:ext cx="1186436" cy="3511531"/>
            <a:chOff x="6384376" y="1057979"/>
            <a:chExt cx="1186436" cy="3511531"/>
          </a:xfrm>
        </p:grpSpPr>
        <p:sp>
          <p:nvSpPr>
            <p:cNvPr id="52" name="椭圆 51"/>
            <p:cNvSpPr/>
            <p:nvPr/>
          </p:nvSpPr>
          <p:spPr bwMode="auto">
            <a:xfrm>
              <a:off x="6576419" y="1726435"/>
              <a:ext cx="804014" cy="8040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60" name="Text Box 35"/>
            <p:cNvSpPr txBox="1">
              <a:spLocks noChangeArrowheads="1"/>
            </p:cNvSpPr>
            <p:nvPr/>
          </p:nvSpPr>
          <p:spPr bwMode="auto">
            <a:xfrm>
              <a:off x="6703609" y="1878441"/>
              <a:ext cx="549161" cy="524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不足之六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7" name="直接连接符 15"/>
            <p:cNvCxnSpPr>
              <a:cxnSpLocks noChangeShapeType="1"/>
            </p:cNvCxnSpPr>
            <p:nvPr/>
          </p:nvCxnSpPr>
          <p:spPr bwMode="auto">
            <a:xfrm>
              <a:off x="6978189" y="2555439"/>
              <a:ext cx="0" cy="1898606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" name="圆角矩形 16"/>
            <p:cNvSpPr>
              <a:spLocks noChangeArrowheads="1"/>
            </p:cNvSpPr>
            <p:nvPr/>
          </p:nvSpPr>
          <p:spPr bwMode="auto">
            <a:xfrm>
              <a:off x="6927019" y="4468330"/>
              <a:ext cx="102341" cy="10118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noFill/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1" name="TextBox 53"/>
            <p:cNvSpPr txBox="1">
              <a:spLocks noChangeArrowheads="1"/>
            </p:cNvSpPr>
            <p:nvPr/>
          </p:nvSpPr>
          <p:spPr bwMode="auto">
            <a:xfrm>
              <a:off x="6384376" y="1057979"/>
              <a:ext cx="1186436" cy="589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3" tIns="34272" rIns="68543" bIns="3427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370492" y="2074792"/>
            <a:ext cx="1187625" cy="2494718"/>
            <a:chOff x="5370492" y="2074792"/>
            <a:chExt cx="1187625" cy="2494718"/>
          </a:xfrm>
        </p:grpSpPr>
        <p:sp>
          <p:nvSpPr>
            <p:cNvPr id="51" name="椭圆 50"/>
            <p:cNvSpPr/>
            <p:nvPr/>
          </p:nvSpPr>
          <p:spPr bwMode="auto">
            <a:xfrm>
              <a:off x="5559922" y="2661307"/>
              <a:ext cx="804014" cy="804014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cxnSp>
          <p:nvCxnSpPr>
            <p:cNvPr id="63" name="直接连接符 10"/>
            <p:cNvCxnSpPr>
              <a:cxnSpLocks noChangeShapeType="1"/>
            </p:cNvCxnSpPr>
            <p:nvPr/>
          </p:nvCxnSpPr>
          <p:spPr bwMode="auto">
            <a:xfrm flipH="1">
              <a:off x="5952404" y="3476770"/>
              <a:ext cx="11900" cy="982038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Text Box 43"/>
            <p:cNvSpPr txBox="1">
              <a:spLocks noChangeArrowheads="1"/>
            </p:cNvSpPr>
            <p:nvPr/>
          </p:nvSpPr>
          <p:spPr bwMode="auto">
            <a:xfrm>
              <a:off x="5686196" y="2817670"/>
              <a:ext cx="559786" cy="52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不足之五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圆角矩形 12"/>
            <p:cNvSpPr>
              <a:spLocks noChangeArrowheads="1"/>
            </p:cNvSpPr>
            <p:nvPr/>
          </p:nvSpPr>
          <p:spPr bwMode="auto">
            <a:xfrm>
              <a:off x="5907185" y="4468330"/>
              <a:ext cx="101150" cy="10118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9525">
              <a:noFill/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TextBox 53"/>
            <p:cNvSpPr txBox="1">
              <a:spLocks noChangeArrowheads="1"/>
            </p:cNvSpPr>
            <p:nvPr/>
          </p:nvSpPr>
          <p:spPr bwMode="auto">
            <a:xfrm>
              <a:off x="5370492" y="2074792"/>
              <a:ext cx="1187625" cy="589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3" tIns="34272" rIns="68543" bIns="34272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1300" b="0">
                  <a:solidFill>
                    <a:srgbClr val="262626"/>
                  </a:solidFill>
                  <a:latin typeface="微软雅黑" panose="020B0503020204020204" pitchFamily="34" charset="-122"/>
                </a:rPr>
                <a:t>此处输入文字</a:t>
              </a:r>
              <a:endParaRPr lang="en-US" altLang="zh-CN" sz="1300" b="0">
                <a:solidFill>
                  <a:srgbClr val="262626"/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8000">
        <p14:warp dir="in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1" name="Freeform 6"/>
          <p:cNvSpPr/>
          <p:nvPr/>
        </p:nvSpPr>
        <p:spPr bwMode="auto">
          <a:xfrm>
            <a:off x="441388" y="1203598"/>
            <a:ext cx="2662588" cy="1200043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395536" y="1285460"/>
            <a:ext cx="2435356" cy="9995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algn="r" defTabSz="92519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925195"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</a:t>
            </a:r>
            <a:r>
              <a:rPr lang="zh-CN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。</a:t>
            </a:r>
            <a:endParaRPr lang="en-US" sz="12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Freeform 6"/>
          <p:cNvSpPr/>
          <p:nvPr/>
        </p:nvSpPr>
        <p:spPr bwMode="auto">
          <a:xfrm>
            <a:off x="441389" y="3319450"/>
            <a:ext cx="2662588" cy="1139272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395536" y="3377887"/>
            <a:ext cx="2435356" cy="9995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algn="r" defTabSz="92519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925195"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5" name="Freeform 6"/>
          <p:cNvSpPr/>
          <p:nvPr/>
        </p:nvSpPr>
        <p:spPr bwMode="auto">
          <a:xfrm flipH="1">
            <a:off x="5938359" y="1203598"/>
            <a:ext cx="2804785" cy="1200043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235645" y="1292756"/>
            <a:ext cx="2398795" cy="9995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Freeform 6"/>
          <p:cNvSpPr/>
          <p:nvPr/>
        </p:nvSpPr>
        <p:spPr bwMode="auto">
          <a:xfrm flipH="1">
            <a:off x="5938359" y="3319450"/>
            <a:ext cx="2804785" cy="1139272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txBody>
          <a:bodyPr vert="horz" wrap="square" lIns="77770" tIns="38885" rIns="77770" bIns="38885" numCol="1" anchor="t" anchorCtr="0" compatLnSpc="1"/>
          <a:lstStyle/>
          <a:p>
            <a:endParaRPr 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6228002" y="3369569"/>
            <a:ext cx="2398795" cy="9995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8885" tIns="19442" rIns="38885" bIns="19442">
            <a:spAutoFit/>
          </a:bodyPr>
          <a:lstStyle/>
          <a:p>
            <a:pPr defTabSz="925195">
              <a:lnSpc>
                <a:spcPct val="130000"/>
              </a:lnSpc>
            </a:pPr>
            <a:r>
              <a:rPr lang="zh-CN" altLang="en-US" sz="12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2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925195">
              <a:lnSpc>
                <a:spcPct val="130000"/>
              </a:lnSpc>
            </a:pP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171484" y="1380141"/>
            <a:ext cx="2705963" cy="2709287"/>
            <a:chOff x="5125678" y="2347916"/>
            <a:chExt cx="3054350" cy="3035301"/>
          </a:xfrm>
        </p:grpSpPr>
        <p:sp>
          <p:nvSpPr>
            <p:cNvPr id="45" name="Freeform 6"/>
            <p:cNvSpPr/>
            <p:nvPr/>
          </p:nvSpPr>
          <p:spPr bwMode="auto">
            <a:xfrm>
              <a:off x="5125678" y="2347916"/>
              <a:ext cx="1528763" cy="1520825"/>
            </a:xfrm>
            <a:custGeom>
              <a:avLst/>
              <a:gdLst>
                <a:gd name="T0" fmla="*/ 648 w 650"/>
                <a:gd name="T1" fmla="*/ 0 h 647"/>
                <a:gd name="T2" fmla="*/ 625 w 650"/>
                <a:gd name="T3" fmla="*/ 20 h 647"/>
                <a:gd name="T4" fmla="*/ 578 w 650"/>
                <a:gd name="T5" fmla="*/ 89 h 647"/>
                <a:gd name="T6" fmla="*/ 551 w 650"/>
                <a:gd name="T7" fmla="*/ 13 h 647"/>
                <a:gd name="T8" fmla="*/ 521 w 650"/>
                <a:gd name="T9" fmla="*/ 18 h 647"/>
                <a:gd name="T10" fmla="*/ 522 w 650"/>
                <a:gd name="T11" fmla="*/ 99 h 647"/>
                <a:gd name="T12" fmla="*/ 454 w 650"/>
                <a:gd name="T13" fmla="*/ 50 h 647"/>
                <a:gd name="T14" fmla="*/ 426 w 650"/>
                <a:gd name="T15" fmla="*/ 40 h 647"/>
                <a:gd name="T16" fmla="*/ 411 w 650"/>
                <a:gd name="T17" fmla="*/ 66 h 647"/>
                <a:gd name="T18" fmla="*/ 391 w 650"/>
                <a:gd name="T19" fmla="*/ 147 h 647"/>
                <a:gd name="T20" fmla="*/ 339 w 650"/>
                <a:gd name="T21" fmla="*/ 85 h 647"/>
                <a:gd name="T22" fmla="*/ 313 w 650"/>
                <a:gd name="T23" fmla="*/ 100 h 647"/>
                <a:gd name="T24" fmla="*/ 341 w 650"/>
                <a:gd name="T25" fmla="*/ 176 h 647"/>
                <a:gd name="T26" fmla="*/ 261 w 650"/>
                <a:gd name="T27" fmla="*/ 153 h 647"/>
                <a:gd name="T28" fmla="*/ 231 w 650"/>
                <a:gd name="T29" fmla="*/ 153 h 647"/>
                <a:gd name="T30" fmla="*/ 226 w 650"/>
                <a:gd name="T31" fmla="*/ 182 h 647"/>
                <a:gd name="T32" fmla="*/ 235 w 650"/>
                <a:gd name="T33" fmla="*/ 266 h 647"/>
                <a:gd name="T34" fmla="*/ 165 w 650"/>
                <a:gd name="T35" fmla="*/ 225 h 647"/>
                <a:gd name="T36" fmla="*/ 146 w 650"/>
                <a:gd name="T37" fmla="*/ 248 h 647"/>
                <a:gd name="T38" fmla="*/ 198 w 650"/>
                <a:gd name="T39" fmla="*/ 309 h 647"/>
                <a:gd name="T40" fmla="*/ 114 w 650"/>
                <a:gd name="T41" fmla="*/ 316 h 647"/>
                <a:gd name="T42" fmla="*/ 86 w 650"/>
                <a:gd name="T43" fmla="*/ 325 h 647"/>
                <a:gd name="T44" fmla="*/ 92 w 650"/>
                <a:gd name="T45" fmla="*/ 355 h 647"/>
                <a:gd name="T46" fmla="*/ 128 w 650"/>
                <a:gd name="T47" fmla="*/ 430 h 647"/>
                <a:gd name="T48" fmla="*/ 49 w 650"/>
                <a:gd name="T49" fmla="*/ 416 h 647"/>
                <a:gd name="T50" fmla="*/ 38 w 650"/>
                <a:gd name="T51" fmla="*/ 444 h 647"/>
                <a:gd name="T52" fmla="*/ 109 w 650"/>
                <a:gd name="T53" fmla="*/ 484 h 647"/>
                <a:gd name="T54" fmla="*/ 32 w 650"/>
                <a:gd name="T55" fmla="*/ 519 h 647"/>
                <a:gd name="T56" fmla="*/ 9 w 650"/>
                <a:gd name="T57" fmla="*/ 537 h 647"/>
                <a:gd name="T58" fmla="*/ 24 w 650"/>
                <a:gd name="T59" fmla="*/ 563 h 647"/>
                <a:gd name="T60" fmla="*/ 85 w 650"/>
                <a:gd name="T61" fmla="*/ 621 h 647"/>
                <a:gd name="T62" fmla="*/ 5 w 650"/>
                <a:gd name="T63" fmla="*/ 635 h 647"/>
                <a:gd name="T64" fmla="*/ 650 w 650"/>
                <a:gd name="T65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0" h="647">
                  <a:moveTo>
                    <a:pt x="650" y="1"/>
                  </a:moveTo>
                  <a:cubicBezTo>
                    <a:pt x="649" y="0"/>
                    <a:pt x="649" y="0"/>
                    <a:pt x="648" y="0"/>
                  </a:cubicBezTo>
                  <a:cubicBezTo>
                    <a:pt x="642" y="0"/>
                    <a:pt x="637" y="3"/>
                    <a:pt x="633" y="6"/>
                  </a:cubicBezTo>
                  <a:cubicBezTo>
                    <a:pt x="629" y="9"/>
                    <a:pt x="626" y="14"/>
                    <a:pt x="625" y="20"/>
                  </a:cubicBezTo>
                  <a:cubicBezTo>
                    <a:pt x="625" y="26"/>
                    <a:pt x="622" y="58"/>
                    <a:pt x="619" y="86"/>
                  </a:cubicBezTo>
                  <a:cubicBezTo>
                    <a:pt x="605" y="87"/>
                    <a:pt x="592" y="88"/>
                    <a:pt x="578" y="89"/>
                  </a:cubicBezTo>
                  <a:cubicBezTo>
                    <a:pt x="571" y="62"/>
                    <a:pt x="562" y="32"/>
                    <a:pt x="561" y="26"/>
                  </a:cubicBezTo>
                  <a:cubicBezTo>
                    <a:pt x="559" y="20"/>
                    <a:pt x="555" y="16"/>
                    <a:pt x="551" y="13"/>
                  </a:cubicBezTo>
                  <a:cubicBezTo>
                    <a:pt x="546" y="11"/>
                    <a:pt x="541" y="9"/>
                    <a:pt x="535" y="10"/>
                  </a:cubicBezTo>
                  <a:cubicBezTo>
                    <a:pt x="530" y="11"/>
                    <a:pt x="525" y="14"/>
                    <a:pt x="521" y="18"/>
                  </a:cubicBezTo>
                  <a:cubicBezTo>
                    <a:pt x="518" y="23"/>
                    <a:pt x="516" y="28"/>
                    <a:pt x="517" y="33"/>
                  </a:cubicBezTo>
                  <a:cubicBezTo>
                    <a:pt x="517" y="40"/>
                    <a:pt x="519" y="71"/>
                    <a:pt x="522" y="99"/>
                  </a:cubicBezTo>
                  <a:cubicBezTo>
                    <a:pt x="508" y="102"/>
                    <a:pt x="495" y="106"/>
                    <a:pt x="482" y="110"/>
                  </a:cubicBezTo>
                  <a:cubicBezTo>
                    <a:pt x="470" y="84"/>
                    <a:pt x="456" y="56"/>
                    <a:pt x="454" y="50"/>
                  </a:cubicBezTo>
                  <a:cubicBezTo>
                    <a:pt x="451" y="45"/>
                    <a:pt x="447" y="42"/>
                    <a:pt x="442" y="40"/>
                  </a:cubicBezTo>
                  <a:cubicBezTo>
                    <a:pt x="437" y="38"/>
                    <a:pt x="431" y="38"/>
                    <a:pt x="426" y="40"/>
                  </a:cubicBezTo>
                  <a:cubicBezTo>
                    <a:pt x="421" y="42"/>
                    <a:pt x="417" y="45"/>
                    <a:pt x="414" y="50"/>
                  </a:cubicBezTo>
                  <a:cubicBezTo>
                    <a:pt x="411" y="55"/>
                    <a:pt x="410" y="60"/>
                    <a:pt x="411" y="66"/>
                  </a:cubicBezTo>
                  <a:cubicBezTo>
                    <a:pt x="413" y="72"/>
                    <a:pt x="421" y="102"/>
                    <a:pt x="428" y="130"/>
                  </a:cubicBezTo>
                  <a:cubicBezTo>
                    <a:pt x="416" y="135"/>
                    <a:pt x="403" y="141"/>
                    <a:pt x="391" y="147"/>
                  </a:cubicBezTo>
                  <a:cubicBezTo>
                    <a:pt x="375" y="124"/>
                    <a:pt x="356" y="98"/>
                    <a:pt x="353" y="93"/>
                  </a:cubicBezTo>
                  <a:cubicBezTo>
                    <a:pt x="349" y="89"/>
                    <a:pt x="344" y="86"/>
                    <a:pt x="339" y="85"/>
                  </a:cubicBezTo>
                  <a:cubicBezTo>
                    <a:pt x="334" y="84"/>
                    <a:pt x="328" y="85"/>
                    <a:pt x="323" y="88"/>
                  </a:cubicBezTo>
                  <a:cubicBezTo>
                    <a:pt x="319" y="90"/>
                    <a:pt x="315" y="95"/>
                    <a:pt x="313" y="100"/>
                  </a:cubicBezTo>
                  <a:cubicBezTo>
                    <a:pt x="312" y="105"/>
                    <a:pt x="311" y="110"/>
                    <a:pt x="314" y="116"/>
                  </a:cubicBezTo>
                  <a:cubicBezTo>
                    <a:pt x="317" y="121"/>
                    <a:pt x="330" y="150"/>
                    <a:pt x="341" y="176"/>
                  </a:cubicBezTo>
                  <a:cubicBezTo>
                    <a:pt x="330" y="183"/>
                    <a:pt x="319" y="191"/>
                    <a:pt x="308" y="200"/>
                  </a:cubicBezTo>
                  <a:cubicBezTo>
                    <a:pt x="287" y="180"/>
                    <a:pt x="265" y="157"/>
                    <a:pt x="261" y="153"/>
                  </a:cubicBezTo>
                  <a:cubicBezTo>
                    <a:pt x="257" y="149"/>
                    <a:pt x="251" y="147"/>
                    <a:pt x="246" y="147"/>
                  </a:cubicBezTo>
                  <a:cubicBezTo>
                    <a:pt x="241" y="147"/>
                    <a:pt x="235" y="149"/>
                    <a:pt x="231" y="153"/>
                  </a:cubicBezTo>
                  <a:cubicBezTo>
                    <a:pt x="227" y="156"/>
                    <a:pt x="224" y="161"/>
                    <a:pt x="223" y="166"/>
                  </a:cubicBezTo>
                  <a:cubicBezTo>
                    <a:pt x="222" y="172"/>
                    <a:pt x="223" y="177"/>
                    <a:pt x="226" y="182"/>
                  </a:cubicBezTo>
                  <a:cubicBezTo>
                    <a:pt x="230" y="187"/>
                    <a:pt x="248" y="213"/>
                    <a:pt x="264" y="237"/>
                  </a:cubicBezTo>
                  <a:cubicBezTo>
                    <a:pt x="254" y="246"/>
                    <a:pt x="244" y="255"/>
                    <a:pt x="235" y="266"/>
                  </a:cubicBezTo>
                  <a:cubicBezTo>
                    <a:pt x="211" y="249"/>
                    <a:pt x="186" y="231"/>
                    <a:pt x="180" y="228"/>
                  </a:cubicBezTo>
                  <a:cubicBezTo>
                    <a:pt x="176" y="225"/>
                    <a:pt x="170" y="224"/>
                    <a:pt x="165" y="225"/>
                  </a:cubicBezTo>
                  <a:cubicBezTo>
                    <a:pt x="160" y="225"/>
                    <a:pt x="155" y="228"/>
                    <a:pt x="151" y="232"/>
                  </a:cubicBezTo>
                  <a:cubicBezTo>
                    <a:pt x="147" y="237"/>
                    <a:pt x="146" y="242"/>
                    <a:pt x="146" y="248"/>
                  </a:cubicBezTo>
                  <a:cubicBezTo>
                    <a:pt x="146" y="253"/>
                    <a:pt x="148" y="258"/>
                    <a:pt x="151" y="262"/>
                  </a:cubicBezTo>
                  <a:cubicBezTo>
                    <a:pt x="156" y="267"/>
                    <a:pt x="178" y="289"/>
                    <a:pt x="198" y="309"/>
                  </a:cubicBezTo>
                  <a:cubicBezTo>
                    <a:pt x="190" y="320"/>
                    <a:pt x="182" y="332"/>
                    <a:pt x="174" y="343"/>
                  </a:cubicBezTo>
                  <a:cubicBezTo>
                    <a:pt x="149" y="331"/>
                    <a:pt x="120" y="318"/>
                    <a:pt x="114" y="316"/>
                  </a:cubicBezTo>
                  <a:cubicBezTo>
                    <a:pt x="109" y="313"/>
                    <a:pt x="103" y="313"/>
                    <a:pt x="98" y="315"/>
                  </a:cubicBezTo>
                  <a:cubicBezTo>
                    <a:pt x="93" y="317"/>
                    <a:pt x="89" y="320"/>
                    <a:pt x="86" y="325"/>
                  </a:cubicBezTo>
                  <a:cubicBezTo>
                    <a:pt x="83" y="330"/>
                    <a:pt x="83" y="336"/>
                    <a:pt x="84" y="341"/>
                  </a:cubicBezTo>
                  <a:cubicBezTo>
                    <a:pt x="85" y="346"/>
                    <a:pt x="87" y="351"/>
                    <a:pt x="92" y="355"/>
                  </a:cubicBezTo>
                  <a:cubicBezTo>
                    <a:pt x="97" y="358"/>
                    <a:pt x="123" y="376"/>
                    <a:pt x="146" y="393"/>
                  </a:cubicBezTo>
                  <a:cubicBezTo>
                    <a:pt x="139" y="405"/>
                    <a:pt x="134" y="417"/>
                    <a:pt x="128" y="430"/>
                  </a:cubicBezTo>
                  <a:cubicBezTo>
                    <a:pt x="101" y="423"/>
                    <a:pt x="71" y="415"/>
                    <a:pt x="64" y="414"/>
                  </a:cubicBezTo>
                  <a:cubicBezTo>
                    <a:pt x="59" y="412"/>
                    <a:pt x="53" y="413"/>
                    <a:pt x="49" y="416"/>
                  </a:cubicBezTo>
                  <a:cubicBezTo>
                    <a:pt x="44" y="418"/>
                    <a:pt x="40" y="423"/>
                    <a:pt x="38" y="428"/>
                  </a:cubicBezTo>
                  <a:cubicBezTo>
                    <a:pt x="37" y="433"/>
                    <a:pt x="37" y="439"/>
                    <a:pt x="38" y="444"/>
                  </a:cubicBezTo>
                  <a:cubicBezTo>
                    <a:pt x="40" y="449"/>
                    <a:pt x="44" y="453"/>
                    <a:pt x="49" y="456"/>
                  </a:cubicBezTo>
                  <a:cubicBezTo>
                    <a:pt x="55" y="458"/>
                    <a:pt x="83" y="472"/>
                    <a:pt x="109" y="484"/>
                  </a:cubicBezTo>
                  <a:cubicBezTo>
                    <a:pt x="105" y="497"/>
                    <a:pt x="101" y="510"/>
                    <a:pt x="98" y="524"/>
                  </a:cubicBezTo>
                  <a:cubicBezTo>
                    <a:pt x="70" y="522"/>
                    <a:pt x="38" y="519"/>
                    <a:pt x="32" y="519"/>
                  </a:cubicBezTo>
                  <a:cubicBezTo>
                    <a:pt x="27" y="518"/>
                    <a:pt x="21" y="520"/>
                    <a:pt x="17" y="523"/>
                  </a:cubicBezTo>
                  <a:cubicBezTo>
                    <a:pt x="13" y="527"/>
                    <a:pt x="10" y="532"/>
                    <a:pt x="9" y="537"/>
                  </a:cubicBezTo>
                  <a:cubicBezTo>
                    <a:pt x="8" y="543"/>
                    <a:pt x="9" y="548"/>
                    <a:pt x="12" y="553"/>
                  </a:cubicBezTo>
                  <a:cubicBezTo>
                    <a:pt x="15" y="558"/>
                    <a:pt x="19" y="561"/>
                    <a:pt x="24" y="563"/>
                  </a:cubicBezTo>
                  <a:cubicBezTo>
                    <a:pt x="31" y="564"/>
                    <a:pt x="61" y="573"/>
                    <a:pt x="88" y="580"/>
                  </a:cubicBezTo>
                  <a:cubicBezTo>
                    <a:pt x="86" y="594"/>
                    <a:pt x="85" y="608"/>
                    <a:pt x="85" y="621"/>
                  </a:cubicBezTo>
                  <a:cubicBezTo>
                    <a:pt x="56" y="624"/>
                    <a:pt x="25" y="627"/>
                    <a:pt x="19" y="628"/>
                  </a:cubicBezTo>
                  <a:cubicBezTo>
                    <a:pt x="13" y="628"/>
                    <a:pt x="8" y="631"/>
                    <a:pt x="5" y="635"/>
                  </a:cubicBezTo>
                  <a:cubicBezTo>
                    <a:pt x="2" y="638"/>
                    <a:pt x="0" y="642"/>
                    <a:pt x="0" y="647"/>
                  </a:cubicBezTo>
                  <a:cubicBezTo>
                    <a:pt x="650" y="647"/>
                    <a:pt x="650" y="647"/>
                    <a:pt x="650" y="647"/>
                  </a:cubicBezTo>
                  <a:lnTo>
                    <a:pt x="650" y="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5125678" y="3863979"/>
              <a:ext cx="1528763" cy="1519238"/>
            </a:xfrm>
            <a:custGeom>
              <a:avLst/>
              <a:gdLst>
                <a:gd name="T0" fmla="*/ 648 w 650"/>
                <a:gd name="T1" fmla="*/ 646 h 646"/>
                <a:gd name="T2" fmla="*/ 625 w 650"/>
                <a:gd name="T3" fmla="*/ 626 h 646"/>
                <a:gd name="T4" fmla="*/ 578 w 650"/>
                <a:gd name="T5" fmla="*/ 557 h 646"/>
                <a:gd name="T6" fmla="*/ 551 w 650"/>
                <a:gd name="T7" fmla="*/ 633 h 646"/>
                <a:gd name="T8" fmla="*/ 521 w 650"/>
                <a:gd name="T9" fmla="*/ 628 h 646"/>
                <a:gd name="T10" fmla="*/ 522 w 650"/>
                <a:gd name="T11" fmla="*/ 547 h 646"/>
                <a:gd name="T12" fmla="*/ 454 w 650"/>
                <a:gd name="T13" fmla="*/ 596 h 646"/>
                <a:gd name="T14" fmla="*/ 426 w 650"/>
                <a:gd name="T15" fmla="*/ 607 h 646"/>
                <a:gd name="T16" fmla="*/ 411 w 650"/>
                <a:gd name="T17" fmla="*/ 581 h 646"/>
                <a:gd name="T18" fmla="*/ 391 w 650"/>
                <a:gd name="T19" fmla="*/ 499 h 646"/>
                <a:gd name="T20" fmla="*/ 339 w 650"/>
                <a:gd name="T21" fmla="*/ 561 h 646"/>
                <a:gd name="T22" fmla="*/ 313 w 650"/>
                <a:gd name="T23" fmla="*/ 547 h 646"/>
                <a:gd name="T24" fmla="*/ 341 w 650"/>
                <a:gd name="T25" fmla="*/ 470 h 646"/>
                <a:gd name="T26" fmla="*/ 261 w 650"/>
                <a:gd name="T27" fmla="*/ 493 h 646"/>
                <a:gd name="T28" fmla="*/ 231 w 650"/>
                <a:gd name="T29" fmla="*/ 494 h 646"/>
                <a:gd name="T30" fmla="*/ 226 w 650"/>
                <a:gd name="T31" fmla="*/ 465 h 646"/>
                <a:gd name="T32" fmla="*/ 235 w 650"/>
                <a:gd name="T33" fmla="*/ 381 h 646"/>
                <a:gd name="T34" fmla="*/ 165 w 650"/>
                <a:gd name="T35" fmla="*/ 422 h 646"/>
                <a:gd name="T36" fmla="*/ 146 w 650"/>
                <a:gd name="T37" fmla="*/ 399 h 646"/>
                <a:gd name="T38" fmla="*/ 198 w 650"/>
                <a:gd name="T39" fmla="*/ 337 h 646"/>
                <a:gd name="T40" fmla="*/ 114 w 650"/>
                <a:gd name="T41" fmla="*/ 331 h 646"/>
                <a:gd name="T42" fmla="*/ 86 w 650"/>
                <a:gd name="T43" fmla="*/ 321 h 646"/>
                <a:gd name="T44" fmla="*/ 92 w 650"/>
                <a:gd name="T45" fmla="*/ 292 h 646"/>
                <a:gd name="T46" fmla="*/ 128 w 650"/>
                <a:gd name="T47" fmla="*/ 216 h 646"/>
                <a:gd name="T48" fmla="*/ 49 w 650"/>
                <a:gd name="T49" fmla="*/ 230 h 646"/>
                <a:gd name="T50" fmla="*/ 38 w 650"/>
                <a:gd name="T51" fmla="*/ 202 h 646"/>
                <a:gd name="T52" fmla="*/ 109 w 650"/>
                <a:gd name="T53" fmla="*/ 162 h 646"/>
                <a:gd name="T54" fmla="*/ 32 w 650"/>
                <a:gd name="T55" fmla="*/ 128 h 646"/>
                <a:gd name="T56" fmla="*/ 9 w 650"/>
                <a:gd name="T57" fmla="*/ 109 h 646"/>
                <a:gd name="T58" fmla="*/ 24 w 650"/>
                <a:gd name="T59" fmla="*/ 84 h 646"/>
                <a:gd name="T60" fmla="*/ 85 w 650"/>
                <a:gd name="T61" fmla="*/ 25 h 646"/>
                <a:gd name="T62" fmla="*/ 5 w 650"/>
                <a:gd name="T63" fmla="*/ 11 h 646"/>
                <a:gd name="T64" fmla="*/ 650 w 650"/>
                <a:gd name="T6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0" h="646">
                  <a:moveTo>
                    <a:pt x="650" y="646"/>
                  </a:moveTo>
                  <a:cubicBezTo>
                    <a:pt x="649" y="646"/>
                    <a:pt x="649" y="646"/>
                    <a:pt x="648" y="646"/>
                  </a:cubicBezTo>
                  <a:cubicBezTo>
                    <a:pt x="642" y="646"/>
                    <a:pt x="637" y="644"/>
                    <a:pt x="633" y="640"/>
                  </a:cubicBezTo>
                  <a:cubicBezTo>
                    <a:pt x="629" y="637"/>
                    <a:pt x="626" y="632"/>
                    <a:pt x="625" y="626"/>
                  </a:cubicBezTo>
                  <a:cubicBezTo>
                    <a:pt x="625" y="620"/>
                    <a:pt x="622" y="589"/>
                    <a:pt x="619" y="560"/>
                  </a:cubicBezTo>
                  <a:cubicBezTo>
                    <a:pt x="605" y="560"/>
                    <a:pt x="592" y="558"/>
                    <a:pt x="578" y="557"/>
                  </a:cubicBezTo>
                  <a:cubicBezTo>
                    <a:pt x="571" y="584"/>
                    <a:pt x="562" y="614"/>
                    <a:pt x="561" y="621"/>
                  </a:cubicBezTo>
                  <a:cubicBezTo>
                    <a:pt x="559" y="626"/>
                    <a:pt x="555" y="630"/>
                    <a:pt x="551" y="633"/>
                  </a:cubicBezTo>
                  <a:cubicBezTo>
                    <a:pt x="546" y="636"/>
                    <a:pt x="541" y="637"/>
                    <a:pt x="535" y="636"/>
                  </a:cubicBezTo>
                  <a:cubicBezTo>
                    <a:pt x="530" y="635"/>
                    <a:pt x="525" y="632"/>
                    <a:pt x="521" y="628"/>
                  </a:cubicBezTo>
                  <a:cubicBezTo>
                    <a:pt x="518" y="624"/>
                    <a:pt x="516" y="619"/>
                    <a:pt x="517" y="613"/>
                  </a:cubicBezTo>
                  <a:cubicBezTo>
                    <a:pt x="517" y="607"/>
                    <a:pt x="519" y="575"/>
                    <a:pt x="522" y="547"/>
                  </a:cubicBezTo>
                  <a:cubicBezTo>
                    <a:pt x="508" y="544"/>
                    <a:pt x="495" y="540"/>
                    <a:pt x="482" y="536"/>
                  </a:cubicBezTo>
                  <a:cubicBezTo>
                    <a:pt x="470" y="562"/>
                    <a:pt x="456" y="590"/>
                    <a:pt x="454" y="596"/>
                  </a:cubicBezTo>
                  <a:cubicBezTo>
                    <a:pt x="451" y="601"/>
                    <a:pt x="447" y="605"/>
                    <a:pt x="442" y="607"/>
                  </a:cubicBezTo>
                  <a:cubicBezTo>
                    <a:pt x="437" y="608"/>
                    <a:pt x="431" y="608"/>
                    <a:pt x="426" y="607"/>
                  </a:cubicBezTo>
                  <a:cubicBezTo>
                    <a:pt x="421" y="605"/>
                    <a:pt x="417" y="601"/>
                    <a:pt x="414" y="596"/>
                  </a:cubicBezTo>
                  <a:cubicBezTo>
                    <a:pt x="411" y="592"/>
                    <a:pt x="410" y="586"/>
                    <a:pt x="411" y="581"/>
                  </a:cubicBezTo>
                  <a:cubicBezTo>
                    <a:pt x="413" y="574"/>
                    <a:pt x="421" y="544"/>
                    <a:pt x="428" y="517"/>
                  </a:cubicBezTo>
                  <a:cubicBezTo>
                    <a:pt x="416" y="511"/>
                    <a:pt x="403" y="505"/>
                    <a:pt x="391" y="499"/>
                  </a:cubicBezTo>
                  <a:cubicBezTo>
                    <a:pt x="375" y="522"/>
                    <a:pt x="356" y="548"/>
                    <a:pt x="353" y="553"/>
                  </a:cubicBezTo>
                  <a:cubicBezTo>
                    <a:pt x="349" y="558"/>
                    <a:pt x="344" y="560"/>
                    <a:pt x="339" y="561"/>
                  </a:cubicBezTo>
                  <a:cubicBezTo>
                    <a:pt x="334" y="562"/>
                    <a:pt x="328" y="562"/>
                    <a:pt x="323" y="559"/>
                  </a:cubicBezTo>
                  <a:cubicBezTo>
                    <a:pt x="319" y="556"/>
                    <a:pt x="315" y="552"/>
                    <a:pt x="313" y="547"/>
                  </a:cubicBezTo>
                  <a:cubicBezTo>
                    <a:pt x="312" y="542"/>
                    <a:pt x="311" y="536"/>
                    <a:pt x="314" y="531"/>
                  </a:cubicBezTo>
                  <a:cubicBezTo>
                    <a:pt x="317" y="525"/>
                    <a:pt x="330" y="496"/>
                    <a:pt x="341" y="470"/>
                  </a:cubicBezTo>
                  <a:cubicBezTo>
                    <a:pt x="330" y="463"/>
                    <a:pt x="319" y="455"/>
                    <a:pt x="308" y="447"/>
                  </a:cubicBezTo>
                  <a:cubicBezTo>
                    <a:pt x="287" y="467"/>
                    <a:pt x="265" y="489"/>
                    <a:pt x="261" y="493"/>
                  </a:cubicBezTo>
                  <a:cubicBezTo>
                    <a:pt x="257" y="497"/>
                    <a:pt x="251" y="499"/>
                    <a:pt x="246" y="499"/>
                  </a:cubicBezTo>
                  <a:cubicBezTo>
                    <a:pt x="241" y="499"/>
                    <a:pt x="235" y="497"/>
                    <a:pt x="231" y="494"/>
                  </a:cubicBezTo>
                  <a:cubicBezTo>
                    <a:pt x="227" y="490"/>
                    <a:pt x="224" y="485"/>
                    <a:pt x="223" y="480"/>
                  </a:cubicBezTo>
                  <a:cubicBezTo>
                    <a:pt x="222" y="475"/>
                    <a:pt x="223" y="469"/>
                    <a:pt x="226" y="465"/>
                  </a:cubicBezTo>
                  <a:cubicBezTo>
                    <a:pt x="230" y="459"/>
                    <a:pt x="248" y="433"/>
                    <a:pt x="264" y="410"/>
                  </a:cubicBezTo>
                  <a:cubicBezTo>
                    <a:pt x="254" y="400"/>
                    <a:pt x="244" y="391"/>
                    <a:pt x="235" y="381"/>
                  </a:cubicBezTo>
                  <a:cubicBezTo>
                    <a:pt x="211" y="397"/>
                    <a:pt x="186" y="415"/>
                    <a:pt x="180" y="418"/>
                  </a:cubicBezTo>
                  <a:cubicBezTo>
                    <a:pt x="176" y="422"/>
                    <a:pt x="170" y="423"/>
                    <a:pt x="165" y="422"/>
                  </a:cubicBezTo>
                  <a:cubicBezTo>
                    <a:pt x="160" y="421"/>
                    <a:pt x="155" y="418"/>
                    <a:pt x="151" y="414"/>
                  </a:cubicBezTo>
                  <a:cubicBezTo>
                    <a:pt x="147" y="409"/>
                    <a:pt x="146" y="404"/>
                    <a:pt x="146" y="399"/>
                  </a:cubicBezTo>
                  <a:cubicBezTo>
                    <a:pt x="146" y="394"/>
                    <a:pt x="148" y="388"/>
                    <a:pt x="151" y="384"/>
                  </a:cubicBezTo>
                  <a:cubicBezTo>
                    <a:pt x="156" y="379"/>
                    <a:pt x="178" y="357"/>
                    <a:pt x="198" y="337"/>
                  </a:cubicBezTo>
                  <a:cubicBezTo>
                    <a:pt x="190" y="326"/>
                    <a:pt x="182" y="315"/>
                    <a:pt x="174" y="303"/>
                  </a:cubicBezTo>
                  <a:cubicBezTo>
                    <a:pt x="149" y="315"/>
                    <a:pt x="120" y="328"/>
                    <a:pt x="114" y="331"/>
                  </a:cubicBezTo>
                  <a:cubicBezTo>
                    <a:pt x="109" y="333"/>
                    <a:pt x="103" y="333"/>
                    <a:pt x="98" y="331"/>
                  </a:cubicBezTo>
                  <a:cubicBezTo>
                    <a:pt x="93" y="329"/>
                    <a:pt x="89" y="326"/>
                    <a:pt x="86" y="321"/>
                  </a:cubicBezTo>
                  <a:cubicBezTo>
                    <a:pt x="83" y="316"/>
                    <a:pt x="83" y="311"/>
                    <a:pt x="84" y="305"/>
                  </a:cubicBezTo>
                  <a:cubicBezTo>
                    <a:pt x="85" y="300"/>
                    <a:pt x="87" y="295"/>
                    <a:pt x="92" y="292"/>
                  </a:cubicBezTo>
                  <a:cubicBezTo>
                    <a:pt x="97" y="288"/>
                    <a:pt x="123" y="270"/>
                    <a:pt x="146" y="253"/>
                  </a:cubicBezTo>
                  <a:cubicBezTo>
                    <a:pt x="139" y="241"/>
                    <a:pt x="134" y="229"/>
                    <a:pt x="128" y="216"/>
                  </a:cubicBezTo>
                  <a:cubicBezTo>
                    <a:pt x="101" y="223"/>
                    <a:pt x="71" y="231"/>
                    <a:pt x="64" y="233"/>
                  </a:cubicBezTo>
                  <a:cubicBezTo>
                    <a:pt x="59" y="234"/>
                    <a:pt x="53" y="233"/>
                    <a:pt x="49" y="230"/>
                  </a:cubicBezTo>
                  <a:cubicBezTo>
                    <a:pt x="44" y="228"/>
                    <a:pt x="40" y="224"/>
                    <a:pt x="38" y="218"/>
                  </a:cubicBezTo>
                  <a:cubicBezTo>
                    <a:pt x="37" y="213"/>
                    <a:pt x="37" y="207"/>
                    <a:pt x="38" y="202"/>
                  </a:cubicBezTo>
                  <a:cubicBezTo>
                    <a:pt x="40" y="198"/>
                    <a:pt x="44" y="193"/>
                    <a:pt x="49" y="191"/>
                  </a:cubicBezTo>
                  <a:cubicBezTo>
                    <a:pt x="55" y="188"/>
                    <a:pt x="83" y="174"/>
                    <a:pt x="109" y="162"/>
                  </a:cubicBezTo>
                  <a:cubicBezTo>
                    <a:pt x="105" y="149"/>
                    <a:pt x="101" y="136"/>
                    <a:pt x="98" y="122"/>
                  </a:cubicBezTo>
                  <a:cubicBezTo>
                    <a:pt x="70" y="125"/>
                    <a:pt x="38" y="127"/>
                    <a:pt x="32" y="128"/>
                  </a:cubicBezTo>
                  <a:cubicBezTo>
                    <a:pt x="27" y="128"/>
                    <a:pt x="21" y="126"/>
                    <a:pt x="17" y="123"/>
                  </a:cubicBezTo>
                  <a:cubicBezTo>
                    <a:pt x="13" y="119"/>
                    <a:pt x="10" y="115"/>
                    <a:pt x="9" y="109"/>
                  </a:cubicBezTo>
                  <a:cubicBezTo>
                    <a:pt x="8" y="103"/>
                    <a:pt x="9" y="98"/>
                    <a:pt x="12" y="93"/>
                  </a:cubicBezTo>
                  <a:cubicBezTo>
                    <a:pt x="15" y="89"/>
                    <a:pt x="19" y="85"/>
                    <a:pt x="24" y="84"/>
                  </a:cubicBezTo>
                  <a:cubicBezTo>
                    <a:pt x="31" y="82"/>
                    <a:pt x="61" y="73"/>
                    <a:pt x="88" y="66"/>
                  </a:cubicBezTo>
                  <a:cubicBezTo>
                    <a:pt x="86" y="52"/>
                    <a:pt x="85" y="39"/>
                    <a:pt x="85" y="25"/>
                  </a:cubicBezTo>
                  <a:cubicBezTo>
                    <a:pt x="56" y="22"/>
                    <a:pt x="25" y="19"/>
                    <a:pt x="19" y="19"/>
                  </a:cubicBezTo>
                  <a:cubicBezTo>
                    <a:pt x="13" y="18"/>
                    <a:pt x="8" y="15"/>
                    <a:pt x="5" y="11"/>
                  </a:cubicBezTo>
                  <a:cubicBezTo>
                    <a:pt x="2" y="8"/>
                    <a:pt x="0" y="4"/>
                    <a:pt x="0" y="0"/>
                  </a:cubicBezTo>
                  <a:cubicBezTo>
                    <a:pt x="650" y="0"/>
                    <a:pt x="650" y="0"/>
                    <a:pt x="650" y="0"/>
                  </a:cubicBezTo>
                  <a:lnTo>
                    <a:pt x="650" y="6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8"/>
            <p:cNvSpPr/>
            <p:nvPr/>
          </p:nvSpPr>
          <p:spPr bwMode="auto">
            <a:xfrm>
              <a:off x="6649678" y="2347916"/>
              <a:ext cx="1530350" cy="1520825"/>
            </a:xfrm>
            <a:custGeom>
              <a:avLst/>
              <a:gdLst>
                <a:gd name="T0" fmla="*/ 3 w 651"/>
                <a:gd name="T1" fmla="*/ 0 h 647"/>
                <a:gd name="T2" fmla="*/ 25 w 651"/>
                <a:gd name="T3" fmla="*/ 20 h 647"/>
                <a:gd name="T4" fmla="*/ 72 w 651"/>
                <a:gd name="T5" fmla="*/ 89 h 647"/>
                <a:gd name="T6" fmla="*/ 100 w 651"/>
                <a:gd name="T7" fmla="*/ 13 h 647"/>
                <a:gd name="T8" fmla="*/ 129 w 651"/>
                <a:gd name="T9" fmla="*/ 18 h 647"/>
                <a:gd name="T10" fmla="*/ 129 w 651"/>
                <a:gd name="T11" fmla="*/ 99 h 647"/>
                <a:gd name="T12" fmla="*/ 197 w 651"/>
                <a:gd name="T13" fmla="*/ 50 h 647"/>
                <a:gd name="T14" fmla="*/ 224 w 651"/>
                <a:gd name="T15" fmla="*/ 40 h 647"/>
                <a:gd name="T16" fmla="*/ 239 w 651"/>
                <a:gd name="T17" fmla="*/ 66 h 647"/>
                <a:gd name="T18" fmla="*/ 259 w 651"/>
                <a:gd name="T19" fmla="*/ 147 h 647"/>
                <a:gd name="T20" fmla="*/ 311 w 651"/>
                <a:gd name="T21" fmla="*/ 85 h 647"/>
                <a:gd name="T22" fmla="*/ 337 w 651"/>
                <a:gd name="T23" fmla="*/ 100 h 647"/>
                <a:gd name="T24" fmla="*/ 309 w 651"/>
                <a:gd name="T25" fmla="*/ 176 h 647"/>
                <a:gd name="T26" fmla="*/ 390 w 651"/>
                <a:gd name="T27" fmla="*/ 153 h 647"/>
                <a:gd name="T28" fmla="*/ 419 w 651"/>
                <a:gd name="T29" fmla="*/ 153 h 647"/>
                <a:gd name="T30" fmla="*/ 424 w 651"/>
                <a:gd name="T31" fmla="*/ 182 h 647"/>
                <a:gd name="T32" fmla="*/ 416 w 651"/>
                <a:gd name="T33" fmla="*/ 266 h 647"/>
                <a:gd name="T34" fmla="*/ 486 w 651"/>
                <a:gd name="T35" fmla="*/ 225 h 647"/>
                <a:gd name="T36" fmla="*/ 505 w 651"/>
                <a:gd name="T37" fmla="*/ 248 h 647"/>
                <a:gd name="T38" fmla="*/ 452 w 651"/>
                <a:gd name="T39" fmla="*/ 309 h 647"/>
                <a:gd name="T40" fmla="*/ 536 w 651"/>
                <a:gd name="T41" fmla="*/ 316 h 647"/>
                <a:gd name="T42" fmla="*/ 564 w 651"/>
                <a:gd name="T43" fmla="*/ 325 h 647"/>
                <a:gd name="T44" fmla="*/ 558 w 651"/>
                <a:gd name="T45" fmla="*/ 355 h 647"/>
                <a:gd name="T46" fmla="*/ 522 w 651"/>
                <a:gd name="T47" fmla="*/ 430 h 647"/>
                <a:gd name="T48" fmla="*/ 602 w 651"/>
                <a:gd name="T49" fmla="*/ 416 h 647"/>
                <a:gd name="T50" fmla="*/ 612 w 651"/>
                <a:gd name="T51" fmla="*/ 444 h 647"/>
                <a:gd name="T52" fmla="*/ 542 w 651"/>
                <a:gd name="T53" fmla="*/ 484 h 647"/>
                <a:gd name="T54" fmla="*/ 618 w 651"/>
                <a:gd name="T55" fmla="*/ 519 h 647"/>
                <a:gd name="T56" fmla="*/ 641 w 651"/>
                <a:gd name="T57" fmla="*/ 537 h 647"/>
                <a:gd name="T58" fmla="*/ 626 w 651"/>
                <a:gd name="T59" fmla="*/ 563 h 647"/>
                <a:gd name="T60" fmla="*/ 566 w 651"/>
                <a:gd name="T61" fmla="*/ 621 h 647"/>
                <a:gd name="T62" fmla="*/ 646 w 651"/>
                <a:gd name="T63" fmla="*/ 635 h 647"/>
                <a:gd name="T64" fmla="*/ 0 w 651"/>
                <a:gd name="T65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1" h="647">
                  <a:moveTo>
                    <a:pt x="0" y="1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8" y="0"/>
                    <a:pt x="13" y="3"/>
                    <a:pt x="18" y="6"/>
                  </a:cubicBezTo>
                  <a:cubicBezTo>
                    <a:pt x="22" y="9"/>
                    <a:pt x="24" y="14"/>
                    <a:pt x="25" y="20"/>
                  </a:cubicBezTo>
                  <a:cubicBezTo>
                    <a:pt x="26" y="26"/>
                    <a:pt x="29" y="58"/>
                    <a:pt x="31" y="86"/>
                  </a:cubicBezTo>
                  <a:cubicBezTo>
                    <a:pt x="45" y="87"/>
                    <a:pt x="59" y="88"/>
                    <a:pt x="72" y="89"/>
                  </a:cubicBezTo>
                  <a:cubicBezTo>
                    <a:pt x="80" y="62"/>
                    <a:pt x="88" y="32"/>
                    <a:pt x="90" y="26"/>
                  </a:cubicBezTo>
                  <a:cubicBezTo>
                    <a:pt x="91" y="20"/>
                    <a:pt x="95" y="16"/>
                    <a:pt x="100" y="13"/>
                  </a:cubicBezTo>
                  <a:cubicBezTo>
                    <a:pt x="104" y="11"/>
                    <a:pt x="110" y="9"/>
                    <a:pt x="115" y="10"/>
                  </a:cubicBezTo>
                  <a:cubicBezTo>
                    <a:pt x="121" y="11"/>
                    <a:pt x="125" y="14"/>
                    <a:pt x="129" y="18"/>
                  </a:cubicBezTo>
                  <a:cubicBezTo>
                    <a:pt x="132" y="23"/>
                    <a:pt x="134" y="28"/>
                    <a:pt x="134" y="33"/>
                  </a:cubicBezTo>
                  <a:cubicBezTo>
                    <a:pt x="133" y="40"/>
                    <a:pt x="131" y="71"/>
                    <a:pt x="129" y="99"/>
                  </a:cubicBezTo>
                  <a:cubicBezTo>
                    <a:pt x="142" y="102"/>
                    <a:pt x="155" y="106"/>
                    <a:pt x="168" y="110"/>
                  </a:cubicBezTo>
                  <a:cubicBezTo>
                    <a:pt x="180" y="84"/>
                    <a:pt x="194" y="56"/>
                    <a:pt x="197" y="50"/>
                  </a:cubicBezTo>
                  <a:cubicBezTo>
                    <a:pt x="199" y="45"/>
                    <a:pt x="203" y="42"/>
                    <a:pt x="208" y="40"/>
                  </a:cubicBezTo>
                  <a:cubicBezTo>
                    <a:pt x="214" y="38"/>
                    <a:pt x="219" y="38"/>
                    <a:pt x="224" y="40"/>
                  </a:cubicBezTo>
                  <a:cubicBezTo>
                    <a:pt x="230" y="42"/>
                    <a:pt x="234" y="45"/>
                    <a:pt x="236" y="50"/>
                  </a:cubicBezTo>
                  <a:cubicBezTo>
                    <a:pt x="239" y="55"/>
                    <a:pt x="240" y="60"/>
                    <a:pt x="239" y="66"/>
                  </a:cubicBezTo>
                  <a:cubicBezTo>
                    <a:pt x="237" y="72"/>
                    <a:pt x="229" y="102"/>
                    <a:pt x="222" y="130"/>
                  </a:cubicBezTo>
                  <a:cubicBezTo>
                    <a:pt x="235" y="135"/>
                    <a:pt x="247" y="141"/>
                    <a:pt x="259" y="147"/>
                  </a:cubicBezTo>
                  <a:cubicBezTo>
                    <a:pt x="276" y="124"/>
                    <a:pt x="294" y="98"/>
                    <a:pt x="298" y="93"/>
                  </a:cubicBezTo>
                  <a:cubicBezTo>
                    <a:pt x="301" y="89"/>
                    <a:pt x="306" y="86"/>
                    <a:pt x="311" y="85"/>
                  </a:cubicBezTo>
                  <a:cubicBezTo>
                    <a:pt x="316" y="84"/>
                    <a:pt x="322" y="85"/>
                    <a:pt x="327" y="88"/>
                  </a:cubicBezTo>
                  <a:cubicBezTo>
                    <a:pt x="332" y="90"/>
                    <a:pt x="335" y="95"/>
                    <a:pt x="337" y="100"/>
                  </a:cubicBezTo>
                  <a:cubicBezTo>
                    <a:pt x="339" y="105"/>
                    <a:pt x="339" y="110"/>
                    <a:pt x="336" y="116"/>
                  </a:cubicBezTo>
                  <a:cubicBezTo>
                    <a:pt x="334" y="121"/>
                    <a:pt x="321" y="150"/>
                    <a:pt x="309" y="176"/>
                  </a:cubicBezTo>
                  <a:cubicBezTo>
                    <a:pt x="321" y="183"/>
                    <a:pt x="332" y="191"/>
                    <a:pt x="343" y="200"/>
                  </a:cubicBezTo>
                  <a:cubicBezTo>
                    <a:pt x="363" y="180"/>
                    <a:pt x="385" y="157"/>
                    <a:pt x="390" y="153"/>
                  </a:cubicBezTo>
                  <a:cubicBezTo>
                    <a:pt x="394" y="149"/>
                    <a:pt x="399" y="147"/>
                    <a:pt x="404" y="147"/>
                  </a:cubicBezTo>
                  <a:cubicBezTo>
                    <a:pt x="410" y="147"/>
                    <a:pt x="415" y="149"/>
                    <a:pt x="419" y="153"/>
                  </a:cubicBezTo>
                  <a:cubicBezTo>
                    <a:pt x="424" y="156"/>
                    <a:pt x="426" y="161"/>
                    <a:pt x="427" y="166"/>
                  </a:cubicBezTo>
                  <a:cubicBezTo>
                    <a:pt x="428" y="172"/>
                    <a:pt x="427" y="177"/>
                    <a:pt x="424" y="182"/>
                  </a:cubicBezTo>
                  <a:cubicBezTo>
                    <a:pt x="420" y="187"/>
                    <a:pt x="403" y="213"/>
                    <a:pt x="386" y="237"/>
                  </a:cubicBezTo>
                  <a:cubicBezTo>
                    <a:pt x="397" y="246"/>
                    <a:pt x="406" y="255"/>
                    <a:pt x="416" y="266"/>
                  </a:cubicBezTo>
                  <a:cubicBezTo>
                    <a:pt x="439" y="249"/>
                    <a:pt x="465" y="231"/>
                    <a:pt x="470" y="228"/>
                  </a:cubicBezTo>
                  <a:cubicBezTo>
                    <a:pt x="475" y="225"/>
                    <a:pt x="480" y="224"/>
                    <a:pt x="486" y="225"/>
                  </a:cubicBezTo>
                  <a:cubicBezTo>
                    <a:pt x="491" y="225"/>
                    <a:pt x="496" y="228"/>
                    <a:pt x="499" y="232"/>
                  </a:cubicBezTo>
                  <a:cubicBezTo>
                    <a:pt x="503" y="237"/>
                    <a:pt x="505" y="242"/>
                    <a:pt x="505" y="248"/>
                  </a:cubicBezTo>
                  <a:cubicBezTo>
                    <a:pt x="505" y="253"/>
                    <a:pt x="503" y="258"/>
                    <a:pt x="499" y="262"/>
                  </a:cubicBezTo>
                  <a:cubicBezTo>
                    <a:pt x="494" y="267"/>
                    <a:pt x="472" y="289"/>
                    <a:pt x="452" y="309"/>
                  </a:cubicBezTo>
                  <a:cubicBezTo>
                    <a:pt x="461" y="320"/>
                    <a:pt x="469" y="332"/>
                    <a:pt x="476" y="343"/>
                  </a:cubicBezTo>
                  <a:cubicBezTo>
                    <a:pt x="502" y="331"/>
                    <a:pt x="530" y="318"/>
                    <a:pt x="536" y="316"/>
                  </a:cubicBezTo>
                  <a:cubicBezTo>
                    <a:pt x="541" y="313"/>
                    <a:pt x="547" y="313"/>
                    <a:pt x="552" y="315"/>
                  </a:cubicBezTo>
                  <a:cubicBezTo>
                    <a:pt x="557" y="317"/>
                    <a:pt x="561" y="320"/>
                    <a:pt x="564" y="325"/>
                  </a:cubicBezTo>
                  <a:cubicBezTo>
                    <a:pt x="567" y="330"/>
                    <a:pt x="568" y="336"/>
                    <a:pt x="567" y="341"/>
                  </a:cubicBezTo>
                  <a:cubicBezTo>
                    <a:pt x="566" y="346"/>
                    <a:pt x="563" y="351"/>
                    <a:pt x="558" y="355"/>
                  </a:cubicBezTo>
                  <a:cubicBezTo>
                    <a:pt x="553" y="358"/>
                    <a:pt x="528" y="376"/>
                    <a:pt x="505" y="393"/>
                  </a:cubicBezTo>
                  <a:cubicBezTo>
                    <a:pt x="511" y="405"/>
                    <a:pt x="517" y="417"/>
                    <a:pt x="522" y="430"/>
                  </a:cubicBezTo>
                  <a:cubicBezTo>
                    <a:pt x="549" y="423"/>
                    <a:pt x="580" y="415"/>
                    <a:pt x="586" y="414"/>
                  </a:cubicBezTo>
                  <a:cubicBezTo>
                    <a:pt x="591" y="412"/>
                    <a:pt x="597" y="413"/>
                    <a:pt x="602" y="416"/>
                  </a:cubicBezTo>
                  <a:cubicBezTo>
                    <a:pt x="606" y="418"/>
                    <a:pt x="610" y="423"/>
                    <a:pt x="612" y="428"/>
                  </a:cubicBezTo>
                  <a:cubicBezTo>
                    <a:pt x="614" y="433"/>
                    <a:pt x="614" y="439"/>
                    <a:pt x="612" y="444"/>
                  </a:cubicBezTo>
                  <a:cubicBezTo>
                    <a:pt x="610" y="449"/>
                    <a:pt x="606" y="453"/>
                    <a:pt x="601" y="456"/>
                  </a:cubicBezTo>
                  <a:cubicBezTo>
                    <a:pt x="595" y="458"/>
                    <a:pt x="567" y="472"/>
                    <a:pt x="542" y="484"/>
                  </a:cubicBezTo>
                  <a:cubicBezTo>
                    <a:pt x="546" y="497"/>
                    <a:pt x="549" y="510"/>
                    <a:pt x="552" y="524"/>
                  </a:cubicBezTo>
                  <a:cubicBezTo>
                    <a:pt x="581" y="522"/>
                    <a:pt x="612" y="519"/>
                    <a:pt x="618" y="519"/>
                  </a:cubicBezTo>
                  <a:cubicBezTo>
                    <a:pt x="624" y="518"/>
                    <a:pt x="629" y="520"/>
                    <a:pt x="633" y="523"/>
                  </a:cubicBezTo>
                  <a:cubicBezTo>
                    <a:pt x="637" y="527"/>
                    <a:pt x="640" y="532"/>
                    <a:pt x="641" y="537"/>
                  </a:cubicBezTo>
                  <a:cubicBezTo>
                    <a:pt x="642" y="543"/>
                    <a:pt x="641" y="548"/>
                    <a:pt x="638" y="553"/>
                  </a:cubicBezTo>
                  <a:cubicBezTo>
                    <a:pt x="636" y="558"/>
                    <a:pt x="631" y="561"/>
                    <a:pt x="626" y="563"/>
                  </a:cubicBezTo>
                  <a:cubicBezTo>
                    <a:pt x="620" y="564"/>
                    <a:pt x="589" y="573"/>
                    <a:pt x="562" y="580"/>
                  </a:cubicBezTo>
                  <a:cubicBezTo>
                    <a:pt x="564" y="594"/>
                    <a:pt x="565" y="608"/>
                    <a:pt x="566" y="621"/>
                  </a:cubicBezTo>
                  <a:cubicBezTo>
                    <a:pt x="594" y="624"/>
                    <a:pt x="625" y="627"/>
                    <a:pt x="632" y="628"/>
                  </a:cubicBezTo>
                  <a:cubicBezTo>
                    <a:pt x="637" y="628"/>
                    <a:pt x="642" y="631"/>
                    <a:pt x="646" y="635"/>
                  </a:cubicBezTo>
                  <a:cubicBezTo>
                    <a:pt x="648" y="638"/>
                    <a:pt x="650" y="642"/>
                    <a:pt x="651" y="647"/>
                  </a:cubicBezTo>
                  <a:cubicBezTo>
                    <a:pt x="0" y="647"/>
                    <a:pt x="0" y="647"/>
                    <a:pt x="0" y="64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9"/>
            <p:cNvSpPr/>
            <p:nvPr/>
          </p:nvSpPr>
          <p:spPr bwMode="auto">
            <a:xfrm>
              <a:off x="6649678" y="3863979"/>
              <a:ext cx="1530350" cy="1519238"/>
            </a:xfrm>
            <a:custGeom>
              <a:avLst/>
              <a:gdLst>
                <a:gd name="T0" fmla="*/ 3 w 651"/>
                <a:gd name="T1" fmla="*/ 646 h 646"/>
                <a:gd name="T2" fmla="*/ 25 w 651"/>
                <a:gd name="T3" fmla="*/ 626 h 646"/>
                <a:gd name="T4" fmla="*/ 72 w 651"/>
                <a:gd name="T5" fmla="*/ 557 h 646"/>
                <a:gd name="T6" fmla="*/ 100 w 651"/>
                <a:gd name="T7" fmla="*/ 633 h 646"/>
                <a:gd name="T8" fmla="*/ 129 w 651"/>
                <a:gd name="T9" fmla="*/ 628 h 646"/>
                <a:gd name="T10" fmla="*/ 129 w 651"/>
                <a:gd name="T11" fmla="*/ 547 h 646"/>
                <a:gd name="T12" fmla="*/ 197 w 651"/>
                <a:gd name="T13" fmla="*/ 596 h 646"/>
                <a:gd name="T14" fmla="*/ 224 w 651"/>
                <a:gd name="T15" fmla="*/ 607 h 646"/>
                <a:gd name="T16" fmla="*/ 239 w 651"/>
                <a:gd name="T17" fmla="*/ 581 h 646"/>
                <a:gd name="T18" fmla="*/ 259 w 651"/>
                <a:gd name="T19" fmla="*/ 499 h 646"/>
                <a:gd name="T20" fmla="*/ 311 w 651"/>
                <a:gd name="T21" fmla="*/ 561 h 646"/>
                <a:gd name="T22" fmla="*/ 337 w 651"/>
                <a:gd name="T23" fmla="*/ 547 h 646"/>
                <a:gd name="T24" fmla="*/ 309 w 651"/>
                <a:gd name="T25" fmla="*/ 470 h 646"/>
                <a:gd name="T26" fmla="*/ 390 w 651"/>
                <a:gd name="T27" fmla="*/ 493 h 646"/>
                <a:gd name="T28" fmla="*/ 419 w 651"/>
                <a:gd name="T29" fmla="*/ 494 h 646"/>
                <a:gd name="T30" fmla="*/ 424 w 651"/>
                <a:gd name="T31" fmla="*/ 465 h 646"/>
                <a:gd name="T32" fmla="*/ 416 w 651"/>
                <a:gd name="T33" fmla="*/ 381 h 646"/>
                <a:gd name="T34" fmla="*/ 486 w 651"/>
                <a:gd name="T35" fmla="*/ 422 h 646"/>
                <a:gd name="T36" fmla="*/ 505 w 651"/>
                <a:gd name="T37" fmla="*/ 399 h 646"/>
                <a:gd name="T38" fmla="*/ 452 w 651"/>
                <a:gd name="T39" fmla="*/ 337 h 646"/>
                <a:gd name="T40" fmla="*/ 536 w 651"/>
                <a:gd name="T41" fmla="*/ 331 h 646"/>
                <a:gd name="T42" fmla="*/ 564 w 651"/>
                <a:gd name="T43" fmla="*/ 321 h 646"/>
                <a:gd name="T44" fmla="*/ 558 w 651"/>
                <a:gd name="T45" fmla="*/ 292 h 646"/>
                <a:gd name="T46" fmla="*/ 522 w 651"/>
                <a:gd name="T47" fmla="*/ 216 h 646"/>
                <a:gd name="T48" fmla="*/ 602 w 651"/>
                <a:gd name="T49" fmla="*/ 230 h 646"/>
                <a:gd name="T50" fmla="*/ 612 w 651"/>
                <a:gd name="T51" fmla="*/ 202 h 646"/>
                <a:gd name="T52" fmla="*/ 542 w 651"/>
                <a:gd name="T53" fmla="*/ 162 h 646"/>
                <a:gd name="T54" fmla="*/ 618 w 651"/>
                <a:gd name="T55" fmla="*/ 128 h 646"/>
                <a:gd name="T56" fmla="*/ 641 w 651"/>
                <a:gd name="T57" fmla="*/ 109 h 646"/>
                <a:gd name="T58" fmla="*/ 626 w 651"/>
                <a:gd name="T59" fmla="*/ 84 h 646"/>
                <a:gd name="T60" fmla="*/ 566 w 651"/>
                <a:gd name="T61" fmla="*/ 25 h 646"/>
                <a:gd name="T62" fmla="*/ 646 w 651"/>
                <a:gd name="T63" fmla="*/ 11 h 646"/>
                <a:gd name="T64" fmla="*/ 0 w 651"/>
                <a:gd name="T6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1" h="646">
                  <a:moveTo>
                    <a:pt x="0" y="646"/>
                  </a:moveTo>
                  <a:cubicBezTo>
                    <a:pt x="1" y="646"/>
                    <a:pt x="2" y="646"/>
                    <a:pt x="3" y="646"/>
                  </a:cubicBezTo>
                  <a:cubicBezTo>
                    <a:pt x="8" y="646"/>
                    <a:pt x="13" y="644"/>
                    <a:pt x="18" y="640"/>
                  </a:cubicBezTo>
                  <a:cubicBezTo>
                    <a:pt x="22" y="637"/>
                    <a:pt x="24" y="632"/>
                    <a:pt x="25" y="626"/>
                  </a:cubicBezTo>
                  <a:cubicBezTo>
                    <a:pt x="26" y="620"/>
                    <a:pt x="29" y="589"/>
                    <a:pt x="31" y="560"/>
                  </a:cubicBezTo>
                  <a:cubicBezTo>
                    <a:pt x="45" y="560"/>
                    <a:pt x="59" y="558"/>
                    <a:pt x="72" y="557"/>
                  </a:cubicBezTo>
                  <a:cubicBezTo>
                    <a:pt x="80" y="584"/>
                    <a:pt x="88" y="614"/>
                    <a:pt x="90" y="621"/>
                  </a:cubicBezTo>
                  <a:cubicBezTo>
                    <a:pt x="91" y="626"/>
                    <a:pt x="95" y="630"/>
                    <a:pt x="100" y="633"/>
                  </a:cubicBezTo>
                  <a:cubicBezTo>
                    <a:pt x="104" y="636"/>
                    <a:pt x="110" y="637"/>
                    <a:pt x="115" y="636"/>
                  </a:cubicBezTo>
                  <a:cubicBezTo>
                    <a:pt x="121" y="635"/>
                    <a:pt x="125" y="632"/>
                    <a:pt x="129" y="628"/>
                  </a:cubicBezTo>
                  <a:cubicBezTo>
                    <a:pt x="132" y="624"/>
                    <a:pt x="134" y="619"/>
                    <a:pt x="134" y="613"/>
                  </a:cubicBezTo>
                  <a:cubicBezTo>
                    <a:pt x="133" y="607"/>
                    <a:pt x="131" y="575"/>
                    <a:pt x="129" y="547"/>
                  </a:cubicBezTo>
                  <a:cubicBezTo>
                    <a:pt x="142" y="544"/>
                    <a:pt x="155" y="540"/>
                    <a:pt x="168" y="536"/>
                  </a:cubicBezTo>
                  <a:cubicBezTo>
                    <a:pt x="180" y="562"/>
                    <a:pt x="194" y="590"/>
                    <a:pt x="197" y="596"/>
                  </a:cubicBezTo>
                  <a:cubicBezTo>
                    <a:pt x="199" y="601"/>
                    <a:pt x="203" y="605"/>
                    <a:pt x="208" y="607"/>
                  </a:cubicBezTo>
                  <a:cubicBezTo>
                    <a:pt x="214" y="608"/>
                    <a:pt x="219" y="608"/>
                    <a:pt x="224" y="607"/>
                  </a:cubicBezTo>
                  <a:cubicBezTo>
                    <a:pt x="230" y="605"/>
                    <a:pt x="234" y="601"/>
                    <a:pt x="236" y="596"/>
                  </a:cubicBezTo>
                  <a:cubicBezTo>
                    <a:pt x="239" y="592"/>
                    <a:pt x="240" y="586"/>
                    <a:pt x="239" y="581"/>
                  </a:cubicBezTo>
                  <a:cubicBezTo>
                    <a:pt x="237" y="574"/>
                    <a:pt x="229" y="544"/>
                    <a:pt x="222" y="517"/>
                  </a:cubicBezTo>
                  <a:cubicBezTo>
                    <a:pt x="235" y="511"/>
                    <a:pt x="247" y="505"/>
                    <a:pt x="259" y="499"/>
                  </a:cubicBezTo>
                  <a:cubicBezTo>
                    <a:pt x="276" y="522"/>
                    <a:pt x="294" y="548"/>
                    <a:pt x="298" y="553"/>
                  </a:cubicBezTo>
                  <a:cubicBezTo>
                    <a:pt x="301" y="558"/>
                    <a:pt x="306" y="560"/>
                    <a:pt x="311" y="561"/>
                  </a:cubicBezTo>
                  <a:cubicBezTo>
                    <a:pt x="316" y="562"/>
                    <a:pt x="322" y="562"/>
                    <a:pt x="327" y="559"/>
                  </a:cubicBezTo>
                  <a:cubicBezTo>
                    <a:pt x="332" y="556"/>
                    <a:pt x="335" y="552"/>
                    <a:pt x="337" y="547"/>
                  </a:cubicBezTo>
                  <a:cubicBezTo>
                    <a:pt x="339" y="542"/>
                    <a:pt x="339" y="536"/>
                    <a:pt x="336" y="531"/>
                  </a:cubicBezTo>
                  <a:cubicBezTo>
                    <a:pt x="334" y="525"/>
                    <a:pt x="321" y="496"/>
                    <a:pt x="309" y="470"/>
                  </a:cubicBezTo>
                  <a:cubicBezTo>
                    <a:pt x="321" y="463"/>
                    <a:pt x="332" y="455"/>
                    <a:pt x="343" y="447"/>
                  </a:cubicBezTo>
                  <a:cubicBezTo>
                    <a:pt x="363" y="467"/>
                    <a:pt x="385" y="489"/>
                    <a:pt x="390" y="493"/>
                  </a:cubicBezTo>
                  <a:cubicBezTo>
                    <a:pt x="394" y="497"/>
                    <a:pt x="399" y="499"/>
                    <a:pt x="404" y="499"/>
                  </a:cubicBezTo>
                  <a:cubicBezTo>
                    <a:pt x="410" y="499"/>
                    <a:pt x="415" y="497"/>
                    <a:pt x="419" y="494"/>
                  </a:cubicBezTo>
                  <a:cubicBezTo>
                    <a:pt x="424" y="490"/>
                    <a:pt x="426" y="485"/>
                    <a:pt x="427" y="480"/>
                  </a:cubicBezTo>
                  <a:cubicBezTo>
                    <a:pt x="428" y="475"/>
                    <a:pt x="427" y="469"/>
                    <a:pt x="424" y="465"/>
                  </a:cubicBezTo>
                  <a:cubicBezTo>
                    <a:pt x="420" y="459"/>
                    <a:pt x="403" y="433"/>
                    <a:pt x="386" y="410"/>
                  </a:cubicBezTo>
                  <a:cubicBezTo>
                    <a:pt x="397" y="400"/>
                    <a:pt x="406" y="391"/>
                    <a:pt x="416" y="381"/>
                  </a:cubicBezTo>
                  <a:cubicBezTo>
                    <a:pt x="439" y="397"/>
                    <a:pt x="465" y="415"/>
                    <a:pt x="470" y="418"/>
                  </a:cubicBezTo>
                  <a:cubicBezTo>
                    <a:pt x="475" y="422"/>
                    <a:pt x="480" y="423"/>
                    <a:pt x="486" y="422"/>
                  </a:cubicBezTo>
                  <a:cubicBezTo>
                    <a:pt x="491" y="421"/>
                    <a:pt x="496" y="418"/>
                    <a:pt x="499" y="414"/>
                  </a:cubicBezTo>
                  <a:cubicBezTo>
                    <a:pt x="503" y="409"/>
                    <a:pt x="505" y="404"/>
                    <a:pt x="505" y="399"/>
                  </a:cubicBezTo>
                  <a:cubicBezTo>
                    <a:pt x="505" y="394"/>
                    <a:pt x="503" y="388"/>
                    <a:pt x="499" y="384"/>
                  </a:cubicBezTo>
                  <a:cubicBezTo>
                    <a:pt x="494" y="379"/>
                    <a:pt x="472" y="357"/>
                    <a:pt x="452" y="337"/>
                  </a:cubicBezTo>
                  <a:cubicBezTo>
                    <a:pt x="461" y="326"/>
                    <a:pt x="469" y="315"/>
                    <a:pt x="476" y="303"/>
                  </a:cubicBezTo>
                  <a:cubicBezTo>
                    <a:pt x="502" y="315"/>
                    <a:pt x="530" y="328"/>
                    <a:pt x="536" y="331"/>
                  </a:cubicBezTo>
                  <a:cubicBezTo>
                    <a:pt x="541" y="333"/>
                    <a:pt x="547" y="333"/>
                    <a:pt x="552" y="331"/>
                  </a:cubicBezTo>
                  <a:cubicBezTo>
                    <a:pt x="557" y="329"/>
                    <a:pt x="561" y="326"/>
                    <a:pt x="564" y="321"/>
                  </a:cubicBezTo>
                  <a:cubicBezTo>
                    <a:pt x="567" y="316"/>
                    <a:pt x="568" y="311"/>
                    <a:pt x="567" y="305"/>
                  </a:cubicBezTo>
                  <a:cubicBezTo>
                    <a:pt x="566" y="300"/>
                    <a:pt x="563" y="295"/>
                    <a:pt x="558" y="292"/>
                  </a:cubicBezTo>
                  <a:cubicBezTo>
                    <a:pt x="553" y="288"/>
                    <a:pt x="528" y="270"/>
                    <a:pt x="505" y="253"/>
                  </a:cubicBezTo>
                  <a:cubicBezTo>
                    <a:pt x="511" y="241"/>
                    <a:pt x="517" y="229"/>
                    <a:pt x="522" y="216"/>
                  </a:cubicBezTo>
                  <a:cubicBezTo>
                    <a:pt x="549" y="223"/>
                    <a:pt x="580" y="231"/>
                    <a:pt x="586" y="233"/>
                  </a:cubicBezTo>
                  <a:cubicBezTo>
                    <a:pt x="591" y="234"/>
                    <a:pt x="597" y="233"/>
                    <a:pt x="602" y="230"/>
                  </a:cubicBezTo>
                  <a:cubicBezTo>
                    <a:pt x="606" y="228"/>
                    <a:pt x="610" y="224"/>
                    <a:pt x="612" y="218"/>
                  </a:cubicBezTo>
                  <a:cubicBezTo>
                    <a:pt x="614" y="213"/>
                    <a:pt x="614" y="207"/>
                    <a:pt x="612" y="202"/>
                  </a:cubicBezTo>
                  <a:cubicBezTo>
                    <a:pt x="610" y="198"/>
                    <a:pt x="606" y="193"/>
                    <a:pt x="601" y="191"/>
                  </a:cubicBezTo>
                  <a:cubicBezTo>
                    <a:pt x="595" y="188"/>
                    <a:pt x="567" y="174"/>
                    <a:pt x="542" y="162"/>
                  </a:cubicBezTo>
                  <a:cubicBezTo>
                    <a:pt x="546" y="149"/>
                    <a:pt x="549" y="136"/>
                    <a:pt x="552" y="122"/>
                  </a:cubicBezTo>
                  <a:cubicBezTo>
                    <a:pt x="581" y="125"/>
                    <a:pt x="612" y="127"/>
                    <a:pt x="618" y="128"/>
                  </a:cubicBezTo>
                  <a:cubicBezTo>
                    <a:pt x="624" y="128"/>
                    <a:pt x="629" y="126"/>
                    <a:pt x="633" y="123"/>
                  </a:cubicBezTo>
                  <a:cubicBezTo>
                    <a:pt x="637" y="119"/>
                    <a:pt x="640" y="115"/>
                    <a:pt x="641" y="109"/>
                  </a:cubicBezTo>
                  <a:cubicBezTo>
                    <a:pt x="642" y="103"/>
                    <a:pt x="641" y="98"/>
                    <a:pt x="638" y="93"/>
                  </a:cubicBezTo>
                  <a:cubicBezTo>
                    <a:pt x="636" y="89"/>
                    <a:pt x="631" y="85"/>
                    <a:pt x="626" y="84"/>
                  </a:cubicBezTo>
                  <a:cubicBezTo>
                    <a:pt x="620" y="82"/>
                    <a:pt x="589" y="73"/>
                    <a:pt x="562" y="66"/>
                  </a:cubicBezTo>
                  <a:cubicBezTo>
                    <a:pt x="564" y="52"/>
                    <a:pt x="565" y="39"/>
                    <a:pt x="566" y="25"/>
                  </a:cubicBezTo>
                  <a:cubicBezTo>
                    <a:pt x="594" y="22"/>
                    <a:pt x="625" y="19"/>
                    <a:pt x="632" y="19"/>
                  </a:cubicBezTo>
                  <a:cubicBezTo>
                    <a:pt x="637" y="18"/>
                    <a:pt x="642" y="15"/>
                    <a:pt x="646" y="11"/>
                  </a:cubicBezTo>
                  <a:cubicBezTo>
                    <a:pt x="648" y="8"/>
                    <a:pt x="650" y="4"/>
                    <a:pt x="65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4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612969" y="3168219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 势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12969" y="4016588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挑 战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741696" y="3168219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 遇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741696" y="4016588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劣 势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1000">
        <p14:prism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2" name="椭圆 3"/>
          <p:cNvSpPr>
            <a:spLocks noChangeArrowheads="1"/>
          </p:cNvSpPr>
          <p:nvPr/>
        </p:nvSpPr>
        <p:spPr bwMode="auto">
          <a:xfrm>
            <a:off x="1543360" y="1946979"/>
            <a:ext cx="1932568" cy="193312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 sz="1600" b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椭圆 4"/>
          <p:cNvSpPr>
            <a:spLocks noChangeArrowheads="1"/>
          </p:cNvSpPr>
          <p:nvPr/>
        </p:nvSpPr>
        <p:spPr bwMode="auto">
          <a:xfrm>
            <a:off x="1350579" y="1755333"/>
            <a:ext cx="2318130" cy="2318801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3" tIns="34272" rIns="68543" bIns="34272" anchor="ctr"/>
          <a:lstStyle/>
          <a:p>
            <a:pPr algn="ctr"/>
            <a:endParaRPr lang="zh-CN" altLang="zh-CN" sz="1600" b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椭圆 5"/>
          <p:cNvSpPr>
            <a:spLocks noChangeArrowheads="1"/>
          </p:cNvSpPr>
          <p:nvPr/>
        </p:nvSpPr>
        <p:spPr bwMode="auto">
          <a:xfrm>
            <a:off x="1188738" y="1592254"/>
            <a:ext cx="2641812" cy="2642576"/>
          </a:xfrm>
          <a:prstGeom prst="ellipse">
            <a:avLst/>
          </a:prstGeom>
          <a:noFill/>
          <a:ln w="25400" cap="flat" cmpd="sng">
            <a:solidFill>
              <a:srgbClr val="C00000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3" tIns="34272" rIns="68543" bIns="34272" anchor="ctr"/>
          <a:lstStyle/>
          <a:p>
            <a:pPr algn="ctr"/>
            <a:endParaRPr lang="zh-CN" altLang="zh-CN" sz="1600" b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椭圆 10"/>
          <p:cNvSpPr>
            <a:spLocks noChangeArrowheads="1"/>
          </p:cNvSpPr>
          <p:nvPr/>
        </p:nvSpPr>
        <p:spPr bwMode="auto">
          <a:xfrm>
            <a:off x="7544314" y="1186774"/>
            <a:ext cx="587863" cy="5880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椭圆 11"/>
          <p:cNvSpPr>
            <a:spLocks noChangeArrowheads="1"/>
          </p:cNvSpPr>
          <p:nvPr/>
        </p:nvSpPr>
        <p:spPr bwMode="auto">
          <a:xfrm>
            <a:off x="7544314" y="2110560"/>
            <a:ext cx="587863" cy="5880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椭圆 12"/>
          <p:cNvSpPr>
            <a:spLocks noChangeArrowheads="1"/>
          </p:cNvSpPr>
          <p:nvPr/>
        </p:nvSpPr>
        <p:spPr bwMode="auto">
          <a:xfrm>
            <a:off x="7544314" y="2974456"/>
            <a:ext cx="587863" cy="5880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椭圆 13"/>
          <p:cNvSpPr>
            <a:spLocks noChangeArrowheads="1"/>
          </p:cNvSpPr>
          <p:nvPr/>
        </p:nvSpPr>
        <p:spPr bwMode="auto">
          <a:xfrm>
            <a:off x="7544314" y="3838351"/>
            <a:ext cx="587863" cy="5880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Freeform 145"/>
          <p:cNvSpPr>
            <a:spLocks noEditPoints="1" noChangeArrowheads="1"/>
          </p:cNvSpPr>
          <p:nvPr/>
        </p:nvSpPr>
        <p:spPr bwMode="auto">
          <a:xfrm>
            <a:off x="7670454" y="3129201"/>
            <a:ext cx="357002" cy="330917"/>
          </a:xfrm>
          <a:custGeom>
            <a:avLst/>
            <a:gdLst>
              <a:gd name="T0" fmla="*/ 197 w 197"/>
              <a:gd name="T1" fmla="*/ 29 h 183"/>
              <a:gd name="T2" fmla="*/ 99 w 197"/>
              <a:gd name="T3" fmla="*/ 0 h 183"/>
              <a:gd name="T4" fmla="*/ 0 w 197"/>
              <a:gd name="T5" fmla="*/ 29 h 183"/>
              <a:gd name="T6" fmla="*/ 1 w 197"/>
              <a:gd name="T7" fmla="*/ 30 h 183"/>
              <a:gd name="T8" fmla="*/ 0 w 197"/>
              <a:gd name="T9" fmla="*/ 30 h 183"/>
              <a:gd name="T10" fmla="*/ 75 w 197"/>
              <a:gd name="T11" fmla="*/ 130 h 183"/>
              <a:gd name="T12" fmla="*/ 75 w 197"/>
              <a:gd name="T13" fmla="*/ 171 h 183"/>
              <a:gd name="T14" fmla="*/ 99 w 197"/>
              <a:gd name="T15" fmla="*/ 183 h 183"/>
              <a:gd name="T16" fmla="*/ 122 w 197"/>
              <a:gd name="T17" fmla="*/ 171 h 183"/>
              <a:gd name="T18" fmla="*/ 122 w 197"/>
              <a:gd name="T19" fmla="*/ 130 h 183"/>
              <a:gd name="T20" fmla="*/ 197 w 197"/>
              <a:gd name="T21" fmla="*/ 30 h 183"/>
              <a:gd name="T22" fmla="*/ 196 w 197"/>
              <a:gd name="T23" fmla="*/ 30 h 183"/>
              <a:gd name="T24" fmla="*/ 197 w 197"/>
              <a:gd name="T25" fmla="*/ 29 h 183"/>
              <a:gd name="T26" fmla="*/ 99 w 197"/>
              <a:gd name="T27" fmla="*/ 53 h 183"/>
              <a:gd name="T28" fmla="*/ 13 w 197"/>
              <a:gd name="T29" fmla="*/ 31 h 183"/>
              <a:gd name="T30" fmla="*/ 99 w 197"/>
              <a:gd name="T31" fmla="*/ 6 h 183"/>
              <a:gd name="T32" fmla="*/ 186 w 197"/>
              <a:gd name="T33" fmla="*/ 31 h 183"/>
              <a:gd name="T34" fmla="*/ 99 w 197"/>
              <a:gd name="T35" fmla="*/ 53 h 18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7"/>
              <a:gd name="T55" fmla="*/ 0 h 183"/>
              <a:gd name="T56" fmla="*/ 197 w 197"/>
              <a:gd name="T57" fmla="*/ 183 h 18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7" h="183">
                <a:moveTo>
                  <a:pt x="197" y="29"/>
                </a:moveTo>
                <a:cubicBezTo>
                  <a:pt x="197" y="16"/>
                  <a:pt x="153" y="0"/>
                  <a:pt x="99" y="0"/>
                </a:cubicBezTo>
                <a:cubicBezTo>
                  <a:pt x="44" y="0"/>
                  <a:pt x="0" y="16"/>
                  <a:pt x="0" y="29"/>
                </a:cubicBezTo>
                <a:cubicBezTo>
                  <a:pt x="0" y="30"/>
                  <a:pt x="1" y="30"/>
                  <a:pt x="1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53"/>
                  <a:pt x="64" y="107"/>
                  <a:pt x="75" y="130"/>
                </a:cubicBezTo>
                <a:cubicBezTo>
                  <a:pt x="75" y="171"/>
                  <a:pt x="75" y="171"/>
                  <a:pt x="75" y="171"/>
                </a:cubicBezTo>
                <a:cubicBezTo>
                  <a:pt x="75" y="178"/>
                  <a:pt x="86" y="183"/>
                  <a:pt x="99" y="183"/>
                </a:cubicBezTo>
                <a:cubicBezTo>
                  <a:pt x="111" y="183"/>
                  <a:pt x="122" y="178"/>
                  <a:pt x="122" y="171"/>
                </a:cubicBezTo>
                <a:cubicBezTo>
                  <a:pt x="122" y="130"/>
                  <a:pt x="122" y="130"/>
                  <a:pt x="122" y="130"/>
                </a:cubicBezTo>
                <a:cubicBezTo>
                  <a:pt x="133" y="107"/>
                  <a:pt x="197" y="53"/>
                  <a:pt x="197" y="30"/>
                </a:cubicBezTo>
                <a:cubicBezTo>
                  <a:pt x="196" y="30"/>
                  <a:pt x="196" y="30"/>
                  <a:pt x="196" y="30"/>
                </a:cubicBezTo>
                <a:cubicBezTo>
                  <a:pt x="197" y="30"/>
                  <a:pt x="197" y="30"/>
                  <a:pt x="197" y="29"/>
                </a:cubicBezTo>
                <a:close/>
                <a:moveTo>
                  <a:pt x="99" y="53"/>
                </a:moveTo>
                <a:cubicBezTo>
                  <a:pt x="52" y="53"/>
                  <a:pt x="13" y="43"/>
                  <a:pt x="13" y="31"/>
                </a:cubicBezTo>
                <a:cubicBezTo>
                  <a:pt x="13" y="19"/>
                  <a:pt x="52" y="6"/>
                  <a:pt x="99" y="6"/>
                </a:cubicBezTo>
                <a:cubicBezTo>
                  <a:pt x="147" y="6"/>
                  <a:pt x="186" y="19"/>
                  <a:pt x="186" y="31"/>
                </a:cubicBezTo>
                <a:cubicBezTo>
                  <a:pt x="186" y="43"/>
                  <a:pt x="147" y="53"/>
                  <a:pt x="99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43" tIns="34272" rIns="68543" bIns="34272"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1" name="Group 32"/>
          <p:cNvGrpSpPr/>
          <p:nvPr/>
        </p:nvGrpSpPr>
        <p:grpSpPr bwMode="auto">
          <a:xfrm>
            <a:off x="7739475" y="1316523"/>
            <a:ext cx="197541" cy="358295"/>
            <a:chOff x="0" y="0"/>
            <a:chExt cx="409575" cy="742950"/>
          </a:xfrm>
        </p:grpSpPr>
        <p:sp>
          <p:nvSpPr>
            <p:cNvPr id="32" name="Freeform 189"/>
            <p:cNvSpPr>
              <a:spLocks noChangeArrowheads="1"/>
            </p:cNvSpPr>
            <p:nvPr/>
          </p:nvSpPr>
          <p:spPr bwMode="auto">
            <a:xfrm>
              <a:off x="60325" y="390525"/>
              <a:ext cx="293688" cy="352425"/>
            </a:xfrm>
            <a:custGeom>
              <a:avLst/>
              <a:gdLst>
                <a:gd name="T0" fmla="*/ 72 w 78"/>
                <a:gd name="T1" fmla="*/ 8 h 94"/>
                <a:gd name="T2" fmla="*/ 65 w 78"/>
                <a:gd name="T3" fmla="*/ 12 h 94"/>
                <a:gd name="T4" fmla="*/ 63 w 78"/>
                <a:gd name="T5" fmla="*/ 12 h 94"/>
                <a:gd name="T6" fmla="*/ 52 w 78"/>
                <a:gd name="T7" fmla="*/ 15 h 94"/>
                <a:gd name="T8" fmla="*/ 37 w 78"/>
                <a:gd name="T9" fmla="*/ 11 h 94"/>
                <a:gd name="T10" fmla="*/ 24 w 78"/>
                <a:gd name="T11" fmla="*/ 14 h 94"/>
                <a:gd name="T12" fmla="*/ 13 w 78"/>
                <a:gd name="T13" fmla="*/ 12 h 94"/>
                <a:gd name="T14" fmla="*/ 11 w 78"/>
                <a:gd name="T15" fmla="*/ 11 h 94"/>
                <a:gd name="T16" fmla="*/ 7 w 78"/>
                <a:gd name="T17" fmla="*/ 9 h 94"/>
                <a:gd name="T18" fmla="*/ 0 w 78"/>
                <a:gd name="T19" fmla="*/ 3 h 94"/>
                <a:gd name="T20" fmla="*/ 0 w 78"/>
                <a:gd name="T21" fmla="*/ 87 h 94"/>
                <a:gd name="T22" fmla="*/ 4 w 78"/>
                <a:gd name="T23" fmla="*/ 93 h 94"/>
                <a:gd name="T24" fmla="*/ 7 w 78"/>
                <a:gd name="T25" fmla="*/ 94 h 94"/>
                <a:gd name="T26" fmla="*/ 11 w 78"/>
                <a:gd name="T27" fmla="*/ 92 h 94"/>
                <a:gd name="T28" fmla="*/ 39 w 78"/>
                <a:gd name="T29" fmla="*/ 64 h 94"/>
                <a:gd name="T30" fmla="*/ 67 w 78"/>
                <a:gd name="T31" fmla="*/ 92 h 94"/>
                <a:gd name="T32" fmla="*/ 74 w 78"/>
                <a:gd name="T33" fmla="*/ 93 h 94"/>
                <a:gd name="T34" fmla="*/ 78 w 78"/>
                <a:gd name="T35" fmla="*/ 87 h 94"/>
                <a:gd name="T36" fmla="*/ 78 w 78"/>
                <a:gd name="T37" fmla="*/ 0 h 94"/>
                <a:gd name="T38" fmla="*/ 72 w 78"/>
                <a:gd name="T39" fmla="*/ 8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8"/>
                <a:gd name="T61" fmla="*/ 0 h 94"/>
                <a:gd name="T62" fmla="*/ 78 w 78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8" h="94">
                  <a:moveTo>
                    <a:pt x="72" y="8"/>
                  </a:moveTo>
                  <a:cubicBezTo>
                    <a:pt x="70" y="9"/>
                    <a:pt x="68" y="10"/>
                    <a:pt x="65" y="12"/>
                  </a:cubicBezTo>
                  <a:cubicBezTo>
                    <a:pt x="65" y="12"/>
                    <a:pt x="64" y="12"/>
                    <a:pt x="63" y="12"/>
                  </a:cubicBezTo>
                  <a:cubicBezTo>
                    <a:pt x="60" y="14"/>
                    <a:pt x="56" y="15"/>
                    <a:pt x="52" y="15"/>
                  </a:cubicBezTo>
                  <a:cubicBezTo>
                    <a:pt x="47" y="15"/>
                    <a:pt x="42" y="13"/>
                    <a:pt x="37" y="11"/>
                  </a:cubicBezTo>
                  <a:cubicBezTo>
                    <a:pt x="33" y="13"/>
                    <a:pt x="29" y="14"/>
                    <a:pt x="24" y="14"/>
                  </a:cubicBezTo>
                  <a:cubicBezTo>
                    <a:pt x="20" y="14"/>
                    <a:pt x="17" y="13"/>
                    <a:pt x="13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10" y="10"/>
                    <a:pt x="8" y="10"/>
                    <a:pt x="7" y="9"/>
                  </a:cubicBezTo>
                  <a:cubicBezTo>
                    <a:pt x="4" y="7"/>
                    <a:pt x="2" y="5"/>
                    <a:pt x="0" y="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0"/>
                    <a:pt x="2" y="92"/>
                    <a:pt x="4" y="93"/>
                  </a:cubicBezTo>
                  <a:cubicBezTo>
                    <a:pt x="5" y="94"/>
                    <a:pt x="6" y="94"/>
                    <a:pt x="7" y="94"/>
                  </a:cubicBezTo>
                  <a:cubicBezTo>
                    <a:pt x="8" y="94"/>
                    <a:pt x="10" y="93"/>
                    <a:pt x="11" y="92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9" y="94"/>
                    <a:pt x="72" y="94"/>
                    <a:pt x="74" y="93"/>
                  </a:cubicBezTo>
                  <a:cubicBezTo>
                    <a:pt x="77" y="92"/>
                    <a:pt x="78" y="90"/>
                    <a:pt x="78" y="87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3"/>
                    <a:pt x="75" y="5"/>
                    <a:pt x="7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" name="Freeform 19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9575" cy="396875"/>
            </a:xfrm>
            <a:custGeom>
              <a:avLst/>
              <a:gdLst>
                <a:gd name="T0" fmla="*/ 104 w 109"/>
                <a:gd name="T1" fmla="*/ 29 h 106"/>
                <a:gd name="T2" fmla="*/ 101 w 109"/>
                <a:gd name="T3" fmla="*/ 26 h 106"/>
                <a:gd name="T4" fmla="*/ 98 w 109"/>
                <a:gd name="T5" fmla="*/ 24 h 106"/>
                <a:gd name="T6" fmla="*/ 94 w 109"/>
                <a:gd name="T7" fmla="*/ 22 h 106"/>
                <a:gd name="T8" fmla="*/ 90 w 109"/>
                <a:gd name="T9" fmla="*/ 21 h 106"/>
                <a:gd name="T10" fmla="*/ 75 w 109"/>
                <a:gd name="T11" fmla="*/ 2 h 106"/>
                <a:gd name="T12" fmla="*/ 71 w 109"/>
                <a:gd name="T13" fmla="*/ 1 h 106"/>
                <a:gd name="T14" fmla="*/ 66 w 109"/>
                <a:gd name="T15" fmla="*/ 1 h 106"/>
                <a:gd name="T16" fmla="*/ 63 w 109"/>
                <a:gd name="T17" fmla="*/ 2 h 106"/>
                <a:gd name="T18" fmla="*/ 58 w 109"/>
                <a:gd name="T19" fmla="*/ 5 h 106"/>
                <a:gd name="T20" fmla="*/ 54 w 109"/>
                <a:gd name="T21" fmla="*/ 5 h 106"/>
                <a:gd name="T22" fmla="*/ 52 w 109"/>
                <a:gd name="T23" fmla="*/ 3 h 106"/>
                <a:gd name="T24" fmla="*/ 47 w 109"/>
                <a:gd name="T25" fmla="*/ 1 h 106"/>
                <a:gd name="T26" fmla="*/ 44 w 109"/>
                <a:gd name="T27" fmla="*/ 0 h 106"/>
                <a:gd name="T28" fmla="*/ 38 w 109"/>
                <a:gd name="T29" fmla="*/ 1 h 106"/>
                <a:gd name="T30" fmla="*/ 23 w 109"/>
                <a:gd name="T31" fmla="*/ 20 h 106"/>
                <a:gd name="T32" fmla="*/ 18 w 109"/>
                <a:gd name="T33" fmla="*/ 20 h 106"/>
                <a:gd name="T34" fmla="*/ 14 w 109"/>
                <a:gd name="T35" fmla="*/ 21 h 106"/>
                <a:gd name="T36" fmla="*/ 11 w 109"/>
                <a:gd name="T37" fmla="*/ 23 h 106"/>
                <a:gd name="T38" fmla="*/ 8 w 109"/>
                <a:gd name="T39" fmla="*/ 26 h 106"/>
                <a:gd name="T40" fmla="*/ 4 w 109"/>
                <a:gd name="T41" fmla="*/ 31 h 106"/>
                <a:gd name="T42" fmla="*/ 5 w 109"/>
                <a:gd name="T43" fmla="*/ 75 h 106"/>
                <a:gd name="T44" fmla="*/ 7 w 109"/>
                <a:gd name="T45" fmla="*/ 79 h 106"/>
                <a:gd name="T46" fmla="*/ 11 w 109"/>
                <a:gd name="T47" fmla="*/ 81 h 106"/>
                <a:gd name="T48" fmla="*/ 14 w 109"/>
                <a:gd name="T49" fmla="*/ 83 h 106"/>
                <a:gd name="T50" fmla="*/ 17 w 109"/>
                <a:gd name="T51" fmla="*/ 84 h 106"/>
                <a:gd name="T52" fmla="*/ 21 w 109"/>
                <a:gd name="T53" fmla="*/ 84 h 106"/>
                <a:gd name="T54" fmla="*/ 29 w 109"/>
                <a:gd name="T55" fmla="*/ 101 h 106"/>
                <a:gd name="T56" fmla="*/ 36 w 109"/>
                <a:gd name="T57" fmla="*/ 104 h 106"/>
                <a:gd name="T58" fmla="*/ 41 w 109"/>
                <a:gd name="T59" fmla="*/ 105 h 106"/>
                <a:gd name="T60" fmla="*/ 44 w 109"/>
                <a:gd name="T61" fmla="*/ 104 h 106"/>
                <a:gd name="T62" fmla="*/ 49 w 109"/>
                <a:gd name="T63" fmla="*/ 102 h 106"/>
                <a:gd name="T64" fmla="*/ 52 w 109"/>
                <a:gd name="T65" fmla="*/ 100 h 106"/>
                <a:gd name="T66" fmla="*/ 56 w 109"/>
                <a:gd name="T67" fmla="*/ 101 h 106"/>
                <a:gd name="T68" fmla="*/ 60 w 109"/>
                <a:gd name="T69" fmla="*/ 104 h 106"/>
                <a:gd name="T70" fmla="*/ 64 w 109"/>
                <a:gd name="T71" fmla="*/ 105 h 106"/>
                <a:gd name="T72" fmla="*/ 69 w 109"/>
                <a:gd name="T73" fmla="*/ 105 h 106"/>
                <a:gd name="T74" fmla="*/ 72 w 109"/>
                <a:gd name="T75" fmla="*/ 105 h 106"/>
                <a:gd name="T76" fmla="*/ 86 w 109"/>
                <a:gd name="T77" fmla="*/ 86 h 106"/>
                <a:gd name="T78" fmla="*/ 90 w 109"/>
                <a:gd name="T79" fmla="*/ 86 h 106"/>
                <a:gd name="T80" fmla="*/ 94 w 109"/>
                <a:gd name="T81" fmla="*/ 85 h 106"/>
                <a:gd name="T82" fmla="*/ 97 w 109"/>
                <a:gd name="T83" fmla="*/ 84 h 106"/>
                <a:gd name="T84" fmla="*/ 100 w 109"/>
                <a:gd name="T85" fmla="*/ 82 h 106"/>
                <a:gd name="T86" fmla="*/ 103 w 109"/>
                <a:gd name="T87" fmla="*/ 78 h 106"/>
                <a:gd name="T88" fmla="*/ 100 w 109"/>
                <a:gd name="T89" fmla="*/ 54 h 106"/>
                <a:gd name="T90" fmla="*/ 70 w 109"/>
                <a:gd name="T91" fmla="*/ 62 h 106"/>
                <a:gd name="T92" fmla="*/ 68 w 109"/>
                <a:gd name="T93" fmla="*/ 64 h 106"/>
                <a:gd name="T94" fmla="*/ 66 w 109"/>
                <a:gd name="T95" fmla="*/ 66 h 106"/>
                <a:gd name="T96" fmla="*/ 62 w 109"/>
                <a:gd name="T97" fmla="*/ 69 h 106"/>
                <a:gd name="T98" fmla="*/ 60 w 109"/>
                <a:gd name="T99" fmla="*/ 70 h 106"/>
                <a:gd name="T100" fmla="*/ 55 w 109"/>
                <a:gd name="T101" fmla="*/ 71 h 106"/>
                <a:gd name="T102" fmla="*/ 54 w 109"/>
                <a:gd name="T103" fmla="*/ 71 h 106"/>
                <a:gd name="T104" fmla="*/ 51 w 109"/>
                <a:gd name="T105" fmla="*/ 70 h 106"/>
                <a:gd name="T106" fmla="*/ 48 w 109"/>
                <a:gd name="T107" fmla="*/ 69 h 106"/>
                <a:gd name="T108" fmla="*/ 40 w 109"/>
                <a:gd name="T109" fmla="*/ 44 h 106"/>
                <a:gd name="T110" fmla="*/ 41 w 109"/>
                <a:gd name="T111" fmla="*/ 41 h 106"/>
                <a:gd name="T112" fmla="*/ 45 w 109"/>
                <a:gd name="T113" fmla="*/ 38 h 106"/>
                <a:gd name="T114" fmla="*/ 48 w 109"/>
                <a:gd name="T115" fmla="*/ 37 h 106"/>
                <a:gd name="T116" fmla="*/ 52 w 109"/>
                <a:gd name="T117" fmla="*/ 35 h 106"/>
                <a:gd name="T118" fmla="*/ 55 w 109"/>
                <a:gd name="T119" fmla="*/ 35 h 106"/>
                <a:gd name="T120" fmla="*/ 57 w 109"/>
                <a:gd name="T121" fmla="*/ 35 h 106"/>
                <a:gd name="T122" fmla="*/ 60 w 109"/>
                <a:gd name="T123" fmla="*/ 36 h 106"/>
                <a:gd name="T124" fmla="*/ 71 w 109"/>
                <a:gd name="T125" fmla="*/ 60 h 10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9"/>
                <a:gd name="T190" fmla="*/ 0 h 106"/>
                <a:gd name="T191" fmla="*/ 109 w 109"/>
                <a:gd name="T192" fmla="*/ 106 h 10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9" h="106">
                  <a:moveTo>
                    <a:pt x="106" y="33"/>
                  </a:moveTo>
                  <a:cubicBezTo>
                    <a:pt x="106" y="32"/>
                    <a:pt x="105" y="31"/>
                    <a:pt x="105" y="30"/>
                  </a:cubicBezTo>
                  <a:cubicBezTo>
                    <a:pt x="105" y="30"/>
                    <a:pt x="105" y="30"/>
                    <a:pt x="104" y="29"/>
                  </a:cubicBezTo>
                  <a:cubicBezTo>
                    <a:pt x="104" y="29"/>
                    <a:pt x="104" y="28"/>
                    <a:pt x="103" y="28"/>
                  </a:cubicBezTo>
                  <a:cubicBezTo>
                    <a:pt x="103" y="28"/>
                    <a:pt x="103" y="27"/>
                    <a:pt x="103" y="27"/>
                  </a:cubicBezTo>
                  <a:cubicBezTo>
                    <a:pt x="102" y="27"/>
                    <a:pt x="102" y="26"/>
                    <a:pt x="101" y="26"/>
                  </a:cubicBezTo>
                  <a:cubicBezTo>
                    <a:pt x="101" y="26"/>
                    <a:pt x="101" y="25"/>
                    <a:pt x="100" y="25"/>
                  </a:cubicBezTo>
                  <a:cubicBezTo>
                    <a:pt x="100" y="25"/>
                    <a:pt x="100" y="25"/>
                    <a:pt x="99" y="24"/>
                  </a:cubicBezTo>
                  <a:cubicBezTo>
                    <a:pt x="99" y="24"/>
                    <a:pt x="98" y="24"/>
                    <a:pt x="98" y="24"/>
                  </a:cubicBezTo>
                  <a:cubicBezTo>
                    <a:pt x="98" y="23"/>
                    <a:pt x="97" y="23"/>
                    <a:pt x="97" y="23"/>
                  </a:cubicBezTo>
                  <a:cubicBezTo>
                    <a:pt x="96" y="23"/>
                    <a:pt x="96" y="23"/>
                    <a:pt x="95" y="23"/>
                  </a:cubicBezTo>
                  <a:cubicBezTo>
                    <a:pt x="95" y="22"/>
                    <a:pt x="95" y="22"/>
                    <a:pt x="94" y="22"/>
                  </a:cubicBezTo>
                  <a:cubicBezTo>
                    <a:pt x="94" y="22"/>
                    <a:pt x="93" y="22"/>
                    <a:pt x="93" y="22"/>
                  </a:cubicBezTo>
                  <a:cubicBezTo>
                    <a:pt x="92" y="22"/>
                    <a:pt x="92" y="22"/>
                    <a:pt x="91" y="22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89" y="21"/>
                    <a:pt x="89" y="21"/>
                    <a:pt x="88" y="21"/>
                  </a:cubicBezTo>
                  <a:cubicBezTo>
                    <a:pt x="89" y="14"/>
                    <a:pt x="85" y="6"/>
                    <a:pt x="77" y="2"/>
                  </a:cubicBezTo>
                  <a:cubicBezTo>
                    <a:pt x="76" y="2"/>
                    <a:pt x="75" y="2"/>
                    <a:pt x="75" y="2"/>
                  </a:cubicBezTo>
                  <a:cubicBezTo>
                    <a:pt x="74" y="2"/>
                    <a:pt x="74" y="2"/>
                    <a:pt x="74" y="1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69" y="1"/>
                  </a:cubicBezTo>
                  <a:cubicBezTo>
                    <a:pt x="69" y="1"/>
                    <a:pt x="68" y="1"/>
                    <a:pt x="68" y="1"/>
                  </a:cubicBezTo>
                  <a:cubicBezTo>
                    <a:pt x="67" y="1"/>
                    <a:pt x="67" y="1"/>
                    <a:pt x="66" y="1"/>
                  </a:cubicBezTo>
                  <a:cubicBezTo>
                    <a:pt x="66" y="1"/>
                    <a:pt x="65" y="2"/>
                    <a:pt x="65" y="2"/>
                  </a:cubicBezTo>
                  <a:cubicBezTo>
                    <a:pt x="65" y="2"/>
                    <a:pt x="64" y="2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2" y="3"/>
                    <a:pt x="61" y="3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59" y="5"/>
                    <a:pt x="58" y="5"/>
                  </a:cubicBezTo>
                  <a:cubicBezTo>
                    <a:pt x="58" y="5"/>
                    <a:pt x="58" y="5"/>
                    <a:pt x="58" y="6"/>
                  </a:cubicBezTo>
                  <a:cubicBezTo>
                    <a:pt x="57" y="6"/>
                    <a:pt x="56" y="7"/>
                    <a:pt x="56" y="7"/>
                  </a:cubicBezTo>
                  <a:cubicBezTo>
                    <a:pt x="55" y="7"/>
                    <a:pt x="55" y="6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4"/>
                    <a:pt x="53" y="4"/>
                    <a:pt x="52" y="4"/>
                  </a:cubicBezTo>
                  <a:cubicBezTo>
                    <a:pt x="52" y="4"/>
                    <a:pt x="52" y="3"/>
                    <a:pt x="52" y="3"/>
                  </a:cubicBezTo>
                  <a:cubicBezTo>
                    <a:pt x="51" y="3"/>
                    <a:pt x="50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1"/>
                    <a:pt x="46" y="1"/>
                    <a:pt x="46" y="1"/>
                  </a:cubicBezTo>
                  <a:cubicBezTo>
                    <a:pt x="45" y="1"/>
                    <a:pt x="45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7" y="4"/>
                    <a:pt x="23" y="12"/>
                    <a:pt x="23" y="20"/>
                  </a:cubicBezTo>
                  <a:cubicBezTo>
                    <a:pt x="23" y="20"/>
                    <a:pt x="22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8" y="20"/>
                  </a:cubicBezTo>
                  <a:cubicBezTo>
                    <a:pt x="18" y="20"/>
                    <a:pt x="17" y="20"/>
                    <a:pt x="17" y="20"/>
                  </a:cubicBezTo>
                  <a:cubicBezTo>
                    <a:pt x="16" y="20"/>
                    <a:pt x="16" y="21"/>
                    <a:pt x="15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9" y="24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7"/>
                    <a:pt x="6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9"/>
                    <a:pt x="5" y="30"/>
                    <a:pt x="4" y="31"/>
                  </a:cubicBezTo>
                  <a:cubicBezTo>
                    <a:pt x="1" y="38"/>
                    <a:pt x="3" y="47"/>
                    <a:pt x="9" y="52"/>
                  </a:cubicBezTo>
                  <a:cubicBezTo>
                    <a:pt x="3" y="57"/>
                    <a:pt x="0" y="65"/>
                    <a:pt x="3" y="73"/>
                  </a:cubicBezTo>
                  <a:cubicBezTo>
                    <a:pt x="4" y="74"/>
                    <a:pt x="4" y="75"/>
                    <a:pt x="5" y="75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7" y="78"/>
                    <a:pt x="7" y="78"/>
                    <a:pt x="7" y="79"/>
                  </a:cubicBezTo>
                  <a:cubicBezTo>
                    <a:pt x="8" y="79"/>
                    <a:pt x="8" y="79"/>
                    <a:pt x="8" y="80"/>
                  </a:cubicBezTo>
                  <a:cubicBezTo>
                    <a:pt x="9" y="80"/>
                    <a:pt x="9" y="80"/>
                    <a:pt x="9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11" y="82"/>
                    <a:pt x="11" y="82"/>
                    <a:pt x="12" y="82"/>
                  </a:cubicBezTo>
                  <a:cubicBezTo>
                    <a:pt x="12" y="82"/>
                    <a:pt x="13" y="83"/>
                    <a:pt x="13" y="83"/>
                  </a:cubicBezTo>
                  <a:cubicBezTo>
                    <a:pt x="13" y="83"/>
                    <a:pt x="14" y="83"/>
                    <a:pt x="14" y="83"/>
                  </a:cubicBezTo>
                  <a:cubicBezTo>
                    <a:pt x="15" y="83"/>
                    <a:pt x="15" y="84"/>
                    <a:pt x="16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84"/>
                    <a:pt x="17" y="84"/>
                    <a:pt x="17" y="84"/>
                  </a:cubicBezTo>
                  <a:cubicBezTo>
                    <a:pt x="17" y="84"/>
                    <a:pt x="18" y="84"/>
                    <a:pt x="18" y="84"/>
                  </a:cubicBezTo>
                  <a:cubicBezTo>
                    <a:pt x="19" y="84"/>
                    <a:pt x="19" y="84"/>
                    <a:pt x="20" y="84"/>
                  </a:cubicBezTo>
                  <a:cubicBezTo>
                    <a:pt x="20" y="84"/>
                    <a:pt x="20" y="84"/>
                    <a:pt x="21" y="84"/>
                  </a:cubicBezTo>
                  <a:cubicBezTo>
                    <a:pt x="21" y="84"/>
                    <a:pt x="21" y="84"/>
                    <a:pt x="22" y="84"/>
                  </a:cubicBezTo>
                  <a:cubicBezTo>
                    <a:pt x="22" y="87"/>
                    <a:pt x="22" y="89"/>
                    <a:pt x="23" y="92"/>
                  </a:cubicBezTo>
                  <a:cubicBezTo>
                    <a:pt x="24" y="95"/>
                    <a:pt x="26" y="99"/>
                    <a:pt x="29" y="101"/>
                  </a:cubicBezTo>
                  <a:cubicBezTo>
                    <a:pt x="30" y="102"/>
                    <a:pt x="31" y="103"/>
                    <a:pt x="33" y="103"/>
                  </a:cubicBezTo>
                  <a:cubicBezTo>
                    <a:pt x="33" y="104"/>
                    <a:pt x="34" y="104"/>
                    <a:pt x="35" y="104"/>
                  </a:cubicBezTo>
                  <a:cubicBezTo>
                    <a:pt x="35" y="104"/>
                    <a:pt x="36" y="104"/>
                    <a:pt x="36" y="104"/>
                  </a:cubicBezTo>
                  <a:cubicBezTo>
                    <a:pt x="37" y="104"/>
                    <a:pt x="37" y="105"/>
                    <a:pt x="38" y="105"/>
                  </a:cubicBezTo>
                  <a:cubicBezTo>
                    <a:pt x="38" y="105"/>
                    <a:pt x="39" y="105"/>
                    <a:pt x="39" y="105"/>
                  </a:cubicBezTo>
                  <a:cubicBezTo>
                    <a:pt x="39" y="105"/>
                    <a:pt x="40" y="105"/>
                    <a:pt x="41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2" y="105"/>
                    <a:pt x="43" y="104"/>
                    <a:pt x="44" y="104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5" y="104"/>
                    <a:pt x="46" y="104"/>
                    <a:pt x="46" y="103"/>
                  </a:cubicBezTo>
                  <a:cubicBezTo>
                    <a:pt x="47" y="103"/>
                    <a:pt x="47" y="103"/>
                    <a:pt x="47" y="103"/>
                  </a:cubicBezTo>
                  <a:cubicBezTo>
                    <a:pt x="48" y="103"/>
                    <a:pt x="49" y="103"/>
                    <a:pt x="49" y="102"/>
                  </a:cubicBezTo>
                  <a:cubicBezTo>
                    <a:pt x="49" y="102"/>
                    <a:pt x="49" y="102"/>
                    <a:pt x="50" y="102"/>
                  </a:cubicBezTo>
                  <a:cubicBezTo>
                    <a:pt x="50" y="102"/>
                    <a:pt x="51" y="101"/>
                    <a:pt x="51" y="101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3" y="100"/>
                    <a:pt x="53" y="99"/>
                    <a:pt x="54" y="98"/>
                  </a:cubicBezTo>
                  <a:cubicBezTo>
                    <a:pt x="54" y="99"/>
                    <a:pt x="55" y="100"/>
                    <a:pt x="56" y="100"/>
                  </a:cubicBezTo>
                  <a:cubicBezTo>
                    <a:pt x="56" y="100"/>
                    <a:pt x="56" y="101"/>
                    <a:pt x="56" y="101"/>
                  </a:cubicBezTo>
                  <a:cubicBezTo>
                    <a:pt x="57" y="101"/>
                    <a:pt x="57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3"/>
                    <a:pt x="60" y="103"/>
                    <a:pt x="60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5"/>
                  </a:cubicBezTo>
                  <a:cubicBezTo>
                    <a:pt x="63" y="105"/>
                    <a:pt x="63" y="105"/>
                    <a:pt x="64" y="105"/>
                  </a:cubicBezTo>
                  <a:cubicBezTo>
                    <a:pt x="64" y="105"/>
                    <a:pt x="65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5"/>
                    <a:pt x="68" y="106"/>
                    <a:pt x="69" y="105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70" y="105"/>
                    <a:pt x="71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3" y="105"/>
                    <a:pt x="74" y="105"/>
                    <a:pt x="75" y="104"/>
                  </a:cubicBezTo>
                  <a:cubicBezTo>
                    <a:pt x="77" y="103"/>
                    <a:pt x="80" y="102"/>
                    <a:pt x="81" y="100"/>
                  </a:cubicBezTo>
                  <a:cubicBezTo>
                    <a:pt x="85" y="96"/>
                    <a:pt x="87" y="91"/>
                    <a:pt x="86" y="86"/>
                  </a:cubicBezTo>
                  <a:cubicBezTo>
                    <a:pt x="87" y="86"/>
                    <a:pt x="87" y="86"/>
                    <a:pt x="88" y="86"/>
                  </a:cubicBezTo>
                  <a:cubicBezTo>
                    <a:pt x="88" y="86"/>
                    <a:pt x="89" y="86"/>
                    <a:pt x="89" y="86"/>
                  </a:cubicBezTo>
                  <a:cubicBezTo>
                    <a:pt x="89" y="86"/>
                    <a:pt x="90" y="86"/>
                    <a:pt x="90" y="86"/>
                  </a:cubicBezTo>
                  <a:cubicBezTo>
                    <a:pt x="91" y="86"/>
                    <a:pt x="91" y="86"/>
                    <a:pt x="92" y="86"/>
                  </a:cubicBezTo>
                  <a:cubicBezTo>
                    <a:pt x="92" y="86"/>
                    <a:pt x="92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6" y="84"/>
                    <a:pt x="97" y="84"/>
                  </a:cubicBezTo>
                  <a:cubicBezTo>
                    <a:pt x="97" y="84"/>
                    <a:pt x="97" y="84"/>
                    <a:pt x="98" y="83"/>
                  </a:cubicBezTo>
                  <a:cubicBezTo>
                    <a:pt x="98" y="83"/>
                    <a:pt x="99" y="83"/>
                    <a:pt x="99" y="82"/>
                  </a:cubicBezTo>
                  <a:cubicBezTo>
                    <a:pt x="99" y="82"/>
                    <a:pt x="100" y="82"/>
                    <a:pt x="100" y="82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3" y="79"/>
                    <a:pt x="103" y="79"/>
                    <a:pt x="103" y="78"/>
                  </a:cubicBezTo>
                  <a:cubicBezTo>
                    <a:pt x="103" y="78"/>
                    <a:pt x="104" y="78"/>
                    <a:pt x="104" y="78"/>
                  </a:cubicBezTo>
                  <a:cubicBezTo>
                    <a:pt x="104" y="77"/>
                    <a:pt x="105" y="76"/>
                    <a:pt x="105" y="75"/>
                  </a:cubicBezTo>
                  <a:cubicBezTo>
                    <a:pt x="109" y="68"/>
                    <a:pt x="106" y="59"/>
                    <a:pt x="100" y="54"/>
                  </a:cubicBezTo>
                  <a:cubicBezTo>
                    <a:pt x="107" y="49"/>
                    <a:pt x="109" y="41"/>
                    <a:pt x="106" y="33"/>
                  </a:cubicBezTo>
                  <a:close/>
                  <a:moveTo>
                    <a:pt x="71" y="60"/>
                  </a:moveTo>
                  <a:cubicBezTo>
                    <a:pt x="71" y="61"/>
                    <a:pt x="70" y="61"/>
                    <a:pt x="70" y="62"/>
                  </a:cubicBezTo>
                  <a:cubicBezTo>
                    <a:pt x="70" y="62"/>
                    <a:pt x="70" y="62"/>
                    <a:pt x="70" y="63"/>
                  </a:cubicBezTo>
                  <a:cubicBezTo>
                    <a:pt x="69" y="63"/>
                    <a:pt x="69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68" y="65"/>
                    <a:pt x="67" y="66"/>
                    <a:pt x="67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67"/>
                    <a:pt x="65" y="67"/>
                    <a:pt x="65" y="68"/>
                  </a:cubicBezTo>
                  <a:cubicBezTo>
                    <a:pt x="65" y="68"/>
                    <a:pt x="64" y="68"/>
                    <a:pt x="64" y="68"/>
                  </a:cubicBezTo>
                  <a:cubicBezTo>
                    <a:pt x="64" y="68"/>
                    <a:pt x="63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69"/>
                    <a:pt x="61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70"/>
                    <a:pt x="58" y="70"/>
                    <a:pt x="58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6" y="71"/>
                    <a:pt x="56" y="71"/>
                    <a:pt x="5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0"/>
                    <a:pt x="52" y="70"/>
                    <a:pt x="52" y="70"/>
                  </a:cubicBezTo>
                  <a:cubicBezTo>
                    <a:pt x="52" y="70"/>
                    <a:pt x="51" y="70"/>
                    <a:pt x="51" y="70"/>
                  </a:cubicBezTo>
                  <a:cubicBezTo>
                    <a:pt x="51" y="70"/>
                    <a:pt x="50" y="70"/>
                    <a:pt x="50" y="70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8" y="69"/>
                    <a:pt x="48" y="69"/>
                  </a:cubicBezTo>
                  <a:cubicBezTo>
                    <a:pt x="45" y="68"/>
                    <a:pt x="43" y="66"/>
                    <a:pt x="41" y="64"/>
                  </a:cubicBezTo>
                  <a:cubicBezTo>
                    <a:pt x="37" y="59"/>
                    <a:pt x="36" y="52"/>
                    <a:pt x="39" y="46"/>
                  </a:cubicBezTo>
                  <a:cubicBezTo>
                    <a:pt x="39" y="45"/>
                    <a:pt x="39" y="44"/>
                    <a:pt x="40" y="44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2" y="40"/>
                    <a:pt x="43" y="40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4" y="39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7"/>
                    <a:pt x="47" y="37"/>
                    <a:pt x="47" y="37"/>
                  </a:cubicBezTo>
                  <a:cubicBezTo>
                    <a:pt x="47" y="37"/>
                    <a:pt x="48" y="37"/>
                    <a:pt x="48" y="37"/>
                  </a:cubicBezTo>
                  <a:cubicBezTo>
                    <a:pt x="48" y="36"/>
                    <a:pt x="49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6"/>
                    <a:pt x="51" y="35"/>
                    <a:pt x="52" y="35"/>
                  </a:cubicBezTo>
                  <a:cubicBezTo>
                    <a:pt x="52" y="35"/>
                    <a:pt x="52" y="35"/>
                    <a:pt x="53" y="35"/>
                  </a:cubicBezTo>
                  <a:cubicBezTo>
                    <a:pt x="53" y="35"/>
                    <a:pt x="54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6" y="35"/>
                    <a:pt x="56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8" y="35"/>
                    <a:pt x="59" y="35"/>
                  </a:cubicBezTo>
                  <a:cubicBezTo>
                    <a:pt x="59" y="36"/>
                    <a:pt x="59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6"/>
                    <a:pt x="62" y="37"/>
                  </a:cubicBezTo>
                  <a:cubicBezTo>
                    <a:pt x="71" y="41"/>
                    <a:pt x="75" y="51"/>
                    <a:pt x="7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34" name="Freeform 755"/>
          <p:cNvSpPr>
            <a:spLocks noChangeArrowheads="1"/>
          </p:cNvSpPr>
          <p:nvPr/>
        </p:nvSpPr>
        <p:spPr bwMode="auto">
          <a:xfrm>
            <a:off x="7753755" y="3944293"/>
            <a:ext cx="182071" cy="355914"/>
          </a:xfrm>
          <a:custGeom>
            <a:avLst/>
            <a:gdLst>
              <a:gd name="T0" fmla="*/ 101 w 101"/>
              <a:gd name="T1" fmla="*/ 50 h 197"/>
              <a:gd name="T2" fmla="*/ 50 w 101"/>
              <a:gd name="T3" fmla="*/ 0 h 197"/>
              <a:gd name="T4" fmla="*/ 0 w 101"/>
              <a:gd name="T5" fmla="*/ 50 h 197"/>
              <a:gd name="T6" fmla="*/ 14 w 101"/>
              <a:gd name="T7" fmla="*/ 63 h 197"/>
              <a:gd name="T8" fmla="*/ 28 w 101"/>
              <a:gd name="T9" fmla="*/ 50 h 197"/>
              <a:gd name="T10" fmla="*/ 50 w 101"/>
              <a:gd name="T11" fmla="*/ 27 h 197"/>
              <a:gd name="T12" fmla="*/ 73 w 101"/>
              <a:gd name="T13" fmla="*/ 50 h 197"/>
              <a:gd name="T14" fmla="*/ 50 w 101"/>
              <a:gd name="T15" fmla="*/ 78 h 197"/>
              <a:gd name="T16" fmla="*/ 49 w 101"/>
              <a:gd name="T17" fmla="*/ 78 h 197"/>
              <a:gd name="T18" fmla="*/ 0 w 101"/>
              <a:gd name="T19" fmla="*/ 121 h 197"/>
              <a:gd name="T20" fmla="*/ 0 w 101"/>
              <a:gd name="T21" fmla="*/ 183 h 197"/>
              <a:gd name="T22" fmla="*/ 14 w 101"/>
              <a:gd name="T23" fmla="*/ 197 h 197"/>
              <a:gd name="T24" fmla="*/ 87 w 101"/>
              <a:gd name="T25" fmla="*/ 197 h 197"/>
              <a:gd name="T26" fmla="*/ 101 w 101"/>
              <a:gd name="T27" fmla="*/ 183 h 197"/>
              <a:gd name="T28" fmla="*/ 101 w 101"/>
              <a:gd name="T29" fmla="*/ 130 h 197"/>
              <a:gd name="T30" fmla="*/ 101 w 101"/>
              <a:gd name="T31" fmla="*/ 57 h 197"/>
              <a:gd name="T32" fmla="*/ 101 w 101"/>
              <a:gd name="T33" fmla="*/ 50 h 19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1"/>
              <a:gd name="T52" fmla="*/ 0 h 197"/>
              <a:gd name="T53" fmla="*/ 101 w 101"/>
              <a:gd name="T54" fmla="*/ 197 h 19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1" h="197">
                <a:moveTo>
                  <a:pt x="101" y="50"/>
                </a:moveTo>
                <a:cubicBezTo>
                  <a:pt x="101" y="22"/>
                  <a:pt x="78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57"/>
                  <a:pt x="6" y="63"/>
                  <a:pt x="14" y="63"/>
                </a:cubicBezTo>
                <a:cubicBezTo>
                  <a:pt x="22" y="63"/>
                  <a:pt x="28" y="57"/>
                  <a:pt x="28" y="50"/>
                </a:cubicBezTo>
                <a:cubicBezTo>
                  <a:pt x="28" y="37"/>
                  <a:pt x="38" y="27"/>
                  <a:pt x="50" y="27"/>
                </a:cubicBezTo>
                <a:cubicBezTo>
                  <a:pt x="63" y="27"/>
                  <a:pt x="73" y="37"/>
                  <a:pt x="73" y="50"/>
                </a:cubicBezTo>
                <a:cubicBezTo>
                  <a:pt x="73" y="63"/>
                  <a:pt x="63" y="75"/>
                  <a:pt x="50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33" y="80"/>
                  <a:pt x="0" y="86"/>
                  <a:pt x="0" y="121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91"/>
                  <a:pt x="6" y="197"/>
                  <a:pt x="14" y="197"/>
                </a:cubicBezTo>
                <a:cubicBezTo>
                  <a:pt x="87" y="197"/>
                  <a:pt x="87" y="197"/>
                  <a:pt x="87" y="197"/>
                </a:cubicBezTo>
                <a:cubicBezTo>
                  <a:pt x="94" y="197"/>
                  <a:pt x="101" y="191"/>
                  <a:pt x="101" y="183"/>
                </a:cubicBezTo>
                <a:cubicBezTo>
                  <a:pt x="101" y="130"/>
                  <a:pt x="101" y="130"/>
                  <a:pt x="101" y="130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50"/>
                  <a:pt x="101" y="50"/>
                  <a:pt x="101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43" tIns="34272" rIns="68543" bIns="34272"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5" name="Group 36"/>
          <p:cNvGrpSpPr/>
          <p:nvPr/>
        </p:nvGrpSpPr>
        <p:grpSpPr bwMode="auto">
          <a:xfrm>
            <a:off x="7666885" y="2273637"/>
            <a:ext cx="357002" cy="333298"/>
            <a:chOff x="0" y="0"/>
            <a:chExt cx="739775" cy="690562"/>
          </a:xfrm>
        </p:grpSpPr>
        <p:sp>
          <p:nvSpPr>
            <p:cNvPr id="36" name="Freeform 876"/>
            <p:cNvSpPr>
              <a:spLocks noChangeArrowheads="1"/>
            </p:cNvSpPr>
            <p:nvPr/>
          </p:nvSpPr>
          <p:spPr bwMode="auto">
            <a:xfrm>
              <a:off x="608013" y="71437"/>
              <a:ext cx="115888" cy="101600"/>
            </a:xfrm>
            <a:custGeom>
              <a:avLst/>
              <a:gdLst>
                <a:gd name="T0" fmla="*/ 2 w 31"/>
                <a:gd name="T1" fmla="*/ 25 h 27"/>
                <a:gd name="T2" fmla="*/ 2 w 31"/>
                <a:gd name="T3" fmla="*/ 27 h 27"/>
                <a:gd name="T4" fmla="*/ 4 w 31"/>
                <a:gd name="T5" fmla="*/ 27 h 27"/>
                <a:gd name="T6" fmla="*/ 28 w 31"/>
                <a:gd name="T7" fmla="*/ 9 h 27"/>
                <a:gd name="T8" fmla="*/ 30 w 31"/>
                <a:gd name="T9" fmla="*/ 6 h 27"/>
                <a:gd name="T10" fmla="*/ 30 w 31"/>
                <a:gd name="T11" fmla="*/ 3 h 27"/>
                <a:gd name="T12" fmla="*/ 23 w 31"/>
                <a:gd name="T13" fmla="*/ 1 h 27"/>
                <a:gd name="T14" fmla="*/ 0 w 31"/>
                <a:gd name="T15" fmla="*/ 18 h 27"/>
                <a:gd name="T16" fmla="*/ 1 w 31"/>
                <a:gd name="T17" fmla="*/ 20 h 27"/>
                <a:gd name="T18" fmla="*/ 2 w 31"/>
                <a:gd name="T19" fmla="*/ 25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"/>
                <a:gd name="T31" fmla="*/ 0 h 27"/>
                <a:gd name="T32" fmla="*/ 31 w 31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" h="27">
                  <a:moveTo>
                    <a:pt x="2" y="25"/>
                  </a:moveTo>
                  <a:cubicBezTo>
                    <a:pt x="2" y="26"/>
                    <a:pt x="2" y="26"/>
                    <a:pt x="2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9"/>
                    <a:pt x="30" y="7"/>
                    <a:pt x="30" y="6"/>
                  </a:cubicBezTo>
                  <a:cubicBezTo>
                    <a:pt x="31" y="5"/>
                    <a:pt x="30" y="4"/>
                    <a:pt x="30" y="3"/>
                  </a:cubicBezTo>
                  <a:cubicBezTo>
                    <a:pt x="28" y="0"/>
                    <a:pt x="25" y="0"/>
                    <a:pt x="23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1" y="22"/>
                    <a:pt x="1" y="23"/>
                    <a:pt x="2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7" name="Freeform 877"/>
            <p:cNvSpPr>
              <a:spLocks noChangeArrowheads="1"/>
            </p:cNvSpPr>
            <p:nvPr/>
          </p:nvSpPr>
          <p:spPr bwMode="auto">
            <a:xfrm>
              <a:off x="612775" y="225425"/>
              <a:ext cx="127000" cy="55563"/>
            </a:xfrm>
            <a:custGeom>
              <a:avLst/>
              <a:gdLst>
                <a:gd name="T0" fmla="*/ 33 w 34"/>
                <a:gd name="T1" fmla="*/ 7 h 15"/>
                <a:gd name="T2" fmla="*/ 30 w 34"/>
                <a:gd name="T3" fmla="*/ 5 h 15"/>
                <a:gd name="T4" fmla="*/ 1 w 34"/>
                <a:gd name="T5" fmla="*/ 0 h 15"/>
                <a:gd name="T6" fmla="*/ 1 w 34"/>
                <a:gd name="T7" fmla="*/ 3 h 15"/>
                <a:gd name="T8" fmla="*/ 1 w 34"/>
                <a:gd name="T9" fmla="*/ 7 h 15"/>
                <a:gd name="T10" fmla="*/ 0 w 34"/>
                <a:gd name="T11" fmla="*/ 10 h 15"/>
                <a:gd name="T12" fmla="*/ 28 w 34"/>
                <a:gd name="T13" fmla="*/ 15 h 15"/>
                <a:gd name="T14" fmla="*/ 29 w 34"/>
                <a:gd name="T15" fmla="*/ 15 h 15"/>
                <a:gd name="T16" fmla="*/ 34 w 34"/>
                <a:gd name="T17" fmla="*/ 11 h 15"/>
                <a:gd name="T18" fmla="*/ 33 w 34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15"/>
                <a:gd name="T32" fmla="*/ 34 w 3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15">
                  <a:moveTo>
                    <a:pt x="33" y="7"/>
                  </a:moveTo>
                  <a:cubicBezTo>
                    <a:pt x="32" y="6"/>
                    <a:pt x="31" y="5"/>
                    <a:pt x="3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9" y="15"/>
                  </a:cubicBezTo>
                  <a:cubicBezTo>
                    <a:pt x="31" y="15"/>
                    <a:pt x="33" y="13"/>
                    <a:pt x="34" y="11"/>
                  </a:cubicBezTo>
                  <a:cubicBezTo>
                    <a:pt x="34" y="10"/>
                    <a:pt x="33" y="8"/>
                    <a:pt x="33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8" name="Freeform 878"/>
            <p:cNvSpPr>
              <a:spLocks noChangeArrowheads="1"/>
            </p:cNvSpPr>
            <p:nvPr/>
          </p:nvSpPr>
          <p:spPr bwMode="auto">
            <a:xfrm>
              <a:off x="585788" y="304800"/>
              <a:ext cx="93663" cy="127000"/>
            </a:xfrm>
            <a:custGeom>
              <a:avLst/>
              <a:gdLst>
                <a:gd name="T0" fmla="*/ 6 w 25"/>
                <a:gd name="T1" fmla="*/ 2 h 34"/>
                <a:gd name="T2" fmla="*/ 4 w 25"/>
                <a:gd name="T3" fmla="*/ 0 h 34"/>
                <a:gd name="T4" fmla="*/ 3 w 25"/>
                <a:gd name="T5" fmla="*/ 3 h 34"/>
                <a:gd name="T6" fmla="*/ 1 w 25"/>
                <a:gd name="T7" fmla="*/ 7 h 34"/>
                <a:gd name="T8" fmla="*/ 0 w 25"/>
                <a:gd name="T9" fmla="*/ 10 h 34"/>
                <a:gd name="T10" fmla="*/ 16 w 25"/>
                <a:gd name="T11" fmla="*/ 32 h 34"/>
                <a:gd name="T12" fmla="*/ 19 w 25"/>
                <a:gd name="T13" fmla="*/ 34 h 34"/>
                <a:gd name="T14" fmla="*/ 20 w 25"/>
                <a:gd name="T15" fmla="*/ 34 h 34"/>
                <a:gd name="T16" fmla="*/ 22 w 25"/>
                <a:gd name="T17" fmla="*/ 33 h 34"/>
                <a:gd name="T18" fmla="*/ 24 w 25"/>
                <a:gd name="T19" fmla="*/ 30 h 34"/>
                <a:gd name="T20" fmla="*/ 24 w 25"/>
                <a:gd name="T21" fmla="*/ 27 h 34"/>
                <a:gd name="T22" fmla="*/ 6 w 25"/>
                <a:gd name="T23" fmla="*/ 2 h 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"/>
                <a:gd name="T37" fmla="*/ 0 h 34"/>
                <a:gd name="T38" fmla="*/ 25 w 25"/>
                <a:gd name="T39" fmla="*/ 34 h 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" h="34">
                  <a:moveTo>
                    <a:pt x="6" y="2"/>
                  </a:moveTo>
                  <a:cubicBezTo>
                    <a:pt x="6" y="1"/>
                    <a:pt x="5" y="1"/>
                    <a:pt x="4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3" y="4"/>
                    <a:pt x="2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8" y="34"/>
                    <a:pt x="19" y="34"/>
                  </a:cubicBezTo>
                  <a:cubicBezTo>
                    <a:pt x="19" y="34"/>
                    <a:pt x="19" y="34"/>
                    <a:pt x="20" y="34"/>
                  </a:cubicBezTo>
                  <a:cubicBezTo>
                    <a:pt x="21" y="34"/>
                    <a:pt x="22" y="34"/>
                    <a:pt x="22" y="33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5" y="29"/>
                    <a:pt x="24" y="28"/>
                    <a:pt x="24" y="27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9" name="Freeform 879"/>
            <p:cNvSpPr>
              <a:spLocks noChangeArrowheads="1"/>
            </p:cNvSpPr>
            <p:nvPr/>
          </p:nvSpPr>
          <p:spPr bwMode="auto">
            <a:xfrm>
              <a:off x="15875" y="71437"/>
              <a:ext cx="112713" cy="101600"/>
            </a:xfrm>
            <a:custGeom>
              <a:avLst/>
              <a:gdLst>
                <a:gd name="T0" fmla="*/ 2 w 30"/>
                <a:gd name="T1" fmla="*/ 9 h 27"/>
                <a:gd name="T2" fmla="*/ 27 w 30"/>
                <a:gd name="T3" fmla="*/ 27 h 27"/>
                <a:gd name="T4" fmla="*/ 28 w 30"/>
                <a:gd name="T5" fmla="*/ 27 h 27"/>
                <a:gd name="T6" fmla="*/ 28 w 30"/>
                <a:gd name="T7" fmla="*/ 24 h 27"/>
                <a:gd name="T8" fmla="*/ 29 w 30"/>
                <a:gd name="T9" fmla="*/ 20 h 27"/>
                <a:gd name="T10" fmla="*/ 30 w 30"/>
                <a:gd name="T11" fmla="*/ 17 h 27"/>
                <a:gd name="T12" fmla="*/ 8 w 30"/>
                <a:gd name="T13" fmla="*/ 1 h 27"/>
                <a:gd name="T14" fmla="*/ 1 w 30"/>
                <a:gd name="T15" fmla="*/ 3 h 27"/>
                <a:gd name="T16" fmla="*/ 0 w 30"/>
                <a:gd name="T17" fmla="*/ 6 h 27"/>
                <a:gd name="T18" fmla="*/ 2 w 30"/>
                <a:gd name="T19" fmla="*/ 9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7"/>
                <a:gd name="T32" fmla="*/ 30 w 30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7">
                  <a:moveTo>
                    <a:pt x="2" y="9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6"/>
                    <a:pt x="28" y="25"/>
                    <a:pt x="28" y="24"/>
                  </a:cubicBezTo>
                  <a:cubicBezTo>
                    <a:pt x="28" y="23"/>
                    <a:pt x="29" y="21"/>
                    <a:pt x="29" y="20"/>
                  </a:cubicBezTo>
                  <a:cubicBezTo>
                    <a:pt x="29" y="19"/>
                    <a:pt x="30" y="18"/>
                    <a:pt x="30" y="17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2" y="0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1" y="9"/>
                    <a:pt x="2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0" name="Freeform 880"/>
            <p:cNvSpPr>
              <a:spLocks noChangeArrowheads="1"/>
            </p:cNvSpPr>
            <p:nvPr/>
          </p:nvSpPr>
          <p:spPr bwMode="auto">
            <a:xfrm>
              <a:off x="0" y="225425"/>
              <a:ext cx="120650" cy="55563"/>
            </a:xfrm>
            <a:custGeom>
              <a:avLst/>
              <a:gdLst>
                <a:gd name="T0" fmla="*/ 32 w 32"/>
                <a:gd name="T1" fmla="*/ 7 h 15"/>
                <a:gd name="T2" fmla="*/ 31 w 32"/>
                <a:gd name="T3" fmla="*/ 3 h 15"/>
                <a:gd name="T4" fmla="*/ 31 w 32"/>
                <a:gd name="T5" fmla="*/ 0 h 15"/>
                <a:gd name="T6" fmla="*/ 4 w 32"/>
                <a:gd name="T7" fmla="*/ 5 h 15"/>
                <a:gd name="T8" fmla="*/ 1 w 32"/>
                <a:gd name="T9" fmla="*/ 7 h 15"/>
                <a:gd name="T10" fmla="*/ 0 w 32"/>
                <a:gd name="T11" fmla="*/ 11 h 15"/>
                <a:gd name="T12" fmla="*/ 5 w 32"/>
                <a:gd name="T13" fmla="*/ 15 h 15"/>
                <a:gd name="T14" fmla="*/ 5 w 32"/>
                <a:gd name="T15" fmla="*/ 15 h 15"/>
                <a:gd name="T16" fmla="*/ 32 w 32"/>
                <a:gd name="T17" fmla="*/ 10 h 15"/>
                <a:gd name="T18" fmla="*/ 32 w 32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"/>
                <a:gd name="T31" fmla="*/ 0 h 15"/>
                <a:gd name="T32" fmla="*/ 32 w 3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" h="15">
                  <a:moveTo>
                    <a:pt x="32" y="7"/>
                  </a:moveTo>
                  <a:cubicBezTo>
                    <a:pt x="32" y="6"/>
                    <a:pt x="31" y="5"/>
                    <a:pt x="31" y="3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1" y="6"/>
                    <a:pt x="1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0" y="13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9"/>
                    <a:pt x="32" y="8"/>
                    <a:pt x="3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" name="Freeform 881"/>
            <p:cNvSpPr>
              <a:spLocks noChangeArrowheads="1"/>
            </p:cNvSpPr>
            <p:nvPr/>
          </p:nvSpPr>
          <p:spPr bwMode="auto">
            <a:xfrm>
              <a:off x="60325" y="307975"/>
              <a:ext cx="90488" cy="123825"/>
            </a:xfrm>
            <a:custGeom>
              <a:avLst/>
              <a:gdLst>
                <a:gd name="T0" fmla="*/ 21 w 24"/>
                <a:gd name="T1" fmla="*/ 2 h 33"/>
                <a:gd name="T2" fmla="*/ 20 w 24"/>
                <a:gd name="T3" fmla="*/ 0 h 33"/>
                <a:gd name="T4" fmla="*/ 18 w 24"/>
                <a:gd name="T5" fmla="*/ 1 h 33"/>
                <a:gd name="T6" fmla="*/ 1 w 24"/>
                <a:gd name="T7" fmla="*/ 26 h 33"/>
                <a:gd name="T8" fmla="*/ 0 w 24"/>
                <a:gd name="T9" fmla="*/ 29 h 33"/>
                <a:gd name="T10" fmla="*/ 2 w 24"/>
                <a:gd name="T11" fmla="*/ 32 h 33"/>
                <a:gd name="T12" fmla="*/ 5 w 24"/>
                <a:gd name="T13" fmla="*/ 33 h 33"/>
                <a:gd name="T14" fmla="*/ 6 w 24"/>
                <a:gd name="T15" fmla="*/ 33 h 33"/>
                <a:gd name="T16" fmla="*/ 9 w 24"/>
                <a:gd name="T17" fmla="*/ 31 h 33"/>
                <a:gd name="T18" fmla="*/ 24 w 24"/>
                <a:gd name="T19" fmla="*/ 10 h 33"/>
                <a:gd name="T20" fmla="*/ 23 w 24"/>
                <a:gd name="T21" fmla="*/ 7 h 33"/>
                <a:gd name="T22" fmla="*/ 21 w 24"/>
                <a:gd name="T23" fmla="*/ 2 h 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33"/>
                <a:gd name="T38" fmla="*/ 24 w 24"/>
                <a:gd name="T39" fmla="*/ 33 h 3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33">
                  <a:moveTo>
                    <a:pt x="21" y="2"/>
                  </a:move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7" y="33"/>
                    <a:pt x="8" y="32"/>
                    <a:pt x="9" y="3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2" y="5"/>
                    <a:pt x="21" y="4"/>
                    <a:pt x="2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2" name="Freeform 882"/>
            <p:cNvSpPr>
              <a:spLocks noEditPoints="1" noChangeArrowheads="1"/>
            </p:cNvSpPr>
            <p:nvPr/>
          </p:nvSpPr>
          <p:spPr bwMode="auto">
            <a:xfrm>
              <a:off x="158750" y="0"/>
              <a:ext cx="419100" cy="506413"/>
            </a:xfrm>
            <a:custGeom>
              <a:avLst/>
              <a:gdLst>
                <a:gd name="T0" fmla="*/ 56 w 112"/>
                <a:gd name="T1" fmla="*/ 0 h 135"/>
                <a:gd name="T2" fmla="*/ 0 w 112"/>
                <a:gd name="T3" fmla="*/ 56 h 135"/>
                <a:gd name="T4" fmla="*/ 17 w 112"/>
                <a:gd name="T5" fmla="*/ 101 h 135"/>
                <a:gd name="T6" fmla="*/ 18 w 112"/>
                <a:gd name="T7" fmla="*/ 101 h 135"/>
                <a:gd name="T8" fmla="*/ 30 w 112"/>
                <a:gd name="T9" fmla="*/ 128 h 135"/>
                <a:gd name="T10" fmla="*/ 37 w 112"/>
                <a:gd name="T11" fmla="*/ 135 h 135"/>
                <a:gd name="T12" fmla="*/ 74 w 112"/>
                <a:gd name="T13" fmla="*/ 135 h 135"/>
                <a:gd name="T14" fmla="*/ 74 w 112"/>
                <a:gd name="T15" fmla="*/ 135 h 135"/>
                <a:gd name="T16" fmla="*/ 77 w 112"/>
                <a:gd name="T17" fmla="*/ 134 h 135"/>
                <a:gd name="T18" fmla="*/ 81 w 112"/>
                <a:gd name="T19" fmla="*/ 128 h 135"/>
                <a:gd name="T20" fmla="*/ 94 w 112"/>
                <a:gd name="T21" fmla="*/ 101 h 135"/>
                <a:gd name="T22" fmla="*/ 95 w 112"/>
                <a:gd name="T23" fmla="*/ 100 h 135"/>
                <a:gd name="T24" fmla="*/ 112 w 112"/>
                <a:gd name="T25" fmla="*/ 56 h 135"/>
                <a:gd name="T26" fmla="*/ 56 w 112"/>
                <a:gd name="T27" fmla="*/ 0 h 135"/>
                <a:gd name="T28" fmla="*/ 83 w 112"/>
                <a:gd name="T29" fmla="*/ 93 h 135"/>
                <a:gd name="T30" fmla="*/ 82 w 112"/>
                <a:gd name="T31" fmla="*/ 94 h 135"/>
                <a:gd name="T32" fmla="*/ 68 w 112"/>
                <a:gd name="T33" fmla="*/ 121 h 135"/>
                <a:gd name="T34" fmla="*/ 43 w 112"/>
                <a:gd name="T35" fmla="*/ 121 h 135"/>
                <a:gd name="T36" fmla="*/ 29 w 112"/>
                <a:gd name="T37" fmla="*/ 93 h 135"/>
                <a:gd name="T38" fmla="*/ 28 w 112"/>
                <a:gd name="T39" fmla="*/ 93 h 135"/>
                <a:gd name="T40" fmla="*/ 14 w 112"/>
                <a:gd name="T41" fmla="*/ 56 h 135"/>
                <a:gd name="T42" fmla="*/ 56 w 112"/>
                <a:gd name="T43" fmla="*/ 14 h 135"/>
                <a:gd name="T44" fmla="*/ 98 w 112"/>
                <a:gd name="T45" fmla="*/ 56 h 135"/>
                <a:gd name="T46" fmla="*/ 83 w 112"/>
                <a:gd name="T47" fmla="*/ 93 h 1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2"/>
                <a:gd name="T73" fmla="*/ 0 h 135"/>
                <a:gd name="T74" fmla="*/ 112 w 112"/>
                <a:gd name="T75" fmla="*/ 135 h 1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2" h="135">
                  <a:moveTo>
                    <a:pt x="56" y="0"/>
                  </a:moveTo>
                  <a:cubicBezTo>
                    <a:pt x="25" y="0"/>
                    <a:pt x="0" y="25"/>
                    <a:pt x="0" y="56"/>
                  </a:cubicBezTo>
                  <a:cubicBezTo>
                    <a:pt x="0" y="71"/>
                    <a:pt x="6" y="88"/>
                    <a:pt x="17" y="101"/>
                  </a:cubicBezTo>
                  <a:cubicBezTo>
                    <a:pt x="17" y="101"/>
                    <a:pt x="17" y="101"/>
                    <a:pt x="18" y="101"/>
                  </a:cubicBezTo>
                  <a:cubicBezTo>
                    <a:pt x="21" y="106"/>
                    <a:pt x="30" y="119"/>
                    <a:pt x="30" y="128"/>
                  </a:cubicBezTo>
                  <a:cubicBezTo>
                    <a:pt x="30" y="132"/>
                    <a:pt x="33" y="135"/>
                    <a:pt x="37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5" y="135"/>
                    <a:pt x="76" y="135"/>
                    <a:pt x="77" y="134"/>
                  </a:cubicBezTo>
                  <a:cubicBezTo>
                    <a:pt x="80" y="133"/>
                    <a:pt x="81" y="131"/>
                    <a:pt x="81" y="128"/>
                  </a:cubicBezTo>
                  <a:cubicBezTo>
                    <a:pt x="81" y="120"/>
                    <a:pt x="89" y="108"/>
                    <a:pt x="94" y="101"/>
                  </a:cubicBezTo>
                  <a:cubicBezTo>
                    <a:pt x="94" y="101"/>
                    <a:pt x="95" y="101"/>
                    <a:pt x="95" y="100"/>
                  </a:cubicBezTo>
                  <a:cubicBezTo>
                    <a:pt x="105" y="87"/>
                    <a:pt x="112" y="71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lose/>
                  <a:moveTo>
                    <a:pt x="83" y="93"/>
                  </a:moveTo>
                  <a:cubicBezTo>
                    <a:pt x="83" y="93"/>
                    <a:pt x="83" y="94"/>
                    <a:pt x="82" y="94"/>
                  </a:cubicBezTo>
                  <a:cubicBezTo>
                    <a:pt x="79" y="98"/>
                    <a:pt x="71" y="110"/>
                    <a:pt x="68" y="121"/>
                  </a:cubicBezTo>
                  <a:cubicBezTo>
                    <a:pt x="43" y="121"/>
                    <a:pt x="43" y="121"/>
                    <a:pt x="43" y="121"/>
                  </a:cubicBezTo>
                  <a:cubicBezTo>
                    <a:pt x="40" y="109"/>
                    <a:pt x="31" y="97"/>
                    <a:pt x="29" y="93"/>
                  </a:cubicBezTo>
                  <a:cubicBezTo>
                    <a:pt x="29" y="93"/>
                    <a:pt x="28" y="93"/>
                    <a:pt x="28" y="93"/>
                  </a:cubicBezTo>
                  <a:cubicBezTo>
                    <a:pt x="19" y="82"/>
                    <a:pt x="14" y="68"/>
                    <a:pt x="14" y="56"/>
                  </a:cubicBezTo>
                  <a:cubicBezTo>
                    <a:pt x="14" y="33"/>
                    <a:pt x="32" y="14"/>
                    <a:pt x="56" y="14"/>
                  </a:cubicBezTo>
                  <a:cubicBezTo>
                    <a:pt x="79" y="14"/>
                    <a:pt x="98" y="33"/>
                    <a:pt x="98" y="56"/>
                  </a:cubicBezTo>
                  <a:cubicBezTo>
                    <a:pt x="98" y="68"/>
                    <a:pt x="92" y="82"/>
                    <a:pt x="83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3" name="Freeform 883"/>
            <p:cNvSpPr>
              <a:spLocks noChangeArrowheads="1"/>
            </p:cNvSpPr>
            <p:nvPr/>
          </p:nvSpPr>
          <p:spPr bwMode="auto">
            <a:xfrm>
              <a:off x="288925" y="547687"/>
              <a:ext cx="158750" cy="142875"/>
            </a:xfrm>
            <a:custGeom>
              <a:avLst/>
              <a:gdLst>
                <a:gd name="T0" fmla="*/ 36 w 42"/>
                <a:gd name="T1" fmla="*/ 0 h 38"/>
                <a:gd name="T2" fmla="*/ 5 w 42"/>
                <a:gd name="T3" fmla="*/ 0 h 38"/>
                <a:gd name="T4" fmla="*/ 0 w 42"/>
                <a:gd name="T5" fmla="*/ 6 h 38"/>
                <a:gd name="T6" fmla="*/ 0 w 42"/>
                <a:gd name="T7" fmla="*/ 27 h 38"/>
                <a:gd name="T8" fmla="*/ 5 w 42"/>
                <a:gd name="T9" fmla="*/ 33 h 38"/>
                <a:gd name="T10" fmla="*/ 10 w 42"/>
                <a:gd name="T11" fmla="*/ 33 h 38"/>
                <a:gd name="T12" fmla="*/ 13 w 42"/>
                <a:gd name="T13" fmla="*/ 36 h 38"/>
                <a:gd name="T14" fmla="*/ 17 w 42"/>
                <a:gd name="T15" fmla="*/ 38 h 38"/>
                <a:gd name="T16" fmla="*/ 24 w 42"/>
                <a:gd name="T17" fmla="*/ 38 h 38"/>
                <a:gd name="T18" fmla="*/ 28 w 42"/>
                <a:gd name="T19" fmla="*/ 36 h 38"/>
                <a:gd name="T20" fmla="*/ 31 w 42"/>
                <a:gd name="T21" fmla="*/ 33 h 38"/>
                <a:gd name="T22" fmla="*/ 36 w 42"/>
                <a:gd name="T23" fmla="*/ 33 h 38"/>
                <a:gd name="T24" fmla="*/ 42 w 42"/>
                <a:gd name="T25" fmla="*/ 27 h 38"/>
                <a:gd name="T26" fmla="*/ 42 w 42"/>
                <a:gd name="T27" fmla="*/ 6 h 38"/>
                <a:gd name="T28" fmla="*/ 36 w 42"/>
                <a:gd name="T29" fmla="*/ 0 h 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2"/>
                <a:gd name="T46" fmla="*/ 0 h 38"/>
                <a:gd name="T47" fmla="*/ 42 w 42"/>
                <a:gd name="T48" fmla="*/ 38 h 3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2" h="38">
                  <a:moveTo>
                    <a:pt x="3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2" y="33"/>
                    <a:pt x="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7"/>
                    <a:pt x="16" y="38"/>
                    <a:pt x="17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8"/>
                    <a:pt x="27" y="37"/>
                    <a:pt x="28" y="3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42" y="30"/>
                    <a:pt x="42" y="27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3"/>
                    <a:pt x="39" y="0"/>
                    <a:pt x="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4299747" y="1275622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请在此处输入您的文本或者复制您的文本粘贴到此处，请在此处输入您的文本或者复制</a:t>
            </a:r>
            <a:endParaRPr lang="zh-CN" altLang="en-US" sz="1800" b="0" dirty="0"/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4299747" y="2170765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在此处输入您的文本或者复制您的文本粘贴到此处，请在此处输入您的文本或者复制</a:t>
            </a:r>
            <a:endParaRPr lang="zh-CN" altLang="en-US" sz="1200" b="0" dirty="0"/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4299747" y="3056385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在此处输入您的文本或者复制您的文本粘贴到此处，请在此处输入您的文本或者复制</a:t>
            </a:r>
            <a:endParaRPr lang="zh-CN" altLang="en-US" sz="1200" b="0" dirty="0"/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4299747" y="3902724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>
                <a:latin typeface="Adobe 黑体 Std R" pitchFamily="34" charset="-122"/>
                <a:ea typeface="Adobe 黑体 Std R" pitchFamily="34" charset="-122"/>
              </a:rPr>
              <a:t>在此处输入您的文本或者复制您的文本粘贴到此处，请在此处输入您的文本或者复制</a:t>
            </a:r>
            <a:endParaRPr lang="zh-CN" altLang="en-US" sz="1200" b="0" dirty="0"/>
          </a:p>
        </p:txBody>
      </p:sp>
      <p:sp>
        <p:nvSpPr>
          <p:cNvPr id="64" name="TextBox 63"/>
          <p:cNvSpPr txBox="1"/>
          <p:nvPr/>
        </p:nvSpPr>
        <p:spPr>
          <a:xfrm>
            <a:off x="2086653" y="2320638"/>
            <a:ext cx="984372" cy="1084661"/>
          </a:xfrm>
          <a:prstGeom prst="rect">
            <a:avLst/>
          </a:prstGeom>
          <a:noFill/>
        </p:spPr>
        <p:txBody>
          <a:bodyPr wrap="none" lIns="68543" tIns="34272" rIns="68543" bIns="34272" rtlCol="0">
            <a:spAutoFit/>
          </a:bodyPr>
          <a:lstStyle/>
          <a:p>
            <a:pPr algn="ctr"/>
            <a:r>
              <a:rPr lang="zh-CN" altLang="en-US" sz="32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endParaRPr lang="en-US" altLang="zh-CN" sz="32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2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55576" y="1131590"/>
            <a:ext cx="3524795" cy="3456775"/>
            <a:chOff x="1083121" y="1628006"/>
            <a:chExt cx="4702175" cy="4610100"/>
          </a:xfrm>
        </p:grpSpPr>
        <p:sp>
          <p:nvSpPr>
            <p:cNvPr id="66" name="椭圆 6"/>
            <p:cNvSpPr>
              <a:spLocks noChangeArrowheads="1"/>
            </p:cNvSpPr>
            <p:nvPr/>
          </p:nvSpPr>
          <p:spPr bwMode="auto">
            <a:xfrm>
              <a:off x="1083121" y="3318693"/>
              <a:ext cx="1373188" cy="137318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椭圆 7"/>
            <p:cNvSpPr>
              <a:spLocks noChangeArrowheads="1"/>
            </p:cNvSpPr>
            <p:nvPr/>
          </p:nvSpPr>
          <p:spPr bwMode="auto">
            <a:xfrm>
              <a:off x="2737296" y="1628006"/>
              <a:ext cx="1373188" cy="137318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椭圆 8"/>
            <p:cNvSpPr>
              <a:spLocks noChangeArrowheads="1"/>
            </p:cNvSpPr>
            <p:nvPr/>
          </p:nvSpPr>
          <p:spPr bwMode="auto">
            <a:xfrm>
              <a:off x="4410521" y="3318693"/>
              <a:ext cx="1374775" cy="137318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9" name="椭圆 9"/>
            <p:cNvSpPr>
              <a:spLocks noChangeArrowheads="1"/>
            </p:cNvSpPr>
            <p:nvPr/>
          </p:nvSpPr>
          <p:spPr bwMode="auto">
            <a:xfrm>
              <a:off x="2772221" y="4864918"/>
              <a:ext cx="1373188" cy="137318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0" name="矩形 69"/>
            <p:cNvSpPr>
              <a:spLocks noChangeArrowheads="1"/>
            </p:cNvSpPr>
            <p:nvPr/>
          </p:nvSpPr>
          <p:spPr bwMode="auto">
            <a:xfrm>
              <a:off x="1090948" y="3573810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1" name="矩形 70"/>
            <p:cNvSpPr>
              <a:spLocks noChangeArrowheads="1"/>
            </p:cNvSpPr>
            <p:nvPr/>
          </p:nvSpPr>
          <p:spPr bwMode="auto">
            <a:xfrm>
              <a:off x="4427291" y="3573810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" name="矩形 71"/>
            <p:cNvSpPr>
              <a:spLocks noChangeArrowheads="1"/>
            </p:cNvSpPr>
            <p:nvPr/>
          </p:nvSpPr>
          <p:spPr bwMode="auto">
            <a:xfrm>
              <a:off x="2781391" y="1917626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3" name="矩形 72"/>
            <p:cNvSpPr>
              <a:spLocks noChangeArrowheads="1"/>
            </p:cNvSpPr>
            <p:nvPr/>
          </p:nvSpPr>
          <p:spPr bwMode="auto">
            <a:xfrm>
              <a:off x="2781391" y="5182180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0000">
        <p14:shred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4" grpId="0" animBg="1"/>
      <p:bldP spid="46" grpId="0"/>
      <p:bldP spid="47" grpId="0"/>
      <p:bldP spid="62" grpId="0"/>
      <p:bldP spid="63" grpId="0"/>
      <p:bldP spid="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657587" y="3405089"/>
            <a:ext cx="1400312" cy="1398909"/>
          </a:xfrm>
          <a:prstGeom prst="ellipse">
            <a:avLst/>
          </a:prstGeom>
          <a:noFill/>
          <a:ln w="127000" cap="flat" cmpd="thinThick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800" b="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KSO_GT2.1.1"/>
          <p:cNvSpPr txBox="1"/>
          <p:nvPr/>
        </p:nvSpPr>
        <p:spPr>
          <a:xfrm>
            <a:off x="5824185" y="3249408"/>
            <a:ext cx="2852271" cy="1174287"/>
          </a:xfrm>
          <a:prstGeom prst="rect">
            <a:avLst/>
          </a:prstGeom>
          <a:noFill/>
        </p:spPr>
        <p:txBody>
          <a:bodyPr lIns="100790" tIns="50396" rIns="100790" bIns="50396"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在此处输入您的文本</a:t>
            </a:r>
            <a:endParaRPr lang="zh-CN" altLang="en-US" sz="1400" b="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165782" y="2021689"/>
            <a:ext cx="2110548" cy="2110770"/>
          </a:xfrm>
          <a:prstGeom prst="ellipse">
            <a:avLst/>
          </a:prstGeom>
          <a:noFill/>
          <a:ln w="127000" cap="flat" cmpd="thinThick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800" b="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肘形连接符 27"/>
          <p:cNvCxnSpPr>
            <a:cxnSpLocks noChangeShapeType="1"/>
          </p:cNvCxnSpPr>
          <p:nvPr/>
        </p:nvCxnSpPr>
        <p:spPr bwMode="auto">
          <a:xfrm flipV="1">
            <a:off x="3335257" y="2524181"/>
            <a:ext cx="1725967" cy="549017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FF000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KSO_GT1.1.1"/>
          <p:cNvSpPr txBox="1"/>
          <p:nvPr/>
        </p:nvSpPr>
        <p:spPr>
          <a:xfrm>
            <a:off x="5081383" y="1886753"/>
            <a:ext cx="2802985" cy="1334997"/>
          </a:xfrm>
          <a:prstGeom prst="rect">
            <a:avLst/>
          </a:prstGeom>
          <a:noFill/>
        </p:spPr>
        <p:txBody>
          <a:bodyPr lIns="100790" tIns="50396" rIns="100790" bIns="50396"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在此处输入您的文本</a:t>
            </a:r>
            <a:endParaRPr lang="zh-CN" altLang="en-US" sz="1400" b="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肘形连接符 8"/>
          <p:cNvCxnSpPr>
            <a:cxnSpLocks noChangeShapeType="1"/>
          </p:cNvCxnSpPr>
          <p:nvPr/>
        </p:nvCxnSpPr>
        <p:spPr bwMode="auto">
          <a:xfrm flipV="1">
            <a:off x="4078060" y="3799018"/>
            <a:ext cx="1725966" cy="549017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FF000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椭圆 33"/>
          <p:cNvSpPr/>
          <p:nvPr/>
        </p:nvSpPr>
        <p:spPr>
          <a:xfrm>
            <a:off x="1052577" y="894188"/>
            <a:ext cx="1400314" cy="1398909"/>
          </a:xfrm>
          <a:prstGeom prst="ellipse">
            <a:avLst/>
          </a:prstGeom>
          <a:noFill/>
          <a:ln w="127000" cap="flat" cmpd="thinThick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800" b="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GT2.1.1"/>
          <p:cNvSpPr txBox="1"/>
          <p:nvPr/>
        </p:nvSpPr>
        <p:spPr>
          <a:xfrm>
            <a:off x="4217624" y="771550"/>
            <a:ext cx="3090680" cy="955135"/>
          </a:xfrm>
          <a:prstGeom prst="rect">
            <a:avLst/>
          </a:prstGeom>
          <a:noFill/>
        </p:spPr>
        <p:txBody>
          <a:bodyPr lIns="100790" tIns="50396" rIns="100790" bIns="50396"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在此处输入您的文本</a:t>
            </a:r>
            <a:endParaRPr lang="zh-CN" altLang="en-US" sz="1400" b="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肘形连接符 11"/>
          <p:cNvCxnSpPr>
            <a:cxnSpLocks noChangeShapeType="1"/>
          </p:cNvCxnSpPr>
          <p:nvPr/>
        </p:nvCxnSpPr>
        <p:spPr bwMode="auto">
          <a:xfrm flipV="1">
            <a:off x="2473048" y="1288117"/>
            <a:ext cx="1724416" cy="549017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FF000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8000">
        <p14:flash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9" grpId="0"/>
      <p:bldP spid="30" grpId="0" animBg="1"/>
      <p:bldP spid="32" grpId="0"/>
      <p:bldP spid="34" grpId="0" animBg="1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115616" y="1027929"/>
            <a:ext cx="2487758" cy="2107506"/>
            <a:chOff x="4892554" y="1179176"/>
            <a:chExt cx="2088232" cy="1769047"/>
          </a:xfrm>
        </p:grpSpPr>
        <p:sp>
          <p:nvSpPr>
            <p:cNvPr id="15" name="矩形 14"/>
            <p:cNvSpPr/>
            <p:nvPr/>
          </p:nvSpPr>
          <p:spPr>
            <a:xfrm>
              <a:off x="4892554" y="1611224"/>
              <a:ext cx="2088232" cy="1336999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4892554" y="1179176"/>
              <a:ext cx="2088232" cy="432048"/>
            </a:xfrm>
            <a:prstGeom prst="triangl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115616" y="3287427"/>
            <a:ext cx="2487758" cy="1372555"/>
            <a:chOff x="4892554" y="3147815"/>
            <a:chExt cx="2088232" cy="1152127"/>
          </a:xfrm>
        </p:grpSpPr>
        <p:sp>
          <p:nvSpPr>
            <p:cNvPr id="18" name="矩形 17"/>
            <p:cNvSpPr/>
            <p:nvPr/>
          </p:nvSpPr>
          <p:spPr>
            <a:xfrm>
              <a:off x="4892554" y="3147815"/>
              <a:ext cx="2088232" cy="720080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4892554" y="3867894"/>
              <a:ext cx="2088232" cy="432048"/>
            </a:xfrm>
            <a:prstGeom prst="triangle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odoni MT" panose="02070603080606020203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673806" y="1285283"/>
            <a:ext cx="1371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</a:rPr>
              <a:t>75</a:t>
            </a:r>
            <a:endParaRPr kumimoji="0" lang="zh-CN" altLang="en-US" sz="6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7646" y="1430360"/>
            <a:ext cx="685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</a:rPr>
              <a:t>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73806" y="3320204"/>
            <a:ext cx="1371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</a:rPr>
              <a:t>25</a:t>
            </a:r>
            <a:endParaRPr kumimoji="0" lang="zh-CN" altLang="en-US" sz="6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95262" y="3465281"/>
            <a:ext cx="685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</a:rPr>
              <a:t>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99118" y="2253806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请输入相关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输入相关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Straight Connector 57"/>
          <p:cNvCxnSpPr/>
          <p:nvPr/>
        </p:nvCxnSpPr>
        <p:spPr bwMode="auto">
          <a:xfrm>
            <a:off x="3387350" y="1820017"/>
            <a:ext cx="4929066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</p:spPr>
      </p:cxnSp>
      <p:sp>
        <p:nvSpPr>
          <p:cNvPr id="36" name="矩形 35"/>
          <p:cNvSpPr/>
          <p:nvPr/>
        </p:nvSpPr>
        <p:spPr>
          <a:xfrm>
            <a:off x="4716016" y="1866033"/>
            <a:ext cx="3600400" cy="850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随着</a:t>
            </a: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计算机技术的发展及印刷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技术进步</a:t>
            </a: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，平面设计在视觉感观领域的表现也越来越丰富，这对今天的平面设计都提出了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空前挑战，为</a:t>
            </a: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平面设计者提供了更为广阔的发展窨。从技术上讲，平面设计更重要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04362" y="1411590"/>
            <a:ext cx="228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这里填写项目标题</a:t>
            </a:r>
            <a:endParaRPr lang="zh-CN" alt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Straight Connector 57"/>
          <p:cNvCxnSpPr/>
          <p:nvPr/>
        </p:nvCxnSpPr>
        <p:spPr bwMode="auto">
          <a:xfrm>
            <a:off x="3387350" y="3527317"/>
            <a:ext cx="4901079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</p:spPr>
      </p:cxnSp>
      <p:sp>
        <p:nvSpPr>
          <p:cNvPr id="39" name="矩形 38"/>
          <p:cNvSpPr/>
          <p:nvPr/>
        </p:nvSpPr>
        <p:spPr>
          <a:xfrm>
            <a:off x="4688029" y="3573333"/>
            <a:ext cx="3600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  <a:endParaRPr lang="zh-CN" altLang="en-US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76375" y="3118890"/>
            <a:ext cx="228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这里填写项目标题</a:t>
            </a:r>
            <a:endParaRPr lang="zh-CN" altLang="en-US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9" grpId="0"/>
      <p:bldP spid="40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>
            <a:off x="1919288" y="944563"/>
            <a:ext cx="5319712" cy="3546475"/>
            <a:chOff x="0" y="0"/>
            <a:chExt cx="5320086" cy="3546724"/>
          </a:xfrm>
        </p:grpSpPr>
        <p:sp>
          <p:nvSpPr>
            <p:cNvPr id="20" name="AutoShape 7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9798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01 w 21600"/>
                <a:gd name="T15" fmla="*/ 10800 h 21600"/>
                <a:gd name="T16" fmla="*/ 10800 w 21600"/>
                <a:gd name="T17" fmla="*/ 1002 h 21600"/>
                <a:gd name="T18" fmla="*/ 21099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02" y="10800"/>
                  </a:moveTo>
                  <a:cubicBezTo>
                    <a:pt x="1002" y="5388"/>
                    <a:pt x="5388" y="1002"/>
                    <a:pt x="10800" y="1002"/>
                  </a:cubicBezTo>
                  <a:cubicBezTo>
                    <a:pt x="16211" y="1001"/>
                    <a:pt x="20597" y="5388"/>
                    <a:pt x="20598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5898240 0 0"/>
                <a:gd name="G2" fmla="+- 0 0 5898240"/>
                <a:gd name="T0" fmla="*/ 0 256 1"/>
                <a:gd name="T1" fmla="*/ 180 256 1"/>
                <a:gd name="G3" fmla="+- 5898240 T0 T1"/>
                <a:gd name="T2" fmla="*/ 0 256 1"/>
                <a:gd name="T3" fmla="*/ 90 256 1"/>
                <a:gd name="G4" fmla="+- 5898240 T2 T3"/>
                <a:gd name="G5" fmla="*/ G4 2 1"/>
                <a:gd name="T4" fmla="*/ 90 256 1"/>
                <a:gd name="T5" fmla="*/ 0 256 1"/>
                <a:gd name="G6" fmla="+- 5898240 T4 T5"/>
                <a:gd name="G7" fmla="*/ G6 2 1"/>
                <a:gd name="G8" fmla="abs 58982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5898240"/>
                <a:gd name="G21" fmla="sin G19 589824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5898240"/>
                <a:gd name="G29" fmla="sin 10800 5898240"/>
                <a:gd name="G30" fmla="sin 9798 5898240"/>
                <a:gd name="G31" fmla="+- G28 10800 0"/>
                <a:gd name="G32" fmla="+- G29 10800 0"/>
                <a:gd name="G33" fmla="+- G30 10800 0"/>
                <a:gd name="G34" fmla="?: G4 0 G31"/>
                <a:gd name="G35" fmla="?: 5898240 G34 0"/>
                <a:gd name="G36" fmla="?: G6 G35 G31"/>
                <a:gd name="G37" fmla="+- 21600 0 G36"/>
                <a:gd name="G38" fmla="?: G4 0 G33"/>
                <a:gd name="G39" fmla="?: 58982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10800 w 21600"/>
                <a:gd name="T15" fmla="*/ 21099 h 21600"/>
                <a:gd name="T16" fmla="*/ 10800 w 21600"/>
                <a:gd name="T17" fmla="*/ 20598 h 21600"/>
                <a:gd name="T18" fmla="*/ 10800 w 21600"/>
                <a:gd name="T19" fmla="*/ 21099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800" y="20598"/>
                  </a:moveTo>
                  <a:lnTo>
                    <a:pt x="108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0"/>
                <a:gd name="G29" fmla="sin 10800 0"/>
                <a:gd name="G30" fmla="sin 9798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21099 w 21600"/>
                <a:gd name="T15" fmla="*/ 10800 h 21600"/>
                <a:gd name="T16" fmla="*/ 10800 w 21600"/>
                <a:gd name="T17" fmla="*/ 20598 h 21600"/>
                <a:gd name="T18" fmla="*/ 501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0598" y="10800"/>
                  </a:moveTo>
                  <a:cubicBezTo>
                    <a:pt x="20598" y="16211"/>
                    <a:pt x="16211" y="20598"/>
                    <a:pt x="10800" y="20598"/>
                  </a:cubicBezTo>
                  <a:cubicBezTo>
                    <a:pt x="5388" y="20598"/>
                    <a:pt x="1002" y="16211"/>
                    <a:pt x="1002" y="10800"/>
                  </a:cubicBezTo>
                  <a:lnTo>
                    <a:pt x="0" y="10800"/>
                  </a:ln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17694720 0 0"/>
                <a:gd name="G2" fmla="+- 0 0 17694720"/>
                <a:gd name="T0" fmla="*/ 0 256 1"/>
                <a:gd name="T1" fmla="*/ 180 256 1"/>
                <a:gd name="G3" fmla="+- 17694720 T0 T1"/>
                <a:gd name="T2" fmla="*/ 0 256 1"/>
                <a:gd name="T3" fmla="*/ 90 256 1"/>
                <a:gd name="G4" fmla="+- 17694720 T2 T3"/>
                <a:gd name="G5" fmla="*/ G4 2 1"/>
                <a:gd name="T4" fmla="*/ 90 256 1"/>
                <a:gd name="T5" fmla="*/ 0 256 1"/>
                <a:gd name="G6" fmla="+- 17694720 T4 T5"/>
                <a:gd name="G7" fmla="*/ G6 2 1"/>
                <a:gd name="G8" fmla="abs 1769472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17694720"/>
                <a:gd name="G21" fmla="sin G19 1769472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17694720"/>
                <a:gd name="G29" fmla="sin 10800 17694720"/>
                <a:gd name="G30" fmla="sin 9798 17694720"/>
                <a:gd name="G31" fmla="+- G28 10800 0"/>
                <a:gd name="G32" fmla="+- G29 10800 0"/>
                <a:gd name="G33" fmla="+- G30 10800 0"/>
                <a:gd name="G34" fmla="?: G4 0 G31"/>
                <a:gd name="G35" fmla="?: 17694720 G34 0"/>
                <a:gd name="G36" fmla="?: G6 G35 G31"/>
                <a:gd name="G37" fmla="+- 21600 0 G36"/>
                <a:gd name="G38" fmla="?: G4 0 G33"/>
                <a:gd name="G39" fmla="?: 1769472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0799 w 21600"/>
                <a:gd name="T15" fmla="*/ 501 h 21600"/>
                <a:gd name="T16" fmla="*/ 10800 w 21600"/>
                <a:gd name="T17" fmla="*/ 1002 h 21600"/>
                <a:gd name="T18" fmla="*/ 10801 w 21600"/>
                <a:gd name="T19" fmla="*/ 50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99" y="1002"/>
                  </a:moveTo>
                  <a:lnTo>
                    <a:pt x="1079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2032049" y="1145368"/>
              <a:ext cx="1255987" cy="1255987"/>
            </a:xfrm>
            <a:prstGeom prst="ellipse">
              <a:avLst/>
            </a:prstGeom>
            <a:solidFill>
              <a:srgbClr val="FF0000"/>
            </a:solidFill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2215984" y="1329303"/>
              <a:ext cx="888117" cy="88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780" tIns="17780" rIns="17780" bIns="1778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a title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2220447" y="1609"/>
              <a:ext cx="879190" cy="87919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14"/>
            <p:cNvSpPr>
              <a:spLocks noChangeArrowheads="1"/>
            </p:cNvSpPr>
            <p:nvPr/>
          </p:nvSpPr>
          <p:spPr bwMode="auto">
            <a:xfrm>
              <a:off x="2349201" y="130363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3552604" y="1333766"/>
              <a:ext cx="879190" cy="87919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3681358" y="1462520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2220447" y="2665923"/>
              <a:ext cx="879190" cy="87919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2349201" y="2794677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Oval 19"/>
            <p:cNvSpPr>
              <a:spLocks noChangeArrowheads="1"/>
            </p:cNvSpPr>
            <p:nvPr/>
          </p:nvSpPr>
          <p:spPr bwMode="auto">
            <a:xfrm>
              <a:off x="888290" y="1333766"/>
              <a:ext cx="879190" cy="87919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Rectangle 20"/>
            <p:cNvSpPr>
              <a:spLocks noChangeArrowheads="1"/>
            </p:cNvSpPr>
            <p:nvPr/>
          </p:nvSpPr>
          <p:spPr bwMode="auto">
            <a:xfrm>
              <a:off x="1017044" y="1462520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dirty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4" name="组合 8"/>
          <p:cNvGrpSpPr/>
          <p:nvPr/>
        </p:nvGrpSpPr>
        <p:grpSpPr bwMode="auto">
          <a:xfrm>
            <a:off x="971600" y="1014512"/>
            <a:ext cx="2257425" cy="1101725"/>
            <a:chOff x="0" y="0"/>
            <a:chExt cx="2257829" cy="1101773"/>
          </a:xfrm>
        </p:grpSpPr>
        <p:sp>
          <p:nvSpPr>
            <p:cNvPr id="45" name="矩形 91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7829" cy="456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拥有国内顶尖的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制作技术、顶级的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设计团队， 坚持精益求精</a:t>
              </a:r>
              <a:endParaRPr lang="en-US" altLang="zh-CN" sz="1000" b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RAPIDPPT differs from the traditional production model, and create a new PPT experience.</a:t>
              </a:r>
              <a:endParaRPr lang="zh-CN" altLang="en-US" sz="2000" b="0" dirty="0"/>
            </a:p>
          </p:txBody>
        </p:sp>
      </p:grpSp>
      <p:grpSp>
        <p:nvGrpSpPr>
          <p:cNvPr id="47" name="组合 11"/>
          <p:cNvGrpSpPr/>
          <p:nvPr/>
        </p:nvGrpSpPr>
        <p:grpSpPr bwMode="auto">
          <a:xfrm>
            <a:off x="971600" y="3486249"/>
            <a:ext cx="2257425" cy="1101725"/>
            <a:chOff x="0" y="0"/>
            <a:chExt cx="2257829" cy="1101773"/>
          </a:xfrm>
        </p:grpSpPr>
        <p:sp>
          <p:nvSpPr>
            <p:cNvPr id="48" name="矩形 91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7829" cy="456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拥有国内顶尖的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制作技术、顶级的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设计团队， 坚持精益求精</a:t>
              </a:r>
              <a:endParaRPr lang="en-US" altLang="zh-CN" sz="1000" b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RAPIDPPT differs from the traditional production model, and create a new PPT experience.</a:t>
              </a:r>
              <a:endParaRPr lang="zh-CN" altLang="en-US" sz="2000" b="0"/>
            </a:p>
          </p:txBody>
        </p:sp>
      </p:grpSp>
      <p:grpSp>
        <p:nvGrpSpPr>
          <p:cNvPr id="50" name="组合 14"/>
          <p:cNvGrpSpPr/>
          <p:nvPr/>
        </p:nvGrpSpPr>
        <p:grpSpPr bwMode="auto">
          <a:xfrm>
            <a:off x="5896025" y="1014512"/>
            <a:ext cx="2257425" cy="1101725"/>
            <a:chOff x="0" y="0"/>
            <a:chExt cx="2257829" cy="1101773"/>
          </a:xfrm>
        </p:grpSpPr>
        <p:sp>
          <p:nvSpPr>
            <p:cNvPr id="51" name="矩形 91"/>
            <p:cNvSpPr>
              <a:spLocks noChangeArrowheads="1"/>
            </p:cNvSpPr>
            <p:nvPr/>
          </p:nvSpPr>
          <p:spPr bwMode="auto">
            <a:xfrm>
              <a:off x="0" y="0"/>
              <a:ext cx="2257829" cy="456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拥有国内顶尖的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制作技术、顶级的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设计团队， 坚持精益求精</a:t>
              </a:r>
              <a:endParaRPr lang="en-US" altLang="zh-CN" sz="1000" b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RAPIDPPT differs from the traditional production model, and create a new PPT experience.</a:t>
              </a:r>
              <a:endParaRPr lang="zh-CN" altLang="en-US" sz="2000" b="0"/>
            </a:p>
          </p:txBody>
        </p:sp>
      </p:grpSp>
      <p:grpSp>
        <p:nvGrpSpPr>
          <p:cNvPr id="53" name="组合 17"/>
          <p:cNvGrpSpPr/>
          <p:nvPr/>
        </p:nvGrpSpPr>
        <p:grpSpPr bwMode="auto">
          <a:xfrm>
            <a:off x="5896025" y="3486249"/>
            <a:ext cx="2257425" cy="1101725"/>
            <a:chOff x="0" y="0"/>
            <a:chExt cx="2257829" cy="1101773"/>
          </a:xfrm>
        </p:grpSpPr>
        <p:sp>
          <p:nvSpPr>
            <p:cNvPr id="54" name="矩形 91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7829" cy="456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拥有国内顶尖的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制作技术、顶级的</a:t>
              </a: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设计团队， 坚持精益求精</a:t>
              </a:r>
              <a:endParaRPr lang="en-US" altLang="zh-CN" sz="1000" b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RAPIDPPT differs from the traditional production model, and create a new PPT experience.</a:t>
              </a:r>
              <a:endParaRPr lang="zh-CN" altLang="en-US" sz="2000" b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doors dir="vert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899592" y="2039002"/>
            <a:ext cx="1336468" cy="1590802"/>
            <a:chOff x="1043608" y="2205084"/>
            <a:chExt cx="1336468" cy="1590802"/>
          </a:xfrm>
        </p:grpSpPr>
        <p:sp>
          <p:nvSpPr>
            <p:cNvPr id="26" name="六边形 25"/>
            <p:cNvSpPr/>
            <p:nvPr/>
          </p:nvSpPr>
          <p:spPr>
            <a:xfrm>
              <a:off x="1043608" y="2643758"/>
              <a:ext cx="1336468" cy="1152128"/>
            </a:xfrm>
            <a:prstGeom prst="hexagon">
              <a:avLst/>
            </a:prstGeom>
            <a:blipFill>
              <a:blip r:embed="rId1" cstate="print"/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 flipV="1">
              <a:off x="1334598" y="2205084"/>
              <a:ext cx="754488" cy="366666"/>
              <a:chOff x="1619672" y="3219822"/>
              <a:chExt cx="754488" cy="366666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下箭头 28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2072458" y="1911137"/>
            <a:ext cx="1336468" cy="1581277"/>
            <a:chOff x="2122849" y="2077219"/>
            <a:chExt cx="1336468" cy="1581277"/>
          </a:xfrm>
        </p:grpSpPr>
        <p:sp>
          <p:nvSpPr>
            <p:cNvPr id="31" name="六边形 30"/>
            <p:cNvSpPr/>
            <p:nvPr/>
          </p:nvSpPr>
          <p:spPr>
            <a:xfrm>
              <a:off x="2122849" y="2077219"/>
              <a:ext cx="1336468" cy="1152128"/>
            </a:xfrm>
            <a:prstGeom prst="hexagon">
              <a:avLst/>
            </a:prstGeom>
            <a:blipFill>
              <a:blip r:embed="rId2" cstate="print"/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413839" y="3291830"/>
              <a:ext cx="754488" cy="366666"/>
              <a:chOff x="1619672" y="3219822"/>
              <a:chExt cx="754488" cy="366666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下箭头 33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245324" y="2058052"/>
            <a:ext cx="1336468" cy="1590802"/>
            <a:chOff x="3196258" y="2224134"/>
            <a:chExt cx="1336468" cy="1590802"/>
          </a:xfrm>
        </p:grpSpPr>
        <p:sp>
          <p:nvSpPr>
            <p:cNvPr id="49" name="六边形 48"/>
            <p:cNvSpPr/>
            <p:nvPr/>
          </p:nvSpPr>
          <p:spPr>
            <a:xfrm>
              <a:off x="3196258" y="2662808"/>
              <a:ext cx="1336468" cy="1152128"/>
            </a:xfrm>
            <a:prstGeom prst="hexagon">
              <a:avLst/>
            </a:prstGeom>
            <a:blipFill>
              <a:blip r:embed="rId3" cstate="print"/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 flipV="1">
              <a:off x="3487248" y="2224134"/>
              <a:ext cx="754488" cy="366666"/>
              <a:chOff x="1619672" y="3219822"/>
              <a:chExt cx="754488" cy="366666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下箭头 51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418190" y="1930187"/>
            <a:ext cx="1336468" cy="1581277"/>
            <a:chOff x="4275499" y="2096269"/>
            <a:chExt cx="1336468" cy="1581277"/>
          </a:xfrm>
        </p:grpSpPr>
        <p:sp>
          <p:nvSpPr>
            <p:cNvPr id="54" name="六边形 53"/>
            <p:cNvSpPr/>
            <p:nvPr/>
          </p:nvSpPr>
          <p:spPr>
            <a:xfrm>
              <a:off x="4275499" y="2096269"/>
              <a:ext cx="1336468" cy="1152128"/>
            </a:xfrm>
            <a:prstGeom prst="hexagon">
              <a:avLst/>
            </a:prstGeom>
            <a:blipFill>
              <a:blip r:embed="rId4" cstate="print"/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566489" y="3310880"/>
              <a:ext cx="754488" cy="366666"/>
              <a:chOff x="1619672" y="3219822"/>
              <a:chExt cx="754488" cy="366666"/>
            </a:xfrm>
          </p:grpSpPr>
          <p:cxnSp>
            <p:nvCxnSpPr>
              <p:cNvPr id="63" name="直接连接符 62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下箭头 63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5591056" y="2086627"/>
            <a:ext cx="1336468" cy="1590802"/>
            <a:chOff x="5348908" y="2252709"/>
            <a:chExt cx="1336468" cy="1590802"/>
          </a:xfrm>
        </p:grpSpPr>
        <p:sp>
          <p:nvSpPr>
            <p:cNvPr id="66" name="六边形 65"/>
            <p:cNvSpPr/>
            <p:nvPr/>
          </p:nvSpPr>
          <p:spPr>
            <a:xfrm>
              <a:off x="5348908" y="2691383"/>
              <a:ext cx="1336468" cy="1152128"/>
            </a:xfrm>
            <a:prstGeom prst="hexagon">
              <a:avLst/>
            </a:prstGeom>
            <a:blipFill>
              <a:blip r:embed="rId5" cstate="print"/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 flipV="1">
              <a:off x="5639898" y="2252709"/>
              <a:ext cx="754488" cy="366666"/>
              <a:chOff x="1619672" y="3219822"/>
              <a:chExt cx="754488" cy="366666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下箭头 68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763924" y="1958762"/>
            <a:ext cx="1336468" cy="1581277"/>
            <a:chOff x="6428149" y="2124844"/>
            <a:chExt cx="1336468" cy="1581277"/>
          </a:xfrm>
        </p:grpSpPr>
        <p:sp>
          <p:nvSpPr>
            <p:cNvPr id="71" name="六边形 70"/>
            <p:cNvSpPr/>
            <p:nvPr/>
          </p:nvSpPr>
          <p:spPr>
            <a:xfrm>
              <a:off x="6428149" y="2124844"/>
              <a:ext cx="1336468" cy="1152128"/>
            </a:xfrm>
            <a:prstGeom prst="hexagon">
              <a:avLst/>
            </a:prstGeom>
            <a:blipFill>
              <a:blip r:embed="rId6" cstate="print"/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6719139" y="3339455"/>
              <a:ext cx="754488" cy="366666"/>
              <a:chOff x="1619672" y="3219822"/>
              <a:chExt cx="754488" cy="366666"/>
            </a:xfrm>
          </p:grpSpPr>
          <p:cxnSp>
            <p:nvCxnSpPr>
              <p:cNvPr id="73" name="直接连接符 72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下箭头 73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5" name="矩形 74"/>
          <p:cNvSpPr/>
          <p:nvPr/>
        </p:nvSpPr>
        <p:spPr>
          <a:xfrm>
            <a:off x="880633" y="1275606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领域。</a:t>
            </a:r>
            <a:endParaRPr lang="zh-CN" altLang="en-US" sz="1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226365" y="1275606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领域。</a:t>
            </a:r>
            <a:endParaRPr lang="zh-CN" altLang="en-US" sz="1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26012" y="1275606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领域。</a:t>
            </a:r>
            <a:endParaRPr lang="zh-CN" altLang="en-US" sz="1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2053499" y="3773820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领域。</a:t>
            </a:r>
            <a:endParaRPr lang="zh-CN" altLang="en-US" sz="1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399231" y="3773820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领域。</a:t>
            </a:r>
            <a:endParaRPr lang="zh-CN" altLang="en-US" sz="1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698880" y="3773820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领域。</a:t>
            </a:r>
            <a:endParaRPr lang="zh-CN" altLang="en-US" sz="1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工作存在不足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8000">
        <p14:switch dir="r"/>
      </p:transition>
    </mc:Choice>
    <mc:Fallback>
      <p:transition spd="slow" advClick="0" advTm="8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4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7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2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7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2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7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1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7" grpId="0"/>
          <p:bldP spid="78" grpId="0"/>
          <p:bldP spid="79" grpId="0"/>
          <p:bldP spid="80" grpId="0"/>
          <p:bldP spid="3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4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7" grpId="0"/>
          <p:bldP spid="78" grpId="0"/>
          <p:bldP spid="79" grpId="0"/>
          <p:bldP spid="80" grpId="0"/>
          <p:bldP spid="39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688371"/>
            <a:ext cx="3140330" cy="1766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140330" y="1688371"/>
            <a:ext cx="1765800" cy="1766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677147" y="1688370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4" name="等腰三角形 13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652120" y="2080394"/>
            <a:ext cx="671115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3450"/>
            <a:r>
              <a:rPr lang="en-US" altLang="zh-CN" sz="6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5</a:t>
            </a:r>
            <a:endParaRPr lang="zh-CN" altLang="en-US" sz="6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20" name="Subtitle 9"/>
          <p:cNvSpPr txBox="1"/>
          <p:nvPr/>
        </p:nvSpPr>
        <p:spPr>
          <a:xfrm>
            <a:off x="6444208" y="1995686"/>
            <a:ext cx="2971298" cy="993351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635896" y="2267281"/>
            <a:ext cx="737022" cy="664509"/>
            <a:chOff x="6623914" y="2138335"/>
            <a:chExt cx="428348" cy="386204"/>
          </a:xfrm>
        </p:grpSpPr>
        <p:sp>
          <p:nvSpPr>
            <p:cNvPr id="18" name="Freeform 5"/>
            <p:cNvSpPr/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F0000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8000">
        <p14:switch dir="r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9" grpId="0"/>
      <p:bldP spid="20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明年工作计划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4" name="箭头3"/>
          <p:cNvSpPr/>
          <p:nvPr/>
        </p:nvSpPr>
        <p:spPr bwMode="gray">
          <a:xfrm flipV="1">
            <a:off x="1867366" y="2917248"/>
            <a:ext cx="905261" cy="125819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lIns="68580" tIns="34290" rIns="68580" bIns="3429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0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箭头2"/>
          <p:cNvSpPr/>
          <p:nvPr/>
        </p:nvSpPr>
        <p:spPr bwMode="gray">
          <a:xfrm rot="16200000">
            <a:off x="2106043" y="2393076"/>
            <a:ext cx="268784" cy="107602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lIns="68580" tIns="34290" rIns="68580" bIns="3429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0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箭头1"/>
          <p:cNvSpPr/>
          <p:nvPr/>
        </p:nvSpPr>
        <p:spPr bwMode="gray">
          <a:xfrm>
            <a:off x="1861544" y="1542803"/>
            <a:ext cx="905261" cy="1457493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lIns="68580" tIns="34290" rIns="68580" bIns="3429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0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文本1"/>
          <p:cNvSpPr>
            <a:spLocks noChangeArrowheads="1"/>
          </p:cNvSpPr>
          <p:nvPr/>
        </p:nvSpPr>
        <p:spPr bwMode="gray">
          <a:xfrm>
            <a:off x="3906355" y="1221172"/>
            <a:ext cx="3523592" cy="989533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00" b="0" dirty="0">
                <a:solidFill>
                  <a:srgbClr val="3148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300" b="0" dirty="0">
              <a:solidFill>
                <a:srgbClr val="3148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标题1"/>
          <p:cNvSpPr>
            <a:spLocks noChangeArrowheads="1"/>
          </p:cNvSpPr>
          <p:nvPr/>
        </p:nvSpPr>
        <p:spPr bwMode="gray">
          <a:xfrm>
            <a:off x="2877203" y="1216107"/>
            <a:ext cx="1029152" cy="994598"/>
          </a:xfrm>
          <a:prstGeom prst="roundRect">
            <a:avLst>
              <a:gd name="adj" fmla="val 11921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业务方面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2"/>
          <p:cNvSpPr>
            <a:spLocks noChangeArrowheads="1"/>
          </p:cNvSpPr>
          <p:nvPr/>
        </p:nvSpPr>
        <p:spPr bwMode="gray">
          <a:xfrm>
            <a:off x="3906355" y="2423659"/>
            <a:ext cx="3523592" cy="986261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00" b="0" dirty="0">
                <a:solidFill>
                  <a:srgbClr val="3148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300" b="0" dirty="0">
              <a:solidFill>
                <a:srgbClr val="3148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标题2"/>
          <p:cNvSpPr>
            <a:spLocks noChangeArrowheads="1"/>
          </p:cNvSpPr>
          <p:nvPr/>
        </p:nvSpPr>
        <p:spPr bwMode="gray">
          <a:xfrm>
            <a:off x="2877202" y="2423659"/>
            <a:ext cx="1029153" cy="986261"/>
          </a:xfrm>
          <a:prstGeom prst="roundRect">
            <a:avLst>
              <a:gd name="adj" fmla="val 11921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技能方面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3"/>
          <p:cNvSpPr>
            <a:spLocks noChangeArrowheads="1"/>
          </p:cNvSpPr>
          <p:nvPr/>
        </p:nvSpPr>
        <p:spPr bwMode="ltGray">
          <a:xfrm>
            <a:off x="3906355" y="3615968"/>
            <a:ext cx="3523592" cy="977462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00" b="0" dirty="0">
                <a:solidFill>
                  <a:srgbClr val="3148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300" b="0" dirty="0">
              <a:solidFill>
                <a:srgbClr val="3148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3"/>
          <p:cNvSpPr>
            <a:spLocks noChangeArrowheads="1"/>
          </p:cNvSpPr>
          <p:nvPr/>
        </p:nvSpPr>
        <p:spPr bwMode="gray">
          <a:xfrm>
            <a:off x="2877203" y="3615968"/>
            <a:ext cx="1029152" cy="977462"/>
          </a:xfrm>
          <a:prstGeom prst="roundRect">
            <a:avLst>
              <a:gd name="adj" fmla="val 11921"/>
            </a:avLst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管理方面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1403648" y="2423659"/>
            <a:ext cx="986038" cy="986261"/>
          </a:xfrm>
          <a:prstGeom prst="ellipse">
            <a:avLst/>
          </a:prstGeom>
          <a:solidFill>
            <a:srgbClr val="FF0000"/>
          </a:solidFill>
          <a:ln w="9525">
            <a:noFill/>
            <a:round/>
          </a:ln>
          <a:effectLst/>
        </p:spPr>
        <p:txBody>
          <a:bodyPr lIns="68580" tIns="34290" rIns="68580" bIns="3429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3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工作</a:t>
            </a:r>
            <a:endParaRPr lang="en-US" altLang="zh-CN" sz="1300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3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概述</a:t>
            </a:r>
            <a:endParaRPr lang="zh-CN" altLang="en-US" sz="1300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6000">
        <p14:prism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明年工作计划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84417" y="1653944"/>
            <a:ext cx="3894137" cy="1369219"/>
            <a:chOff x="1980253" y="2205769"/>
            <a:chExt cx="5194887" cy="1826048"/>
          </a:xfrm>
        </p:grpSpPr>
        <p:sp>
          <p:nvSpPr>
            <p:cNvPr id="26" name="圆角矩形 25"/>
            <p:cNvSpPr/>
            <p:nvPr/>
          </p:nvSpPr>
          <p:spPr>
            <a:xfrm>
              <a:off x="1980253" y="3815867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980253" y="3287108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980253" y="2737706"/>
              <a:ext cx="5194887" cy="217537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1980253" y="2205769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</p:grpSp>
      <p:sp>
        <p:nvSpPr>
          <p:cNvPr id="30" name="文本框 8"/>
          <p:cNvSpPr txBox="1">
            <a:spLocks noChangeArrowheads="1"/>
          </p:cNvSpPr>
          <p:nvPr/>
        </p:nvSpPr>
        <p:spPr bwMode="auto">
          <a:xfrm>
            <a:off x="428728" y="1565838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9"/>
          <p:cNvSpPr txBox="1">
            <a:spLocks noChangeArrowheads="1"/>
          </p:cNvSpPr>
          <p:nvPr/>
        </p:nvSpPr>
        <p:spPr bwMode="auto">
          <a:xfrm>
            <a:off x="5796067" y="1586079"/>
            <a:ext cx="719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0" dirty="0">
                <a:ea typeface="微软雅黑" panose="020B0503020204020204" pitchFamily="34" charset="-122"/>
              </a:rPr>
              <a:t>40</a:t>
            </a:r>
            <a:r>
              <a:rPr lang="en-US" altLang="zh-CN" sz="1400" b="0" dirty="0">
                <a:ea typeface="微软雅黑" panose="020B0503020204020204" pitchFamily="34" charset="-122"/>
              </a:rPr>
              <a:t>%</a:t>
            </a:r>
            <a:endParaRPr lang="zh-CN" altLang="en-US" sz="1400" b="0" dirty="0">
              <a:ea typeface="微软雅黑" panose="020B0503020204020204" pitchFamily="34" charset="-122"/>
            </a:endParaRPr>
          </a:p>
        </p:txBody>
      </p:sp>
      <p:sp>
        <p:nvSpPr>
          <p:cNvPr id="32" name="文本框 23"/>
          <p:cNvSpPr txBox="1">
            <a:spLocks noChangeArrowheads="1"/>
          </p:cNvSpPr>
          <p:nvPr/>
        </p:nvSpPr>
        <p:spPr bwMode="auto">
          <a:xfrm>
            <a:off x="428728" y="1968269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4"/>
          <p:cNvSpPr txBox="1">
            <a:spLocks noChangeArrowheads="1"/>
          </p:cNvSpPr>
          <p:nvPr/>
        </p:nvSpPr>
        <p:spPr bwMode="auto">
          <a:xfrm>
            <a:off x="5796067" y="1988510"/>
            <a:ext cx="719137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0">
                <a:ea typeface="微软雅黑" panose="020B0503020204020204" pitchFamily="34" charset="-122"/>
              </a:rPr>
              <a:t>50</a:t>
            </a:r>
            <a:r>
              <a:rPr lang="en-US" altLang="zh-CN" sz="1400" b="0">
                <a:ea typeface="微软雅黑" panose="020B0503020204020204" pitchFamily="34" charset="-122"/>
              </a:rPr>
              <a:t>%</a:t>
            </a:r>
            <a:endParaRPr lang="zh-CN" altLang="en-US" sz="1400" b="0">
              <a:ea typeface="微软雅黑" panose="020B0503020204020204" pitchFamily="34" charset="-122"/>
            </a:endParaRPr>
          </a:p>
        </p:txBody>
      </p:sp>
      <p:sp>
        <p:nvSpPr>
          <p:cNvPr id="34" name="文本框 27"/>
          <p:cNvSpPr txBox="1">
            <a:spLocks noChangeArrowheads="1"/>
          </p:cNvSpPr>
          <p:nvPr/>
        </p:nvSpPr>
        <p:spPr bwMode="auto">
          <a:xfrm>
            <a:off x="428728" y="2370701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28"/>
          <p:cNvSpPr txBox="1">
            <a:spLocks noChangeArrowheads="1"/>
          </p:cNvSpPr>
          <p:nvPr/>
        </p:nvSpPr>
        <p:spPr bwMode="auto">
          <a:xfrm>
            <a:off x="5796067" y="2392132"/>
            <a:ext cx="719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0">
                <a:ea typeface="微软雅黑" panose="020B0503020204020204" pitchFamily="34" charset="-122"/>
              </a:rPr>
              <a:t>80</a:t>
            </a:r>
            <a:r>
              <a:rPr lang="en-US" altLang="zh-CN" sz="1400" b="0">
                <a:ea typeface="微软雅黑" panose="020B0503020204020204" pitchFamily="34" charset="-122"/>
              </a:rPr>
              <a:t>%</a:t>
            </a:r>
            <a:endParaRPr lang="zh-CN" altLang="en-US" sz="1400" b="0">
              <a:ea typeface="微软雅黑" panose="020B0503020204020204" pitchFamily="34" charset="-122"/>
            </a:endParaRPr>
          </a:p>
        </p:txBody>
      </p:sp>
      <p:sp>
        <p:nvSpPr>
          <p:cNvPr id="36" name="文本框 31"/>
          <p:cNvSpPr txBox="1">
            <a:spLocks noChangeArrowheads="1"/>
          </p:cNvSpPr>
          <p:nvPr/>
        </p:nvSpPr>
        <p:spPr bwMode="auto">
          <a:xfrm>
            <a:off x="428728" y="2773132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2"/>
          <p:cNvSpPr txBox="1">
            <a:spLocks noChangeArrowheads="1"/>
          </p:cNvSpPr>
          <p:nvPr/>
        </p:nvSpPr>
        <p:spPr bwMode="auto">
          <a:xfrm>
            <a:off x="5796067" y="2794564"/>
            <a:ext cx="719137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200" b="0">
                <a:ea typeface="微软雅黑" panose="020B0503020204020204" pitchFamily="34" charset="-122"/>
              </a:rPr>
              <a:t>20</a:t>
            </a:r>
            <a:r>
              <a:rPr lang="en-US" altLang="zh-CN" sz="1400" b="0">
                <a:ea typeface="微软雅黑" panose="020B0503020204020204" pitchFamily="34" charset="-122"/>
              </a:rPr>
              <a:t>%</a:t>
            </a:r>
            <a:endParaRPr lang="zh-CN" altLang="en-US" sz="1400" b="0"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9433" y="3381653"/>
            <a:ext cx="5991225" cy="950118"/>
          </a:xfrm>
          <a:prstGeom prst="rect">
            <a:avLst/>
          </a:prstGeom>
        </p:spPr>
        <p:txBody>
          <a:bodyPr lIns="81628" tIns="40814" rIns="81628" bIns="40814"/>
          <a:lstStyle/>
          <a:p>
            <a:pPr algn="just">
              <a:lnSpc>
                <a:spcPct val="130000"/>
              </a:lnSpc>
              <a:spcBef>
                <a:spcPts val="535"/>
              </a:spcBef>
              <a:spcAft>
                <a:spcPts val="535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400" b="0" dirty="0">
                <a:latin typeface="+mn-ea"/>
              </a:rPr>
              <a:t>请在此处输入您的文本或者复制您的文本粘贴到此处，请在此处输入您的文本或者复制您的文本粘贴到此处</a:t>
            </a:r>
            <a:r>
              <a:rPr lang="zh-CN" altLang="en-US" sz="1400" b="0" dirty="0" smtClean="0">
                <a:latin typeface="+mn-ea"/>
              </a:rPr>
              <a:t>。 </a:t>
            </a:r>
            <a:endParaRPr lang="zh-CN" altLang="en-US" sz="1400" b="0" dirty="0">
              <a:latin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484416" y="1653944"/>
            <a:ext cx="3346450" cy="1369219"/>
            <a:chOff x="1980252" y="2205769"/>
            <a:chExt cx="4464257" cy="1826048"/>
          </a:xfrm>
        </p:grpSpPr>
        <p:sp>
          <p:nvSpPr>
            <p:cNvPr id="40" name="圆角矩形 39"/>
            <p:cNvSpPr/>
            <p:nvPr/>
          </p:nvSpPr>
          <p:spPr>
            <a:xfrm>
              <a:off x="1980253" y="2737706"/>
              <a:ext cx="2551911" cy="217537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980252" y="3287108"/>
              <a:ext cx="4464257" cy="215950"/>
            </a:xfrm>
            <a:prstGeom prst="roundRect">
              <a:avLst>
                <a:gd name="adj" fmla="val 50000"/>
              </a:avLst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1980253" y="3815867"/>
              <a:ext cx="1274897" cy="215950"/>
            </a:xfrm>
            <a:prstGeom prst="roundRect">
              <a:avLst>
                <a:gd name="adj" fmla="val 50000"/>
              </a:avLst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1980252" y="2205769"/>
              <a:ext cx="1912345" cy="21595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</a:endParaRPr>
            </a:p>
          </p:txBody>
        </p:sp>
      </p:grpSp>
      <p:sp>
        <p:nvSpPr>
          <p:cNvPr id="64" name="圆角矩形 63"/>
          <p:cNvSpPr>
            <a:spLocks noChangeAspect="1"/>
          </p:cNvSpPr>
          <p:nvPr/>
        </p:nvSpPr>
        <p:spPr>
          <a:xfrm>
            <a:off x="6623159" y="1407756"/>
            <a:ext cx="2081044" cy="2945779"/>
          </a:xfrm>
          <a:prstGeom prst="roundRect">
            <a:avLst>
              <a:gd name="adj" fmla="val 1429"/>
            </a:avLst>
          </a:prstGeom>
          <a:solidFill>
            <a:srgbClr val="F2F2F2"/>
          </a:solidFill>
          <a:ln w="3175">
            <a:solidFill>
              <a:srgbClr val="D5D5D5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257097" tIns="642743" rIns="257097" bIns="321372" anchor="ctr"/>
          <a:lstStyle/>
          <a:p>
            <a:pPr algn="just">
              <a:lnSpc>
                <a:spcPct val="120000"/>
              </a:lnSpc>
              <a:spcBef>
                <a:spcPts val="535"/>
              </a:spcBef>
              <a:spcAft>
                <a:spcPts val="535"/>
              </a:spcAft>
              <a:defRPr/>
            </a:pPr>
            <a:endParaRPr lang="zh-CN" altLang="en-US" sz="1400" b="0" dirty="0">
              <a:solidFill>
                <a:srgbClr val="454545"/>
              </a:solidFill>
              <a:latin typeface="微软雅黑" panose="020B0503020204020204" pitchFamily="34" charset="-122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953710" y="1346597"/>
            <a:ext cx="154612" cy="61159"/>
          </a:xfrm>
          <a:custGeom>
            <a:avLst/>
            <a:gdLst>
              <a:gd name="connsiteX0" fmla="*/ 131005 w 311731"/>
              <a:gd name="connsiteY0" fmla="*/ 0 h 121823"/>
              <a:gd name="connsiteX1" fmla="*/ 180725 w 311731"/>
              <a:gd name="connsiteY1" fmla="*/ 0 h 121823"/>
              <a:gd name="connsiteX2" fmla="*/ 205433 w 311731"/>
              <a:gd name="connsiteY2" fmla="*/ 4162 h 121823"/>
              <a:gd name="connsiteX3" fmla="*/ 309453 w 311731"/>
              <a:gd name="connsiteY3" fmla="*/ 109253 h 121823"/>
              <a:gd name="connsiteX4" fmla="*/ 311731 w 311731"/>
              <a:gd name="connsiteY4" fmla="*/ 121823 h 121823"/>
              <a:gd name="connsiteX5" fmla="*/ 0 w 311731"/>
              <a:gd name="connsiteY5" fmla="*/ 121823 h 121823"/>
              <a:gd name="connsiteX6" fmla="*/ 2277 w 311731"/>
              <a:gd name="connsiteY6" fmla="*/ 109253 h 121823"/>
              <a:gd name="connsiteX7" fmla="*/ 106298 w 311731"/>
              <a:gd name="connsiteY7" fmla="*/ 4162 h 12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31" h="121823">
                <a:moveTo>
                  <a:pt x="131005" y="0"/>
                </a:moveTo>
                <a:lnTo>
                  <a:pt x="180725" y="0"/>
                </a:lnTo>
                <a:lnTo>
                  <a:pt x="205433" y="4162"/>
                </a:lnTo>
                <a:cubicBezTo>
                  <a:pt x="252408" y="20443"/>
                  <a:pt x="290475" y="59254"/>
                  <a:pt x="309453" y="109253"/>
                </a:cubicBezTo>
                <a:lnTo>
                  <a:pt x="311731" y="121823"/>
                </a:lnTo>
                <a:lnTo>
                  <a:pt x="0" y="121823"/>
                </a:lnTo>
                <a:lnTo>
                  <a:pt x="2277" y="109253"/>
                </a:lnTo>
                <a:cubicBezTo>
                  <a:pt x="21256" y="59254"/>
                  <a:pt x="59323" y="20443"/>
                  <a:pt x="106298" y="416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b="0" dirty="0">
              <a:latin typeface="微软雅黑" panose="020B0503020204020204" pitchFamily="34" charset="-122"/>
            </a:endParaRPr>
          </a:p>
        </p:txBody>
      </p:sp>
      <p:sp>
        <p:nvSpPr>
          <p:cNvPr id="66" name="任意多边形 65"/>
          <p:cNvSpPr/>
          <p:nvPr/>
        </p:nvSpPr>
        <p:spPr>
          <a:xfrm>
            <a:off x="8256361" y="1346597"/>
            <a:ext cx="146615" cy="61159"/>
          </a:xfrm>
          <a:custGeom>
            <a:avLst/>
            <a:gdLst>
              <a:gd name="connsiteX0" fmla="*/ 145370 w 318081"/>
              <a:gd name="connsiteY0" fmla="*/ 0 h 130555"/>
              <a:gd name="connsiteX1" fmla="*/ 172710 w 318081"/>
              <a:gd name="connsiteY1" fmla="*/ 0 h 130555"/>
              <a:gd name="connsiteX2" fmla="*/ 209618 w 318081"/>
              <a:gd name="connsiteY2" fmla="*/ 6428 h 130555"/>
              <a:gd name="connsiteX3" fmla="*/ 315757 w 318081"/>
              <a:gd name="connsiteY3" fmla="*/ 117294 h 130555"/>
              <a:gd name="connsiteX4" fmla="*/ 318081 w 318081"/>
              <a:gd name="connsiteY4" fmla="*/ 130555 h 130555"/>
              <a:gd name="connsiteX5" fmla="*/ 0 w 318081"/>
              <a:gd name="connsiteY5" fmla="*/ 130555 h 130555"/>
              <a:gd name="connsiteX6" fmla="*/ 2324 w 318081"/>
              <a:gd name="connsiteY6" fmla="*/ 117294 h 130555"/>
              <a:gd name="connsiteX7" fmla="*/ 108463 w 318081"/>
              <a:gd name="connsiteY7" fmla="*/ 6428 h 13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081" h="130555">
                <a:moveTo>
                  <a:pt x="145370" y="0"/>
                </a:moveTo>
                <a:lnTo>
                  <a:pt x="172710" y="0"/>
                </a:lnTo>
                <a:lnTo>
                  <a:pt x="209618" y="6428"/>
                </a:lnTo>
                <a:cubicBezTo>
                  <a:pt x="257550" y="23604"/>
                  <a:pt x="296392" y="64548"/>
                  <a:pt x="315757" y="117294"/>
                </a:cubicBezTo>
                <a:lnTo>
                  <a:pt x="318081" y="130555"/>
                </a:lnTo>
                <a:lnTo>
                  <a:pt x="0" y="130555"/>
                </a:lnTo>
                <a:lnTo>
                  <a:pt x="2324" y="117294"/>
                </a:lnTo>
                <a:cubicBezTo>
                  <a:pt x="21689" y="64548"/>
                  <a:pt x="60531" y="23604"/>
                  <a:pt x="108463" y="642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b="0" dirty="0">
              <a:latin typeface="微软雅黑" panose="020B0503020204020204" pitchFamily="34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7031905" y="1346598"/>
            <a:ext cx="1291989" cy="329130"/>
          </a:xfrm>
          <a:custGeom>
            <a:avLst/>
            <a:gdLst>
              <a:gd name="connsiteX0" fmla="*/ 0 w 2600830"/>
              <a:gd name="connsiteY0" fmla="*/ 0 h 649288"/>
              <a:gd name="connsiteX1" fmla="*/ 2600830 w 2600830"/>
              <a:gd name="connsiteY1" fmla="*/ 0 h 649288"/>
              <a:gd name="connsiteX2" fmla="*/ 2520047 w 2600830"/>
              <a:gd name="connsiteY2" fmla="*/ 89402 h 649288"/>
              <a:gd name="connsiteX3" fmla="*/ 1945040 w 2600830"/>
              <a:gd name="connsiteY3" fmla="*/ 646112 h 649288"/>
              <a:gd name="connsiteX4" fmla="*/ 648052 w 2600830"/>
              <a:gd name="connsiteY4" fmla="*/ 649287 h 649288"/>
              <a:gd name="connsiteX5" fmla="*/ 77908 w 2600830"/>
              <a:gd name="connsiteY5" fmla="*/ 84156 h 6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0830" h="649288">
                <a:moveTo>
                  <a:pt x="0" y="0"/>
                </a:moveTo>
                <a:lnTo>
                  <a:pt x="2600830" y="0"/>
                </a:lnTo>
                <a:lnTo>
                  <a:pt x="2520047" y="89402"/>
                </a:lnTo>
                <a:cubicBezTo>
                  <a:pt x="2351572" y="318525"/>
                  <a:pt x="2323328" y="645186"/>
                  <a:pt x="1945040" y="646112"/>
                </a:cubicBezTo>
                <a:lnTo>
                  <a:pt x="648052" y="649287"/>
                </a:lnTo>
                <a:cubicBezTo>
                  <a:pt x="269764" y="650213"/>
                  <a:pt x="245977" y="310819"/>
                  <a:pt x="77908" y="84156"/>
                </a:cubicBezTo>
                <a:close/>
              </a:path>
            </a:pathLst>
          </a:custGeom>
          <a:gradFill flip="none" rotWithShape="1">
            <a:gsLst>
              <a:gs pos="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28" tIns="40814" rIns="81628" bIns="40814" anchor="ctr"/>
          <a:lstStyle/>
          <a:p>
            <a:pPr algn="ctr">
              <a:defRPr/>
            </a:pPr>
            <a:r>
              <a:rPr lang="zh-CN" altLang="en-US" sz="15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5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785094" y="1752274"/>
            <a:ext cx="1834928" cy="2493274"/>
          </a:xfrm>
          <a:prstGeom prst="rect">
            <a:avLst/>
          </a:prstGeom>
        </p:spPr>
        <p:txBody>
          <a:bodyPr lIns="81628" tIns="40814" rIns="81628" bIns="40814"/>
          <a:lstStyle/>
          <a:p>
            <a:pPr algn="just">
              <a:lnSpc>
                <a:spcPct val="130000"/>
              </a:lnSpc>
              <a:spcBef>
                <a:spcPts val="535"/>
              </a:spcBef>
              <a:spcAft>
                <a:spcPts val="535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400" b="0" dirty="0">
                <a:latin typeface="+mn-ea"/>
              </a:rPr>
              <a:t>请在此处输入您的文本或者复制您的文本粘贴到此处，请在此处输入您的文本或者复制您的文本粘贴到此处。请在此处输入您的文本或者复制您的文本粘贴到此处。</a:t>
            </a:r>
            <a:endParaRPr lang="zh-CN" altLang="en-US" sz="1400" b="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11000">
        <p14:switch dir="r"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64" grpId="0" animBg="1"/>
      <p:bldP spid="65" grpId="0" animBg="1"/>
      <p:bldP spid="66" grpId="0" animBg="1"/>
      <p:bldP spid="67" grpId="0" animBg="1"/>
      <p:bldP spid="6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0"/>
          <p:cNvGrpSpPr/>
          <p:nvPr/>
        </p:nvGrpSpPr>
        <p:grpSpPr bwMode="auto">
          <a:xfrm>
            <a:off x="1472389" y="3199729"/>
            <a:ext cx="1622822" cy="1316237"/>
            <a:chOff x="0" y="0"/>
            <a:chExt cx="2726" cy="2211"/>
          </a:xfrm>
        </p:grpSpPr>
        <p:sp>
          <p:nvSpPr>
            <p:cNvPr id="20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/>
          <p:nvPr/>
        </p:nvGrpSpPr>
        <p:grpSpPr bwMode="auto">
          <a:xfrm>
            <a:off x="969350" y="3186980"/>
            <a:ext cx="348258" cy="347663"/>
            <a:chOff x="0" y="0"/>
            <a:chExt cx="584" cy="584"/>
          </a:xfrm>
        </p:grpSpPr>
        <p:sp>
          <p:nvSpPr>
            <p:cNvPr id="23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1</a:t>
              </a:r>
              <a:endParaRPr lang="en-US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5" name="Group 4"/>
          <p:cNvGrpSpPr/>
          <p:nvPr/>
        </p:nvGrpSpPr>
        <p:grpSpPr>
          <a:xfrm>
            <a:off x="857506" y="2760706"/>
            <a:ext cx="7344815" cy="213386"/>
            <a:chOff x="899592" y="2852807"/>
            <a:chExt cx="7344815" cy="213386"/>
          </a:xfrm>
          <a:solidFill>
            <a:srgbClr val="C00000"/>
          </a:solidFill>
        </p:grpSpPr>
        <p:sp>
          <p:nvSpPr>
            <p:cNvPr id="26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7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8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9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30" name="Group 10"/>
          <p:cNvGrpSpPr/>
          <p:nvPr/>
        </p:nvGrpSpPr>
        <p:grpSpPr bwMode="auto">
          <a:xfrm>
            <a:off x="4100756" y="3199729"/>
            <a:ext cx="1622822" cy="1316237"/>
            <a:chOff x="0" y="0"/>
            <a:chExt cx="2726" cy="2211"/>
          </a:xfrm>
        </p:grpSpPr>
        <p:sp>
          <p:nvSpPr>
            <p:cNvPr id="31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32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3" name="Group 13"/>
          <p:cNvGrpSpPr/>
          <p:nvPr/>
        </p:nvGrpSpPr>
        <p:grpSpPr bwMode="auto">
          <a:xfrm>
            <a:off x="3597718" y="3186980"/>
            <a:ext cx="348258" cy="347663"/>
            <a:chOff x="0" y="0"/>
            <a:chExt cx="584" cy="584"/>
          </a:xfrm>
        </p:grpSpPr>
        <p:sp>
          <p:nvSpPr>
            <p:cNvPr id="34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5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</a:t>
              </a:r>
              <a:endParaRPr lang="en-US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6" name="Group 10"/>
          <p:cNvGrpSpPr/>
          <p:nvPr/>
        </p:nvGrpSpPr>
        <p:grpSpPr bwMode="auto">
          <a:xfrm>
            <a:off x="6588465" y="3199729"/>
            <a:ext cx="1622822" cy="1316237"/>
            <a:chOff x="0" y="0"/>
            <a:chExt cx="2726" cy="2211"/>
          </a:xfrm>
        </p:grpSpPr>
        <p:sp>
          <p:nvSpPr>
            <p:cNvPr id="37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38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8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4" name="Group 13"/>
          <p:cNvGrpSpPr/>
          <p:nvPr/>
        </p:nvGrpSpPr>
        <p:grpSpPr bwMode="auto">
          <a:xfrm>
            <a:off x="6097353" y="3186981"/>
            <a:ext cx="348259" cy="347663"/>
            <a:chOff x="20" y="0"/>
            <a:chExt cx="584" cy="584"/>
          </a:xfrm>
        </p:grpSpPr>
        <p:sp>
          <p:nvSpPr>
            <p:cNvPr id="55" name="Oval 14"/>
            <p:cNvSpPr/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6" name="Rectangle 15"/>
            <p:cNvSpPr/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3</a:t>
              </a:r>
              <a:endParaRPr lang="en-US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7" name="Rectangle 59"/>
          <p:cNvSpPr/>
          <p:nvPr/>
        </p:nvSpPr>
        <p:spPr bwMode="auto">
          <a:xfrm>
            <a:off x="1086090" y="985006"/>
            <a:ext cx="6944909" cy="1677239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4" tIns="45717" rIns="91434" bIns="45717" numCol="1" rtlCol="0" anchor="t" anchorCtr="0" compatLnSpc="1"/>
          <a:lstStyle/>
          <a:p>
            <a:pPr defTabSz="913765"/>
            <a:endParaRPr lang="en-US" sz="5600">
              <a:solidFill>
                <a:srgbClr val="FFFFFF"/>
              </a:solidFill>
            </a:endParaRPr>
          </a:p>
        </p:txBody>
      </p:sp>
      <p:sp>
        <p:nvSpPr>
          <p:cNvPr id="39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明年工作计划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14:window dir="vert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242651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来源一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8055" y="380067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68604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来源二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317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来源三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031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收入来源</a:t>
            </a:r>
            <a:r>
              <a:rPr lang="zh-CN" altLang="en-US" sz="12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endParaRPr lang="zh-CN" altLang="en-US" sz="12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8055" y="343163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8055" y="30625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8055" y="269355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8055" y="232451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88055" y="1955471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8055" y="158018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176087" y="1286639"/>
            <a:ext cx="4464496" cy="2952328"/>
            <a:chOff x="1126939" y="1350372"/>
            <a:chExt cx="4464496" cy="2952328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888055" y="121738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88055" y="416971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436921" y="1655680"/>
            <a:ext cx="648072" cy="258328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436921" y="1836432"/>
            <a:ext cx="648072" cy="240253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537773" y="2393763"/>
            <a:ext cx="648072" cy="18452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37773" y="2693554"/>
            <a:ext cx="648072" cy="154541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648486" y="2947324"/>
            <a:ext cx="648072" cy="12916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648486" y="3431635"/>
            <a:ext cx="648072" cy="80733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765164" y="3131845"/>
            <a:ext cx="648072" cy="11071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765164" y="3372113"/>
            <a:ext cx="648072" cy="86685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084168" y="1643921"/>
            <a:ext cx="244827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</a:t>
            </a:r>
            <a:r>
              <a:rPr lang="zh-CN" altLang="en-US" sz="11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输入简要文字解说，解说文字尽量概括精炼，不用多余的文字修饰，简洁精准的 解说所提炼的核心概念</a:t>
            </a:r>
            <a:r>
              <a:rPr lang="zh-CN" altLang="en-US" sz="11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点击输入简要文字解说，解说文字尽量概括精炼，不用多余的文字</a:t>
            </a:r>
            <a:r>
              <a:rPr lang="zh-CN" altLang="en-US" sz="11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修饰。</a:t>
            </a:r>
            <a:endParaRPr lang="zh-CN" altLang="en-US" sz="11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084168" y="1159667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061308" y="3054464"/>
            <a:ext cx="22753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0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18,500,000</a:t>
            </a:r>
            <a:endParaRPr lang="zh-CN" altLang="en-US" sz="3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84168" y="281730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全年总额：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095069" y="396449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095069" y="430879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9"/>
          <p:cNvSpPr txBox="1">
            <a:spLocks noChangeArrowheads="1"/>
          </p:cNvSpPr>
          <p:nvPr/>
        </p:nvSpPr>
        <p:spPr bwMode="auto">
          <a:xfrm>
            <a:off x="3706571" y="2668361"/>
            <a:ext cx="5482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r>
              <a:rPr lang="zh-CN" altLang="en-US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5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9"/>
          <p:cNvSpPr txBox="1">
            <a:spLocks noChangeArrowheads="1"/>
          </p:cNvSpPr>
          <p:nvPr/>
        </p:nvSpPr>
        <p:spPr bwMode="auto">
          <a:xfrm>
            <a:off x="2587695" y="2133169"/>
            <a:ext cx="5482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5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9"/>
          <p:cNvSpPr txBox="1">
            <a:spLocks noChangeArrowheads="1"/>
          </p:cNvSpPr>
          <p:nvPr/>
        </p:nvSpPr>
        <p:spPr bwMode="auto">
          <a:xfrm>
            <a:off x="4811912" y="2877741"/>
            <a:ext cx="5482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5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14128" y="4334058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9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9"/>
          <p:cNvSpPr txBox="1">
            <a:spLocks noChangeArrowheads="1"/>
          </p:cNvSpPr>
          <p:nvPr/>
        </p:nvSpPr>
        <p:spPr bwMode="auto">
          <a:xfrm>
            <a:off x="1542148" y="1931953"/>
            <a:ext cx="43762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650</a:t>
            </a:r>
            <a:r>
              <a:rPr lang="zh-CN" altLang="en-US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"/>
          <p:cNvSpPr txBox="1">
            <a:spLocks noChangeArrowheads="1"/>
          </p:cNvSpPr>
          <p:nvPr/>
        </p:nvSpPr>
        <p:spPr bwMode="auto">
          <a:xfrm>
            <a:off x="2650211" y="2772561"/>
            <a:ext cx="4231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420</a:t>
            </a:r>
            <a:r>
              <a:rPr lang="zh-CN" altLang="en-US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9"/>
          <p:cNvSpPr txBox="1">
            <a:spLocks noChangeArrowheads="1"/>
          </p:cNvSpPr>
          <p:nvPr/>
        </p:nvSpPr>
        <p:spPr bwMode="auto">
          <a:xfrm>
            <a:off x="3760924" y="3500885"/>
            <a:ext cx="4231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9"/>
          <p:cNvSpPr txBox="1">
            <a:spLocks noChangeArrowheads="1"/>
          </p:cNvSpPr>
          <p:nvPr/>
        </p:nvSpPr>
        <p:spPr bwMode="auto">
          <a:xfrm>
            <a:off x="4854301" y="3477801"/>
            <a:ext cx="4231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240</a:t>
            </a:r>
            <a:r>
              <a:rPr lang="zh-CN" altLang="en-US" sz="12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6729997" y="3990494"/>
            <a:ext cx="383842" cy="1843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/>
          </a:p>
        </p:txBody>
      </p:sp>
      <p:sp>
        <p:nvSpPr>
          <p:cNvPr id="95" name="矩形 94"/>
          <p:cNvSpPr/>
          <p:nvPr/>
        </p:nvSpPr>
        <p:spPr>
          <a:xfrm>
            <a:off x="6729997" y="4324332"/>
            <a:ext cx="383842" cy="1843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/>
          </a:p>
        </p:txBody>
      </p:sp>
      <p:sp>
        <p:nvSpPr>
          <p:cNvPr id="96" name="TextBox 9"/>
          <p:cNvSpPr txBox="1">
            <a:spLocks noChangeArrowheads="1"/>
          </p:cNvSpPr>
          <p:nvPr/>
        </p:nvSpPr>
        <p:spPr bwMode="auto">
          <a:xfrm>
            <a:off x="1499486" y="1413089"/>
            <a:ext cx="54822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r>
              <a:rPr lang="zh-CN" altLang="en-US" sz="1500" b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5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明年工作计划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15000">
        <p:checker/>
      </p:transition>
    </mc:Choice>
    <mc:Fallback>
      <p:transition spd="slow" advClick="0" advTm="15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7000"/>
                            </p:stCondLst>
                            <p:childTnLst>
                              <p:par>
                                <p:cTn id="1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9500"/>
                            </p:stCondLst>
                            <p:childTnLst>
                              <p:par>
                                <p:cTn id="1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8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 animBg="1"/>
      <p:bldP spid="95" grpId="0" animBg="1"/>
      <p:bldP spid="96" grpId="0"/>
      <p:bldP spid="5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899592" y="1347614"/>
            <a:ext cx="3347421" cy="1296144"/>
            <a:chOff x="971600" y="1419622"/>
            <a:chExt cx="3347421" cy="1296144"/>
          </a:xfrm>
        </p:grpSpPr>
        <p:grpSp>
          <p:nvGrpSpPr>
            <p:cNvPr id="30" name="组合 29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1" cstate="print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在感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观领域的表现和应用也越来越丰富。</a:t>
              </a:r>
              <a:endPara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788024" y="1347614"/>
            <a:ext cx="3347421" cy="1296144"/>
            <a:chOff x="971600" y="1419622"/>
            <a:chExt cx="3347421" cy="1296144"/>
          </a:xfrm>
        </p:grpSpPr>
        <p:grpSp>
          <p:nvGrpSpPr>
            <p:cNvPr id="59" name="组合 58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2" cstate="print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在感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观领域的表现和应用也越来越丰富。</a:t>
              </a:r>
              <a:endPara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99592" y="3147814"/>
            <a:ext cx="3347421" cy="1296144"/>
            <a:chOff x="971600" y="1419622"/>
            <a:chExt cx="3347421" cy="1296144"/>
          </a:xfrm>
        </p:grpSpPr>
        <p:grpSp>
          <p:nvGrpSpPr>
            <p:cNvPr id="64" name="组合 63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3" cstate="print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在感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观领域的表现和应用也越来越丰富。</a:t>
              </a:r>
              <a:endPara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788024" y="3147814"/>
            <a:ext cx="3347421" cy="1296144"/>
            <a:chOff x="971600" y="1419622"/>
            <a:chExt cx="3347421" cy="1296144"/>
          </a:xfrm>
        </p:grpSpPr>
        <p:grpSp>
          <p:nvGrpSpPr>
            <p:cNvPr id="69" name="组合 68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随着计算机技术的发展及印刷技术的进步，平面设计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在感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观领域的表现和应用也越来越丰富。</a:t>
              </a:r>
              <a:endPara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明年工作计划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6000">
        <p14:gallery dir="l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33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33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33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995837" y="2737450"/>
            <a:ext cx="4464595" cy="652284"/>
            <a:chOff x="5519357" y="2845462"/>
            <a:chExt cx="4464595" cy="652284"/>
          </a:xfrm>
        </p:grpSpPr>
        <p:sp>
          <p:nvSpPr>
            <p:cNvPr id="27" name="Rectangle 14"/>
            <p:cNvSpPr/>
            <p:nvPr/>
          </p:nvSpPr>
          <p:spPr>
            <a:xfrm>
              <a:off x="6215443" y="2845462"/>
              <a:ext cx="3768509" cy="46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单击此处添加标题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r>
                <a:rPr lang="zh-CN" altLang="en-US" sz="1050" b="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050" b="0" kern="3000" spc="23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50" b="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19357" y="2866804"/>
              <a:ext cx="652843" cy="630942"/>
              <a:chOff x="5519357" y="2866804"/>
              <a:chExt cx="652843" cy="630942"/>
            </a:xfrm>
          </p:grpSpPr>
          <p:sp>
            <p:nvSpPr>
              <p:cNvPr id="29" name="Rounded Rectangle 23"/>
              <p:cNvSpPr/>
              <p:nvPr/>
            </p:nvSpPr>
            <p:spPr>
              <a:xfrm>
                <a:off x="5519357" y="2866804"/>
                <a:ext cx="652843" cy="630942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11"/>
              <p:cNvSpPr>
                <a:spLocks noEditPoints="1"/>
              </p:cNvSpPr>
              <p:nvPr/>
            </p:nvSpPr>
            <p:spPr bwMode="auto">
              <a:xfrm>
                <a:off x="5659308" y="3016598"/>
                <a:ext cx="372940" cy="331354"/>
              </a:xfrm>
              <a:custGeom>
                <a:avLst/>
                <a:gdLst>
                  <a:gd name="T0" fmla="*/ 133 w 134"/>
                  <a:gd name="T1" fmla="*/ 16 h 119"/>
                  <a:gd name="T2" fmla="*/ 121 w 134"/>
                  <a:gd name="T3" fmla="*/ 5 h 119"/>
                  <a:gd name="T4" fmla="*/ 115 w 134"/>
                  <a:gd name="T5" fmla="*/ 5 h 119"/>
                  <a:gd name="T6" fmla="*/ 114 w 134"/>
                  <a:gd name="T7" fmla="*/ 8 h 119"/>
                  <a:gd name="T8" fmla="*/ 111 w 134"/>
                  <a:gd name="T9" fmla="*/ 9 h 119"/>
                  <a:gd name="T10" fmla="*/ 111 w 134"/>
                  <a:gd name="T11" fmla="*/ 9 h 119"/>
                  <a:gd name="T12" fmla="*/ 81 w 134"/>
                  <a:gd name="T13" fmla="*/ 39 h 119"/>
                  <a:gd name="T14" fmla="*/ 79 w 134"/>
                  <a:gd name="T15" fmla="*/ 47 h 119"/>
                  <a:gd name="T16" fmla="*/ 82 w 134"/>
                  <a:gd name="T17" fmla="*/ 50 h 119"/>
                  <a:gd name="T18" fmla="*/ 82 w 134"/>
                  <a:gd name="T19" fmla="*/ 50 h 119"/>
                  <a:gd name="T20" fmla="*/ 83 w 134"/>
                  <a:gd name="T21" fmla="*/ 51 h 119"/>
                  <a:gd name="T22" fmla="*/ 76 w 134"/>
                  <a:gd name="T23" fmla="*/ 57 h 119"/>
                  <a:gd name="T24" fmla="*/ 54 w 134"/>
                  <a:gd name="T25" fmla="*/ 35 h 119"/>
                  <a:gd name="T26" fmla="*/ 47 w 134"/>
                  <a:gd name="T27" fmla="*/ 10 h 119"/>
                  <a:gd name="T28" fmla="*/ 21 w 134"/>
                  <a:gd name="T29" fmla="*/ 3 h 119"/>
                  <a:gd name="T30" fmla="*/ 36 w 134"/>
                  <a:gd name="T31" fmla="*/ 18 h 119"/>
                  <a:gd name="T32" fmla="*/ 32 w 134"/>
                  <a:gd name="T33" fmla="*/ 32 h 119"/>
                  <a:gd name="T34" fmla="*/ 18 w 134"/>
                  <a:gd name="T35" fmla="*/ 36 h 119"/>
                  <a:gd name="T36" fmla="*/ 3 w 134"/>
                  <a:gd name="T37" fmla="*/ 21 h 119"/>
                  <a:gd name="T38" fmla="*/ 10 w 134"/>
                  <a:gd name="T39" fmla="*/ 47 h 119"/>
                  <a:gd name="T40" fmla="*/ 36 w 134"/>
                  <a:gd name="T41" fmla="*/ 53 h 119"/>
                  <a:gd name="T42" fmla="*/ 37 w 134"/>
                  <a:gd name="T43" fmla="*/ 53 h 119"/>
                  <a:gd name="T44" fmla="*/ 58 w 134"/>
                  <a:gd name="T45" fmla="*/ 75 h 119"/>
                  <a:gd name="T46" fmla="*/ 38 w 134"/>
                  <a:gd name="T47" fmla="*/ 96 h 119"/>
                  <a:gd name="T48" fmla="*/ 36 w 134"/>
                  <a:gd name="T49" fmla="*/ 95 h 119"/>
                  <a:gd name="T50" fmla="*/ 31 w 134"/>
                  <a:gd name="T51" fmla="*/ 99 h 119"/>
                  <a:gd name="T52" fmla="*/ 21 w 134"/>
                  <a:gd name="T53" fmla="*/ 115 h 119"/>
                  <a:gd name="T54" fmla="*/ 23 w 134"/>
                  <a:gd name="T55" fmla="*/ 117 h 119"/>
                  <a:gd name="T56" fmla="*/ 39 w 134"/>
                  <a:gd name="T57" fmla="*/ 107 h 119"/>
                  <a:gd name="T58" fmla="*/ 43 w 134"/>
                  <a:gd name="T59" fmla="*/ 101 h 119"/>
                  <a:gd name="T60" fmla="*/ 42 w 134"/>
                  <a:gd name="T61" fmla="*/ 100 h 119"/>
                  <a:gd name="T62" fmla="*/ 63 w 134"/>
                  <a:gd name="T63" fmla="*/ 80 h 119"/>
                  <a:gd name="T64" fmla="*/ 98 w 134"/>
                  <a:gd name="T65" fmla="*/ 115 h 119"/>
                  <a:gd name="T66" fmla="*/ 107 w 134"/>
                  <a:gd name="T67" fmla="*/ 119 h 119"/>
                  <a:gd name="T68" fmla="*/ 116 w 134"/>
                  <a:gd name="T69" fmla="*/ 115 h 119"/>
                  <a:gd name="T70" fmla="*/ 116 w 134"/>
                  <a:gd name="T71" fmla="*/ 97 h 119"/>
                  <a:gd name="T72" fmla="*/ 81 w 134"/>
                  <a:gd name="T73" fmla="*/ 62 h 119"/>
                  <a:gd name="T74" fmla="*/ 87 w 134"/>
                  <a:gd name="T75" fmla="*/ 56 h 119"/>
                  <a:gd name="T76" fmla="*/ 90 w 134"/>
                  <a:gd name="T77" fmla="*/ 59 h 119"/>
                  <a:gd name="T78" fmla="*/ 98 w 134"/>
                  <a:gd name="T79" fmla="*/ 57 h 119"/>
                  <a:gd name="T80" fmla="*/ 128 w 134"/>
                  <a:gd name="T81" fmla="*/ 26 h 119"/>
                  <a:gd name="T82" fmla="*/ 128 w 134"/>
                  <a:gd name="T83" fmla="*/ 26 h 119"/>
                  <a:gd name="T84" fmla="*/ 128 w 134"/>
                  <a:gd name="T85" fmla="*/ 26 h 119"/>
                  <a:gd name="T86" fmla="*/ 129 w 134"/>
                  <a:gd name="T87" fmla="*/ 23 h 119"/>
                  <a:gd name="T88" fmla="*/ 133 w 134"/>
                  <a:gd name="T89" fmla="*/ 22 h 119"/>
                  <a:gd name="T90" fmla="*/ 133 w 134"/>
                  <a:gd name="T91" fmla="*/ 16 h 119"/>
                  <a:gd name="T92" fmla="*/ 108 w 134"/>
                  <a:gd name="T93" fmla="*/ 103 h 119"/>
                  <a:gd name="T94" fmla="*/ 113 w 134"/>
                  <a:gd name="T95" fmla="*/ 108 h 119"/>
                  <a:gd name="T96" fmla="*/ 108 w 134"/>
                  <a:gd name="T97" fmla="*/ 113 h 119"/>
                  <a:gd name="T98" fmla="*/ 103 w 134"/>
                  <a:gd name="T99" fmla="*/ 108 h 119"/>
                  <a:gd name="T100" fmla="*/ 108 w 134"/>
                  <a:gd name="T101" fmla="*/ 103 h 119"/>
                  <a:gd name="T102" fmla="*/ 91 w 134"/>
                  <a:gd name="T103" fmla="*/ 41 h 119"/>
                  <a:gd name="T104" fmla="*/ 89 w 134"/>
                  <a:gd name="T105" fmla="*/ 39 h 119"/>
                  <a:gd name="T106" fmla="*/ 112 w 134"/>
                  <a:gd name="T107" fmla="*/ 17 h 119"/>
                  <a:gd name="T108" fmla="*/ 114 w 134"/>
                  <a:gd name="T109" fmla="*/ 19 h 119"/>
                  <a:gd name="T110" fmla="*/ 91 w 134"/>
                  <a:gd name="T111" fmla="*/ 41 h 119"/>
                  <a:gd name="T112" fmla="*/ 98 w 134"/>
                  <a:gd name="T113" fmla="*/ 48 h 119"/>
                  <a:gd name="T114" fmla="*/ 96 w 134"/>
                  <a:gd name="T115" fmla="*/ 47 h 119"/>
                  <a:gd name="T116" fmla="*/ 119 w 134"/>
                  <a:gd name="T117" fmla="*/ 24 h 119"/>
                  <a:gd name="T118" fmla="*/ 121 w 134"/>
                  <a:gd name="T119" fmla="*/ 26 h 119"/>
                  <a:gd name="T120" fmla="*/ 98 w 134"/>
                  <a:gd name="T121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4" h="119">
                    <a:moveTo>
                      <a:pt x="133" y="16"/>
                    </a:moveTo>
                    <a:cubicBezTo>
                      <a:pt x="121" y="5"/>
                      <a:pt x="121" y="5"/>
                      <a:pt x="121" y="5"/>
                    </a:cubicBezTo>
                    <a:cubicBezTo>
                      <a:pt x="119" y="3"/>
                      <a:pt x="117" y="3"/>
                      <a:pt x="115" y="5"/>
                    </a:cubicBezTo>
                    <a:cubicBezTo>
                      <a:pt x="114" y="6"/>
                      <a:pt x="114" y="7"/>
                      <a:pt x="114" y="8"/>
                    </a:cubicBezTo>
                    <a:cubicBezTo>
                      <a:pt x="113" y="8"/>
                      <a:pt x="112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42"/>
                      <a:pt x="80" y="45"/>
                      <a:pt x="79" y="47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6" y="26"/>
                      <a:pt x="54" y="17"/>
                      <a:pt x="47" y="10"/>
                    </a:cubicBezTo>
                    <a:cubicBezTo>
                      <a:pt x="40" y="3"/>
                      <a:pt x="30" y="0"/>
                      <a:pt x="21" y="3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30"/>
                      <a:pt x="3" y="40"/>
                      <a:pt x="10" y="47"/>
                    </a:cubicBezTo>
                    <a:cubicBezTo>
                      <a:pt x="17" y="54"/>
                      <a:pt x="27" y="56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9" y="107"/>
                      <a:pt x="39" y="107"/>
                      <a:pt x="39" y="107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98" y="115"/>
                      <a:pt x="98" y="115"/>
                      <a:pt x="98" y="115"/>
                    </a:cubicBezTo>
                    <a:cubicBezTo>
                      <a:pt x="101" y="117"/>
                      <a:pt x="104" y="119"/>
                      <a:pt x="107" y="119"/>
                    </a:cubicBezTo>
                    <a:cubicBezTo>
                      <a:pt x="110" y="119"/>
                      <a:pt x="113" y="117"/>
                      <a:pt x="116" y="115"/>
                    </a:cubicBezTo>
                    <a:cubicBezTo>
                      <a:pt x="121" y="110"/>
                      <a:pt x="121" y="102"/>
                      <a:pt x="116" y="97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0" y="59"/>
                      <a:pt x="90" y="59"/>
                      <a:pt x="90" y="59"/>
                    </a:cubicBezTo>
                    <a:cubicBezTo>
                      <a:pt x="92" y="57"/>
                      <a:pt x="95" y="56"/>
                      <a:pt x="98" y="57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9" y="25"/>
                      <a:pt x="129" y="24"/>
                      <a:pt x="129" y="23"/>
                    </a:cubicBezTo>
                    <a:cubicBezTo>
                      <a:pt x="130" y="24"/>
                      <a:pt x="132" y="23"/>
                      <a:pt x="133" y="22"/>
                    </a:cubicBezTo>
                    <a:cubicBezTo>
                      <a:pt x="134" y="21"/>
                      <a:pt x="134" y="18"/>
                      <a:pt x="133" y="16"/>
                    </a:cubicBezTo>
                    <a:close/>
                    <a:moveTo>
                      <a:pt x="108" y="103"/>
                    </a:moveTo>
                    <a:cubicBezTo>
                      <a:pt x="111" y="103"/>
                      <a:pt x="113" y="106"/>
                      <a:pt x="113" y="108"/>
                    </a:cubicBezTo>
                    <a:cubicBezTo>
                      <a:pt x="113" y="111"/>
                      <a:pt x="111" y="113"/>
                      <a:pt x="108" y="113"/>
                    </a:cubicBezTo>
                    <a:cubicBezTo>
                      <a:pt x="105" y="113"/>
                      <a:pt x="103" y="111"/>
                      <a:pt x="103" y="108"/>
                    </a:cubicBezTo>
                    <a:cubicBezTo>
                      <a:pt x="103" y="106"/>
                      <a:pt x="105" y="103"/>
                      <a:pt x="108" y="103"/>
                    </a:cubicBezTo>
                    <a:close/>
                    <a:moveTo>
                      <a:pt x="91" y="41"/>
                    </a:moveTo>
                    <a:cubicBezTo>
                      <a:pt x="89" y="39"/>
                      <a:pt x="89" y="39"/>
                      <a:pt x="89" y="39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4" y="19"/>
                      <a:pt x="114" y="19"/>
                      <a:pt x="114" y="19"/>
                    </a:cubicBezTo>
                    <a:lnTo>
                      <a:pt x="91" y="41"/>
                    </a:lnTo>
                    <a:close/>
                    <a:moveTo>
                      <a:pt x="98" y="48"/>
                    </a:moveTo>
                    <a:cubicBezTo>
                      <a:pt x="96" y="47"/>
                      <a:pt x="96" y="47"/>
                      <a:pt x="96" y="47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21" y="26"/>
                      <a:pt x="121" y="26"/>
                      <a:pt x="121" y="26"/>
                    </a:cubicBezTo>
                    <a:lnTo>
                      <a:pt x="98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995837" y="1941934"/>
            <a:ext cx="4464595" cy="664458"/>
            <a:chOff x="5519357" y="2049946"/>
            <a:chExt cx="4464595" cy="664458"/>
          </a:xfrm>
        </p:grpSpPr>
        <p:sp>
          <p:nvSpPr>
            <p:cNvPr id="33" name="Rectangle 13"/>
            <p:cNvSpPr/>
            <p:nvPr/>
          </p:nvSpPr>
          <p:spPr>
            <a:xfrm>
              <a:off x="6215443" y="2083462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单击此处添加标题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r>
                <a:rPr lang="zh-CN" altLang="en-US" sz="1050" b="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单击此处添加文本内容，文字内容需概括精炼，建议与标题相关并符合整体语言风格，语言描述尽量简洁生动。</a:t>
              </a:r>
              <a:endParaRPr lang="en-US" altLang="zh-CN" sz="1050" b="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519357" y="2049946"/>
              <a:ext cx="652843" cy="630942"/>
              <a:chOff x="5519357" y="2049946"/>
              <a:chExt cx="652843" cy="630942"/>
            </a:xfrm>
          </p:grpSpPr>
          <p:sp>
            <p:nvSpPr>
              <p:cNvPr id="35" name="Rounded Rectangle 22"/>
              <p:cNvSpPr/>
              <p:nvPr/>
            </p:nvSpPr>
            <p:spPr>
              <a:xfrm>
                <a:off x="5519357" y="2049946"/>
                <a:ext cx="652843" cy="630942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0"/>
              <p:cNvSpPr>
                <a:spLocks noEditPoints="1"/>
              </p:cNvSpPr>
              <p:nvPr/>
            </p:nvSpPr>
            <p:spPr bwMode="auto">
              <a:xfrm>
                <a:off x="5658224" y="2180258"/>
                <a:ext cx="375107" cy="370318"/>
              </a:xfrm>
              <a:custGeom>
                <a:avLst/>
                <a:gdLst>
                  <a:gd name="T0" fmla="*/ 14 w 113"/>
                  <a:gd name="T1" fmla="*/ 13 h 112"/>
                  <a:gd name="T2" fmla="*/ 14 w 113"/>
                  <a:gd name="T3" fmla="*/ 62 h 112"/>
                  <a:gd name="T4" fmla="*/ 49 w 113"/>
                  <a:gd name="T5" fmla="*/ 71 h 112"/>
                  <a:gd name="T6" fmla="*/ 60 w 113"/>
                  <a:gd name="T7" fmla="*/ 82 h 112"/>
                  <a:gd name="T8" fmla="*/ 75 w 113"/>
                  <a:gd name="T9" fmla="*/ 79 h 112"/>
                  <a:gd name="T10" fmla="*/ 75 w 113"/>
                  <a:gd name="T11" fmla="*/ 93 h 112"/>
                  <a:gd name="T12" fmla="*/ 79 w 113"/>
                  <a:gd name="T13" fmla="*/ 97 h 112"/>
                  <a:gd name="T14" fmla="*/ 92 w 113"/>
                  <a:gd name="T15" fmla="*/ 97 h 112"/>
                  <a:gd name="T16" fmla="*/ 92 w 113"/>
                  <a:gd name="T17" fmla="*/ 112 h 112"/>
                  <a:gd name="T18" fmla="*/ 113 w 113"/>
                  <a:gd name="T19" fmla="*/ 112 h 112"/>
                  <a:gd name="T20" fmla="*/ 113 w 113"/>
                  <a:gd name="T21" fmla="*/ 91 h 112"/>
                  <a:gd name="T22" fmla="*/ 71 w 113"/>
                  <a:gd name="T23" fmla="*/ 49 h 112"/>
                  <a:gd name="T24" fmla="*/ 63 w 113"/>
                  <a:gd name="T25" fmla="*/ 13 h 112"/>
                  <a:gd name="T26" fmla="*/ 14 w 113"/>
                  <a:gd name="T27" fmla="*/ 13 h 112"/>
                  <a:gd name="T28" fmla="*/ 17 w 113"/>
                  <a:gd name="T29" fmla="*/ 53 h 112"/>
                  <a:gd name="T30" fmla="*/ 21 w 113"/>
                  <a:gd name="T31" fmla="*/ 20 h 112"/>
                  <a:gd name="T32" fmla="*/ 53 w 113"/>
                  <a:gd name="T33" fmla="*/ 17 h 112"/>
                  <a:gd name="T34" fmla="*/ 17 w 113"/>
                  <a:gd name="T35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12">
                    <a:moveTo>
                      <a:pt x="14" y="13"/>
                    </a:moveTo>
                    <a:cubicBezTo>
                      <a:pt x="0" y="27"/>
                      <a:pt x="0" y="49"/>
                      <a:pt x="14" y="62"/>
                    </a:cubicBezTo>
                    <a:cubicBezTo>
                      <a:pt x="23" y="72"/>
                      <a:pt x="37" y="75"/>
                      <a:pt x="49" y="71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70" y="74"/>
                      <a:pt x="75" y="79"/>
                    </a:cubicBezTo>
                    <a:cubicBezTo>
                      <a:pt x="79" y="83"/>
                      <a:pt x="76" y="89"/>
                      <a:pt x="75" y="93"/>
                    </a:cubicBezTo>
                    <a:cubicBezTo>
                      <a:pt x="74" y="95"/>
                      <a:pt x="73" y="99"/>
                      <a:pt x="79" y="97"/>
                    </a:cubicBezTo>
                    <a:cubicBezTo>
                      <a:pt x="81" y="96"/>
                      <a:pt x="88" y="92"/>
                      <a:pt x="92" y="97"/>
                    </a:cubicBezTo>
                    <a:cubicBezTo>
                      <a:pt x="97" y="102"/>
                      <a:pt x="92" y="112"/>
                      <a:pt x="92" y="112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3" y="91"/>
                      <a:pt x="113" y="91"/>
                      <a:pt x="113" y="91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5" y="37"/>
                      <a:pt x="72" y="23"/>
                      <a:pt x="63" y="13"/>
                    </a:cubicBezTo>
                    <a:cubicBezTo>
                      <a:pt x="49" y="0"/>
                      <a:pt x="27" y="0"/>
                      <a:pt x="14" y="13"/>
                    </a:cubicBezTo>
                    <a:close/>
                    <a:moveTo>
                      <a:pt x="17" y="53"/>
                    </a:moveTo>
                    <a:cubicBezTo>
                      <a:pt x="11" y="43"/>
                      <a:pt x="12" y="29"/>
                      <a:pt x="21" y="20"/>
                    </a:cubicBezTo>
                    <a:cubicBezTo>
                      <a:pt x="29" y="11"/>
                      <a:pt x="43" y="10"/>
                      <a:pt x="53" y="17"/>
                    </a:cubicBezTo>
                    <a:lnTo>
                      <a:pt x="17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3995837" y="1103734"/>
            <a:ext cx="4464595" cy="630942"/>
            <a:chOff x="5519357" y="1211746"/>
            <a:chExt cx="4464595" cy="630942"/>
          </a:xfrm>
        </p:grpSpPr>
        <p:sp>
          <p:nvSpPr>
            <p:cNvPr id="38" name="Rectangle 12"/>
            <p:cNvSpPr/>
            <p:nvPr/>
          </p:nvSpPr>
          <p:spPr>
            <a:xfrm>
              <a:off x="6215443" y="1211746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单击此处添加标题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r>
                <a:rPr lang="zh-CN" altLang="en-US" sz="1050" b="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单击此处添加文本内容，文字内容需概括精炼，建议与标题相关并符合整体语言风格，语言描述尽量简洁生动</a:t>
              </a:r>
              <a:r>
                <a:rPr lang="zh-CN" altLang="en-US" sz="1050" b="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50" b="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519357" y="1211746"/>
              <a:ext cx="652843" cy="630942"/>
              <a:chOff x="5519357" y="1211746"/>
              <a:chExt cx="652843" cy="630942"/>
            </a:xfrm>
          </p:grpSpPr>
          <p:sp>
            <p:nvSpPr>
              <p:cNvPr id="40" name="Rounded Rectangle 2"/>
              <p:cNvSpPr/>
              <p:nvPr/>
            </p:nvSpPr>
            <p:spPr>
              <a:xfrm>
                <a:off x="5519357" y="1211746"/>
                <a:ext cx="652843" cy="630942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33"/>
              <p:cNvSpPr>
                <a:spLocks noEditPoints="1"/>
              </p:cNvSpPr>
              <p:nvPr/>
            </p:nvSpPr>
            <p:spPr bwMode="auto">
              <a:xfrm>
                <a:off x="5607593" y="1365049"/>
                <a:ext cx="476369" cy="324336"/>
              </a:xfrm>
              <a:custGeom>
                <a:avLst/>
                <a:gdLst>
                  <a:gd name="T0" fmla="*/ 135 w 157"/>
                  <a:gd name="T1" fmla="*/ 47 h 107"/>
                  <a:gd name="T2" fmla="*/ 137 w 157"/>
                  <a:gd name="T3" fmla="*/ 37 h 107"/>
                  <a:gd name="T4" fmla="*/ 100 w 157"/>
                  <a:gd name="T5" fmla="*/ 0 h 107"/>
                  <a:gd name="T6" fmla="*/ 73 w 157"/>
                  <a:gd name="T7" fmla="*/ 18 h 107"/>
                  <a:gd name="T8" fmla="*/ 46 w 157"/>
                  <a:gd name="T9" fmla="*/ 8 h 107"/>
                  <a:gd name="T10" fmla="*/ 20 w 157"/>
                  <a:gd name="T11" fmla="*/ 40 h 107"/>
                  <a:gd name="T12" fmla="*/ 21 w 157"/>
                  <a:gd name="T13" fmla="*/ 47 h 107"/>
                  <a:gd name="T14" fmla="*/ 0 w 157"/>
                  <a:gd name="T15" fmla="*/ 76 h 107"/>
                  <a:gd name="T16" fmla="*/ 31 w 157"/>
                  <a:gd name="T17" fmla="*/ 107 h 107"/>
                  <a:gd name="T18" fmla="*/ 126 w 157"/>
                  <a:gd name="T19" fmla="*/ 107 h 107"/>
                  <a:gd name="T20" fmla="*/ 157 w 157"/>
                  <a:gd name="T21" fmla="*/ 76 h 107"/>
                  <a:gd name="T22" fmla="*/ 135 w 157"/>
                  <a:gd name="T23" fmla="*/ 47 h 107"/>
                  <a:gd name="T24" fmla="*/ 120 w 157"/>
                  <a:gd name="T25" fmla="*/ 101 h 107"/>
                  <a:gd name="T26" fmla="*/ 79 w 157"/>
                  <a:gd name="T27" fmla="*/ 101 h 107"/>
                  <a:gd name="T28" fmla="*/ 104 w 157"/>
                  <a:gd name="T29" fmla="*/ 76 h 107"/>
                  <a:gd name="T30" fmla="*/ 103 w 157"/>
                  <a:gd name="T31" fmla="*/ 73 h 107"/>
                  <a:gd name="T32" fmla="*/ 92 w 157"/>
                  <a:gd name="T33" fmla="*/ 73 h 107"/>
                  <a:gd name="T34" fmla="*/ 92 w 157"/>
                  <a:gd name="T35" fmla="*/ 68 h 107"/>
                  <a:gd name="T36" fmla="*/ 92 w 157"/>
                  <a:gd name="T37" fmla="*/ 37 h 107"/>
                  <a:gd name="T38" fmla="*/ 90 w 157"/>
                  <a:gd name="T39" fmla="*/ 36 h 107"/>
                  <a:gd name="T40" fmla="*/ 64 w 157"/>
                  <a:gd name="T41" fmla="*/ 36 h 107"/>
                  <a:gd name="T42" fmla="*/ 62 w 157"/>
                  <a:gd name="T43" fmla="*/ 38 h 107"/>
                  <a:gd name="T44" fmla="*/ 62 w 157"/>
                  <a:gd name="T45" fmla="*/ 68 h 107"/>
                  <a:gd name="T46" fmla="*/ 62 w 157"/>
                  <a:gd name="T47" fmla="*/ 73 h 107"/>
                  <a:gd name="T48" fmla="*/ 51 w 157"/>
                  <a:gd name="T49" fmla="*/ 73 h 107"/>
                  <a:gd name="T50" fmla="*/ 51 w 157"/>
                  <a:gd name="T51" fmla="*/ 76 h 107"/>
                  <a:gd name="T52" fmla="*/ 76 w 157"/>
                  <a:gd name="T53" fmla="*/ 101 h 107"/>
                  <a:gd name="T54" fmla="*/ 38 w 157"/>
                  <a:gd name="T55" fmla="*/ 101 h 107"/>
                  <a:gd name="T56" fmla="*/ 11 w 157"/>
                  <a:gd name="T57" fmla="*/ 75 h 107"/>
                  <a:gd name="T58" fmla="*/ 29 w 157"/>
                  <a:gd name="T59" fmla="*/ 50 h 107"/>
                  <a:gd name="T60" fmla="*/ 28 w 157"/>
                  <a:gd name="T61" fmla="*/ 44 h 107"/>
                  <a:gd name="T62" fmla="*/ 51 w 157"/>
                  <a:gd name="T63" fmla="*/ 17 h 107"/>
                  <a:gd name="T64" fmla="*/ 75 w 157"/>
                  <a:gd name="T65" fmla="*/ 30 h 107"/>
                  <a:gd name="T66" fmla="*/ 98 w 157"/>
                  <a:gd name="T67" fmla="*/ 11 h 107"/>
                  <a:gd name="T68" fmla="*/ 128 w 157"/>
                  <a:gd name="T69" fmla="*/ 42 h 107"/>
                  <a:gd name="T70" fmla="*/ 127 w 157"/>
                  <a:gd name="T71" fmla="*/ 50 h 107"/>
                  <a:gd name="T72" fmla="*/ 147 w 157"/>
                  <a:gd name="T73" fmla="*/ 75 h 107"/>
                  <a:gd name="T74" fmla="*/ 120 w 157"/>
                  <a:gd name="T75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7" h="107">
                    <a:moveTo>
                      <a:pt x="135" y="47"/>
                    </a:moveTo>
                    <a:cubicBezTo>
                      <a:pt x="136" y="44"/>
                      <a:pt x="137" y="40"/>
                      <a:pt x="137" y="37"/>
                    </a:cubicBezTo>
                    <a:cubicBezTo>
                      <a:pt x="137" y="17"/>
                      <a:pt x="120" y="0"/>
                      <a:pt x="100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6" y="8"/>
                    </a:cubicBezTo>
                    <a:cubicBezTo>
                      <a:pt x="30" y="11"/>
                      <a:pt x="20" y="25"/>
                      <a:pt x="20" y="40"/>
                    </a:cubicBezTo>
                    <a:cubicBezTo>
                      <a:pt x="20" y="42"/>
                      <a:pt x="20" y="45"/>
                      <a:pt x="21" y="47"/>
                    </a:cubicBezTo>
                    <a:cubicBezTo>
                      <a:pt x="9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7" y="93"/>
                      <a:pt x="157" y="76"/>
                    </a:cubicBezTo>
                    <a:cubicBezTo>
                      <a:pt x="157" y="62"/>
                      <a:pt x="148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79" y="101"/>
                      <a:pt x="79" y="101"/>
                      <a:pt x="79" y="101"/>
                    </a:cubicBezTo>
                    <a:cubicBezTo>
                      <a:pt x="82" y="97"/>
                      <a:pt x="104" y="76"/>
                      <a:pt x="104" y="76"/>
                    </a:cubicBezTo>
                    <a:cubicBezTo>
                      <a:pt x="104" y="76"/>
                      <a:pt x="107" y="73"/>
                      <a:pt x="103" y="73"/>
                    </a:cubicBezTo>
                    <a:cubicBezTo>
                      <a:pt x="99" y="73"/>
                      <a:pt x="92" y="73"/>
                      <a:pt x="92" y="73"/>
                    </a:cubicBezTo>
                    <a:cubicBezTo>
                      <a:pt x="92" y="73"/>
                      <a:pt x="92" y="71"/>
                      <a:pt x="92" y="68"/>
                    </a:cubicBezTo>
                    <a:cubicBezTo>
                      <a:pt x="92" y="60"/>
                      <a:pt x="92" y="44"/>
                      <a:pt x="92" y="37"/>
                    </a:cubicBezTo>
                    <a:cubicBezTo>
                      <a:pt x="92" y="37"/>
                      <a:pt x="92" y="36"/>
                      <a:pt x="90" y="36"/>
                    </a:cubicBezTo>
                    <a:cubicBezTo>
                      <a:pt x="88" y="36"/>
                      <a:pt x="67" y="36"/>
                      <a:pt x="64" y="36"/>
                    </a:cubicBezTo>
                    <a:cubicBezTo>
                      <a:pt x="62" y="36"/>
                      <a:pt x="62" y="38"/>
                      <a:pt x="62" y="38"/>
                    </a:cubicBezTo>
                    <a:cubicBezTo>
                      <a:pt x="62" y="44"/>
                      <a:pt x="62" y="60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8" y="73"/>
                      <a:pt x="51" y="76"/>
                      <a:pt x="51" y="76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9" y="54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7" y="20"/>
                      <a:pt x="51" y="17"/>
                    </a:cubicBezTo>
                    <a:cubicBezTo>
                      <a:pt x="66" y="16"/>
                      <a:pt x="75" y="30"/>
                      <a:pt x="75" y="30"/>
                    </a:cubicBezTo>
                    <a:cubicBezTo>
                      <a:pt x="75" y="30"/>
                      <a:pt x="77" y="11"/>
                      <a:pt x="98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8" y="48"/>
                      <a:pt x="127" y="50"/>
                    </a:cubicBezTo>
                    <a:cubicBezTo>
                      <a:pt x="138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995837" y="3575650"/>
            <a:ext cx="4464595" cy="652284"/>
            <a:chOff x="5519357" y="3683662"/>
            <a:chExt cx="4464595" cy="652284"/>
          </a:xfrm>
        </p:grpSpPr>
        <p:sp>
          <p:nvSpPr>
            <p:cNvPr id="43" name="Rectangle 15"/>
            <p:cNvSpPr/>
            <p:nvPr/>
          </p:nvSpPr>
          <p:spPr>
            <a:xfrm>
              <a:off x="6215443" y="3683662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单击此处添加标题</a:t>
              </a:r>
              <a:endPara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r>
                <a:rPr lang="zh-CN" altLang="en-US" sz="1050" b="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单击此处添加文本内容，文字内容需概括精炼，建议与标题相关并符合整体语言风格，语言描述尽量简洁生动。</a:t>
              </a:r>
              <a:endParaRPr lang="en-US" altLang="zh-CN" sz="1050" b="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5519357" y="3705004"/>
              <a:ext cx="652843" cy="630942"/>
              <a:chOff x="5519357" y="3705004"/>
              <a:chExt cx="652843" cy="630942"/>
            </a:xfrm>
          </p:grpSpPr>
          <p:sp>
            <p:nvSpPr>
              <p:cNvPr id="45" name="Rounded Rectangle 24"/>
              <p:cNvSpPr/>
              <p:nvPr/>
            </p:nvSpPr>
            <p:spPr>
              <a:xfrm>
                <a:off x="5519357" y="3705004"/>
                <a:ext cx="652843" cy="630942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6" name="Group 28"/>
              <p:cNvGrpSpPr/>
              <p:nvPr/>
            </p:nvGrpSpPr>
            <p:grpSpPr>
              <a:xfrm>
                <a:off x="5678148" y="3810936"/>
                <a:ext cx="335260" cy="419077"/>
                <a:chOff x="6751638" y="2265363"/>
                <a:chExt cx="158750" cy="198438"/>
              </a:xfrm>
              <a:solidFill>
                <a:schemeClr val="bg1"/>
              </a:solidFill>
            </p:grpSpPr>
            <p:sp>
              <p:nvSpPr>
                <p:cNvPr id="47" name="Freeform 18"/>
                <p:cNvSpPr/>
                <p:nvPr/>
              </p:nvSpPr>
              <p:spPr bwMode="auto">
                <a:xfrm>
                  <a:off x="6751638" y="2349501"/>
                  <a:ext cx="158750" cy="65088"/>
                </a:xfrm>
                <a:custGeom>
                  <a:avLst/>
                  <a:gdLst>
                    <a:gd name="T0" fmla="*/ 49 w 98"/>
                    <a:gd name="T1" fmla="*/ 15 h 40"/>
                    <a:gd name="T2" fmla="*/ 2 w 98"/>
                    <a:gd name="T3" fmla="*/ 0 h 40"/>
                    <a:gd name="T4" fmla="*/ 0 w 98"/>
                    <a:gd name="T5" fmla="*/ 4 h 40"/>
                    <a:gd name="T6" fmla="*/ 0 w 98"/>
                    <a:gd name="T7" fmla="*/ 19 h 40"/>
                    <a:gd name="T8" fmla="*/ 49 w 98"/>
                    <a:gd name="T9" fmla="*/ 40 h 40"/>
                    <a:gd name="T10" fmla="*/ 98 w 98"/>
                    <a:gd name="T11" fmla="*/ 19 h 40"/>
                    <a:gd name="T12" fmla="*/ 98 w 98"/>
                    <a:gd name="T13" fmla="*/ 4 h 40"/>
                    <a:gd name="T14" fmla="*/ 96 w 98"/>
                    <a:gd name="T15" fmla="*/ 0 h 40"/>
                    <a:gd name="T16" fmla="*/ 49 w 98"/>
                    <a:gd name="T17" fmla="*/ 1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40">
                      <a:moveTo>
                        <a:pt x="49" y="15"/>
                      </a:moveTo>
                      <a:cubicBezTo>
                        <a:pt x="26" y="15"/>
                        <a:pt x="7" y="9"/>
                        <a:pt x="2" y="0"/>
                      </a:cubicBezTo>
                      <a:cubicBezTo>
                        <a:pt x="1" y="1"/>
                        <a:pt x="0" y="3"/>
                        <a:pt x="0" y="4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31"/>
                        <a:pt x="22" y="40"/>
                        <a:pt x="49" y="40"/>
                      </a:cubicBezTo>
                      <a:cubicBezTo>
                        <a:pt x="76" y="40"/>
                        <a:pt x="98" y="31"/>
                        <a:pt x="98" y="19"/>
                      </a:cubicBezTo>
                      <a:cubicBezTo>
                        <a:pt x="98" y="4"/>
                        <a:pt x="98" y="4"/>
                        <a:pt x="98" y="4"/>
                      </a:cubicBezTo>
                      <a:cubicBezTo>
                        <a:pt x="98" y="3"/>
                        <a:pt x="97" y="1"/>
                        <a:pt x="96" y="0"/>
                      </a:cubicBezTo>
                      <a:cubicBezTo>
                        <a:pt x="91" y="9"/>
                        <a:pt x="72" y="15"/>
                        <a:pt x="4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Freeform 19"/>
                <p:cNvSpPr/>
                <p:nvPr/>
              </p:nvSpPr>
              <p:spPr bwMode="auto">
                <a:xfrm>
                  <a:off x="6751638" y="2397126"/>
                  <a:ext cx="158750" cy="66675"/>
                </a:xfrm>
                <a:custGeom>
                  <a:avLst/>
                  <a:gdLst>
                    <a:gd name="T0" fmla="*/ 49 w 98"/>
                    <a:gd name="T1" fmla="*/ 16 h 41"/>
                    <a:gd name="T2" fmla="*/ 2 w 98"/>
                    <a:gd name="T3" fmla="*/ 0 h 41"/>
                    <a:gd name="T4" fmla="*/ 0 w 98"/>
                    <a:gd name="T5" fmla="*/ 5 h 41"/>
                    <a:gd name="T6" fmla="*/ 0 w 98"/>
                    <a:gd name="T7" fmla="*/ 20 h 41"/>
                    <a:gd name="T8" fmla="*/ 49 w 98"/>
                    <a:gd name="T9" fmla="*/ 41 h 41"/>
                    <a:gd name="T10" fmla="*/ 98 w 98"/>
                    <a:gd name="T11" fmla="*/ 20 h 41"/>
                    <a:gd name="T12" fmla="*/ 98 w 98"/>
                    <a:gd name="T13" fmla="*/ 5 h 41"/>
                    <a:gd name="T14" fmla="*/ 96 w 98"/>
                    <a:gd name="T15" fmla="*/ 0 h 41"/>
                    <a:gd name="T16" fmla="*/ 49 w 98"/>
                    <a:gd name="T17" fmla="*/ 1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41">
                      <a:moveTo>
                        <a:pt x="49" y="16"/>
                      </a:moveTo>
                      <a:cubicBezTo>
                        <a:pt x="26" y="16"/>
                        <a:pt x="7" y="9"/>
                        <a:pt x="2" y="0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31"/>
                        <a:pt x="22" y="41"/>
                        <a:pt x="49" y="41"/>
                      </a:cubicBezTo>
                      <a:cubicBezTo>
                        <a:pt x="76" y="41"/>
                        <a:pt x="98" y="31"/>
                        <a:pt x="98" y="20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3"/>
                        <a:pt x="97" y="2"/>
                        <a:pt x="96" y="0"/>
                      </a:cubicBezTo>
                      <a:cubicBezTo>
                        <a:pt x="91" y="9"/>
                        <a:pt x="72" y="16"/>
                        <a:pt x="49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Freeform 20"/>
                <p:cNvSpPr/>
                <p:nvPr/>
              </p:nvSpPr>
              <p:spPr bwMode="auto">
                <a:xfrm>
                  <a:off x="6751638" y="2300288"/>
                  <a:ext cx="158750" cy="65088"/>
                </a:xfrm>
                <a:custGeom>
                  <a:avLst/>
                  <a:gdLst>
                    <a:gd name="T0" fmla="*/ 96 w 98"/>
                    <a:gd name="T1" fmla="*/ 0 h 40"/>
                    <a:gd name="T2" fmla="*/ 49 w 98"/>
                    <a:gd name="T3" fmla="*/ 15 h 40"/>
                    <a:gd name="T4" fmla="*/ 2 w 98"/>
                    <a:gd name="T5" fmla="*/ 0 h 40"/>
                    <a:gd name="T6" fmla="*/ 0 w 98"/>
                    <a:gd name="T7" fmla="*/ 5 h 40"/>
                    <a:gd name="T8" fmla="*/ 0 w 98"/>
                    <a:gd name="T9" fmla="*/ 19 h 40"/>
                    <a:gd name="T10" fmla="*/ 49 w 98"/>
                    <a:gd name="T11" fmla="*/ 40 h 40"/>
                    <a:gd name="T12" fmla="*/ 98 w 98"/>
                    <a:gd name="T13" fmla="*/ 19 h 40"/>
                    <a:gd name="T14" fmla="*/ 98 w 98"/>
                    <a:gd name="T15" fmla="*/ 5 h 40"/>
                    <a:gd name="T16" fmla="*/ 96 w 98"/>
                    <a:gd name="T17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40">
                      <a:moveTo>
                        <a:pt x="96" y="0"/>
                      </a:moveTo>
                      <a:cubicBezTo>
                        <a:pt x="95" y="8"/>
                        <a:pt x="75" y="15"/>
                        <a:pt x="49" y="15"/>
                      </a:cubicBezTo>
                      <a:cubicBezTo>
                        <a:pt x="23" y="15"/>
                        <a:pt x="3" y="8"/>
                        <a:pt x="2" y="0"/>
                      </a:cubicBezTo>
                      <a:cubicBezTo>
                        <a:pt x="1" y="1"/>
                        <a:pt x="0" y="3"/>
                        <a:pt x="0" y="5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31"/>
                        <a:pt x="22" y="40"/>
                        <a:pt x="49" y="40"/>
                      </a:cubicBezTo>
                      <a:cubicBezTo>
                        <a:pt x="76" y="40"/>
                        <a:pt x="98" y="31"/>
                        <a:pt x="98" y="19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3"/>
                        <a:pt x="97" y="1"/>
                        <a:pt x="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Oval 21"/>
                <p:cNvSpPr>
                  <a:spLocks noChangeArrowheads="1"/>
                </p:cNvSpPr>
                <p:nvPr/>
              </p:nvSpPr>
              <p:spPr bwMode="auto">
                <a:xfrm>
                  <a:off x="6754813" y="2265363"/>
                  <a:ext cx="152400" cy="508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51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0" r="4890"/>
          <a:stretch>
            <a:fillRect/>
          </a:stretch>
        </p:blipFill>
        <p:spPr bwMode="auto">
          <a:xfrm>
            <a:off x="971600" y="1139792"/>
            <a:ext cx="2628901" cy="3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26811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明年工作计划</a:t>
            </a:r>
            <a:endParaRPr lang="zh-CN" altLang="en-US" sz="2600" b="0" i="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6000">
        <p14:prism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tdz\桌面\新建文件夹\为高手鼓掌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" y="3476502"/>
            <a:ext cx="2181884" cy="1363500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Documents and Settings\tdz\桌面\新建文件夹\201212817323049203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962" y="3476502"/>
            <a:ext cx="2181884" cy="1363500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Documents and Settings\tdz\桌面\新建文件夹\20125118553715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734" y="3476502"/>
            <a:ext cx="2181884" cy="1363500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60">
            <a:hlinkClick r:id="rId4"/>
          </p:cNvPr>
          <p:cNvSpPr>
            <a:spLocks noChangeArrowheads="1"/>
          </p:cNvSpPr>
          <p:nvPr/>
        </p:nvSpPr>
        <p:spPr bwMode="auto">
          <a:xfrm>
            <a:off x="4476191" y="2067935"/>
            <a:ext cx="333051" cy="392906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Oval 61">
            <a:hlinkClick r:id="rId5"/>
          </p:cNvPr>
          <p:cNvSpPr>
            <a:spLocks noChangeArrowheads="1"/>
          </p:cNvSpPr>
          <p:nvPr/>
        </p:nvSpPr>
        <p:spPr bwMode="auto">
          <a:xfrm>
            <a:off x="4485163" y="2674256"/>
            <a:ext cx="315106" cy="391121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矩形​​ 5"/>
          <p:cNvSpPr>
            <a:spLocks noChangeArrowheads="1"/>
          </p:cNvSpPr>
          <p:nvPr/>
        </p:nvSpPr>
        <p:spPr bwMode="auto">
          <a:xfrm>
            <a:off x="1" y="304098"/>
            <a:ext cx="9143999" cy="3059422"/>
          </a:xfrm>
          <a:prstGeom prst="rect">
            <a:avLst/>
          </a:prstGeom>
          <a:solidFill>
            <a:srgbClr val="FF0000"/>
          </a:solidFill>
          <a:ln w="9525" cmpd="sng">
            <a:noFill/>
            <a:miter lim="800000"/>
          </a:ln>
        </p:spPr>
        <p:txBody>
          <a:bodyPr lIns="215945" tIns="34281" rIns="68563" bIns="34281" anchor="b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2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Line 33"/>
          <p:cNvSpPr>
            <a:spLocks noChangeShapeType="1"/>
          </p:cNvSpPr>
          <p:nvPr/>
        </p:nvSpPr>
        <p:spPr bwMode="auto">
          <a:xfrm flipV="1">
            <a:off x="4641526" y="1253542"/>
            <a:ext cx="1190" cy="2025254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>
            <a:off x="0" y="2935008"/>
            <a:ext cx="1442423" cy="11608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1442424" y="2055430"/>
            <a:ext cx="150038" cy="891183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2352177" y="1921483"/>
            <a:ext cx="5954" cy="1354634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866089" y="2053642"/>
            <a:ext cx="735902" cy="149126"/>
          </a:xfrm>
          <a:custGeom>
            <a:avLst/>
            <a:gdLst>
              <a:gd name="T0" fmla="*/ 0 w 618"/>
              <a:gd name="T1" fmla="*/ 167 h 167"/>
              <a:gd name="T2" fmla="*/ 616 w 618"/>
              <a:gd name="T3" fmla="*/ 20 h 167"/>
              <a:gd name="T4" fmla="*/ 618 w 618"/>
              <a:gd name="T5" fmla="*/ 0 h 167"/>
              <a:gd name="T6" fmla="*/ 2 w 618"/>
              <a:gd name="T7" fmla="*/ 153 h 167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167"/>
              <a:gd name="T14" fmla="*/ 618 w 618"/>
              <a:gd name="T15" fmla="*/ 167 h 1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167">
                <a:moveTo>
                  <a:pt x="0" y="167"/>
                </a:moveTo>
                <a:lnTo>
                  <a:pt x="616" y="20"/>
                </a:lnTo>
                <a:lnTo>
                  <a:pt x="618" y="0"/>
                </a:lnTo>
                <a:lnTo>
                  <a:pt x="2" y="153"/>
                </a:lnTo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Freeform 13"/>
          <p:cNvSpPr/>
          <p:nvPr/>
        </p:nvSpPr>
        <p:spPr bwMode="auto">
          <a:xfrm>
            <a:off x="1578171" y="1844692"/>
            <a:ext cx="1175300" cy="232172"/>
          </a:xfrm>
          <a:custGeom>
            <a:avLst/>
            <a:gdLst>
              <a:gd name="T0" fmla="*/ 0 w 987"/>
              <a:gd name="T1" fmla="*/ 260 h 260"/>
              <a:gd name="T2" fmla="*/ 985 w 987"/>
              <a:gd name="T3" fmla="*/ 19 h 260"/>
              <a:gd name="T4" fmla="*/ 987 w 987"/>
              <a:gd name="T5" fmla="*/ 0 h 260"/>
              <a:gd name="T6" fmla="*/ 8 w 987"/>
              <a:gd name="T7" fmla="*/ 238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987"/>
              <a:gd name="T13" fmla="*/ 0 h 260"/>
              <a:gd name="T14" fmla="*/ 987 w 987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7" h="260">
                <a:moveTo>
                  <a:pt x="0" y="260"/>
                </a:moveTo>
                <a:lnTo>
                  <a:pt x="985" y="19"/>
                </a:lnTo>
                <a:lnTo>
                  <a:pt x="987" y="0"/>
                </a:lnTo>
                <a:lnTo>
                  <a:pt x="8" y="238"/>
                </a:ln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Freeform 15"/>
          <p:cNvSpPr/>
          <p:nvPr/>
        </p:nvSpPr>
        <p:spPr bwMode="auto">
          <a:xfrm>
            <a:off x="945871" y="709725"/>
            <a:ext cx="1906439" cy="634008"/>
          </a:xfrm>
          <a:custGeom>
            <a:avLst/>
            <a:gdLst>
              <a:gd name="T0" fmla="*/ 1002 w 1002"/>
              <a:gd name="T1" fmla="*/ 3 h 396"/>
              <a:gd name="T2" fmla="*/ 997 w 1002"/>
              <a:gd name="T3" fmla="*/ 12 h 396"/>
              <a:gd name="T4" fmla="*/ 993 w 1002"/>
              <a:gd name="T5" fmla="*/ 11 h 396"/>
              <a:gd name="T6" fmla="*/ 982 w 1002"/>
              <a:gd name="T7" fmla="*/ 9 h 396"/>
              <a:gd name="T8" fmla="*/ 967 w 1002"/>
              <a:gd name="T9" fmla="*/ 9 h 396"/>
              <a:gd name="T10" fmla="*/ 953 w 1002"/>
              <a:gd name="T11" fmla="*/ 11 h 396"/>
              <a:gd name="T12" fmla="*/ 939 w 1002"/>
              <a:gd name="T13" fmla="*/ 16 h 396"/>
              <a:gd name="T14" fmla="*/ 424 w 1002"/>
              <a:gd name="T15" fmla="*/ 224 h 396"/>
              <a:gd name="T16" fmla="*/ 376 w 1002"/>
              <a:gd name="T17" fmla="*/ 244 h 396"/>
              <a:gd name="T18" fmla="*/ 1 w 1002"/>
              <a:gd name="T19" fmla="*/ 396 h 396"/>
              <a:gd name="T20" fmla="*/ 0 w 1002"/>
              <a:gd name="T21" fmla="*/ 390 h 396"/>
              <a:gd name="T22" fmla="*/ 377 w 1002"/>
              <a:gd name="T23" fmla="*/ 237 h 396"/>
              <a:gd name="T24" fmla="*/ 424 w 1002"/>
              <a:gd name="T25" fmla="*/ 218 h 396"/>
              <a:gd name="T26" fmla="*/ 938 w 1002"/>
              <a:gd name="T27" fmla="*/ 8 h 396"/>
              <a:gd name="T28" fmla="*/ 954 w 1002"/>
              <a:gd name="T29" fmla="*/ 3 h 396"/>
              <a:gd name="T30" fmla="*/ 971 w 1002"/>
              <a:gd name="T31" fmla="*/ 1 h 396"/>
              <a:gd name="T32" fmla="*/ 987 w 1002"/>
              <a:gd name="T33" fmla="*/ 0 h 396"/>
              <a:gd name="T34" fmla="*/ 1000 w 1002"/>
              <a:gd name="T35" fmla="*/ 3 h 396"/>
              <a:gd name="T36" fmla="*/ 1002 w 1002"/>
              <a:gd name="T37" fmla="*/ 3 h 3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02"/>
              <a:gd name="T58" fmla="*/ 0 h 396"/>
              <a:gd name="T59" fmla="*/ 1002 w 1002"/>
              <a:gd name="T60" fmla="*/ 396 h 3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02" h="396">
                <a:moveTo>
                  <a:pt x="1002" y="3"/>
                </a:moveTo>
                <a:cubicBezTo>
                  <a:pt x="997" y="12"/>
                  <a:pt x="997" y="12"/>
                  <a:pt x="997" y="12"/>
                </a:cubicBezTo>
                <a:cubicBezTo>
                  <a:pt x="993" y="11"/>
                  <a:pt x="993" y="11"/>
                  <a:pt x="993" y="11"/>
                </a:cubicBezTo>
                <a:cubicBezTo>
                  <a:pt x="990" y="10"/>
                  <a:pt x="986" y="9"/>
                  <a:pt x="982" y="9"/>
                </a:cubicBezTo>
                <a:cubicBezTo>
                  <a:pt x="977" y="9"/>
                  <a:pt x="972" y="9"/>
                  <a:pt x="967" y="9"/>
                </a:cubicBezTo>
                <a:cubicBezTo>
                  <a:pt x="962" y="10"/>
                  <a:pt x="957" y="10"/>
                  <a:pt x="953" y="11"/>
                </a:cubicBezTo>
                <a:cubicBezTo>
                  <a:pt x="948" y="13"/>
                  <a:pt x="943" y="14"/>
                  <a:pt x="939" y="16"/>
                </a:cubicBezTo>
                <a:cubicBezTo>
                  <a:pt x="424" y="224"/>
                  <a:pt x="424" y="224"/>
                  <a:pt x="424" y="224"/>
                </a:cubicBezTo>
                <a:cubicBezTo>
                  <a:pt x="376" y="244"/>
                  <a:pt x="376" y="244"/>
                  <a:pt x="376" y="244"/>
                </a:cubicBezTo>
                <a:cubicBezTo>
                  <a:pt x="1" y="396"/>
                  <a:pt x="1" y="396"/>
                  <a:pt x="1" y="396"/>
                </a:cubicBezTo>
                <a:cubicBezTo>
                  <a:pt x="0" y="390"/>
                  <a:pt x="0" y="390"/>
                  <a:pt x="0" y="390"/>
                </a:cubicBezTo>
                <a:cubicBezTo>
                  <a:pt x="377" y="237"/>
                  <a:pt x="377" y="237"/>
                  <a:pt x="377" y="237"/>
                </a:cubicBezTo>
                <a:cubicBezTo>
                  <a:pt x="424" y="218"/>
                  <a:pt x="424" y="218"/>
                  <a:pt x="424" y="218"/>
                </a:cubicBezTo>
                <a:cubicBezTo>
                  <a:pt x="938" y="8"/>
                  <a:pt x="938" y="8"/>
                  <a:pt x="938" y="8"/>
                </a:cubicBezTo>
                <a:cubicBezTo>
                  <a:pt x="943" y="6"/>
                  <a:pt x="948" y="5"/>
                  <a:pt x="954" y="3"/>
                </a:cubicBezTo>
                <a:cubicBezTo>
                  <a:pt x="959" y="2"/>
                  <a:pt x="965" y="1"/>
                  <a:pt x="971" y="1"/>
                </a:cubicBezTo>
                <a:cubicBezTo>
                  <a:pt x="976" y="0"/>
                  <a:pt x="982" y="0"/>
                  <a:pt x="987" y="0"/>
                </a:cubicBezTo>
                <a:cubicBezTo>
                  <a:pt x="992" y="1"/>
                  <a:pt x="996" y="1"/>
                  <a:pt x="1000" y="3"/>
                </a:cubicBezTo>
                <a:cubicBezTo>
                  <a:pt x="1002" y="3"/>
                  <a:pt x="1002" y="3"/>
                  <a:pt x="1002" y="3"/>
                </a:cubicBez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7" name="Freeform 16"/>
          <p:cNvSpPr/>
          <p:nvPr/>
        </p:nvSpPr>
        <p:spPr bwMode="auto">
          <a:xfrm>
            <a:off x="704137" y="1333914"/>
            <a:ext cx="244110" cy="892969"/>
          </a:xfrm>
          <a:custGeom>
            <a:avLst/>
            <a:gdLst>
              <a:gd name="T0" fmla="*/ 128 w 128"/>
              <a:gd name="T1" fmla="*/ 6 h 558"/>
              <a:gd name="T2" fmla="*/ 124 w 128"/>
              <a:gd name="T3" fmla="*/ 7 h 558"/>
              <a:gd name="T4" fmla="*/ 118 w 128"/>
              <a:gd name="T5" fmla="*/ 11 h 558"/>
              <a:gd name="T6" fmla="*/ 112 w 128"/>
              <a:gd name="T7" fmla="*/ 17 h 558"/>
              <a:gd name="T8" fmla="*/ 108 w 128"/>
              <a:gd name="T9" fmla="*/ 24 h 558"/>
              <a:gd name="T10" fmla="*/ 106 w 128"/>
              <a:gd name="T11" fmla="*/ 31 h 558"/>
              <a:gd name="T12" fmla="*/ 64 w 128"/>
              <a:gd name="T13" fmla="*/ 240 h 558"/>
              <a:gd name="T14" fmla="*/ 55 w 128"/>
              <a:gd name="T15" fmla="*/ 287 h 558"/>
              <a:gd name="T16" fmla="*/ 7 w 128"/>
              <a:gd name="T17" fmla="*/ 530 h 558"/>
              <a:gd name="T18" fmla="*/ 6 w 128"/>
              <a:gd name="T19" fmla="*/ 539 h 558"/>
              <a:gd name="T20" fmla="*/ 8 w 128"/>
              <a:gd name="T21" fmla="*/ 545 h 558"/>
              <a:gd name="T22" fmla="*/ 13 w 128"/>
              <a:gd name="T23" fmla="*/ 549 h 558"/>
              <a:gd name="T24" fmla="*/ 19 w 128"/>
              <a:gd name="T25" fmla="*/ 550 h 558"/>
              <a:gd name="T26" fmla="*/ 86 w 128"/>
              <a:gd name="T27" fmla="*/ 535 h 558"/>
              <a:gd name="T28" fmla="*/ 85 w 128"/>
              <a:gd name="T29" fmla="*/ 543 h 558"/>
              <a:gd name="T30" fmla="*/ 17 w 128"/>
              <a:gd name="T31" fmla="*/ 558 h 558"/>
              <a:gd name="T32" fmla="*/ 9 w 128"/>
              <a:gd name="T33" fmla="*/ 557 h 558"/>
              <a:gd name="T34" fmla="*/ 3 w 128"/>
              <a:gd name="T35" fmla="*/ 552 h 558"/>
              <a:gd name="T36" fmla="*/ 0 w 128"/>
              <a:gd name="T37" fmla="*/ 543 h 558"/>
              <a:gd name="T38" fmla="*/ 1 w 128"/>
              <a:gd name="T39" fmla="*/ 531 h 558"/>
              <a:gd name="T40" fmla="*/ 49 w 128"/>
              <a:gd name="T41" fmla="*/ 289 h 558"/>
              <a:gd name="T42" fmla="*/ 58 w 128"/>
              <a:gd name="T43" fmla="*/ 242 h 558"/>
              <a:gd name="T44" fmla="*/ 100 w 128"/>
              <a:gd name="T45" fmla="*/ 33 h 558"/>
              <a:gd name="T46" fmla="*/ 104 w 128"/>
              <a:gd name="T47" fmla="*/ 23 h 558"/>
              <a:gd name="T48" fmla="*/ 110 w 128"/>
              <a:gd name="T49" fmla="*/ 14 h 558"/>
              <a:gd name="T50" fmla="*/ 117 w 128"/>
              <a:gd name="T51" fmla="*/ 6 h 558"/>
              <a:gd name="T52" fmla="*/ 126 w 128"/>
              <a:gd name="T53" fmla="*/ 1 h 558"/>
              <a:gd name="T54" fmla="*/ 127 w 128"/>
              <a:gd name="T55" fmla="*/ 0 h 558"/>
              <a:gd name="T56" fmla="*/ 128 w 128"/>
              <a:gd name="T57" fmla="*/ 6 h 5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8"/>
              <a:gd name="T88" fmla="*/ 0 h 558"/>
              <a:gd name="T89" fmla="*/ 128 w 128"/>
              <a:gd name="T90" fmla="*/ 558 h 5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8" h="558">
                <a:moveTo>
                  <a:pt x="128" y="6"/>
                </a:moveTo>
                <a:cubicBezTo>
                  <a:pt x="124" y="7"/>
                  <a:pt x="124" y="7"/>
                  <a:pt x="124" y="7"/>
                </a:cubicBezTo>
                <a:cubicBezTo>
                  <a:pt x="122" y="8"/>
                  <a:pt x="120" y="9"/>
                  <a:pt x="118" y="11"/>
                </a:cubicBezTo>
                <a:cubicBezTo>
                  <a:pt x="116" y="13"/>
                  <a:pt x="114" y="15"/>
                  <a:pt x="112" y="17"/>
                </a:cubicBezTo>
                <a:cubicBezTo>
                  <a:pt x="111" y="19"/>
                  <a:pt x="109" y="21"/>
                  <a:pt x="108" y="24"/>
                </a:cubicBezTo>
                <a:cubicBezTo>
                  <a:pt x="107" y="26"/>
                  <a:pt x="106" y="28"/>
                  <a:pt x="106" y="31"/>
                </a:cubicBezTo>
                <a:cubicBezTo>
                  <a:pt x="64" y="240"/>
                  <a:pt x="64" y="240"/>
                  <a:pt x="64" y="240"/>
                </a:cubicBezTo>
                <a:cubicBezTo>
                  <a:pt x="55" y="287"/>
                  <a:pt x="55" y="287"/>
                  <a:pt x="55" y="287"/>
                </a:cubicBezTo>
                <a:cubicBezTo>
                  <a:pt x="7" y="530"/>
                  <a:pt x="7" y="530"/>
                  <a:pt x="7" y="530"/>
                </a:cubicBezTo>
                <a:cubicBezTo>
                  <a:pt x="6" y="533"/>
                  <a:pt x="6" y="536"/>
                  <a:pt x="6" y="539"/>
                </a:cubicBezTo>
                <a:cubicBezTo>
                  <a:pt x="6" y="541"/>
                  <a:pt x="7" y="544"/>
                  <a:pt x="8" y="545"/>
                </a:cubicBezTo>
                <a:cubicBezTo>
                  <a:pt x="9" y="547"/>
                  <a:pt x="11" y="548"/>
                  <a:pt x="13" y="549"/>
                </a:cubicBezTo>
                <a:cubicBezTo>
                  <a:pt x="14" y="550"/>
                  <a:pt x="17" y="550"/>
                  <a:pt x="19" y="550"/>
                </a:cubicBezTo>
                <a:cubicBezTo>
                  <a:pt x="86" y="535"/>
                  <a:pt x="86" y="535"/>
                  <a:pt x="86" y="535"/>
                </a:cubicBezTo>
                <a:cubicBezTo>
                  <a:pt x="85" y="543"/>
                  <a:pt x="85" y="543"/>
                  <a:pt x="85" y="543"/>
                </a:cubicBezTo>
                <a:cubicBezTo>
                  <a:pt x="17" y="558"/>
                  <a:pt x="17" y="558"/>
                  <a:pt x="17" y="558"/>
                </a:cubicBezTo>
                <a:cubicBezTo>
                  <a:pt x="14" y="558"/>
                  <a:pt x="11" y="558"/>
                  <a:pt x="9" y="557"/>
                </a:cubicBezTo>
                <a:cubicBezTo>
                  <a:pt x="6" y="556"/>
                  <a:pt x="4" y="554"/>
                  <a:pt x="3" y="552"/>
                </a:cubicBezTo>
                <a:cubicBezTo>
                  <a:pt x="1" y="550"/>
                  <a:pt x="0" y="547"/>
                  <a:pt x="0" y="543"/>
                </a:cubicBezTo>
                <a:cubicBezTo>
                  <a:pt x="0" y="540"/>
                  <a:pt x="0" y="536"/>
                  <a:pt x="1" y="531"/>
                </a:cubicBezTo>
                <a:cubicBezTo>
                  <a:pt x="49" y="289"/>
                  <a:pt x="49" y="289"/>
                  <a:pt x="49" y="289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101" y="30"/>
                  <a:pt x="102" y="26"/>
                  <a:pt x="104" y="23"/>
                </a:cubicBezTo>
                <a:cubicBezTo>
                  <a:pt x="105" y="20"/>
                  <a:pt x="107" y="17"/>
                  <a:pt x="110" y="14"/>
                </a:cubicBezTo>
                <a:cubicBezTo>
                  <a:pt x="112" y="11"/>
                  <a:pt x="114" y="8"/>
                  <a:pt x="117" y="6"/>
                </a:cubicBezTo>
                <a:cubicBezTo>
                  <a:pt x="120" y="4"/>
                  <a:pt x="123" y="2"/>
                  <a:pt x="126" y="1"/>
                </a:cubicBezTo>
                <a:cubicBezTo>
                  <a:pt x="127" y="0"/>
                  <a:pt x="127" y="0"/>
                  <a:pt x="127" y="0"/>
                </a:cubicBezTo>
                <a:lnTo>
                  <a:pt x="128" y="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8" name="Freeform 17"/>
          <p:cNvSpPr/>
          <p:nvPr/>
        </p:nvSpPr>
        <p:spPr bwMode="auto">
          <a:xfrm>
            <a:off x="2755851" y="714192"/>
            <a:ext cx="981203" cy="1146572"/>
          </a:xfrm>
          <a:custGeom>
            <a:avLst/>
            <a:gdLst>
              <a:gd name="T0" fmla="*/ 46 w 516"/>
              <a:gd name="T1" fmla="*/ 9 h 716"/>
              <a:gd name="T2" fmla="*/ 485 w 516"/>
              <a:gd name="T3" fmla="*/ 148 h 716"/>
              <a:gd name="T4" fmla="*/ 496 w 516"/>
              <a:gd name="T5" fmla="*/ 154 h 716"/>
              <a:gd name="T6" fmla="*/ 501 w 516"/>
              <a:gd name="T7" fmla="*/ 164 h 716"/>
              <a:gd name="T8" fmla="*/ 501 w 516"/>
              <a:gd name="T9" fmla="*/ 175 h 716"/>
              <a:gd name="T10" fmla="*/ 494 w 516"/>
              <a:gd name="T11" fmla="*/ 187 h 716"/>
              <a:gd name="T12" fmla="*/ 113 w 516"/>
              <a:gd name="T13" fmla="*/ 656 h 716"/>
              <a:gd name="T14" fmla="*/ 100 w 516"/>
              <a:gd name="T15" fmla="*/ 668 h 716"/>
              <a:gd name="T16" fmla="*/ 84 w 516"/>
              <a:gd name="T17" fmla="*/ 679 h 716"/>
              <a:gd name="T18" fmla="*/ 66 w 516"/>
              <a:gd name="T19" fmla="*/ 689 h 716"/>
              <a:gd name="T20" fmla="*/ 49 w 516"/>
              <a:gd name="T21" fmla="*/ 694 h 716"/>
              <a:gd name="T22" fmla="*/ 0 w 516"/>
              <a:gd name="T23" fmla="*/ 705 h 716"/>
              <a:gd name="T24" fmla="*/ 0 w 516"/>
              <a:gd name="T25" fmla="*/ 716 h 716"/>
              <a:gd name="T26" fmla="*/ 50 w 516"/>
              <a:gd name="T27" fmla="*/ 705 h 716"/>
              <a:gd name="T28" fmla="*/ 69 w 516"/>
              <a:gd name="T29" fmla="*/ 699 h 716"/>
              <a:gd name="T30" fmla="*/ 89 w 516"/>
              <a:gd name="T31" fmla="*/ 689 h 716"/>
              <a:gd name="T32" fmla="*/ 108 w 516"/>
              <a:gd name="T33" fmla="*/ 676 h 716"/>
              <a:gd name="T34" fmla="*/ 122 w 516"/>
              <a:gd name="T35" fmla="*/ 661 h 716"/>
              <a:gd name="T36" fmla="*/ 506 w 516"/>
              <a:gd name="T37" fmla="*/ 190 h 716"/>
              <a:gd name="T38" fmla="*/ 515 w 516"/>
              <a:gd name="T39" fmla="*/ 174 h 716"/>
              <a:gd name="T40" fmla="*/ 515 w 516"/>
              <a:gd name="T41" fmla="*/ 159 h 716"/>
              <a:gd name="T42" fmla="*/ 508 w 516"/>
              <a:gd name="T43" fmla="*/ 147 h 716"/>
              <a:gd name="T44" fmla="*/ 493 w 516"/>
              <a:gd name="T45" fmla="*/ 138 h 716"/>
              <a:gd name="T46" fmla="*/ 51 w 516"/>
              <a:gd name="T47" fmla="*/ 0 h 716"/>
              <a:gd name="T48" fmla="*/ 46 w 516"/>
              <a:gd name="T49" fmla="*/ 9 h 71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16"/>
              <a:gd name="T76" fmla="*/ 0 h 716"/>
              <a:gd name="T77" fmla="*/ 516 w 516"/>
              <a:gd name="T78" fmla="*/ 716 h 71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16" h="716">
                <a:moveTo>
                  <a:pt x="46" y="9"/>
                </a:moveTo>
                <a:cubicBezTo>
                  <a:pt x="485" y="148"/>
                  <a:pt x="485" y="148"/>
                  <a:pt x="485" y="148"/>
                </a:cubicBezTo>
                <a:cubicBezTo>
                  <a:pt x="490" y="150"/>
                  <a:pt x="493" y="152"/>
                  <a:pt x="496" y="154"/>
                </a:cubicBezTo>
                <a:cubicBezTo>
                  <a:pt x="499" y="157"/>
                  <a:pt x="500" y="160"/>
                  <a:pt x="501" y="164"/>
                </a:cubicBezTo>
                <a:cubicBezTo>
                  <a:pt x="502" y="167"/>
                  <a:pt x="502" y="171"/>
                  <a:pt x="501" y="175"/>
                </a:cubicBezTo>
                <a:cubicBezTo>
                  <a:pt x="500" y="179"/>
                  <a:pt x="498" y="183"/>
                  <a:pt x="494" y="187"/>
                </a:cubicBezTo>
                <a:cubicBezTo>
                  <a:pt x="113" y="656"/>
                  <a:pt x="113" y="656"/>
                  <a:pt x="113" y="656"/>
                </a:cubicBezTo>
                <a:cubicBezTo>
                  <a:pt x="109" y="660"/>
                  <a:pt x="105" y="664"/>
                  <a:pt x="100" y="668"/>
                </a:cubicBezTo>
                <a:cubicBezTo>
                  <a:pt x="95" y="672"/>
                  <a:pt x="89" y="676"/>
                  <a:pt x="84" y="679"/>
                </a:cubicBezTo>
                <a:cubicBezTo>
                  <a:pt x="78" y="683"/>
                  <a:pt x="72" y="686"/>
                  <a:pt x="66" y="689"/>
                </a:cubicBezTo>
                <a:cubicBezTo>
                  <a:pt x="60" y="691"/>
                  <a:pt x="55" y="693"/>
                  <a:pt x="49" y="694"/>
                </a:cubicBezTo>
                <a:cubicBezTo>
                  <a:pt x="0" y="705"/>
                  <a:pt x="0" y="705"/>
                  <a:pt x="0" y="705"/>
                </a:cubicBezTo>
                <a:cubicBezTo>
                  <a:pt x="0" y="716"/>
                  <a:pt x="0" y="716"/>
                  <a:pt x="0" y="716"/>
                </a:cubicBezTo>
                <a:cubicBezTo>
                  <a:pt x="50" y="705"/>
                  <a:pt x="50" y="705"/>
                  <a:pt x="50" y="705"/>
                </a:cubicBezTo>
                <a:cubicBezTo>
                  <a:pt x="56" y="704"/>
                  <a:pt x="63" y="702"/>
                  <a:pt x="69" y="699"/>
                </a:cubicBezTo>
                <a:cubicBezTo>
                  <a:pt x="76" y="696"/>
                  <a:pt x="83" y="693"/>
                  <a:pt x="89" y="689"/>
                </a:cubicBezTo>
                <a:cubicBezTo>
                  <a:pt x="96" y="685"/>
                  <a:pt x="102" y="680"/>
                  <a:pt x="108" y="676"/>
                </a:cubicBezTo>
                <a:cubicBezTo>
                  <a:pt x="113" y="671"/>
                  <a:pt x="118" y="666"/>
                  <a:pt x="122" y="661"/>
                </a:cubicBezTo>
                <a:cubicBezTo>
                  <a:pt x="506" y="190"/>
                  <a:pt x="506" y="190"/>
                  <a:pt x="506" y="190"/>
                </a:cubicBezTo>
                <a:cubicBezTo>
                  <a:pt x="510" y="185"/>
                  <a:pt x="513" y="180"/>
                  <a:pt x="515" y="174"/>
                </a:cubicBezTo>
                <a:cubicBezTo>
                  <a:pt x="516" y="169"/>
                  <a:pt x="516" y="164"/>
                  <a:pt x="515" y="159"/>
                </a:cubicBezTo>
                <a:cubicBezTo>
                  <a:pt x="514" y="154"/>
                  <a:pt x="511" y="150"/>
                  <a:pt x="508" y="147"/>
                </a:cubicBezTo>
                <a:cubicBezTo>
                  <a:pt x="504" y="143"/>
                  <a:pt x="499" y="140"/>
                  <a:pt x="493" y="138"/>
                </a:cubicBezTo>
                <a:cubicBezTo>
                  <a:pt x="51" y="0"/>
                  <a:pt x="51" y="0"/>
                  <a:pt x="51" y="0"/>
                </a:cubicBezTo>
                <a:lnTo>
                  <a:pt x="46" y="9"/>
                </a:lnTo>
                <a:close/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9" name="Line 51"/>
          <p:cNvSpPr>
            <a:spLocks noChangeShapeType="1"/>
          </p:cNvSpPr>
          <p:nvPr/>
        </p:nvSpPr>
        <p:spPr bwMode="auto">
          <a:xfrm>
            <a:off x="2347417" y="3274332"/>
            <a:ext cx="2303702" cy="1785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68563" tIns="34281" rIns="68563" bIns="3428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20445248">
            <a:off x="1030731" y="1115094"/>
            <a:ext cx="2241605" cy="700174"/>
          </a:xfrm>
          <a:prstGeom prst="rect">
            <a:avLst/>
          </a:prstGeom>
          <a:noFill/>
        </p:spPr>
        <p:txBody>
          <a:bodyPr wrap="none" lIns="68563" tIns="34281" rIns="68563" bIns="3428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41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Picture 4" descr="C:\Documents and Settings\tdz\桌面\新建文件夹\欢迎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500" y="3476502"/>
            <a:ext cx="2181884" cy="1363500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6000">
        <p:dissolve/>
      </p:transition>
    </mc:Choice>
    <mc:Fallback>
      <p:transition spd="slow" advClick="0" advTm="6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微笑PPT - 小A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微笑PPT - 小A">
      <a:majorFont>
        <a:latin typeface="Arial"/>
        <a:ea typeface="微软雅黑"/>
        <a:cs typeface="宋体"/>
      </a:majorFont>
      <a:minorFont>
        <a:latin typeface="Arial"/>
        <a:ea typeface="微软雅黑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7041</Words>
  <Application>WPS 演示</Application>
  <PresentationFormat>全屏显示(16:9)</PresentationFormat>
  <Paragraphs>791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75" baseType="lpstr">
      <vt:lpstr>Arial</vt:lpstr>
      <vt:lpstr>宋体</vt:lpstr>
      <vt:lpstr>Wingdings</vt:lpstr>
      <vt:lpstr>华文细黑</vt:lpstr>
      <vt:lpstr>Microsoft JhengHei</vt:lpstr>
      <vt:lpstr>楷体</vt:lpstr>
      <vt:lpstr>经典繁仿黑</vt:lpstr>
      <vt:lpstr>微软雅黑</vt:lpstr>
      <vt:lpstr>仿宋_GB2312</vt:lpstr>
      <vt:lpstr>方正黑体简体</vt:lpstr>
      <vt:lpstr>方正宋黑简体</vt:lpstr>
      <vt:lpstr>方正兰亭纤黑简体</vt:lpstr>
      <vt:lpstr>Arial</vt:lpstr>
      <vt:lpstr>Open Sans Light</vt:lpstr>
      <vt:lpstr>Open Sans</vt:lpstr>
      <vt:lpstr>Calibri</vt:lpstr>
      <vt:lpstr>Impact</vt:lpstr>
      <vt:lpstr>Calibri</vt:lpstr>
      <vt:lpstr>Gill Sans</vt:lpstr>
      <vt:lpstr>Lato Regular</vt:lpstr>
      <vt:lpstr>Lato Light</vt:lpstr>
      <vt:lpstr>Helvetica Light</vt:lpstr>
      <vt:lpstr>Arial Unicode MS</vt:lpstr>
      <vt:lpstr>Bodoni MT</vt:lpstr>
      <vt:lpstr>Source Sans Pro Light</vt:lpstr>
      <vt:lpstr>Segoe UI</vt:lpstr>
      <vt:lpstr>Open Sans</vt:lpstr>
      <vt:lpstr>Adobe 黑体 Std R</vt:lpstr>
      <vt:lpstr>方正兰亭粗黑简体</vt:lpstr>
      <vt:lpstr>黑体</vt:lpstr>
      <vt:lpstr>仿宋</vt:lpstr>
      <vt:lpstr>Gill Sans MT</vt:lpstr>
      <vt:lpstr>Segoe Print</vt:lpstr>
      <vt:lpstr>微笑PPT - 小A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471</dc:title>
  <dc:creator>Administrator</dc:creator>
  <cp:lastModifiedBy>拉普耶鲁</cp:lastModifiedBy>
  <cp:revision>350</cp:revision>
  <dcterms:created xsi:type="dcterms:W3CDTF">2010-02-22T07:41:00Z</dcterms:created>
  <dcterms:modified xsi:type="dcterms:W3CDTF">2018-08-16T02:36:46Z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2052-10.1.0.7520</vt:lpwstr>
  </property>
</Properties>
</file>