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7" r:id="rId2"/>
    <p:sldId id="257" r:id="rId3"/>
    <p:sldId id="258" r:id="rId4"/>
    <p:sldId id="290" r:id="rId5"/>
    <p:sldId id="300" r:id="rId6"/>
    <p:sldId id="298" r:id="rId7"/>
    <p:sldId id="299" r:id="rId8"/>
    <p:sldId id="259" r:id="rId9"/>
    <p:sldId id="308" r:id="rId10"/>
    <p:sldId id="309" r:id="rId11"/>
    <p:sldId id="310" r:id="rId12"/>
    <p:sldId id="311" r:id="rId13"/>
    <p:sldId id="260" r:id="rId14"/>
    <p:sldId id="319" r:id="rId15"/>
    <p:sldId id="314" r:id="rId16"/>
    <p:sldId id="312" r:id="rId17"/>
    <p:sldId id="315" r:id="rId18"/>
    <p:sldId id="261" r:id="rId19"/>
    <p:sldId id="317" r:id="rId20"/>
    <p:sldId id="316" r:id="rId21"/>
    <p:sldId id="321" r:id="rId22"/>
    <p:sldId id="318" r:id="rId23"/>
    <p:sldId id="320" r:id="rId24"/>
    <p:sldId id="307" r:id="rId25"/>
  </p:sldIdLst>
  <p:sldSz cx="9144000" cy="51450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1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7" autoAdjust="0"/>
    <p:restoredTop sz="94660"/>
  </p:normalViewPr>
  <p:slideViewPr>
    <p:cSldViewPr>
      <p:cViewPr varScale="1">
        <p:scale>
          <a:sx n="130" d="100"/>
          <a:sy n="130" d="100"/>
        </p:scale>
        <p:origin x="198" y="378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60918620511514"/>
          <c:y val="3.8040435594302174E-2"/>
          <c:w val="0.86222835599668679"/>
          <c:h val="0.821688385386373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48C9D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2CE7-4AA2-92CE-4EE4C8DB934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4-2CE7-4AA2-92CE-4EE4C8DB934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2CE7-4AA2-92CE-4EE4C8DB934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2CE7-4AA2-92CE-4EE4C8DB934D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2015</c:v>
                </c:pt>
                <c:pt idx="2">
                  <c:v>2014</c:v>
                </c:pt>
                <c:pt idx="3">
                  <c:v>2012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7-4AA2-92CE-4EE4C8DB9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4"/>
        <c:axId val="182467968"/>
        <c:axId val="182469760"/>
      </c:barChart>
      <c:catAx>
        <c:axId val="182467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zh-CN"/>
          </a:p>
        </c:txPr>
        <c:crossAx val="182469760"/>
        <c:crosses val="autoZero"/>
        <c:auto val="1"/>
        <c:lblAlgn val="ctr"/>
        <c:lblOffset val="100"/>
        <c:noMultiLvlLbl val="0"/>
      </c:catAx>
      <c:valAx>
        <c:axId val="18246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24679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 b="0">
          <a:solidFill>
            <a:schemeClr val="tx1">
              <a:lumMod val="75000"/>
              <a:lumOff val="25000"/>
            </a:schemeClr>
          </a:solidFill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AD2DA"/>
            </a:solidFill>
            <a:effectLst/>
          </c:spPr>
          <c:dPt>
            <c:idx val="0"/>
            <c:bubble3D val="0"/>
            <c:spPr>
              <a:solidFill>
                <a:srgbClr val="D9D9D9"/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126-424B-B122-42E241435B9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126-424B-B122-42E241435B98}"/>
              </c:ext>
            </c:extLst>
          </c:dPt>
          <c:dLbls>
            <c:dLbl>
              <c:idx val="0"/>
              <c:layout>
                <c:manualLayout>
                  <c:x val="-0.23006878450538501"/>
                  <c:y val="-0.1836235053951590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126-424B-B122-42E241435B98}"/>
                </c:ext>
              </c:extLst>
            </c:dLbl>
            <c:dLbl>
              <c:idx val="1"/>
              <c:layout>
                <c:manualLayout>
                  <c:x val="0.20401620056113701"/>
                  <c:y val="0.12019490619228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126-424B-B122-42E241435B98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26-424B-B122-42E241435B9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AD2DA"/>
            </a:solidFill>
            <a:effectLst/>
          </c:spPr>
          <c:dPt>
            <c:idx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EA8-47E7-B12B-3CE3C7076B34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EA8-47E7-B12B-3CE3C7076B34}"/>
              </c:ext>
            </c:extLst>
          </c:dPt>
          <c:dLbls>
            <c:dLbl>
              <c:idx val="0"/>
              <c:layout>
                <c:manualLayout>
                  <c:x val="-0.27029866956285598"/>
                  <c:y val="1.56216584038106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EA8-47E7-B12B-3CE3C7076B34}"/>
                </c:ext>
              </c:extLst>
            </c:dLbl>
            <c:dLbl>
              <c:idx val="1"/>
              <c:layout>
                <c:manualLayout>
                  <c:x val="0.302376233143271"/>
                  <c:y val="5.5555555555555497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EA8-47E7-B12B-3CE3C7076B34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A8-47E7-B12B-3CE3C7076B34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AD2DA"/>
            </a:solidFill>
            <a:effectLst/>
          </c:spPr>
          <c:dPt>
            <c:idx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39F-4BA1-B113-E43ADDBDDE64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39F-4BA1-B113-E43ADDBDDE64}"/>
              </c:ext>
            </c:extLst>
          </c:dPt>
          <c:dLbls>
            <c:dLbl>
              <c:idx val="0"/>
              <c:layout>
                <c:manualLayout>
                  <c:x val="-0.16110371979364599"/>
                  <c:y val="-0.2576970934188779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39F-4BA1-B113-E43ADDBDDE64}"/>
                </c:ext>
              </c:extLst>
            </c:dLbl>
            <c:dLbl>
              <c:idx val="1"/>
              <c:layout>
                <c:manualLayout>
                  <c:x val="-0.139080912299756"/>
                  <c:y val="2.7218819869738502E-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39F-4BA1-B113-E43ADDBDDE64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9F-4BA1-B113-E43ADDBDDE64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AD2DA"/>
            </a:solidFill>
            <a:effectLst/>
          </c:spPr>
          <c:dPt>
            <c:idx val="0"/>
            <c:bubble3D val="0"/>
            <c:spPr>
              <a:solidFill>
                <a:srgbClr val="D9D9D9"/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37D-4955-8EC5-78F7DDFF499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40000" dist="23000" dir="5400000" rotWithShape="0">
                  <a:schemeClr val="dk1">
                    <a:alpha val="35000"/>
                  </a:scheme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37D-4955-8EC5-78F7DDFF4999}"/>
              </c:ext>
            </c:extLst>
          </c:dPt>
          <c:dLbls>
            <c:dLbl>
              <c:idx val="0"/>
              <c:layout>
                <c:manualLayout>
                  <c:x val="-0.24731061634537099"/>
                  <c:y val="-9.103042675221159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37D-4955-8EC5-78F7DDFF4999}"/>
                </c:ext>
              </c:extLst>
            </c:dLbl>
            <c:dLbl>
              <c:idx val="1"/>
              <c:layout>
                <c:manualLayout>
                  <c:x val="0.25189293148701197"/>
                  <c:y val="6.615096724020609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37D-4955-8EC5-78F7DDFF4999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7D-4955-8EC5-78F7DDFF4999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9C3A1-44C9-4207-8088-99CCC0BB0EE4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EC04A-DE81-4F91-9B78-79D954D030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92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EC04A-DE81-4F91-9B78-79D954D030C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430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648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048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328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283950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ADE9D-3568-4C27-8D47-57A7CA452AC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540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8475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368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1413"/>
            <a:ext cx="5483225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766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824761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20E8C1-9334-40DD-BD23-023A5012D4FF}" type="slidenum">
              <a:rPr lang="zh-CN" altLang="en-US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783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ADE9D-3568-4C27-8D47-57A7CA452AC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789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07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6" name="组合 11"/>
          <p:cNvGrpSpPr/>
          <p:nvPr userDrawn="1"/>
        </p:nvGrpSpPr>
        <p:grpSpPr>
          <a:xfrm>
            <a:off x="4285160" y="1976842"/>
            <a:ext cx="1759960" cy="278722"/>
            <a:chOff x="1433305" y="2238373"/>
            <a:chExt cx="1759960" cy="278636"/>
          </a:xfrm>
        </p:grpSpPr>
        <p:sp>
          <p:nvSpPr>
            <p:cNvPr id="7" name="矩形 31"/>
            <p:cNvSpPr>
              <a:spLocks noChangeArrowheads="1"/>
            </p:cNvSpPr>
            <p:nvPr/>
          </p:nvSpPr>
          <p:spPr bwMode="auto">
            <a:xfrm>
              <a:off x="1433305" y="2263093"/>
              <a:ext cx="1759960" cy="253916"/>
            </a:xfrm>
            <a:prstGeom prst="rect">
              <a:avLst/>
            </a:prstGeom>
            <a:noFill/>
            <a:ln w="9525" cmpd="sng">
              <a:solidFill>
                <a:srgbClr val="40404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sz="1200" b="1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606874" y="2238373"/>
              <a:ext cx="1445419" cy="253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zh-CN" sz="12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年度工作概述</a:t>
              </a:r>
            </a:p>
          </p:txBody>
        </p:sp>
      </p:grpSp>
      <p:grpSp>
        <p:nvGrpSpPr>
          <p:cNvPr id="9" name="组合 12"/>
          <p:cNvGrpSpPr/>
          <p:nvPr userDrawn="1"/>
        </p:nvGrpSpPr>
        <p:grpSpPr>
          <a:xfrm>
            <a:off x="4285159" y="2486820"/>
            <a:ext cx="1759960" cy="253916"/>
            <a:chOff x="1433305" y="2748188"/>
            <a:chExt cx="1759960" cy="253837"/>
          </a:xfrm>
        </p:grpSpPr>
        <p:sp>
          <p:nvSpPr>
            <p:cNvPr id="10" name="矩形 38"/>
            <p:cNvSpPr>
              <a:spLocks noChangeArrowheads="1"/>
            </p:cNvSpPr>
            <p:nvPr/>
          </p:nvSpPr>
          <p:spPr bwMode="auto">
            <a:xfrm>
              <a:off x="1433305" y="2758394"/>
              <a:ext cx="1759960" cy="238453"/>
            </a:xfrm>
            <a:prstGeom prst="rect">
              <a:avLst/>
            </a:prstGeom>
            <a:noFill/>
            <a:ln w="9525" cmpd="sng">
              <a:solidFill>
                <a:srgbClr val="40404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sz="1050" b="1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612134" y="2748188"/>
              <a:ext cx="1445419" cy="25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zh-CN" sz="12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工作完成情况</a:t>
              </a:r>
            </a:p>
          </p:txBody>
        </p:sp>
      </p:grpSp>
      <p:grpSp>
        <p:nvGrpSpPr>
          <p:cNvPr id="12" name="组合 13"/>
          <p:cNvGrpSpPr/>
          <p:nvPr userDrawn="1"/>
        </p:nvGrpSpPr>
        <p:grpSpPr>
          <a:xfrm>
            <a:off x="4283968" y="2982273"/>
            <a:ext cx="1759960" cy="253916"/>
            <a:chOff x="1432114" y="3243487"/>
            <a:chExt cx="1759960" cy="253837"/>
          </a:xfrm>
        </p:grpSpPr>
        <p:sp>
          <p:nvSpPr>
            <p:cNvPr id="13" name="矩形 45"/>
            <p:cNvSpPr>
              <a:spLocks noChangeArrowheads="1"/>
            </p:cNvSpPr>
            <p:nvPr/>
          </p:nvSpPr>
          <p:spPr bwMode="auto">
            <a:xfrm>
              <a:off x="1432114" y="3253693"/>
              <a:ext cx="1759960" cy="238453"/>
            </a:xfrm>
            <a:prstGeom prst="rect">
              <a:avLst/>
            </a:prstGeom>
            <a:noFill/>
            <a:ln w="9525" cmpd="sng">
              <a:solidFill>
                <a:srgbClr val="40404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sz="1050" b="1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1612134" y="3243487"/>
              <a:ext cx="1444229" cy="25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zh-CN" sz="12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成功项目展示</a:t>
              </a: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4283968" y="3477722"/>
            <a:ext cx="1759960" cy="253916"/>
            <a:chOff x="1432114" y="3738785"/>
            <a:chExt cx="1759960" cy="253837"/>
          </a:xfrm>
        </p:grpSpPr>
        <p:sp>
          <p:nvSpPr>
            <p:cNvPr id="16" name="矩形 52"/>
            <p:cNvSpPr>
              <a:spLocks noChangeArrowheads="1"/>
            </p:cNvSpPr>
            <p:nvPr/>
          </p:nvSpPr>
          <p:spPr bwMode="auto">
            <a:xfrm>
              <a:off x="1432114" y="3748993"/>
              <a:ext cx="1759960" cy="238453"/>
            </a:xfrm>
            <a:prstGeom prst="rect">
              <a:avLst/>
            </a:prstGeom>
            <a:noFill/>
            <a:ln w="9525" cmpd="sng">
              <a:solidFill>
                <a:srgbClr val="40404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sz="1050" b="1">
                <a:solidFill>
                  <a:schemeClr val="accent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1612134" y="3738785"/>
              <a:ext cx="1444229" cy="25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zh-CN" sz="12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明年工作计划</a:t>
              </a: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文本框 9"/>
          <p:cNvSpPr txBox="1"/>
          <p:nvPr userDrawn="1"/>
        </p:nvSpPr>
        <p:spPr>
          <a:xfrm>
            <a:off x="952374" y="230638"/>
            <a:ext cx="1963442" cy="482817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  <a:p>
            <a:pPr marL="0" lvl="1"/>
            <a:r>
              <a:rPr lang="zh-CN" altLang="en-US" sz="1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  </a:t>
            </a: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500751"/>
            <a:ext cx="91440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文本框 9"/>
          <p:cNvSpPr txBox="1"/>
          <p:nvPr userDrawn="1"/>
        </p:nvSpPr>
        <p:spPr>
          <a:xfrm>
            <a:off x="952374" y="230638"/>
            <a:ext cx="1963442" cy="482817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  <a:p>
            <a:pPr marL="0" lvl="1"/>
            <a:r>
              <a:rPr lang="zh-CN" altLang="en-US" sz="1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  </a:t>
            </a: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500751"/>
            <a:ext cx="91440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文本框 9"/>
          <p:cNvSpPr txBox="1"/>
          <p:nvPr userDrawn="1"/>
        </p:nvSpPr>
        <p:spPr>
          <a:xfrm>
            <a:off x="952374" y="230638"/>
            <a:ext cx="1963442" cy="482817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  <a:p>
            <a:pPr marL="0" lvl="1"/>
            <a:r>
              <a:rPr lang="zh-CN" altLang="en-US" sz="1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  </a:t>
            </a: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500751"/>
            <a:ext cx="91440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文本框 9"/>
          <p:cNvSpPr txBox="1"/>
          <p:nvPr userDrawn="1"/>
        </p:nvSpPr>
        <p:spPr>
          <a:xfrm>
            <a:off x="952374" y="230638"/>
            <a:ext cx="1963442" cy="482817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  <a:p>
            <a:pPr marL="0" lvl="1"/>
            <a:r>
              <a:rPr lang="zh-CN" altLang="en-US" sz="1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  </a:t>
            </a: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500751"/>
            <a:ext cx="91440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228502"/>
      </p:ext>
    </p:extLst>
  </p:cSld>
  <p:clrMapOvr>
    <a:masterClrMapping/>
  </p:clrMapOvr>
  <p:transition spd="med" advClick="0" advTm="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 userDrawn="1"/>
        </p:nvGrpSpPr>
        <p:grpSpPr>
          <a:xfrm>
            <a:off x="7972646" y="4722651"/>
            <a:ext cx="730823" cy="149910"/>
            <a:chOff x="7249193" y="4101127"/>
            <a:chExt cx="2804476" cy="575088"/>
          </a:xfrm>
          <a:solidFill>
            <a:schemeClr val="bg1">
              <a:lumMod val="65000"/>
            </a:schemeClr>
          </a:solidFill>
        </p:grpSpPr>
        <p:sp>
          <p:nvSpPr>
            <p:cNvPr id="9" name="任意多边形 8"/>
            <p:cNvSpPr/>
            <p:nvPr/>
          </p:nvSpPr>
          <p:spPr>
            <a:xfrm>
              <a:off x="8050933" y="4202380"/>
              <a:ext cx="2002736" cy="423796"/>
            </a:xfrm>
            <a:custGeom>
              <a:avLst/>
              <a:gdLst/>
              <a:ahLst/>
              <a:cxnLst/>
              <a:rect l="l" t="t" r="r" b="b"/>
              <a:pathLst>
                <a:path w="2002736" h="423796">
                  <a:moveTo>
                    <a:pt x="1295076" y="330375"/>
                  </a:moveTo>
                  <a:lnTo>
                    <a:pt x="1271305" y="384496"/>
                  </a:lnTo>
                  <a:lnTo>
                    <a:pt x="1319150" y="384496"/>
                  </a:lnTo>
                  <a:close/>
                  <a:moveTo>
                    <a:pt x="211731" y="328242"/>
                  </a:moveTo>
                  <a:lnTo>
                    <a:pt x="211731" y="377791"/>
                  </a:lnTo>
                  <a:lnTo>
                    <a:pt x="240087" y="377791"/>
                  </a:lnTo>
                  <a:cubicBezTo>
                    <a:pt x="249821" y="377781"/>
                    <a:pt x="257298" y="375666"/>
                    <a:pt x="262516" y="371444"/>
                  </a:cubicBezTo>
                  <a:cubicBezTo>
                    <a:pt x="267734" y="367223"/>
                    <a:pt x="270370" y="360953"/>
                    <a:pt x="270424" y="352635"/>
                  </a:cubicBezTo>
                  <a:cubicBezTo>
                    <a:pt x="270370" y="344548"/>
                    <a:pt x="267734" y="338463"/>
                    <a:pt x="262516" y="334378"/>
                  </a:cubicBezTo>
                  <a:cubicBezTo>
                    <a:pt x="257298" y="330293"/>
                    <a:pt x="249821" y="328248"/>
                    <a:pt x="240087" y="328242"/>
                  </a:cubicBezTo>
                  <a:close/>
                  <a:moveTo>
                    <a:pt x="30756" y="328242"/>
                  </a:moveTo>
                  <a:lnTo>
                    <a:pt x="30756" y="377791"/>
                  </a:lnTo>
                  <a:lnTo>
                    <a:pt x="58197" y="377791"/>
                  </a:lnTo>
                  <a:cubicBezTo>
                    <a:pt x="67865" y="377781"/>
                    <a:pt x="75323" y="375666"/>
                    <a:pt x="80569" y="371444"/>
                  </a:cubicBezTo>
                  <a:cubicBezTo>
                    <a:pt x="85816" y="367223"/>
                    <a:pt x="88471" y="360953"/>
                    <a:pt x="88535" y="352635"/>
                  </a:cubicBezTo>
                  <a:cubicBezTo>
                    <a:pt x="88471" y="344548"/>
                    <a:pt x="85816" y="338463"/>
                    <a:pt x="80569" y="334378"/>
                  </a:cubicBezTo>
                  <a:cubicBezTo>
                    <a:pt x="75323" y="330293"/>
                    <a:pt x="67865" y="328248"/>
                    <a:pt x="58197" y="328242"/>
                  </a:cubicBezTo>
                  <a:close/>
                  <a:moveTo>
                    <a:pt x="1759896" y="327784"/>
                  </a:moveTo>
                  <a:cubicBezTo>
                    <a:pt x="1751871" y="327869"/>
                    <a:pt x="1744581" y="329766"/>
                    <a:pt x="1738024" y="333475"/>
                  </a:cubicBezTo>
                  <a:cubicBezTo>
                    <a:pt x="1731468" y="337184"/>
                    <a:pt x="1726233" y="342198"/>
                    <a:pt x="1722318" y="348515"/>
                  </a:cubicBezTo>
                  <a:cubicBezTo>
                    <a:pt x="1718404" y="354833"/>
                    <a:pt x="1716398" y="361946"/>
                    <a:pt x="1716300" y="369856"/>
                  </a:cubicBezTo>
                  <a:cubicBezTo>
                    <a:pt x="1716398" y="377768"/>
                    <a:pt x="1718404" y="384894"/>
                    <a:pt x="1722318" y="391236"/>
                  </a:cubicBezTo>
                  <a:cubicBezTo>
                    <a:pt x="1726233" y="397579"/>
                    <a:pt x="1731468" y="402616"/>
                    <a:pt x="1738024" y="406350"/>
                  </a:cubicBezTo>
                  <a:cubicBezTo>
                    <a:pt x="1744581" y="410084"/>
                    <a:pt x="1751871" y="411994"/>
                    <a:pt x="1759896" y="412081"/>
                  </a:cubicBezTo>
                  <a:cubicBezTo>
                    <a:pt x="1767916" y="411994"/>
                    <a:pt x="1775180" y="410084"/>
                    <a:pt x="1781688" y="406350"/>
                  </a:cubicBezTo>
                  <a:cubicBezTo>
                    <a:pt x="1788196" y="402616"/>
                    <a:pt x="1793382" y="397579"/>
                    <a:pt x="1797248" y="391236"/>
                  </a:cubicBezTo>
                  <a:cubicBezTo>
                    <a:pt x="1801113" y="384894"/>
                    <a:pt x="1803093" y="377768"/>
                    <a:pt x="1803187" y="369856"/>
                  </a:cubicBezTo>
                  <a:cubicBezTo>
                    <a:pt x="1803093" y="361946"/>
                    <a:pt x="1801113" y="354833"/>
                    <a:pt x="1797248" y="348515"/>
                  </a:cubicBezTo>
                  <a:cubicBezTo>
                    <a:pt x="1793382" y="342198"/>
                    <a:pt x="1788196" y="337184"/>
                    <a:pt x="1781688" y="333475"/>
                  </a:cubicBezTo>
                  <a:cubicBezTo>
                    <a:pt x="1775180" y="329766"/>
                    <a:pt x="1767916" y="327869"/>
                    <a:pt x="1759896" y="327784"/>
                  </a:cubicBezTo>
                  <a:close/>
                  <a:moveTo>
                    <a:pt x="1914058" y="316526"/>
                  </a:moveTo>
                  <a:lnTo>
                    <a:pt x="1926688" y="316526"/>
                  </a:lnTo>
                  <a:lnTo>
                    <a:pt x="1990715" y="402312"/>
                  </a:lnTo>
                  <a:lnTo>
                    <a:pt x="1990715" y="316526"/>
                  </a:lnTo>
                  <a:lnTo>
                    <a:pt x="2002736" y="316526"/>
                  </a:lnTo>
                  <a:lnTo>
                    <a:pt x="2002736" y="423187"/>
                  </a:lnTo>
                  <a:lnTo>
                    <a:pt x="1990258" y="423187"/>
                  </a:lnTo>
                  <a:lnTo>
                    <a:pt x="1926231" y="337554"/>
                  </a:lnTo>
                  <a:lnTo>
                    <a:pt x="1926231" y="423187"/>
                  </a:lnTo>
                  <a:lnTo>
                    <a:pt x="1914058" y="423187"/>
                  </a:lnTo>
                  <a:close/>
                  <a:moveTo>
                    <a:pt x="1590208" y="316526"/>
                  </a:moveTo>
                  <a:lnTo>
                    <a:pt x="1602381" y="316526"/>
                  </a:lnTo>
                  <a:lnTo>
                    <a:pt x="1602381" y="423187"/>
                  </a:lnTo>
                  <a:lnTo>
                    <a:pt x="1590208" y="423187"/>
                  </a:lnTo>
                  <a:close/>
                  <a:moveTo>
                    <a:pt x="1413805" y="316526"/>
                  </a:moveTo>
                  <a:lnTo>
                    <a:pt x="1495625" y="316526"/>
                  </a:lnTo>
                  <a:lnTo>
                    <a:pt x="1495625" y="328242"/>
                  </a:lnTo>
                  <a:lnTo>
                    <a:pt x="1460725" y="328242"/>
                  </a:lnTo>
                  <a:lnTo>
                    <a:pt x="1460725" y="423187"/>
                  </a:lnTo>
                  <a:lnTo>
                    <a:pt x="1448552" y="423187"/>
                  </a:lnTo>
                  <a:lnTo>
                    <a:pt x="1448552" y="328242"/>
                  </a:lnTo>
                  <a:lnTo>
                    <a:pt x="1413805" y="328242"/>
                  </a:lnTo>
                  <a:close/>
                  <a:moveTo>
                    <a:pt x="1289133" y="316526"/>
                  </a:moveTo>
                  <a:lnTo>
                    <a:pt x="1301780" y="316526"/>
                  </a:lnTo>
                  <a:lnTo>
                    <a:pt x="1349473" y="423187"/>
                  </a:lnTo>
                  <a:lnTo>
                    <a:pt x="1336216" y="423187"/>
                  </a:lnTo>
                  <a:lnTo>
                    <a:pt x="1324331" y="396212"/>
                  </a:lnTo>
                  <a:lnTo>
                    <a:pt x="1266125" y="396212"/>
                  </a:lnTo>
                  <a:lnTo>
                    <a:pt x="1254240" y="423187"/>
                  </a:lnTo>
                  <a:lnTo>
                    <a:pt x="1241288" y="423187"/>
                  </a:lnTo>
                  <a:close/>
                  <a:moveTo>
                    <a:pt x="1089955" y="316526"/>
                  </a:moveTo>
                  <a:lnTo>
                    <a:pt x="1171775" y="316526"/>
                  </a:lnTo>
                  <a:lnTo>
                    <a:pt x="1171775" y="328242"/>
                  </a:lnTo>
                  <a:lnTo>
                    <a:pt x="1136875" y="328242"/>
                  </a:lnTo>
                  <a:lnTo>
                    <a:pt x="1136875" y="423187"/>
                  </a:lnTo>
                  <a:lnTo>
                    <a:pt x="1124702" y="423187"/>
                  </a:lnTo>
                  <a:lnTo>
                    <a:pt x="1124702" y="328242"/>
                  </a:lnTo>
                  <a:lnTo>
                    <a:pt x="1089955" y="328242"/>
                  </a:lnTo>
                  <a:close/>
                  <a:moveTo>
                    <a:pt x="904408" y="316526"/>
                  </a:moveTo>
                  <a:lnTo>
                    <a:pt x="917038" y="316526"/>
                  </a:lnTo>
                  <a:lnTo>
                    <a:pt x="981065" y="402312"/>
                  </a:lnTo>
                  <a:lnTo>
                    <a:pt x="981065" y="316526"/>
                  </a:lnTo>
                  <a:lnTo>
                    <a:pt x="993086" y="316526"/>
                  </a:lnTo>
                  <a:lnTo>
                    <a:pt x="993086" y="423187"/>
                  </a:lnTo>
                  <a:lnTo>
                    <a:pt x="980607" y="423187"/>
                  </a:lnTo>
                  <a:lnTo>
                    <a:pt x="916581" y="337554"/>
                  </a:lnTo>
                  <a:lnTo>
                    <a:pt x="916581" y="423187"/>
                  </a:lnTo>
                  <a:lnTo>
                    <a:pt x="904408" y="423187"/>
                  </a:lnTo>
                  <a:close/>
                  <a:moveTo>
                    <a:pt x="732958" y="316526"/>
                  </a:moveTo>
                  <a:lnTo>
                    <a:pt x="805329" y="316526"/>
                  </a:lnTo>
                  <a:lnTo>
                    <a:pt x="805329" y="328242"/>
                  </a:lnTo>
                  <a:lnTo>
                    <a:pt x="745131" y="328242"/>
                  </a:lnTo>
                  <a:lnTo>
                    <a:pt x="745131" y="363313"/>
                  </a:lnTo>
                  <a:lnTo>
                    <a:pt x="798928" y="363313"/>
                  </a:lnTo>
                  <a:lnTo>
                    <a:pt x="798928" y="375028"/>
                  </a:lnTo>
                  <a:lnTo>
                    <a:pt x="745131" y="375028"/>
                  </a:lnTo>
                  <a:lnTo>
                    <a:pt x="745131" y="411623"/>
                  </a:lnTo>
                  <a:lnTo>
                    <a:pt x="807310" y="411623"/>
                  </a:lnTo>
                  <a:lnTo>
                    <a:pt x="807310" y="423187"/>
                  </a:lnTo>
                  <a:lnTo>
                    <a:pt x="732958" y="423187"/>
                  </a:lnTo>
                  <a:close/>
                  <a:moveTo>
                    <a:pt x="390058" y="316526"/>
                  </a:moveTo>
                  <a:lnTo>
                    <a:pt x="462429" y="316526"/>
                  </a:lnTo>
                  <a:lnTo>
                    <a:pt x="462429" y="328242"/>
                  </a:lnTo>
                  <a:lnTo>
                    <a:pt x="402231" y="328242"/>
                  </a:lnTo>
                  <a:lnTo>
                    <a:pt x="402231" y="363313"/>
                  </a:lnTo>
                  <a:lnTo>
                    <a:pt x="456028" y="363313"/>
                  </a:lnTo>
                  <a:lnTo>
                    <a:pt x="456028" y="375028"/>
                  </a:lnTo>
                  <a:lnTo>
                    <a:pt x="402231" y="375028"/>
                  </a:lnTo>
                  <a:lnTo>
                    <a:pt x="402231" y="411623"/>
                  </a:lnTo>
                  <a:lnTo>
                    <a:pt x="464410" y="411623"/>
                  </a:lnTo>
                  <a:lnTo>
                    <a:pt x="464410" y="423187"/>
                  </a:lnTo>
                  <a:lnTo>
                    <a:pt x="390058" y="423187"/>
                  </a:lnTo>
                  <a:close/>
                  <a:moveTo>
                    <a:pt x="199558" y="316526"/>
                  </a:moveTo>
                  <a:lnTo>
                    <a:pt x="240087" y="316526"/>
                  </a:lnTo>
                  <a:cubicBezTo>
                    <a:pt x="253511" y="316598"/>
                    <a:pt x="263854" y="319726"/>
                    <a:pt x="271118" y="325909"/>
                  </a:cubicBezTo>
                  <a:cubicBezTo>
                    <a:pt x="278381" y="332093"/>
                    <a:pt x="282055" y="340900"/>
                    <a:pt x="282140" y="352330"/>
                  </a:cubicBezTo>
                  <a:cubicBezTo>
                    <a:pt x="282106" y="361195"/>
                    <a:pt x="280044" y="368543"/>
                    <a:pt x="275956" y="374374"/>
                  </a:cubicBezTo>
                  <a:cubicBezTo>
                    <a:pt x="271867" y="380205"/>
                    <a:pt x="265958" y="384387"/>
                    <a:pt x="258228" y="386920"/>
                  </a:cubicBezTo>
                  <a:lnTo>
                    <a:pt x="283207" y="423187"/>
                  </a:lnTo>
                  <a:lnTo>
                    <a:pt x="269357" y="423187"/>
                  </a:lnTo>
                  <a:lnTo>
                    <a:pt x="247252" y="389202"/>
                  </a:lnTo>
                  <a:cubicBezTo>
                    <a:pt x="246105" y="389281"/>
                    <a:pt x="244930" y="389351"/>
                    <a:pt x="243726" y="389411"/>
                  </a:cubicBezTo>
                  <a:cubicBezTo>
                    <a:pt x="242523" y="389471"/>
                    <a:pt x="241309" y="389503"/>
                    <a:pt x="240087" y="389506"/>
                  </a:cubicBezTo>
                  <a:lnTo>
                    <a:pt x="211731" y="389506"/>
                  </a:lnTo>
                  <a:lnTo>
                    <a:pt x="211731" y="423187"/>
                  </a:lnTo>
                  <a:lnTo>
                    <a:pt x="199558" y="423187"/>
                  </a:lnTo>
                  <a:close/>
                  <a:moveTo>
                    <a:pt x="18583" y="316526"/>
                  </a:moveTo>
                  <a:lnTo>
                    <a:pt x="58655" y="316526"/>
                  </a:lnTo>
                  <a:cubicBezTo>
                    <a:pt x="71927" y="316598"/>
                    <a:pt x="82156" y="319726"/>
                    <a:pt x="89343" y="325909"/>
                  </a:cubicBezTo>
                  <a:cubicBezTo>
                    <a:pt x="96530" y="332093"/>
                    <a:pt x="100166" y="340900"/>
                    <a:pt x="100251" y="352330"/>
                  </a:cubicBezTo>
                  <a:cubicBezTo>
                    <a:pt x="100166" y="364218"/>
                    <a:pt x="96530" y="373368"/>
                    <a:pt x="89343" y="379780"/>
                  </a:cubicBezTo>
                  <a:cubicBezTo>
                    <a:pt x="82156" y="386192"/>
                    <a:pt x="71927" y="389434"/>
                    <a:pt x="58655" y="389506"/>
                  </a:cubicBezTo>
                  <a:lnTo>
                    <a:pt x="30756" y="389506"/>
                  </a:lnTo>
                  <a:lnTo>
                    <a:pt x="30756" y="423187"/>
                  </a:lnTo>
                  <a:lnTo>
                    <a:pt x="18583" y="423187"/>
                  </a:lnTo>
                  <a:close/>
                  <a:moveTo>
                    <a:pt x="1759896" y="316221"/>
                  </a:moveTo>
                  <a:cubicBezTo>
                    <a:pt x="1770374" y="316327"/>
                    <a:pt x="1779800" y="318738"/>
                    <a:pt x="1788175" y="323453"/>
                  </a:cubicBezTo>
                  <a:cubicBezTo>
                    <a:pt x="1796549" y="328168"/>
                    <a:pt x="1803197" y="334552"/>
                    <a:pt x="1808116" y="342604"/>
                  </a:cubicBezTo>
                  <a:cubicBezTo>
                    <a:pt x="1813036" y="350656"/>
                    <a:pt x="1815552" y="359740"/>
                    <a:pt x="1815665" y="369856"/>
                  </a:cubicBezTo>
                  <a:cubicBezTo>
                    <a:pt x="1815552" y="379976"/>
                    <a:pt x="1813036" y="389086"/>
                    <a:pt x="1808116" y="397187"/>
                  </a:cubicBezTo>
                  <a:cubicBezTo>
                    <a:pt x="1803197" y="405288"/>
                    <a:pt x="1796549" y="411721"/>
                    <a:pt x="1788175" y="416485"/>
                  </a:cubicBezTo>
                  <a:cubicBezTo>
                    <a:pt x="1779800" y="421249"/>
                    <a:pt x="1770374" y="423686"/>
                    <a:pt x="1759896" y="423796"/>
                  </a:cubicBezTo>
                  <a:cubicBezTo>
                    <a:pt x="1749368" y="423686"/>
                    <a:pt x="1739906" y="421249"/>
                    <a:pt x="1731509" y="416485"/>
                  </a:cubicBezTo>
                  <a:cubicBezTo>
                    <a:pt x="1723113" y="411721"/>
                    <a:pt x="1716453" y="405288"/>
                    <a:pt x="1711529" y="397187"/>
                  </a:cubicBezTo>
                  <a:cubicBezTo>
                    <a:pt x="1706604" y="389086"/>
                    <a:pt x="1704086" y="379976"/>
                    <a:pt x="1703975" y="369856"/>
                  </a:cubicBezTo>
                  <a:cubicBezTo>
                    <a:pt x="1704086" y="359692"/>
                    <a:pt x="1706604" y="350586"/>
                    <a:pt x="1711529" y="342536"/>
                  </a:cubicBezTo>
                  <a:cubicBezTo>
                    <a:pt x="1716453" y="334487"/>
                    <a:pt x="1723113" y="328115"/>
                    <a:pt x="1731509" y="323419"/>
                  </a:cubicBezTo>
                  <a:cubicBezTo>
                    <a:pt x="1739906" y="318724"/>
                    <a:pt x="1749368" y="316324"/>
                    <a:pt x="1759896" y="316221"/>
                  </a:cubicBezTo>
                  <a:close/>
                  <a:moveTo>
                    <a:pt x="593198" y="316069"/>
                  </a:moveTo>
                  <a:cubicBezTo>
                    <a:pt x="599459" y="316110"/>
                    <a:pt x="605537" y="317016"/>
                    <a:pt x="611432" y="318789"/>
                  </a:cubicBezTo>
                  <a:cubicBezTo>
                    <a:pt x="617328" y="320561"/>
                    <a:pt x="622525" y="322951"/>
                    <a:pt x="627025" y="325959"/>
                  </a:cubicBezTo>
                  <a:lnTo>
                    <a:pt x="621850" y="337388"/>
                  </a:lnTo>
                  <a:cubicBezTo>
                    <a:pt x="616961" y="334212"/>
                    <a:pt x="611926" y="331913"/>
                    <a:pt x="606747" y="330490"/>
                  </a:cubicBezTo>
                  <a:cubicBezTo>
                    <a:pt x="601567" y="329067"/>
                    <a:pt x="596797" y="328369"/>
                    <a:pt x="592435" y="328394"/>
                  </a:cubicBezTo>
                  <a:cubicBezTo>
                    <a:pt x="585486" y="328423"/>
                    <a:pt x="579984" y="329661"/>
                    <a:pt x="575931" y="332110"/>
                  </a:cubicBezTo>
                  <a:cubicBezTo>
                    <a:pt x="571878" y="334558"/>
                    <a:pt x="569807" y="338045"/>
                    <a:pt x="569719" y="342570"/>
                  </a:cubicBezTo>
                  <a:cubicBezTo>
                    <a:pt x="569879" y="347932"/>
                    <a:pt x="571960" y="352001"/>
                    <a:pt x="575962" y="354780"/>
                  </a:cubicBezTo>
                  <a:cubicBezTo>
                    <a:pt x="579964" y="357558"/>
                    <a:pt x="584925" y="359804"/>
                    <a:pt x="590845" y="361516"/>
                  </a:cubicBezTo>
                  <a:cubicBezTo>
                    <a:pt x="596765" y="363229"/>
                    <a:pt x="602681" y="365167"/>
                    <a:pt x="608595" y="367331"/>
                  </a:cubicBezTo>
                  <a:cubicBezTo>
                    <a:pt x="614509" y="369494"/>
                    <a:pt x="619458" y="372642"/>
                    <a:pt x="623441" y="376774"/>
                  </a:cubicBezTo>
                  <a:cubicBezTo>
                    <a:pt x="627425" y="380906"/>
                    <a:pt x="629482" y="386781"/>
                    <a:pt x="629612" y="394398"/>
                  </a:cubicBezTo>
                  <a:cubicBezTo>
                    <a:pt x="629435" y="403419"/>
                    <a:pt x="625869" y="410522"/>
                    <a:pt x="618913" y="415709"/>
                  </a:cubicBezTo>
                  <a:cubicBezTo>
                    <a:pt x="611958" y="420895"/>
                    <a:pt x="602675" y="423540"/>
                    <a:pt x="591063" y="423644"/>
                  </a:cubicBezTo>
                  <a:cubicBezTo>
                    <a:pt x="583187" y="423565"/>
                    <a:pt x="575694" y="422049"/>
                    <a:pt x="568585" y="419097"/>
                  </a:cubicBezTo>
                  <a:cubicBezTo>
                    <a:pt x="561476" y="416145"/>
                    <a:pt x="555358" y="412231"/>
                    <a:pt x="550230" y="407355"/>
                  </a:cubicBezTo>
                  <a:lnTo>
                    <a:pt x="555717" y="396380"/>
                  </a:lnTo>
                  <a:cubicBezTo>
                    <a:pt x="560771" y="401210"/>
                    <a:pt x="566419" y="404926"/>
                    <a:pt x="572659" y="407527"/>
                  </a:cubicBezTo>
                  <a:cubicBezTo>
                    <a:pt x="578900" y="410128"/>
                    <a:pt x="585085" y="411442"/>
                    <a:pt x="591216" y="411471"/>
                  </a:cubicBezTo>
                  <a:cubicBezTo>
                    <a:pt x="598995" y="411423"/>
                    <a:pt x="605087" y="409956"/>
                    <a:pt x="609492" y="407069"/>
                  </a:cubicBezTo>
                  <a:cubicBezTo>
                    <a:pt x="613898" y="404183"/>
                    <a:pt x="616140" y="400162"/>
                    <a:pt x="616219" y="395008"/>
                  </a:cubicBezTo>
                  <a:cubicBezTo>
                    <a:pt x="616090" y="389527"/>
                    <a:pt x="614033" y="385380"/>
                    <a:pt x="610049" y="382568"/>
                  </a:cubicBezTo>
                  <a:cubicBezTo>
                    <a:pt x="606065" y="379756"/>
                    <a:pt x="601117" y="377509"/>
                    <a:pt x="595203" y="375828"/>
                  </a:cubicBezTo>
                  <a:cubicBezTo>
                    <a:pt x="589289" y="374147"/>
                    <a:pt x="583372" y="372261"/>
                    <a:pt x="577453" y="370171"/>
                  </a:cubicBezTo>
                  <a:cubicBezTo>
                    <a:pt x="571533" y="368081"/>
                    <a:pt x="566572" y="365017"/>
                    <a:pt x="562570" y="360980"/>
                  </a:cubicBezTo>
                  <a:cubicBezTo>
                    <a:pt x="558568" y="356942"/>
                    <a:pt x="556487" y="351161"/>
                    <a:pt x="556326" y="343637"/>
                  </a:cubicBezTo>
                  <a:cubicBezTo>
                    <a:pt x="556481" y="335154"/>
                    <a:pt x="559863" y="328463"/>
                    <a:pt x="566472" y="323566"/>
                  </a:cubicBezTo>
                  <a:cubicBezTo>
                    <a:pt x="573081" y="318669"/>
                    <a:pt x="581990" y="316169"/>
                    <a:pt x="593198" y="316069"/>
                  </a:cubicBezTo>
                  <a:close/>
                  <a:moveTo>
                    <a:pt x="285655" y="70409"/>
                  </a:moveTo>
                  <a:lnTo>
                    <a:pt x="263103" y="132893"/>
                  </a:lnTo>
                  <a:lnTo>
                    <a:pt x="307597" y="132893"/>
                  </a:lnTo>
                  <a:close/>
                  <a:moveTo>
                    <a:pt x="761885" y="6668"/>
                  </a:moveTo>
                  <a:lnTo>
                    <a:pt x="761885" y="207569"/>
                  </a:lnTo>
                  <a:lnTo>
                    <a:pt x="839626" y="207569"/>
                  </a:lnTo>
                  <a:cubicBezTo>
                    <a:pt x="858750" y="207353"/>
                    <a:pt x="876055" y="202773"/>
                    <a:pt x="891543" y="193828"/>
                  </a:cubicBezTo>
                  <a:cubicBezTo>
                    <a:pt x="907031" y="184884"/>
                    <a:pt x="919369" y="172874"/>
                    <a:pt x="928556" y="157799"/>
                  </a:cubicBezTo>
                  <a:cubicBezTo>
                    <a:pt x="937743" y="142723"/>
                    <a:pt x="942448" y="125881"/>
                    <a:pt x="942670" y="107272"/>
                  </a:cubicBezTo>
                  <a:cubicBezTo>
                    <a:pt x="942448" y="88563"/>
                    <a:pt x="937743" y="71649"/>
                    <a:pt x="928556" y="56530"/>
                  </a:cubicBezTo>
                  <a:cubicBezTo>
                    <a:pt x="919369" y="41411"/>
                    <a:pt x="907031" y="29375"/>
                    <a:pt x="891543" y="20421"/>
                  </a:cubicBezTo>
                  <a:cubicBezTo>
                    <a:pt x="876055" y="11467"/>
                    <a:pt x="858750" y="6883"/>
                    <a:pt x="839626" y="6668"/>
                  </a:cubicBezTo>
                  <a:close/>
                  <a:moveTo>
                    <a:pt x="1698802" y="610"/>
                  </a:moveTo>
                  <a:lnTo>
                    <a:pt x="1707909" y="610"/>
                  </a:lnTo>
                  <a:lnTo>
                    <a:pt x="1858213" y="207569"/>
                  </a:lnTo>
                  <a:lnTo>
                    <a:pt x="1858213" y="610"/>
                  </a:lnTo>
                  <a:lnTo>
                    <a:pt x="1864271" y="610"/>
                  </a:lnTo>
                  <a:lnTo>
                    <a:pt x="1864271" y="213627"/>
                  </a:lnTo>
                  <a:lnTo>
                    <a:pt x="1855163" y="213627"/>
                  </a:lnTo>
                  <a:lnTo>
                    <a:pt x="1704860" y="6668"/>
                  </a:lnTo>
                  <a:lnTo>
                    <a:pt x="1704860" y="213627"/>
                  </a:lnTo>
                  <a:lnTo>
                    <a:pt x="1698802" y="213627"/>
                  </a:lnTo>
                  <a:close/>
                  <a:moveTo>
                    <a:pt x="1555837" y="610"/>
                  </a:moveTo>
                  <a:cubicBezTo>
                    <a:pt x="1569938" y="684"/>
                    <a:pt x="1583198" y="3119"/>
                    <a:pt x="1595618" y="7914"/>
                  </a:cubicBezTo>
                  <a:cubicBezTo>
                    <a:pt x="1608037" y="12709"/>
                    <a:pt x="1619153" y="19418"/>
                    <a:pt x="1628967" y="28042"/>
                  </a:cubicBezTo>
                  <a:lnTo>
                    <a:pt x="1625029" y="32004"/>
                  </a:lnTo>
                  <a:cubicBezTo>
                    <a:pt x="1615807" y="23859"/>
                    <a:pt x="1605305" y="17564"/>
                    <a:pt x="1593525" y="13118"/>
                  </a:cubicBezTo>
                  <a:cubicBezTo>
                    <a:pt x="1581744" y="8672"/>
                    <a:pt x="1569182" y="6421"/>
                    <a:pt x="1555837" y="6363"/>
                  </a:cubicBezTo>
                  <a:cubicBezTo>
                    <a:pt x="1536609" y="6578"/>
                    <a:pt x="1519205" y="11165"/>
                    <a:pt x="1503625" y="20123"/>
                  </a:cubicBezTo>
                  <a:cubicBezTo>
                    <a:pt x="1488045" y="29081"/>
                    <a:pt x="1475632" y="41121"/>
                    <a:pt x="1466386" y="56243"/>
                  </a:cubicBezTo>
                  <a:cubicBezTo>
                    <a:pt x="1457140" y="71365"/>
                    <a:pt x="1452405" y="88279"/>
                    <a:pt x="1452181" y="106985"/>
                  </a:cubicBezTo>
                  <a:cubicBezTo>
                    <a:pt x="1452405" y="125695"/>
                    <a:pt x="1457140" y="142632"/>
                    <a:pt x="1466386" y="157797"/>
                  </a:cubicBezTo>
                  <a:cubicBezTo>
                    <a:pt x="1475632" y="172961"/>
                    <a:pt x="1488045" y="185044"/>
                    <a:pt x="1503625" y="194045"/>
                  </a:cubicBezTo>
                  <a:cubicBezTo>
                    <a:pt x="1519205" y="203046"/>
                    <a:pt x="1536609" y="207656"/>
                    <a:pt x="1555837" y="207874"/>
                  </a:cubicBezTo>
                  <a:cubicBezTo>
                    <a:pt x="1568724" y="207811"/>
                    <a:pt x="1580906" y="205652"/>
                    <a:pt x="1592383" y="201397"/>
                  </a:cubicBezTo>
                  <a:cubicBezTo>
                    <a:pt x="1603860" y="197143"/>
                    <a:pt x="1614136" y="191174"/>
                    <a:pt x="1623212" y="183490"/>
                  </a:cubicBezTo>
                  <a:lnTo>
                    <a:pt x="1623212" y="109119"/>
                  </a:lnTo>
                  <a:lnTo>
                    <a:pt x="1629270" y="109119"/>
                  </a:lnTo>
                  <a:lnTo>
                    <a:pt x="1629270" y="185928"/>
                  </a:lnTo>
                  <a:cubicBezTo>
                    <a:pt x="1619445" y="194550"/>
                    <a:pt x="1608278" y="201300"/>
                    <a:pt x="1595770" y="206179"/>
                  </a:cubicBezTo>
                  <a:cubicBezTo>
                    <a:pt x="1583262" y="211057"/>
                    <a:pt x="1569951" y="213540"/>
                    <a:pt x="1555837" y="213627"/>
                  </a:cubicBezTo>
                  <a:cubicBezTo>
                    <a:pt x="1535579" y="213394"/>
                    <a:pt x="1517226" y="208513"/>
                    <a:pt x="1500779" y="198984"/>
                  </a:cubicBezTo>
                  <a:cubicBezTo>
                    <a:pt x="1484331" y="189455"/>
                    <a:pt x="1471221" y="176674"/>
                    <a:pt x="1461447" y="160643"/>
                  </a:cubicBezTo>
                  <a:cubicBezTo>
                    <a:pt x="1451673" y="144611"/>
                    <a:pt x="1446667" y="126725"/>
                    <a:pt x="1446428" y="106985"/>
                  </a:cubicBezTo>
                  <a:cubicBezTo>
                    <a:pt x="1446667" y="87249"/>
                    <a:pt x="1451673" y="69386"/>
                    <a:pt x="1461447" y="53397"/>
                  </a:cubicBezTo>
                  <a:cubicBezTo>
                    <a:pt x="1471221" y="37408"/>
                    <a:pt x="1484331" y="24670"/>
                    <a:pt x="1500779" y="15184"/>
                  </a:cubicBezTo>
                  <a:cubicBezTo>
                    <a:pt x="1517226" y="5698"/>
                    <a:pt x="1535579" y="840"/>
                    <a:pt x="1555837" y="610"/>
                  </a:cubicBezTo>
                  <a:close/>
                  <a:moveTo>
                    <a:pt x="1384477" y="610"/>
                  </a:moveTo>
                  <a:lnTo>
                    <a:pt x="1390535" y="610"/>
                  </a:lnTo>
                  <a:lnTo>
                    <a:pt x="1390535" y="213627"/>
                  </a:lnTo>
                  <a:lnTo>
                    <a:pt x="1384477" y="213627"/>
                  </a:lnTo>
                  <a:close/>
                  <a:moveTo>
                    <a:pt x="1256519" y="610"/>
                  </a:moveTo>
                  <a:cubicBezTo>
                    <a:pt x="1266638" y="666"/>
                    <a:pt x="1276738" y="2069"/>
                    <a:pt x="1286819" y="4821"/>
                  </a:cubicBezTo>
                  <a:cubicBezTo>
                    <a:pt x="1296899" y="7572"/>
                    <a:pt x="1305703" y="11338"/>
                    <a:pt x="1313230" y="16120"/>
                  </a:cubicBezTo>
                  <a:lnTo>
                    <a:pt x="1310181" y="20998"/>
                  </a:lnTo>
                  <a:cubicBezTo>
                    <a:pt x="1303124" y="16533"/>
                    <a:pt x="1294829" y="13039"/>
                    <a:pt x="1285294" y="10517"/>
                  </a:cubicBezTo>
                  <a:cubicBezTo>
                    <a:pt x="1275760" y="7996"/>
                    <a:pt x="1266168" y="6713"/>
                    <a:pt x="1256519" y="6668"/>
                  </a:cubicBezTo>
                  <a:cubicBezTo>
                    <a:pt x="1237533" y="6820"/>
                    <a:pt x="1222530" y="10555"/>
                    <a:pt x="1211509" y="17872"/>
                  </a:cubicBezTo>
                  <a:cubicBezTo>
                    <a:pt x="1200488" y="25189"/>
                    <a:pt x="1194860" y="35173"/>
                    <a:pt x="1194625" y="47825"/>
                  </a:cubicBezTo>
                  <a:cubicBezTo>
                    <a:pt x="1194967" y="61794"/>
                    <a:pt x="1199403" y="72341"/>
                    <a:pt x="1207934" y="79466"/>
                  </a:cubicBezTo>
                  <a:cubicBezTo>
                    <a:pt x="1216464" y="86592"/>
                    <a:pt x="1227036" y="92086"/>
                    <a:pt x="1239648" y="95948"/>
                  </a:cubicBezTo>
                  <a:cubicBezTo>
                    <a:pt x="1252260" y="99810"/>
                    <a:pt x="1264860" y="103831"/>
                    <a:pt x="1277448" y="108011"/>
                  </a:cubicBezTo>
                  <a:cubicBezTo>
                    <a:pt x="1290036" y="112190"/>
                    <a:pt x="1300558" y="118318"/>
                    <a:pt x="1309015" y="126395"/>
                  </a:cubicBezTo>
                  <a:cubicBezTo>
                    <a:pt x="1317473" y="134471"/>
                    <a:pt x="1321811" y="146287"/>
                    <a:pt x="1322031" y="161841"/>
                  </a:cubicBezTo>
                  <a:cubicBezTo>
                    <a:pt x="1321766" y="177736"/>
                    <a:pt x="1315218" y="190292"/>
                    <a:pt x="1302386" y="199509"/>
                  </a:cubicBezTo>
                  <a:cubicBezTo>
                    <a:pt x="1289554" y="208726"/>
                    <a:pt x="1272029" y="213432"/>
                    <a:pt x="1249812" y="213627"/>
                  </a:cubicBezTo>
                  <a:cubicBezTo>
                    <a:pt x="1236141" y="213508"/>
                    <a:pt x="1222855" y="210784"/>
                    <a:pt x="1209952" y="205454"/>
                  </a:cubicBezTo>
                  <a:cubicBezTo>
                    <a:pt x="1197049" y="200124"/>
                    <a:pt x="1186060" y="192903"/>
                    <a:pt x="1176985" y="183791"/>
                  </a:cubicBezTo>
                  <a:lnTo>
                    <a:pt x="1181252" y="179523"/>
                  </a:lnTo>
                  <a:cubicBezTo>
                    <a:pt x="1189559" y="188160"/>
                    <a:pt x="1199799" y="194969"/>
                    <a:pt x="1211971" y="199948"/>
                  </a:cubicBezTo>
                  <a:cubicBezTo>
                    <a:pt x="1224144" y="204927"/>
                    <a:pt x="1236757" y="207468"/>
                    <a:pt x="1249812" y="207569"/>
                  </a:cubicBezTo>
                  <a:cubicBezTo>
                    <a:pt x="1270176" y="207398"/>
                    <a:pt x="1286234" y="203244"/>
                    <a:pt x="1297985" y="195108"/>
                  </a:cubicBezTo>
                  <a:cubicBezTo>
                    <a:pt x="1309736" y="186972"/>
                    <a:pt x="1315732" y="175883"/>
                    <a:pt x="1315974" y="161841"/>
                  </a:cubicBezTo>
                  <a:cubicBezTo>
                    <a:pt x="1315753" y="147506"/>
                    <a:pt x="1311413" y="136666"/>
                    <a:pt x="1302956" y="129321"/>
                  </a:cubicBezTo>
                  <a:cubicBezTo>
                    <a:pt x="1294499" y="121976"/>
                    <a:pt x="1283976" y="116336"/>
                    <a:pt x="1271388" y="112401"/>
                  </a:cubicBezTo>
                  <a:cubicBezTo>
                    <a:pt x="1258801" y="108465"/>
                    <a:pt x="1246201" y="104444"/>
                    <a:pt x="1233589" y="100338"/>
                  </a:cubicBezTo>
                  <a:cubicBezTo>
                    <a:pt x="1220977" y="96232"/>
                    <a:pt x="1210406" y="90250"/>
                    <a:pt x="1201876" y="82393"/>
                  </a:cubicBezTo>
                  <a:cubicBezTo>
                    <a:pt x="1193346" y="74536"/>
                    <a:pt x="1188909" y="63013"/>
                    <a:pt x="1188567" y="47825"/>
                  </a:cubicBezTo>
                  <a:cubicBezTo>
                    <a:pt x="1188826" y="33320"/>
                    <a:pt x="1195006" y="21869"/>
                    <a:pt x="1207108" y="13471"/>
                  </a:cubicBezTo>
                  <a:cubicBezTo>
                    <a:pt x="1219209" y="5073"/>
                    <a:pt x="1235680" y="786"/>
                    <a:pt x="1256519" y="610"/>
                  </a:cubicBezTo>
                  <a:close/>
                  <a:moveTo>
                    <a:pt x="1003477" y="610"/>
                  </a:moveTo>
                  <a:lnTo>
                    <a:pt x="1136637" y="610"/>
                  </a:lnTo>
                  <a:lnTo>
                    <a:pt x="1136637" y="6668"/>
                  </a:lnTo>
                  <a:lnTo>
                    <a:pt x="1009535" y="6668"/>
                  </a:lnTo>
                  <a:lnTo>
                    <a:pt x="1009535" y="100889"/>
                  </a:lnTo>
                  <a:lnTo>
                    <a:pt x="1122616" y="100889"/>
                  </a:lnTo>
                  <a:lnTo>
                    <a:pt x="1122616" y="106947"/>
                  </a:lnTo>
                  <a:lnTo>
                    <a:pt x="1009535" y="106947"/>
                  </a:lnTo>
                  <a:lnTo>
                    <a:pt x="1009535" y="207569"/>
                  </a:lnTo>
                  <a:lnTo>
                    <a:pt x="1140904" y="207569"/>
                  </a:lnTo>
                  <a:lnTo>
                    <a:pt x="1140904" y="213627"/>
                  </a:lnTo>
                  <a:lnTo>
                    <a:pt x="1003477" y="213627"/>
                  </a:lnTo>
                  <a:close/>
                  <a:moveTo>
                    <a:pt x="755827" y="610"/>
                  </a:moveTo>
                  <a:lnTo>
                    <a:pt x="839626" y="610"/>
                  </a:lnTo>
                  <a:cubicBezTo>
                    <a:pt x="859880" y="837"/>
                    <a:pt x="878206" y="5697"/>
                    <a:pt x="894604" y="15188"/>
                  </a:cubicBezTo>
                  <a:cubicBezTo>
                    <a:pt x="911002" y="24680"/>
                    <a:pt x="924064" y="37440"/>
                    <a:pt x="933788" y="53469"/>
                  </a:cubicBezTo>
                  <a:cubicBezTo>
                    <a:pt x="943513" y="69498"/>
                    <a:pt x="948493" y="87432"/>
                    <a:pt x="948728" y="107272"/>
                  </a:cubicBezTo>
                  <a:cubicBezTo>
                    <a:pt x="948493" y="127012"/>
                    <a:pt x="943513" y="144874"/>
                    <a:pt x="933788" y="160860"/>
                  </a:cubicBezTo>
                  <a:cubicBezTo>
                    <a:pt x="924064" y="176845"/>
                    <a:pt x="911002" y="189579"/>
                    <a:pt x="894604" y="199061"/>
                  </a:cubicBezTo>
                  <a:cubicBezTo>
                    <a:pt x="878206" y="208543"/>
                    <a:pt x="859880" y="213398"/>
                    <a:pt x="839626" y="213627"/>
                  </a:cubicBezTo>
                  <a:lnTo>
                    <a:pt x="755827" y="213627"/>
                  </a:lnTo>
                  <a:close/>
                  <a:moveTo>
                    <a:pt x="627278" y="0"/>
                  </a:moveTo>
                  <a:lnTo>
                    <a:pt x="697954" y="0"/>
                  </a:lnTo>
                  <a:lnTo>
                    <a:pt x="697954" y="213627"/>
                  </a:lnTo>
                  <a:lnTo>
                    <a:pt x="627278" y="213627"/>
                  </a:lnTo>
                  <a:close/>
                  <a:moveTo>
                    <a:pt x="389915" y="0"/>
                  </a:moveTo>
                  <a:lnTo>
                    <a:pt x="460324" y="0"/>
                  </a:lnTo>
                  <a:lnTo>
                    <a:pt x="503282" y="82282"/>
                  </a:lnTo>
                  <a:lnTo>
                    <a:pt x="544715" y="0"/>
                  </a:lnTo>
                  <a:lnTo>
                    <a:pt x="615124" y="0"/>
                  </a:lnTo>
                  <a:lnTo>
                    <a:pt x="538619" y="147193"/>
                  </a:lnTo>
                  <a:lnTo>
                    <a:pt x="538619" y="213627"/>
                  </a:lnTo>
                  <a:lnTo>
                    <a:pt x="467944" y="213627"/>
                  </a:lnTo>
                  <a:lnTo>
                    <a:pt x="467944" y="148717"/>
                  </a:lnTo>
                  <a:close/>
                  <a:moveTo>
                    <a:pt x="251522" y="0"/>
                  </a:moveTo>
                  <a:lnTo>
                    <a:pt x="324054" y="0"/>
                  </a:lnTo>
                  <a:lnTo>
                    <a:pt x="410908" y="213627"/>
                  </a:lnTo>
                  <a:lnTo>
                    <a:pt x="335634" y="213627"/>
                  </a:lnTo>
                  <a:lnTo>
                    <a:pt x="324968" y="183452"/>
                  </a:lnTo>
                  <a:lnTo>
                    <a:pt x="244818" y="183452"/>
                  </a:lnTo>
                  <a:lnTo>
                    <a:pt x="233847" y="213627"/>
                  </a:lnTo>
                  <a:lnTo>
                    <a:pt x="161315" y="213627"/>
                  </a:lnTo>
                  <a:close/>
                  <a:moveTo>
                    <a:pt x="20117" y="0"/>
                  </a:moveTo>
                  <a:lnTo>
                    <a:pt x="163639" y="0"/>
                  </a:lnTo>
                  <a:lnTo>
                    <a:pt x="163639" y="141422"/>
                  </a:lnTo>
                  <a:cubicBezTo>
                    <a:pt x="163354" y="165487"/>
                    <a:pt x="156081" y="184009"/>
                    <a:pt x="141819" y="196988"/>
                  </a:cubicBezTo>
                  <a:cubicBezTo>
                    <a:pt x="127558" y="209967"/>
                    <a:pt x="108022" y="216530"/>
                    <a:pt x="83210" y="216675"/>
                  </a:cubicBezTo>
                  <a:cubicBezTo>
                    <a:pt x="66027" y="216612"/>
                    <a:pt x="50559" y="213388"/>
                    <a:pt x="36805" y="207004"/>
                  </a:cubicBezTo>
                  <a:cubicBezTo>
                    <a:pt x="23050" y="200620"/>
                    <a:pt x="10782" y="191456"/>
                    <a:pt x="0" y="179513"/>
                  </a:cubicBezTo>
                  <a:lnTo>
                    <a:pt x="32004" y="133799"/>
                  </a:lnTo>
                  <a:cubicBezTo>
                    <a:pt x="40526" y="142139"/>
                    <a:pt x="48704" y="148250"/>
                    <a:pt x="56540" y="152132"/>
                  </a:cubicBezTo>
                  <a:cubicBezTo>
                    <a:pt x="64376" y="156013"/>
                    <a:pt x="71031" y="157931"/>
                    <a:pt x="76505" y="157887"/>
                  </a:cubicBezTo>
                  <a:cubicBezTo>
                    <a:pt x="81445" y="157900"/>
                    <a:pt x="85357" y="156426"/>
                    <a:pt x="88239" y="153466"/>
                  </a:cubicBezTo>
                  <a:cubicBezTo>
                    <a:pt x="91122" y="150505"/>
                    <a:pt x="92596" y="145983"/>
                    <a:pt x="92659" y="139897"/>
                  </a:cubicBezTo>
                  <a:lnTo>
                    <a:pt x="92659" y="55741"/>
                  </a:lnTo>
                  <a:lnTo>
                    <a:pt x="20117" y="5574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9"/>
            <p:cNvGrpSpPr/>
            <p:nvPr/>
          </p:nvGrpSpPr>
          <p:grpSpPr>
            <a:xfrm rot="2700000">
              <a:off x="7248886" y="4101434"/>
              <a:ext cx="575088" cy="574474"/>
              <a:chOff x="6915150" y="3875088"/>
              <a:chExt cx="1490663" cy="1489075"/>
            </a:xfrm>
            <a:grpFill/>
          </p:grpSpPr>
          <p:sp>
            <p:nvSpPr>
              <p:cNvPr id="11" name="Freeform 25"/>
              <p:cNvSpPr>
                <a:spLocks/>
              </p:cNvSpPr>
              <p:nvPr/>
            </p:nvSpPr>
            <p:spPr bwMode="auto">
              <a:xfrm>
                <a:off x="6915150" y="3875088"/>
                <a:ext cx="1490663" cy="1489075"/>
              </a:xfrm>
              <a:custGeom>
                <a:avLst/>
                <a:gdLst>
                  <a:gd name="T0" fmla="*/ 217 w 939"/>
                  <a:gd name="T1" fmla="*/ 3 h 938"/>
                  <a:gd name="T2" fmla="*/ 274 w 939"/>
                  <a:gd name="T3" fmla="*/ 20 h 938"/>
                  <a:gd name="T4" fmla="*/ 322 w 939"/>
                  <a:gd name="T5" fmla="*/ 55 h 938"/>
                  <a:gd name="T6" fmla="*/ 364 w 939"/>
                  <a:gd name="T7" fmla="*/ 116 h 938"/>
                  <a:gd name="T8" fmla="*/ 378 w 939"/>
                  <a:gd name="T9" fmla="*/ 184 h 938"/>
                  <a:gd name="T10" fmla="*/ 364 w 939"/>
                  <a:gd name="T11" fmla="*/ 253 h 938"/>
                  <a:gd name="T12" fmla="*/ 322 w 939"/>
                  <a:gd name="T13" fmla="*/ 321 h 938"/>
                  <a:gd name="T14" fmla="*/ 283 w 939"/>
                  <a:gd name="T15" fmla="*/ 376 h 938"/>
                  <a:gd name="T16" fmla="*/ 263 w 939"/>
                  <a:gd name="T17" fmla="*/ 435 h 938"/>
                  <a:gd name="T18" fmla="*/ 264 w 939"/>
                  <a:gd name="T19" fmla="*/ 504 h 938"/>
                  <a:gd name="T20" fmla="*/ 292 w 939"/>
                  <a:gd name="T21" fmla="*/ 571 h 938"/>
                  <a:gd name="T22" fmla="*/ 340 w 939"/>
                  <a:gd name="T23" fmla="*/ 626 h 938"/>
                  <a:gd name="T24" fmla="*/ 402 w 939"/>
                  <a:gd name="T25" fmla="*/ 664 h 938"/>
                  <a:gd name="T26" fmla="*/ 470 w 939"/>
                  <a:gd name="T27" fmla="*/ 679 h 938"/>
                  <a:gd name="T28" fmla="*/ 534 w 939"/>
                  <a:gd name="T29" fmla="*/ 668 h 938"/>
                  <a:gd name="T30" fmla="*/ 590 w 939"/>
                  <a:gd name="T31" fmla="*/ 639 h 938"/>
                  <a:gd name="T32" fmla="*/ 651 w 939"/>
                  <a:gd name="T33" fmla="*/ 592 h 938"/>
                  <a:gd name="T34" fmla="*/ 720 w 939"/>
                  <a:gd name="T35" fmla="*/ 565 h 938"/>
                  <a:gd name="T36" fmla="*/ 789 w 939"/>
                  <a:gd name="T37" fmla="*/ 565 h 938"/>
                  <a:gd name="T38" fmla="*/ 855 w 939"/>
                  <a:gd name="T39" fmla="*/ 592 h 938"/>
                  <a:gd name="T40" fmla="*/ 903 w 939"/>
                  <a:gd name="T41" fmla="*/ 641 h 938"/>
                  <a:gd name="T42" fmla="*/ 930 w 939"/>
                  <a:gd name="T43" fmla="*/ 693 h 938"/>
                  <a:gd name="T44" fmla="*/ 939 w 939"/>
                  <a:gd name="T45" fmla="*/ 749 h 938"/>
                  <a:gd name="T46" fmla="*/ 930 w 939"/>
                  <a:gd name="T47" fmla="*/ 807 h 938"/>
                  <a:gd name="T48" fmla="*/ 903 w 939"/>
                  <a:gd name="T49" fmla="*/ 859 h 938"/>
                  <a:gd name="T50" fmla="*/ 855 w 939"/>
                  <a:gd name="T51" fmla="*/ 906 h 938"/>
                  <a:gd name="T52" fmla="*/ 789 w 939"/>
                  <a:gd name="T53" fmla="*/ 934 h 938"/>
                  <a:gd name="T54" fmla="*/ 720 w 939"/>
                  <a:gd name="T55" fmla="*/ 935 h 938"/>
                  <a:gd name="T56" fmla="*/ 651 w 939"/>
                  <a:gd name="T57" fmla="*/ 908 h 938"/>
                  <a:gd name="T58" fmla="*/ 590 w 939"/>
                  <a:gd name="T59" fmla="*/ 861 h 938"/>
                  <a:gd name="T60" fmla="*/ 534 w 939"/>
                  <a:gd name="T61" fmla="*/ 830 h 938"/>
                  <a:gd name="T62" fmla="*/ 470 w 939"/>
                  <a:gd name="T63" fmla="*/ 821 h 938"/>
                  <a:gd name="T64" fmla="*/ 418 w 939"/>
                  <a:gd name="T65" fmla="*/ 826 h 938"/>
                  <a:gd name="T66" fmla="*/ 372 w 939"/>
                  <a:gd name="T67" fmla="*/ 846 h 938"/>
                  <a:gd name="T68" fmla="*/ 322 w 939"/>
                  <a:gd name="T69" fmla="*/ 883 h 938"/>
                  <a:gd name="T70" fmla="*/ 259 w 939"/>
                  <a:gd name="T71" fmla="*/ 923 h 938"/>
                  <a:gd name="T72" fmla="*/ 190 w 939"/>
                  <a:gd name="T73" fmla="*/ 938 h 938"/>
                  <a:gd name="T74" fmla="*/ 132 w 939"/>
                  <a:gd name="T75" fmla="*/ 930 h 938"/>
                  <a:gd name="T76" fmla="*/ 80 w 939"/>
                  <a:gd name="T77" fmla="*/ 902 h 938"/>
                  <a:gd name="T78" fmla="*/ 33 w 939"/>
                  <a:gd name="T79" fmla="*/ 854 h 938"/>
                  <a:gd name="T80" fmla="*/ 4 w 939"/>
                  <a:gd name="T81" fmla="*/ 790 h 938"/>
                  <a:gd name="T82" fmla="*/ 4 w 939"/>
                  <a:gd name="T83" fmla="*/ 720 h 938"/>
                  <a:gd name="T84" fmla="*/ 31 w 939"/>
                  <a:gd name="T85" fmla="*/ 651 h 938"/>
                  <a:gd name="T86" fmla="*/ 78 w 939"/>
                  <a:gd name="T87" fmla="*/ 591 h 938"/>
                  <a:gd name="T88" fmla="*/ 107 w 939"/>
                  <a:gd name="T89" fmla="*/ 535 h 938"/>
                  <a:gd name="T90" fmla="*/ 118 w 939"/>
                  <a:gd name="T91" fmla="*/ 469 h 938"/>
                  <a:gd name="T92" fmla="*/ 107 w 939"/>
                  <a:gd name="T93" fmla="*/ 404 h 938"/>
                  <a:gd name="T94" fmla="*/ 78 w 939"/>
                  <a:gd name="T95" fmla="*/ 349 h 938"/>
                  <a:gd name="T96" fmla="*/ 31 w 939"/>
                  <a:gd name="T97" fmla="*/ 287 h 938"/>
                  <a:gd name="T98" fmla="*/ 4 w 939"/>
                  <a:gd name="T99" fmla="*/ 218 h 938"/>
                  <a:gd name="T100" fmla="*/ 4 w 939"/>
                  <a:gd name="T101" fmla="*/ 148 h 938"/>
                  <a:gd name="T102" fmla="*/ 33 w 939"/>
                  <a:gd name="T103" fmla="*/ 84 h 938"/>
                  <a:gd name="T104" fmla="*/ 80 w 939"/>
                  <a:gd name="T105" fmla="*/ 36 h 938"/>
                  <a:gd name="T106" fmla="*/ 132 w 939"/>
                  <a:gd name="T107" fmla="*/ 10 h 938"/>
                  <a:gd name="T108" fmla="*/ 190 w 939"/>
                  <a:gd name="T109" fmla="*/ 0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39" h="938">
                    <a:moveTo>
                      <a:pt x="190" y="0"/>
                    </a:moveTo>
                    <a:lnTo>
                      <a:pt x="217" y="3"/>
                    </a:lnTo>
                    <a:lnTo>
                      <a:pt x="246" y="10"/>
                    </a:lnTo>
                    <a:lnTo>
                      <a:pt x="274" y="20"/>
                    </a:lnTo>
                    <a:lnTo>
                      <a:pt x="298" y="36"/>
                    </a:lnTo>
                    <a:lnTo>
                      <a:pt x="322" y="55"/>
                    </a:lnTo>
                    <a:lnTo>
                      <a:pt x="346" y="84"/>
                    </a:lnTo>
                    <a:lnTo>
                      <a:pt x="364" y="116"/>
                    </a:lnTo>
                    <a:lnTo>
                      <a:pt x="374" y="148"/>
                    </a:lnTo>
                    <a:lnTo>
                      <a:pt x="378" y="184"/>
                    </a:lnTo>
                    <a:lnTo>
                      <a:pt x="374" y="218"/>
                    </a:lnTo>
                    <a:lnTo>
                      <a:pt x="364" y="253"/>
                    </a:lnTo>
                    <a:lnTo>
                      <a:pt x="347" y="287"/>
                    </a:lnTo>
                    <a:lnTo>
                      <a:pt x="322" y="321"/>
                    </a:lnTo>
                    <a:lnTo>
                      <a:pt x="300" y="349"/>
                    </a:lnTo>
                    <a:lnTo>
                      <a:pt x="283" y="376"/>
                    </a:lnTo>
                    <a:lnTo>
                      <a:pt x="271" y="404"/>
                    </a:lnTo>
                    <a:lnTo>
                      <a:pt x="263" y="435"/>
                    </a:lnTo>
                    <a:lnTo>
                      <a:pt x="260" y="469"/>
                    </a:lnTo>
                    <a:lnTo>
                      <a:pt x="264" y="504"/>
                    </a:lnTo>
                    <a:lnTo>
                      <a:pt x="275" y="538"/>
                    </a:lnTo>
                    <a:lnTo>
                      <a:pt x="292" y="571"/>
                    </a:lnTo>
                    <a:lnTo>
                      <a:pt x="314" y="601"/>
                    </a:lnTo>
                    <a:lnTo>
                      <a:pt x="340" y="626"/>
                    </a:lnTo>
                    <a:lnTo>
                      <a:pt x="370" y="648"/>
                    </a:lnTo>
                    <a:lnTo>
                      <a:pt x="402" y="664"/>
                    </a:lnTo>
                    <a:lnTo>
                      <a:pt x="436" y="675"/>
                    </a:lnTo>
                    <a:lnTo>
                      <a:pt x="470" y="679"/>
                    </a:lnTo>
                    <a:lnTo>
                      <a:pt x="504" y="676"/>
                    </a:lnTo>
                    <a:lnTo>
                      <a:pt x="534" y="668"/>
                    </a:lnTo>
                    <a:lnTo>
                      <a:pt x="563" y="656"/>
                    </a:lnTo>
                    <a:lnTo>
                      <a:pt x="590" y="639"/>
                    </a:lnTo>
                    <a:lnTo>
                      <a:pt x="618" y="617"/>
                    </a:lnTo>
                    <a:lnTo>
                      <a:pt x="651" y="592"/>
                    </a:lnTo>
                    <a:lnTo>
                      <a:pt x="686" y="575"/>
                    </a:lnTo>
                    <a:lnTo>
                      <a:pt x="720" y="565"/>
                    </a:lnTo>
                    <a:lnTo>
                      <a:pt x="755" y="561"/>
                    </a:lnTo>
                    <a:lnTo>
                      <a:pt x="789" y="565"/>
                    </a:lnTo>
                    <a:lnTo>
                      <a:pt x="823" y="575"/>
                    </a:lnTo>
                    <a:lnTo>
                      <a:pt x="855" y="592"/>
                    </a:lnTo>
                    <a:lnTo>
                      <a:pt x="884" y="617"/>
                    </a:lnTo>
                    <a:lnTo>
                      <a:pt x="903" y="641"/>
                    </a:lnTo>
                    <a:lnTo>
                      <a:pt x="919" y="665"/>
                    </a:lnTo>
                    <a:lnTo>
                      <a:pt x="930" y="693"/>
                    </a:lnTo>
                    <a:lnTo>
                      <a:pt x="936" y="720"/>
                    </a:lnTo>
                    <a:lnTo>
                      <a:pt x="939" y="749"/>
                    </a:lnTo>
                    <a:lnTo>
                      <a:pt x="936" y="778"/>
                    </a:lnTo>
                    <a:lnTo>
                      <a:pt x="930" y="807"/>
                    </a:lnTo>
                    <a:lnTo>
                      <a:pt x="919" y="833"/>
                    </a:lnTo>
                    <a:lnTo>
                      <a:pt x="903" y="859"/>
                    </a:lnTo>
                    <a:lnTo>
                      <a:pt x="884" y="883"/>
                    </a:lnTo>
                    <a:lnTo>
                      <a:pt x="855" y="906"/>
                    </a:lnTo>
                    <a:lnTo>
                      <a:pt x="823" y="923"/>
                    </a:lnTo>
                    <a:lnTo>
                      <a:pt x="789" y="934"/>
                    </a:lnTo>
                    <a:lnTo>
                      <a:pt x="755" y="938"/>
                    </a:lnTo>
                    <a:lnTo>
                      <a:pt x="720" y="935"/>
                    </a:lnTo>
                    <a:lnTo>
                      <a:pt x="686" y="925"/>
                    </a:lnTo>
                    <a:lnTo>
                      <a:pt x="651" y="908"/>
                    </a:lnTo>
                    <a:lnTo>
                      <a:pt x="618" y="883"/>
                    </a:lnTo>
                    <a:lnTo>
                      <a:pt x="590" y="861"/>
                    </a:lnTo>
                    <a:lnTo>
                      <a:pt x="563" y="844"/>
                    </a:lnTo>
                    <a:lnTo>
                      <a:pt x="534" y="830"/>
                    </a:lnTo>
                    <a:lnTo>
                      <a:pt x="504" y="824"/>
                    </a:lnTo>
                    <a:lnTo>
                      <a:pt x="470" y="821"/>
                    </a:lnTo>
                    <a:lnTo>
                      <a:pt x="442" y="823"/>
                    </a:lnTo>
                    <a:lnTo>
                      <a:pt x="418" y="826"/>
                    </a:lnTo>
                    <a:lnTo>
                      <a:pt x="395" y="834"/>
                    </a:lnTo>
                    <a:lnTo>
                      <a:pt x="372" y="846"/>
                    </a:lnTo>
                    <a:lnTo>
                      <a:pt x="348" y="862"/>
                    </a:lnTo>
                    <a:lnTo>
                      <a:pt x="322" y="883"/>
                    </a:lnTo>
                    <a:lnTo>
                      <a:pt x="292" y="906"/>
                    </a:lnTo>
                    <a:lnTo>
                      <a:pt x="259" y="923"/>
                    </a:lnTo>
                    <a:lnTo>
                      <a:pt x="225" y="934"/>
                    </a:lnTo>
                    <a:lnTo>
                      <a:pt x="190" y="938"/>
                    </a:lnTo>
                    <a:lnTo>
                      <a:pt x="161" y="936"/>
                    </a:lnTo>
                    <a:lnTo>
                      <a:pt x="132" y="930"/>
                    </a:lnTo>
                    <a:lnTo>
                      <a:pt x="105" y="918"/>
                    </a:lnTo>
                    <a:lnTo>
                      <a:pt x="80" y="902"/>
                    </a:lnTo>
                    <a:lnTo>
                      <a:pt x="56" y="883"/>
                    </a:lnTo>
                    <a:lnTo>
                      <a:pt x="33" y="854"/>
                    </a:lnTo>
                    <a:lnTo>
                      <a:pt x="14" y="823"/>
                    </a:lnTo>
                    <a:lnTo>
                      <a:pt x="4" y="790"/>
                    </a:lnTo>
                    <a:lnTo>
                      <a:pt x="0" y="756"/>
                    </a:lnTo>
                    <a:lnTo>
                      <a:pt x="4" y="720"/>
                    </a:lnTo>
                    <a:lnTo>
                      <a:pt x="14" y="685"/>
                    </a:lnTo>
                    <a:lnTo>
                      <a:pt x="31" y="651"/>
                    </a:lnTo>
                    <a:lnTo>
                      <a:pt x="56" y="618"/>
                    </a:lnTo>
                    <a:lnTo>
                      <a:pt x="78" y="591"/>
                    </a:lnTo>
                    <a:lnTo>
                      <a:pt x="95" y="563"/>
                    </a:lnTo>
                    <a:lnTo>
                      <a:pt x="107" y="535"/>
                    </a:lnTo>
                    <a:lnTo>
                      <a:pt x="115" y="503"/>
                    </a:lnTo>
                    <a:lnTo>
                      <a:pt x="118" y="469"/>
                    </a:lnTo>
                    <a:lnTo>
                      <a:pt x="115" y="435"/>
                    </a:lnTo>
                    <a:lnTo>
                      <a:pt x="107" y="404"/>
                    </a:lnTo>
                    <a:lnTo>
                      <a:pt x="95" y="376"/>
                    </a:lnTo>
                    <a:lnTo>
                      <a:pt x="78" y="349"/>
                    </a:lnTo>
                    <a:lnTo>
                      <a:pt x="56" y="321"/>
                    </a:lnTo>
                    <a:lnTo>
                      <a:pt x="31" y="287"/>
                    </a:lnTo>
                    <a:lnTo>
                      <a:pt x="14" y="253"/>
                    </a:lnTo>
                    <a:lnTo>
                      <a:pt x="4" y="218"/>
                    </a:lnTo>
                    <a:lnTo>
                      <a:pt x="0" y="184"/>
                    </a:lnTo>
                    <a:lnTo>
                      <a:pt x="4" y="148"/>
                    </a:lnTo>
                    <a:lnTo>
                      <a:pt x="14" y="116"/>
                    </a:lnTo>
                    <a:lnTo>
                      <a:pt x="33" y="84"/>
                    </a:lnTo>
                    <a:lnTo>
                      <a:pt x="56" y="55"/>
                    </a:lnTo>
                    <a:lnTo>
                      <a:pt x="80" y="36"/>
                    </a:lnTo>
                    <a:lnTo>
                      <a:pt x="105" y="20"/>
                    </a:lnTo>
                    <a:lnTo>
                      <a:pt x="132" y="10"/>
                    </a:lnTo>
                    <a:lnTo>
                      <a:pt x="161" y="3"/>
                    </a:lnTo>
                    <a:lnTo>
                      <a:pt x="19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7789863" y="3897313"/>
                <a:ext cx="595313" cy="593725"/>
              </a:xfrm>
              <a:custGeom>
                <a:avLst/>
                <a:gdLst>
                  <a:gd name="T0" fmla="*/ 187 w 375"/>
                  <a:gd name="T1" fmla="*/ 0 h 374"/>
                  <a:gd name="T2" fmla="*/ 225 w 375"/>
                  <a:gd name="T3" fmla="*/ 2 h 374"/>
                  <a:gd name="T4" fmla="*/ 261 w 375"/>
                  <a:gd name="T5" fmla="*/ 14 h 374"/>
                  <a:gd name="T6" fmla="*/ 292 w 375"/>
                  <a:gd name="T7" fmla="*/ 31 h 374"/>
                  <a:gd name="T8" fmla="*/ 320 w 375"/>
                  <a:gd name="T9" fmla="*/ 55 h 374"/>
                  <a:gd name="T10" fmla="*/ 343 w 375"/>
                  <a:gd name="T11" fmla="*/ 82 h 374"/>
                  <a:gd name="T12" fmla="*/ 360 w 375"/>
                  <a:gd name="T13" fmla="*/ 113 h 374"/>
                  <a:gd name="T14" fmla="*/ 371 w 375"/>
                  <a:gd name="T15" fmla="*/ 149 h 374"/>
                  <a:gd name="T16" fmla="*/ 375 w 375"/>
                  <a:gd name="T17" fmla="*/ 187 h 374"/>
                  <a:gd name="T18" fmla="*/ 371 w 375"/>
                  <a:gd name="T19" fmla="*/ 225 h 374"/>
                  <a:gd name="T20" fmla="*/ 360 w 375"/>
                  <a:gd name="T21" fmla="*/ 260 h 374"/>
                  <a:gd name="T22" fmla="*/ 343 w 375"/>
                  <a:gd name="T23" fmla="*/ 291 h 374"/>
                  <a:gd name="T24" fmla="*/ 320 w 375"/>
                  <a:gd name="T25" fmla="*/ 319 h 374"/>
                  <a:gd name="T26" fmla="*/ 292 w 375"/>
                  <a:gd name="T27" fmla="*/ 343 h 374"/>
                  <a:gd name="T28" fmla="*/ 261 w 375"/>
                  <a:gd name="T29" fmla="*/ 360 h 374"/>
                  <a:gd name="T30" fmla="*/ 225 w 375"/>
                  <a:gd name="T31" fmla="*/ 370 h 374"/>
                  <a:gd name="T32" fmla="*/ 187 w 375"/>
                  <a:gd name="T33" fmla="*/ 374 h 374"/>
                  <a:gd name="T34" fmla="*/ 149 w 375"/>
                  <a:gd name="T35" fmla="*/ 370 h 374"/>
                  <a:gd name="T36" fmla="*/ 114 w 375"/>
                  <a:gd name="T37" fmla="*/ 360 h 374"/>
                  <a:gd name="T38" fmla="*/ 83 w 375"/>
                  <a:gd name="T39" fmla="*/ 343 h 374"/>
                  <a:gd name="T40" fmla="*/ 55 w 375"/>
                  <a:gd name="T41" fmla="*/ 319 h 374"/>
                  <a:gd name="T42" fmla="*/ 32 w 375"/>
                  <a:gd name="T43" fmla="*/ 291 h 374"/>
                  <a:gd name="T44" fmla="*/ 15 w 375"/>
                  <a:gd name="T45" fmla="*/ 260 h 374"/>
                  <a:gd name="T46" fmla="*/ 3 w 375"/>
                  <a:gd name="T47" fmla="*/ 225 h 374"/>
                  <a:gd name="T48" fmla="*/ 0 w 375"/>
                  <a:gd name="T49" fmla="*/ 187 h 374"/>
                  <a:gd name="T50" fmla="*/ 3 w 375"/>
                  <a:gd name="T51" fmla="*/ 149 h 374"/>
                  <a:gd name="T52" fmla="*/ 15 w 375"/>
                  <a:gd name="T53" fmla="*/ 113 h 374"/>
                  <a:gd name="T54" fmla="*/ 32 w 375"/>
                  <a:gd name="T55" fmla="*/ 82 h 374"/>
                  <a:gd name="T56" fmla="*/ 55 w 375"/>
                  <a:gd name="T57" fmla="*/ 55 h 374"/>
                  <a:gd name="T58" fmla="*/ 83 w 375"/>
                  <a:gd name="T59" fmla="*/ 31 h 374"/>
                  <a:gd name="T60" fmla="*/ 114 w 375"/>
                  <a:gd name="T61" fmla="*/ 14 h 374"/>
                  <a:gd name="T62" fmla="*/ 149 w 375"/>
                  <a:gd name="T63" fmla="*/ 2 h 374"/>
                  <a:gd name="T64" fmla="*/ 187 w 375"/>
                  <a:gd name="T65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5" h="374">
                    <a:moveTo>
                      <a:pt x="187" y="0"/>
                    </a:moveTo>
                    <a:lnTo>
                      <a:pt x="225" y="2"/>
                    </a:lnTo>
                    <a:lnTo>
                      <a:pt x="261" y="14"/>
                    </a:lnTo>
                    <a:lnTo>
                      <a:pt x="292" y="31"/>
                    </a:lnTo>
                    <a:lnTo>
                      <a:pt x="320" y="55"/>
                    </a:lnTo>
                    <a:lnTo>
                      <a:pt x="343" y="82"/>
                    </a:lnTo>
                    <a:lnTo>
                      <a:pt x="360" y="113"/>
                    </a:lnTo>
                    <a:lnTo>
                      <a:pt x="371" y="149"/>
                    </a:lnTo>
                    <a:lnTo>
                      <a:pt x="375" y="187"/>
                    </a:lnTo>
                    <a:lnTo>
                      <a:pt x="371" y="225"/>
                    </a:lnTo>
                    <a:lnTo>
                      <a:pt x="360" y="260"/>
                    </a:lnTo>
                    <a:lnTo>
                      <a:pt x="343" y="291"/>
                    </a:lnTo>
                    <a:lnTo>
                      <a:pt x="320" y="319"/>
                    </a:lnTo>
                    <a:lnTo>
                      <a:pt x="292" y="343"/>
                    </a:lnTo>
                    <a:lnTo>
                      <a:pt x="261" y="360"/>
                    </a:lnTo>
                    <a:lnTo>
                      <a:pt x="225" y="370"/>
                    </a:lnTo>
                    <a:lnTo>
                      <a:pt x="187" y="374"/>
                    </a:lnTo>
                    <a:lnTo>
                      <a:pt x="149" y="370"/>
                    </a:lnTo>
                    <a:lnTo>
                      <a:pt x="114" y="360"/>
                    </a:lnTo>
                    <a:lnTo>
                      <a:pt x="83" y="343"/>
                    </a:lnTo>
                    <a:lnTo>
                      <a:pt x="55" y="319"/>
                    </a:lnTo>
                    <a:lnTo>
                      <a:pt x="32" y="291"/>
                    </a:lnTo>
                    <a:lnTo>
                      <a:pt x="15" y="260"/>
                    </a:lnTo>
                    <a:lnTo>
                      <a:pt x="3" y="225"/>
                    </a:lnTo>
                    <a:lnTo>
                      <a:pt x="0" y="187"/>
                    </a:lnTo>
                    <a:lnTo>
                      <a:pt x="3" y="149"/>
                    </a:lnTo>
                    <a:lnTo>
                      <a:pt x="15" y="113"/>
                    </a:lnTo>
                    <a:lnTo>
                      <a:pt x="32" y="82"/>
                    </a:lnTo>
                    <a:lnTo>
                      <a:pt x="55" y="55"/>
                    </a:lnTo>
                    <a:lnTo>
                      <a:pt x="83" y="31"/>
                    </a:lnTo>
                    <a:lnTo>
                      <a:pt x="114" y="14"/>
                    </a:lnTo>
                    <a:lnTo>
                      <a:pt x="149" y="2"/>
                    </a:lnTo>
                    <a:lnTo>
                      <a:pt x="18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" name="文本框 6"/>
          <p:cNvSpPr txBox="1"/>
          <p:nvPr userDrawn="1"/>
        </p:nvSpPr>
        <p:spPr>
          <a:xfrm>
            <a:off x="413147" y="4693700"/>
            <a:ext cx="1873411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accent3"/>
                </a:solidFill>
                <a:latin typeface="+mj-lt"/>
              </a:rPr>
              <a:t>PAGE </a:t>
            </a:r>
            <a:fld id="{63732DC1-690A-4069-ABD9-041E0DB2384A}" type="slidenum">
              <a:rPr lang="en-US" altLang="zh-CN" sz="900" smtClean="0">
                <a:solidFill>
                  <a:schemeClr val="accent3"/>
                </a:solidFill>
                <a:latin typeface="+mj-lt"/>
              </a:rPr>
              <a:pPr/>
              <a:t>‹#›</a:t>
            </a:fld>
            <a:r>
              <a:rPr lang="en-US" altLang="zh-CN" sz="900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— Annual Summary</a:t>
            </a:r>
            <a:endParaRPr lang="zh-CN" alt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33471"/>
      </p:ext>
    </p:extLst>
  </p:cSld>
  <p:clrMapOvr>
    <a:masterClrMapping/>
  </p:clrMapOvr>
  <p:transition spd="med" advClick="0" advTm="0">
    <p:random/>
  </p:transition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731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orient="horz" pos="3974">
          <p15:clr>
            <a:srgbClr val="FBAE40"/>
          </p15:clr>
        </p15:guide>
        <p15:guide id="8" orient="horz" pos="958">
          <p15:clr>
            <a:srgbClr val="FBAE40"/>
          </p15:clr>
        </p15:guide>
        <p15:guide id="9" orient="horz" pos="377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38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4"/>
          <p:cNvSpPr>
            <a:spLocks noGrp="1"/>
          </p:cNvSpPr>
          <p:nvPr>
            <p:ph type="pic" sz="quarter" idx="14"/>
          </p:nvPr>
        </p:nvSpPr>
        <p:spPr>
          <a:xfrm>
            <a:off x="457200" y="1352969"/>
            <a:ext cx="2671762" cy="300765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>
                <a:solidFill>
                  <a:srgbClr val="17375E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3733801" y="1818249"/>
            <a:ext cx="2127250" cy="830518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6407151" y="1810309"/>
            <a:ext cx="2127250" cy="830518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3736975" y="3406380"/>
            <a:ext cx="2127250" cy="830518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6410325" y="3398439"/>
            <a:ext cx="2127250" cy="830518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3733800" y="1517977"/>
            <a:ext cx="1600200" cy="30821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rgbClr val="1399EE"/>
                </a:solidFill>
                <a:latin typeface="Glegoo"/>
                <a:ea typeface="Calibri" panose="020F0502020204030204"/>
                <a:cs typeface="Glegoo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4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400800" y="1517977"/>
            <a:ext cx="1600200" cy="30821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rgbClr val="1399EE"/>
                </a:solidFill>
                <a:latin typeface="Glegoo"/>
                <a:ea typeface="Calibri" panose="020F0502020204030204"/>
                <a:cs typeface="Glegoo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5" name="Text Placeholder 32"/>
          <p:cNvSpPr>
            <a:spLocks noGrp="1"/>
          </p:cNvSpPr>
          <p:nvPr>
            <p:ph type="body" sz="quarter" idx="21"/>
          </p:nvPr>
        </p:nvSpPr>
        <p:spPr>
          <a:xfrm>
            <a:off x="3733800" y="3102793"/>
            <a:ext cx="1600200" cy="30821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rgbClr val="1399EE"/>
                </a:solidFill>
                <a:latin typeface="Glegoo"/>
                <a:ea typeface="Calibri" panose="020F0502020204030204"/>
                <a:cs typeface="Glegoo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32"/>
          <p:cNvSpPr>
            <a:spLocks noGrp="1"/>
          </p:cNvSpPr>
          <p:nvPr>
            <p:ph type="body" sz="quarter" idx="22"/>
          </p:nvPr>
        </p:nvSpPr>
        <p:spPr>
          <a:xfrm>
            <a:off x="6400800" y="3102793"/>
            <a:ext cx="1600200" cy="30821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rgbClr val="1399EE"/>
                </a:solidFill>
                <a:latin typeface="Glegoo"/>
                <a:ea typeface="Calibri" panose="020F0502020204030204"/>
                <a:cs typeface="Glegoo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9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53" y="196280"/>
            <a:ext cx="14402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defTabSz="685658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" name="文本框 37"/>
          <p:cNvSpPr txBox="1"/>
          <p:nvPr userDrawn="1"/>
        </p:nvSpPr>
        <p:spPr>
          <a:xfrm>
            <a:off x="216273" y="196280"/>
            <a:ext cx="2189971" cy="315475"/>
          </a:xfrm>
          <a:prstGeom prst="rect">
            <a:avLst/>
          </a:prstGeom>
          <a:noFill/>
        </p:spPr>
        <p:txBody>
          <a:bodyPr wrap="none" lIns="68572" tIns="34286" rIns="68572" bIns="34286" rtlCol="0">
            <a:spAutoFit/>
          </a:bodyPr>
          <a:lstStyle/>
          <a:p>
            <a:pPr defTabSz="685658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" name="文本框 38"/>
          <p:cNvSpPr txBox="1"/>
          <p:nvPr userDrawn="1"/>
        </p:nvSpPr>
        <p:spPr>
          <a:xfrm>
            <a:off x="265225" y="520317"/>
            <a:ext cx="2038917" cy="20775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algn="dist" defTabSz="685658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1716133"/>
      </p:ext>
    </p:extLst>
  </p:cSld>
  <p:clrMapOvr>
    <a:masterClrMapping/>
  </p:clrMapOvr>
  <p:transition spd="med" advClick="0" advTm="0">
    <p:push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745205"/>
      </p:ext>
    </p:extLst>
  </p:cSld>
  <p:clrMapOvr>
    <a:masterClrMapping/>
  </p:clrMapOvr>
  <p:transition spd="med" advClick="0" advTm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5BE76-23CB-492F-9E2D-D5580FB3FD29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294C9-37F6-419B-8F7E-3FE582B00C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3" r:id="rId8"/>
    <p:sldLayoutId id="2147483664" r:id="rId9"/>
    <p:sldLayoutId id="214748366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6" r:id="rId17"/>
    <p:sldLayoutId id="2147483667" r:id="rId18"/>
    <p:sldLayoutId id="2147483668" r:id="rId19"/>
    <p:sldLayoutId id="2147483669" r:id="rId20"/>
  </p:sldLayoutIdLst>
  <p:transition spd="med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chart" Target="../charts/char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2.jpe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image" Target="../media/image11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notesSlide" Target="../notesSlides/notesSlide13.xml"/><Relationship Id="rId5" Type="http://schemas.openxmlformats.org/officeDocument/2006/relationships/tags" Target="../tags/tag9.xml"/><Relationship Id="rId10" Type="http://schemas.openxmlformats.org/officeDocument/2006/relationships/slideLayout" Target="../slideLayouts/slideLayout10.xml"/><Relationship Id="rId4" Type="http://schemas.openxmlformats.org/officeDocument/2006/relationships/tags" Target="../tags/tag8.xml"/><Relationship Id="rId9" Type="http://schemas.openxmlformats.org/officeDocument/2006/relationships/tags" Target="../tags/tag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4173418" y="2224747"/>
            <a:ext cx="4209653" cy="121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6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休闲健康饮料</a:t>
            </a:r>
            <a:endParaRPr lang="en-US" altLang="zh-CN" sz="4600" b="1" cap="all" spc="213" dirty="0">
              <a:solidFill>
                <a:schemeClr val="accent3"/>
              </a:solidFill>
              <a:cs typeface="Arial" panose="020B0604020202020204" pitchFamily="34" charset="0"/>
            </a:endParaRPr>
          </a:p>
          <a:p>
            <a:pPr>
              <a:buNone/>
            </a:pPr>
            <a:r>
              <a:rPr lang="zh-CN" altLang="en-US" sz="24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 欢乐畅饮动态</a:t>
            </a:r>
            <a:r>
              <a:rPr lang="en-US" altLang="zh-CN" sz="24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PPT</a:t>
            </a:r>
            <a:r>
              <a:rPr lang="zh-CN" altLang="en-US" sz="24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067944" y="1051084"/>
            <a:ext cx="2766955" cy="1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spc="213" dirty="0">
                <a:solidFill>
                  <a:schemeClr val="accent2"/>
                </a:solidFill>
                <a:latin typeface="华文琥珀" panose="02010800040101010101" pitchFamily="2" charset="-122"/>
                <a:ea typeface="华文琥珀" panose="02010800040101010101" pitchFamily="2" charset="-122"/>
                <a:cs typeface="Arial" panose="020B0604020202020204" pitchFamily="34" charset="0"/>
              </a:rPr>
              <a:t>2018</a:t>
            </a:r>
            <a:endParaRPr lang="zh-CN" altLang="en-US" sz="7200" cap="all" spc="213" dirty="0">
              <a:solidFill>
                <a:schemeClr val="accent2"/>
              </a:solidFill>
              <a:latin typeface="华文琥珀" panose="02010800040101010101" pitchFamily="2" charset="-122"/>
              <a:ea typeface="华文琥珀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50115" y="3535360"/>
            <a:ext cx="475303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altLang="ko-KR" sz="800" b="0" noProof="1">
                <a:solidFill>
                  <a:schemeClr val="bg1">
                    <a:lumMod val="5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</a:rPr>
              <a:t>Powerpoint is a complete presentation graphic package it gives you everything you need to produce a professional-looking presentationPowerpoint is a complete presentation graphic package it gives you</a:t>
            </a:r>
          </a:p>
        </p:txBody>
      </p:sp>
      <p:pic>
        <p:nvPicPr>
          <p:cNvPr id="2" name="纯音乐 - 爱的协奏曲 - concerto pour unr j">
            <a:hlinkClick r:id="" action="ppaction://media"/>
            <a:extLst>
              <a:ext uri="{FF2B5EF4-FFF2-40B4-BE49-F238E27FC236}">
                <a16:creationId xmlns:a16="http://schemas.microsoft.com/office/drawing/2014/main" id="{686B173F-BEF1-4F9C-A952-8651CFD8CB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0588" y="611560"/>
            <a:ext cx="609600" cy="609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53B67FE-95A5-4F96-8571-21CBCA9D7D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" t="6911" b="5617"/>
          <a:stretch/>
        </p:blipFill>
        <p:spPr>
          <a:xfrm>
            <a:off x="114340" y="928361"/>
            <a:ext cx="3839786" cy="385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5" grpId="1"/>
      <p:bldP spid="6" grpId="0"/>
      <p:bldP spid="6" grpId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1"/>
          <p:cNvGrpSpPr/>
          <p:nvPr/>
        </p:nvGrpSpPr>
        <p:grpSpPr>
          <a:xfrm>
            <a:off x="4324208" y="1944308"/>
            <a:ext cx="2264016" cy="623248"/>
            <a:chOff x="1433305" y="2238373"/>
            <a:chExt cx="1759960" cy="623058"/>
          </a:xfrm>
        </p:grpSpPr>
        <p:sp>
          <p:nvSpPr>
            <p:cNvPr id="6" name="矩形 31"/>
            <p:cNvSpPr>
              <a:spLocks noChangeArrowheads="1"/>
            </p:cNvSpPr>
            <p:nvPr/>
          </p:nvSpPr>
          <p:spPr bwMode="auto">
            <a:xfrm>
              <a:off x="1433305" y="2263093"/>
              <a:ext cx="1759960" cy="346143"/>
            </a:xfrm>
            <a:prstGeom prst="rect">
              <a:avLst/>
            </a:prstGeom>
            <a:noFill/>
            <a:ln w="9525" cmpd="sng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b="1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06874" y="2238373"/>
              <a:ext cx="1445419" cy="623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zh-CN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年度工作概述</a:t>
              </a:r>
            </a:p>
          </p:txBody>
        </p:sp>
      </p:grpSp>
      <p:grpSp>
        <p:nvGrpSpPr>
          <p:cNvPr id="8" name="组合 6"/>
          <p:cNvGrpSpPr/>
          <p:nvPr/>
        </p:nvGrpSpPr>
        <p:grpSpPr>
          <a:xfrm>
            <a:off x="2702174" y="1924472"/>
            <a:ext cx="996554" cy="366826"/>
            <a:chOff x="333102" y="2205037"/>
            <a:chExt cx="996554" cy="366713"/>
          </a:xfrm>
          <a:solidFill>
            <a:schemeClr val="accent2"/>
          </a:solidFill>
        </p:grpSpPr>
        <p:sp>
          <p:nvSpPr>
            <p:cNvPr id="9" name="矩形 29"/>
            <p:cNvSpPr>
              <a:spLocks noChangeArrowheads="1"/>
            </p:cNvSpPr>
            <p:nvPr/>
          </p:nvSpPr>
          <p:spPr bwMode="auto">
            <a:xfrm>
              <a:off x="333102" y="2205037"/>
              <a:ext cx="996554" cy="366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文本框 30"/>
            <p:cNvSpPr txBox="1">
              <a:spLocks noChangeArrowheads="1"/>
            </p:cNvSpPr>
            <p:nvPr/>
          </p:nvSpPr>
          <p:spPr bwMode="auto">
            <a:xfrm>
              <a:off x="465262" y="2232422"/>
              <a:ext cx="721519" cy="30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</a:p>
          </p:txBody>
        </p:sp>
      </p:grpSp>
      <p:grpSp>
        <p:nvGrpSpPr>
          <p:cNvPr id="11" name="组合 12"/>
          <p:cNvGrpSpPr/>
          <p:nvPr/>
        </p:nvGrpSpPr>
        <p:grpSpPr>
          <a:xfrm>
            <a:off x="4324207" y="2454302"/>
            <a:ext cx="2264016" cy="623248"/>
            <a:chOff x="1433305" y="2748188"/>
            <a:chExt cx="1759960" cy="623052"/>
          </a:xfrm>
        </p:grpSpPr>
        <p:sp>
          <p:nvSpPr>
            <p:cNvPr id="13" name="矩形 38"/>
            <p:cNvSpPr>
              <a:spLocks noChangeArrowheads="1"/>
            </p:cNvSpPr>
            <p:nvPr/>
          </p:nvSpPr>
          <p:spPr bwMode="auto">
            <a:xfrm>
              <a:off x="1433305" y="2758394"/>
              <a:ext cx="1759960" cy="284604"/>
            </a:xfrm>
            <a:prstGeom prst="rect">
              <a:avLst/>
            </a:prstGeom>
            <a:noFill/>
            <a:ln w="9525" cmpd="sng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sz="1400" b="1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1612134" y="2748188"/>
              <a:ext cx="1445419" cy="623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zh-CN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工作完成情况</a:t>
              </a:r>
            </a:p>
          </p:txBody>
        </p:sp>
      </p:grpSp>
      <p:grpSp>
        <p:nvGrpSpPr>
          <p:cNvPr id="15" name="组合 7"/>
          <p:cNvGrpSpPr/>
          <p:nvPr/>
        </p:nvGrpSpPr>
        <p:grpSpPr>
          <a:xfrm>
            <a:off x="2702174" y="2419925"/>
            <a:ext cx="996554" cy="366826"/>
            <a:chOff x="333102" y="2700337"/>
            <a:chExt cx="996554" cy="366713"/>
          </a:xfrm>
          <a:solidFill>
            <a:schemeClr val="accent2"/>
          </a:solidFill>
        </p:grpSpPr>
        <p:sp>
          <p:nvSpPr>
            <p:cNvPr id="16" name="矩形 36"/>
            <p:cNvSpPr>
              <a:spLocks noChangeArrowheads="1"/>
            </p:cNvSpPr>
            <p:nvPr/>
          </p:nvSpPr>
          <p:spPr bwMode="auto">
            <a:xfrm>
              <a:off x="333102" y="2700337"/>
              <a:ext cx="996554" cy="366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文本框 37"/>
            <p:cNvSpPr txBox="1">
              <a:spLocks noChangeArrowheads="1"/>
            </p:cNvSpPr>
            <p:nvPr/>
          </p:nvSpPr>
          <p:spPr bwMode="auto">
            <a:xfrm>
              <a:off x="465262" y="2727722"/>
              <a:ext cx="721519" cy="30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第二章</a:t>
              </a:r>
            </a:p>
          </p:txBody>
        </p:sp>
      </p:grpSp>
      <p:grpSp>
        <p:nvGrpSpPr>
          <p:cNvPr id="18" name="组合 13"/>
          <p:cNvGrpSpPr/>
          <p:nvPr/>
        </p:nvGrpSpPr>
        <p:grpSpPr>
          <a:xfrm>
            <a:off x="4323016" y="2949757"/>
            <a:ext cx="2264016" cy="623248"/>
            <a:chOff x="1432114" y="3243487"/>
            <a:chExt cx="1759960" cy="623052"/>
          </a:xfrm>
        </p:grpSpPr>
        <p:sp>
          <p:nvSpPr>
            <p:cNvPr id="20" name="矩形 45"/>
            <p:cNvSpPr>
              <a:spLocks noChangeArrowheads="1"/>
            </p:cNvSpPr>
            <p:nvPr/>
          </p:nvSpPr>
          <p:spPr bwMode="auto">
            <a:xfrm>
              <a:off x="1432114" y="3253693"/>
              <a:ext cx="1759960" cy="284604"/>
            </a:xfrm>
            <a:prstGeom prst="rect">
              <a:avLst/>
            </a:prstGeom>
            <a:noFill/>
            <a:ln w="9525" cmpd="sng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sz="1400" b="1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1612134" y="3243487"/>
              <a:ext cx="1444229" cy="623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zh-CN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成功项目展示</a:t>
              </a:r>
            </a:p>
          </p:txBody>
        </p:sp>
      </p:grpSp>
      <p:grpSp>
        <p:nvGrpSpPr>
          <p:cNvPr id="22" name="组合 8"/>
          <p:cNvGrpSpPr/>
          <p:nvPr/>
        </p:nvGrpSpPr>
        <p:grpSpPr>
          <a:xfrm>
            <a:off x="2699792" y="2934401"/>
            <a:ext cx="996554" cy="366826"/>
            <a:chOff x="330720" y="3195637"/>
            <a:chExt cx="996554" cy="366713"/>
          </a:xfrm>
          <a:solidFill>
            <a:schemeClr val="accent2"/>
          </a:solidFill>
        </p:grpSpPr>
        <p:sp>
          <p:nvSpPr>
            <p:cNvPr id="23" name="矩形 43"/>
            <p:cNvSpPr>
              <a:spLocks noChangeArrowheads="1"/>
            </p:cNvSpPr>
            <p:nvPr/>
          </p:nvSpPr>
          <p:spPr bwMode="auto">
            <a:xfrm>
              <a:off x="330720" y="3195637"/>
              <a:ext cx="996554" cy="366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文本框 44"/>
            <p:cNvSpPr txBox="1">
              <a:spLocks noChangeArrowheads="1"/>
            </p:cNvSpPr>
            <p:nvPr/>
          </p:nvSpPr>
          <p:spPr bwMode="auto">
            <a:xfrm>
              <a:off x="462881" y="3223022"/>
              <a:ext cx="721519" cy="30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</a:p>
          </p:txBody>
        </p:sp>
      </p:grpSp>
      <p:grpSp>
        <p:nvGrpSpPr>
          <p:cNvPr id="25" name="组合 14"/>
          <p:cNvGrpSpPr/>
          <p:nvPr/>
        </p:nvGrpSpPr>
        <p:grpSpPr>
          <a:xfrm>
            <a:off x="4323016" y="3445207"/>
            <a:ext cx="2264016" cy="623248"/>
            <a:chOff x="1432114" y="3738785"/>
            <a:chExt cx="1759960" cy="623052"/>
          </a:xfrm>
        </p:grpSpPr>
        <p:sp>
          <p:nvSpPr>
            <p:cNvPr id="27" name="矩形 52"/>
            <p:cNvSpPr>
              <a:spLocks noChangeArrowheads="1"/>
            </p:cNvSpPr>
            <p:nvPr/>
          </p:nvSpPr>
          <p:spPr bwMode="auto">
            <a:xfrm>
              <a:off x="1432114" y="3748993"/>
              <a:ext cx="1759960" cy="284604"/>
            </a:xfrm>
            <a:prstGeom prst="rect">
              <a:avLst/>
            </a:prstGeom>
            <a:noFill/>
            <a:ln w="9525" cmpd="sng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zh-CN" altLang="en-US" sz="1400" b="1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1612134" y="3738785"/>
              <a:ext cx="1444229" cy="623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zh-CN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明年工作计划</a:t>
              </a:r>
            </a:p>
          </p:txBody>
        </p:sp>
      </p:grpSp>
      <p:grpSp>
        <p:nvGrpSpPr>
          <p:cNvPr id="29" name="组合 9"/>
          <p:cNvGrpSpPr/>
          <p:nvPr/>
        </p:nvGrpSpPr>
        <p:grpSpPr>
          <a:xfrm>
            <a:off x="2699792" y="3429854"/>
            <a:ext cx="996554" cy="366826"/>
            <a:chOff x="330720" y="3690937"/>
            <a:chExt cx="996554" cy="366713"/>
          </a:xfrm>
          <a:solidFill>
            <a:schemeClr val="accent2"/>
          </a:solidFill>
        </p:grpSpPr>
        <p:sp>
          <p:nvSpPr>
            <p:cNvPr id="30" name="矩形 50"/>
            <p:cNvSpPr>
              <a:spLocks noChangeArrowheads="1"/>
            </p:cNvSpPr>
            <p:nvPr/>
          </p:nvSpPr>
          <p:spPr bwMode="auto">
            <a:xfrm>
              <a:off x="330720" y="3690937"/>
              <a:ext cx="996554" cy="366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文本框 51"/>
            <p:cNvSpPr txBox="1">
              <a:spLocks noChangeArrowheads="1"/>
            </p:cNvSpPr>
            <p:nvPr/>
          </p:nvSpPr>
          <p:spPr bwMode="auto">
            <a:xfrm>
              <a:off x="462881" y="3718322"/>
              <a:ext cx="721519" cy="30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</a:p>
          </p:txBody>
        </p:sp>
      </p:grpSp>
      <p:sp>
        <p:nvSpPr>
          <p:cNvPr id="35" name="文本框 57"/>
          <p:cNvSpPr txBox="1">
            <a:spLocks noChangeArrowheads="1"/>
          </p:cNvSpPr>
          <p:nvPr/>
        </p:nvSpPr>
        <p:spPr bwMode="auto">
          <a:xfrm>
            <a:off x="3641628" y="894086"/>
            <a:ext cx="1074388" cy="5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7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4" name="文本框 56"/>
          <p:cNvSpPr txBox="1">
            <a:spLocks noChangeArrowheads="1"/>
          </p:cNvSpPr>
          <p:nvPr/>
        </p:nvSpPr>
        <p:spPr bwMode="auto">
          <a:xfrm>
            <a:off x="4716016" y="1094638"/>
            <a:ext cx="1074388" cy="3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5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6"/>
          <p:cNvSpPr txBox="1"/>
          <p:nvPr/>
        </p:nvSpPr>
        <p:spPr>
          <a:xfrm>
            <a:off x="3860123" y="2173048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lvl="0"/>
            <a:r>
              <a:rPr lang="zh-CN" altLang="zh-CN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2119292" y="2551755"/>
            <a:ext cx="7024708" cy="0"/>
          </a:xfrm>
          <a:prstGeom prst="line">
            <a:avLst/>
          </a:prstGeom>
          <a:ln>
            <a:solidFill>
              <a:srgbClr val="2526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3487444" y="2781664"/>
            <a:ext cx="1152128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4967994" y="2785116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9" name="文本占位符 5"/>
          <p:cNvSpPr txBox="1"/>
          <p:nvPr/>
        </p:nvSpPr>
        <p:spPr>
          <a:xfrm>
            <a:off x="3487444" y="3206132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0" name="文本占位符 5"/>
          <p:cNvSpPr txBox="1"/>
          <p:nvPr/>
        </p:nvSpPr>
        <p:spPr>
          <a:xfrm>
            <a:off x="4963589" y="3209584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2119292" y="2101040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1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1100139" y="1259276"/>
            <a:ext cx="2814637" cy="1133247"/>
            <a:chOff x="2989891" y="1286573"/>
            <a:chExt cx="2814059" cy="1133060"/>
          </a:xfrm>
        </p:grpSpPr>
        <p:sp>
          <p:nvSpPr>
            <p:cNvPr id="11282" name="文本框 66"/>
            <p:cNvSpPr txBox="1">
              <a:spLocks noChangeArrowheads="1"/>
            </p:cNvSpPr>
            <p:nvPr/>
          </p:nvSpPr>
          <p:spPr bwMode="auto">
            <a:xfrm>
              <a:off x="2989891" y="1662628"/>
              <a:ext cx="2814059" cy="757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11283" name="文本框 13"/>
            <p:cNvSpPr txBox="1">
              <a:spLocks noChangeArrowheads="1"/>
            </p:cNvSpPr>
            <p:nvPr/>
          </p:nvSpPr>
          <p:spPr bwMode="auto">
            <a:xfrm>
              <a:off x="4877188" y="1411688"/>
              <a:ext cx="615748" cy="307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PART01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文本框 66"/>
            <p:cNvSpPr txBox="1">
              <a:spLocks noChangeArrowheads="1"/>
            </p:cNvSpPr>
            <p:nvPr/>
          </p:nvSpPr>
          <p:spPr bwMode="auto">
            <a:xfrm>
              <a:off x="4057686" y="1387730"/>
              <a:ext cx="800055" cy="276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714875" y="1736795"/>
            <a:ext cx="2768600" cy="3067997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矩形 1"/>
          <p:cNvSpPr/>
          <p:nvPr/>
        </p:nvSpPr>
        <p:spPr>
          <a:xfrm>
            <a:off x="5387975" y="1444605"/>
            <a:ext cx="2768600" cy="3067997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矩形 1"/>
          <p:cNvSpPr/>
          <p:nvPr/>
        </p:nvSpPr>
        <p:spPr>
          <a:xfrm>
            <a:off x="6111875" y="1012671"/>
            <a:ext cx="2768600" cy="3067997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100147" y="2726955"/>
            <a:ext cx="2816285" cy="1011941"/>
            <a:chOff x="2989865" y="1119861"/>
            <a:chExt cx="2814868" cy="1011774"/>
          </a:xfrm>
        </p:grpSpPr>
        <p:sp>
          <p:nvSpPr>
            <p:cNvPr id="14355" name="文本框 66"/>
            <p:cNvSpPr txBox="1">
              <a:spLocks noChangeArrowheads="1"/>
            </p:cNvSpPr>
            <p:nvPr/>
          </p:nvSpPr>
          <p:spPr bwMode="auto">
            <a:xfrm>
              <a:off x="2989865" y="1374630"/>
              <a:ext cx="2814868" cy="757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4948564" y="1145466"/>
              <a:ext cx="615564" cy="307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PART02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4048422" y="1119861"/>
              <a:ext cx="799816" cy="276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1100146" y="3940696"/>
            <a:ext cx="2816285" cy="1019554"/>
            <a:chOff x="2989864" y="1020926"/>
            <a:chExt cx="2814868" cy="1019386"/>
          </a:xfrm>
        </p:grpSpPr>
        <p:sp>
          <p:nvSpPr>
            <p:cNvPr id="14351" name="文本框 66"/>
            <p:cNvSpPr txBox="1">
              <a:spLocks noChangeArrowheads="1"/>
            </p:cNvSpPr>
            <p:nvPr/>
          </p:nvSpPr>
          <p:spPr bwMode="auto">
            <a:xfrm>
              <a:off x="2989864" y="1283307"/>
              <a:ext cx="2814868" cy="757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49" name="文本框 13"/>
            <p:cNvSpPr txBox="1">
              <a:spLocks noChangeArrowheads="1"/>
            </p:cNvSpPr>
            <p:nvPr/>
          </p:nvSpPr>
          <p:spPr bwMode="auto">
            <a:xfrm>
              <a:off x="4876592" y="1020926"/>
              <a:ext cx="615564" cy="307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PART03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文本框 66"/>
            <p:cNvSpPr txBox="1">
              <a:spLocks noChangeArrowheads="1"/>
            </p:cNvSpPr>
            <p:nvPr/>
          </p:nvSpPr>
          <p:spPr bwMode="auto">
            <a:xfrm>
              <a:off x="4048422" y="1031320"/>
              <a:ext cx="799816" cy="276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组合 3"/>
          <p:cNvGrpSpPr>
            <a:grpSpLocks/>
          </p:cNvGrpSpPr>
          <p:nvPr/>
        </p:nvGrpSpPr>
        <p:grpSpPr bwMode="auto">
          <a:xfrm>
            <a:off x="3923928" y="1366793"/>
            <a:ext cx="3124200" cy="3023533"/>
            <a:chOff x="3923928" y="990600"/>
            <a:chExt cx="3124200" cy="3022600"/>
          </a:xfrm>
        </p:grpSpPr>
        <p:sp>
          <p:nvSpPr>
            <p:cNvPr id="3" name="任意多边形 2"/>
            <p:cNvSpPr/>
            <p:nvPr/>
          </p:nvSpPr>
          <p:spPr>
            <a:xfrm>
              <a:off x="3923928" y="990600"/>
              <a:ext cx="3124200" cy="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4051300" y="2425700"/>
              <a:ext cx="2019300" cy="46038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051300" y="3924300"/>
              <a:ext cx="1003300" cy="8890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/>
          <p:nvPr/>
        </p:nvGrpSpPr>
        <p:grpSpPr>
          <a:xfrm>
            <a:off x="4318634" y="1683713"/>
            <a:ext cx="492155" cy="492248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88844" y="2208373"/>
              <a:ext cx="716637" cy="453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0"/>
          <p:cNvGrpSpPr/>
          <p:nvPr/>
        </p:nvGrpSpPr>
        <p:grpSpPr>
          <a:xfrm>
            <a:off x="4318634" y="2303878"/>
            <a:ext cx="492155" cy="492248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88844" y="3160455"/>
              <a:ext cx="716637" cy="453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41"/>
          <p:cNvGrpSpPr/>
          <p:nvPr/>
        </p:nvGrpSpPr>
        <p:grpSpPr>
          <a:xfrm>
            <a:off x="4318634" y="2924042"/>
            <a:ext cx="492155" cy="492248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88843" y="4114593"/>
              <a:ext cx="716637" cy="453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42"/>
          <p:cNvGrpSpPr/>
          <p:nvPr/>
        </p:nvGrpSpPr>
        <p:grpSpPr>
          <a:xfrm>
            <a:off x="4318634" y="3546881"/>
            <a:ext cx="492155" cy="492248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88844" y="5068728"/>
              <a:ext cx="716637" cy="453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4954993" y="2309672"/>
            <a:ext cx="2165471" cy="2512134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28" tIns="41865" rIns="83728" bIns="41865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4954990" y="2932746"/>
            <a:ext cx="1707393" cy="1889059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28" tIns="41865" rIns="83728" bIns="41865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54993" y="1689507"/>
            <a:ext cx="2623550" cy="313229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28" tIns="41865" rIns="83728" bIns="41865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8"/>
          <p:cNvGrpSpPr/>
          <p:nvPr/>
        </p:nvGrpSpPr>
        <p:grpSpPr>
          <a:xfrm>
            <a:off x="4954991" y="3552676"/>
            <a:ext cx="1249312" cy="1269129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28" tIns="41865" rIns="83728" bIns="41865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9"/>
          <p:cNvGrpSpPr/>
          <p:nvPr/>
        </p:nvGrpSpPr>
        <p:grpSpPr>
          <a:xfrm>
            <a:off x="1631378" y="1808358"/>
            <a:ext cx="298528" cy="224082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001274" y="1693173"/>
            <a:ext cx="2152340" cy="434923"/>
          </a:xfrm>
          <a:prstGeom prst="rect">
            <a:avLst/>
          </a:prstGeom>
        </p:spPr>
        <p:txBody>
          <a:bodyPr wrap="square" lIns="65021" tIns="32510" rIns="65021" bIns="32510">
            <a:spAutoFit/>
          </a:bodyPr>
          <a:lstStyle/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23"/>
          <p:cNvGrpSpPr/>
          <p:nvPr/>
        </p:nvGrpSpPr>
        <p:grpSpPr>
          <a:xfrm>
            <a:off x="1631378" y="2490541"/>
            <a:ext cx="298528" cy="224082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001274" y="2375355"/>
            <a:ext cx="2152340" cy="434923"/>
          </a:xfrm>
          <a:prstGeom prst="rect">
            <a:avLst/>
          </a:prstGeom>
        </p:spPr>
        <p:txBody>
          <a:bodyPr wrap="square" lIns="65021" tIns="32510" rIns="65021" bIns="32510">
            <a:spAutoFit/>
          </a:bodyPr>
          <a:lstStyle/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Group 27"/>
          <p:cNvGrpSpPr/>
          <p:nvPr/>
        </p:nvGrpSpPr>
        <p:grpSpPr>
          <a:xfrm>
            <a:off x="1631378" y="3189334"/>
            <a:ext cx="298528" cy="224082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001274" y="3074150"/>
            <a:ext cx="2152340" cy="434923"/>
          </a:xfrm>
          <a:prstGeom prst="rect">
            <a:avLst/>
          </a:prstGeom>
        </p:spPr>
        <p:txBody>
          <a:bodyPr wrap="square" lIns="65021" tIns="32510" rIns="65021" bIns="32510">
            <a:spAutoFit/>
          </a:bodyPr>
          <a:lstStyle/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" name="Group 31"/>
          <p:cNvGrpSpPr/>
          <p:nvPr/>
        </p:nvGrpSpPr>
        <p:grpSpPr>
          <a:xfrm>
            <a:off x="1631378" y="3857845"/>
            <a:ext cx="298528" cy="224082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001274" y="3742661"/>
            <a:ext cx="2152340" cy="434923"/>
          </a:xfrm>
          <a:prstGeom prst="rect">
            <a:avLst/>
          </a:prstGeom>
        </p:spPr>
        <p:txBody>
          <a:bodyPr wrap="square" lIns="65021" tIns="32510" rIns="65021" bIns="32510">
            <a:spAutoFit/>
          </a:bodyPr>
          <a:lstStyle/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24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748">
        <p14:flythrough/>
      </p:transition>
    </mc:Choice>
    <mc:Fallback xmlns="">
      <p:transition spd="slow" advClick="0" advTm="107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0D5C1-D155-2E40-A967-511B3BD0F2AE}" type="slidenum">
              <a:rPr lang="en-US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fld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 Placeholder 6"/>
          <p:cNvSpPr txBox="1"/>
          <p:nvPr/>
        </p:nvSpPr>
        <p:spPr>
          <a:xfrm>
            <a:off x="1600200" y="1505744"/>
            <a:ext cx="1066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正能量</a:t>
            </a:r>
            <a:endParaRPr lang="en-US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31" name="Text Placeholder 6"/>
          <p:cNvSpPr txBox="1"/>
          <p:nvPr/>
        </p:nvSpPr>
        <p:spPr>
          <a:xfrm>
            <a:off x="2819401" y="1505744"/>
            <a:ext cx="1066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负能量</a:t>
            </a:r>
            <a:endParaRPr lang="en-US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32" name="Text Placeholder 6"/>
          <p:cNvSpPr txBox="1"/>
          <p:nvPr/>
        </p:nvSpPr>
        <p:spPr>
          <a:xfrm>
            <a:off x="838201" y="2343945"/>
            <a:ext cx="685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内部</a:t>
            </a:r>
            <a:endParaRPr lang="en-US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33" name="Text Placeholder 6"/>
          <p:cNvSpPr txBox="1"/>
          <p:nvPr/>
        </p:nvSpPr>
        <p:spPr>
          <a:xfrm>
            <a:off x="838201" y="3715545"/>
            <a:ext cx="685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外部</a:t>
            </a:r>
            <a:endParaRPr lang="en-US" sz="11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600200" y="1886744"/>
            <a:ext cx="1143000" cy="1143000"/>
            <a:chOff x="1600200" y="1885950"/>
            <a:chExt cx="1143000" cy="1143000"/>
          </a:xfrm>
          <a:solidFill>
            <a:schemeClr val="accent2"/>
          </a:solidFill>
        </p:grpSpPr>
        <p:sp>
          <p:nvSpPr>
            <p:cNvPr id="40" name="Rectangle 39"/>
            <p:cNvSpPr/>
            <p:nvPr/>
          </p:nvSpPr>
          <p:spPr>
            <a:xfrm>
              <a:off x="1600200" y="1885950"/>
              <a:ext cx="1143000" cy="1143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优势</a:t>
              </a:r>
              <a:endPara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438400" y="2724150"/>
              <a:ext cx="304800" cy="3048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S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819400" y="1886744"/>
            <a:ext cx="1143000" cy="1143000"/>
            <a:chOff x="2819400" y="1885950"/>
            <a:chExt cx="1143000" cy="1143000"/>
          </a:xfrm>
          <a:solidFill>
            <a:schemeClr val="accent1"/>
          </a:solidFill>
        </p:grpSpPr>
        <p:sp>
          <p:nvSpPr>
            <p:cNvPr id="43" name="Rectangle 42"/>
            <p:cNvSpPr/>
            <p:nvPr/>
          </p:nvSpPr>
          <p:spPr>
            <a:xfrm>
              <a:off x="2819400" y="1885950"/>
              <a:ext cx="1143000" cy="1143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劣势</a:t>
              </a:r>
              <a:endPara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819400" y="2724150"/>
              <a:ext cx="304800" cy="3048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W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819400" y="3105944"/>
            <a:ext cx="1143000" cy="1143000"/>
            <a:chOff x="2819400" y="3105150"/>
            <a:chExt cx="1143000" cy="1143000"/>
          </a:xfrm>
          <a:solidFill>
            <a:schemeClr val="accent3"/>
          </a:solidFill>
        </p:grpSpPr>
        <p:sp>
          <p:nvSpPr>
            <p:cNvPr id="46" name="Rectangle 45"/>
            <p:cNvSpPr/>
            <p:nvPr/>
          </p:nvSpPr>
          <p:spPr>
            <a:xfrm>
              <a:off x="2819400" y="3105150"/>
              <a:ext cx="1143000" cy="1143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风险</a:t>
              </a:r>
              <a:endPara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819400" y="3105150"/>
              <a:ext cx="304800" cy="3048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600200" y="3105944"/>
            <a:ext cx="1143000" cy="1143000"/>
            <a:chOff x="1600200" y="3105150"/>
            <a:chExt cx="1143000" cy="1143000"/>
          </a:xfrm>
          <a:solidFill>
            <a:schemeClr val="accent4"/>
          </a:solidFill>
        </p:grpSpPr>
        <p:sp>
          <p:nvSpPr>
            <p:cNvPr id="49" name="Rectangle 48"/>
            <p:cNvSpPr/>
            <p:nvPr/>
          </p:nvSpPr>
          <p:spPr>
            <a:xfrm>
              <a:off x="1600200" y="3105150"/>
              <a:ext cx="1143000" cy="1143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机会</a:t>
              </a:r>
              <a:endParaRPr 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438400" y="3105150"/>
              <a:ext cx="304800" cy="3048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O</a:t>
              </a:r>
            </a:p>
          </p:txBody>
        </p:sp>
      </p:grpSp>
      <p:cxnSp>
        <p:nvCxnSpPr>
          <p:cNvPr id="51" name="Straight Connector 50"/>
          <p:cNvCxnSpPr/>
          <p:nvPr/>
        </p:nvCxnSpPr>
        <p:spPr>
          <a:xfrm>
            <a:off x="4528952" y="2965159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5"/>
          <p:cNvSpPr txBox="1"/>
          <p:nvPr/>
        </p:nvSpPr>
        <p:spPr>
          <a:xfrm>
            <a:off x="4419600" y="2269976"/>
            <a:ext cx="1828800" cy="5334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419600" y="2115344"/>
            <a:ext cx="99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优势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54" name="Text Placeholder 5"/>
          <p:cNvSpPr txBox="1"/>
          <p:nvPr/>
        </p:nvSpPr>
        <p:spPr>
          <a:xfrm>
            <a:off x="4419600" y="3410744"/>
            <a:ext cx="1828800" cy="5334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19600" y="3256112"/>
            <a:ext cx="1295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机会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4495801" y="2965159"/>
            <a:ext cx="3048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738752" y="2965159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5"/>
          <p:cNvSpPr txBox="1"/>
          <p:nvPr/>
        </p:nvSpPr>
        <p:spPr>
          <a:xfrm>
            <a:off x="6629400" y="2269976"/>
            <a:ext cx="1828800" cy="5334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29400" y="2115344"/>
            <a:ext cx="99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劣势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60" name="Text Placeholder 5"/>
          <p:cNvSpPr txBox="1"/>
          <p:nvPr/>
        </p:nvSpPr>
        <p:spPr>
          <a:xfrm>
            <a:off x="6629400" y="3410744"/>
            <a:ext cx="1828800" cy="5334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29400" y="3256112"/>
            <a:ext cx="99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风险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6705600" y="2965159"/>
            <a:ext cx="3048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06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9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9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52" grpId="0"/>
      <p:bldP spid="53" grpId="0"/>
      <p:bldP spid="54" grpId="0"/>
      <p:bldP spid="55" grpId="0"/>
      <p:bldP spid="58" grpId="0"/>
      <p:bldP spid="59" grpId="0"/>
      <p:bldP spid="60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10"/>
          <p:cNvGrpSpPr/>
          <p:nvPr/>
        </p:nvGrpSpPr>
        <p:grpSpPr bwMode="auto">
          <a:xfrm>
            <a:off x="3305653" y="1288099"/>
            <a:ext cx="1080611" cy="1796891"/>
            <a:chOff x="0" y="0"/>
            <a:chExt cx="1081794" cy="1800000"/>
          </a:xfrm>
          <a:solidFill>
            <a:schemeClr val="accent2"/>
          </a:solidFill>
        </p:grpSpPr>
        <p:sp>
          <p:nvSpPr>
            <p:cNvPr id="52" name="矩形 38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3" name="矩形 39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4" name="矩形 40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55" name="Group 14"/>
          <p:cNvGrpSpPr/>
          <p:nvPr/>
        </p:nvGrpSpPr>
        <p:grpSpPr bwMode="auto">
          <a:xfrm flipH="1">
            <a:off x="4922997" y="1288099"/>
            <a:ext cx="1080611" cy="1796891"/>
            <a:chOff x="0" y="0"/>
            <a:chExt cx="1081794" cy="1800000"/>
          </a:xfrm>
          <a:solidFill>
            <a:schemeClr val="accent2"/>
          </a:solidFill>
        </p:grpSpPr>
        <p:sp>
          <p:nvSpPr>
            <p:cNvPr id="56" name="矩形 43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7" name="矩形 44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58" name="矩形 45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16408" name="Group 19"/>
          <p:cNvGrpSpPr/>
          <p:nvPr/>
        </p:nvGrpSpPr>
        <p:grpSpPr bwMode="auto">
          <a:xfrm>
            <a:off x="2783206" y="1541463"/>
            <a:ext cx="359569" cy="359569"/>
            <a:chOff x="-510" y="0"/>
            <a:chExt cx="360314" cy="360356"/>
          </a:xfrm>
          <a:solidFill>
            <a:schemeClr val="accent2"/>
          </a:solidFill>
        </p:grpSpPr>
        <p:sp>
          <p:nvSpPr>
            <p:cNvPr id="62" name="矩形 56"/>
            <p:cNvSpPr>
              <a:spLocks noChangeArrowheads="1"/>
            </p:cNvSpPr>
            <p:nvPr/>
          </p:nvSpPr>
          <p:spPr bwMode="auto">
            <a:xfrm>
              <a:off x="-510" y="0"/>
              <a:ext cx="360314" cy="3603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3" name="文本框 57"/>
            <p:cNvSpPr>
              <a:spLocks noChangeArrowheads="1"/>
            </p:cNvSpPr>
            <p:nvPr/>
          </p:nvSpPr>
          <p:spPr bwMode="auto">
            <a:xfrm>
              <a:off x="53642" y="0"/>
              <a:ext cx="287804" cy="3389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598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charset="-122"/>
                </a:rPr>
                <a:t>1</a:t>
              </a:r>
              <a:endParaRPr lang="zh-CN" altLang="en-US" sz="1598" dirty="0">
                <a:solidFill>
                  <a:schemeClr val="bg1"/>
                </a:solidFill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64" name="Group 23"/>
          <p:cNvGrpSpPr/>
          <p:nvPr/>
        </p:nvGrpSpPr>
        <p:grpSpPr bwMode="auto">
          <a:xfrm flipV="1">
            <a:off x="3311843" y="2675892"/>
            <a:ext cx="1080611" cy="1796891"/>
            <a:chOff x="0" y="0"/>
            <a:chExt cx="1081794" cy="1800000"/>
          </a:xfrm>
          <a:solidFill>
            <a:schemeClr val="accent2"/>
          </a:solidFill>
        </p:grpSpPr>
        <p:sp>
          <p:nvSpPr>
            <p:cNvPr id="65" name="矩形 61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6" name="矩形 62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67" name="矩形 63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68" name="Group 27"/>
          <p:cNvGrpSpPr/>
          <p:nvPr/>
        </p:nvGrpSpPr>
        <p:grpSpPr bwMode="auto">
          <a:xfrm flipH="1" flipV="1">
            <a:off x="4929189" y="2675892"/>
            <a:ext cx="1080611" cy="1796891"/>
            <a:chOff x="0" y="0"/>
            <a:chExt cx="1081794" cy="1800000"/>
          </a:xfrm>
          <a:solidFill>
            <a:schemeClr val="accent2"/>
          </a:solidFill>
        </p:grpSpPr>
        <p:sp>
          <p:nvSpPr>
            <p:cNvPr id="69" name="矩形 65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70" name="矩形 66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71" name="矩形 67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72" name="Group 31"/>
          <p:cNvGrpSpPr/>
          <p:nvPr/>
        </p:nvGrpSpPr>
        <p:grpSpPr bwMode="auto">
          <a:xfrm>
            <a:off x="3753803" y="1989615"/>
            <a:ext cx="1796415" cy="1796891"/>
            <a:chOff x="0" y="0"/>
            <a:chExt cx="1800000" cy="1800000"/>
          </a:xfrm>
          <a:solidFill>
            <a:schemeClr val="accent3"/>
          </a:solidFill>
        </p:grpSpPr>
        <p:sp>
          <p:nvSpPr>
            <p:cNvPr id="73" name="椭圆 69"/>
            <p:cNvSpPr>
              <a:spLocks noChangeArrowheads="1"/>
            </p:cNvSpPr>
            <p:nvPr/>
          </p:nvSpPr>
          <p:spPr bwMode="auto">
            <a:xfrm>
              <a:off x="0" y="0"/>
              <a:ext cx="1800000" cy="1800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74" name="文本框 70"/>
            <p:cNvSpPr>
              <a:spLocks noChangeArrowheads="1"/>
            </p:cNvSpPr>
            <p:nvPr/>
          </p:nvSpPr>
          <p:spPr bwMode="auto">
            <a:xfrm>
              <a:off x="388268" y="583811"/>
              <a:ext cx="1023465" cy="8322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16404" name="Group 35"/>
          <p:cNvGrpSpPr/>
          <p:nvPr/>
        </p:nvGrpSpPr>
        <p:grpSpPr bwMode="auto">
          <a:xfrm>
            <a:off x="2794160" y="3150236"/>
            <a:ext cx="359569" cy="359569"/>
            <a:chOff x="-509" y="0"/>
            <a:chExt cx="360315" cy="360363"/>
          </a:xfrm>
          <a:solidFill>
            <a:schemeClr val="accent2"/>
          </a:solidFill>
        </p:grpSpPr>
        <p:sp>
          <p:nvSpPr>
            <p:cNvPr id="78" name="矩形 75"/>
            <p:cNvSpPr>
              <a:spLocks noChangeArrowheads="1"/>
            </p:cNvSpPr>
            <p:nvPr/>
          </p:nvSpPr>
          <p:spPr bwMode="auto">
            <a:xfrm>
              <a:off x="-509" y="0"/>
              <a:ext cx="360315" cy="360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79" name="文本框 76"/>
            <p:cNvSpPr>
              <a:spLocks noChangeArrowheads="1"/>
            </p:cNvSpPr>
            <p:nvPr/>
          </p:nvSpPr>
          <p:spPr bwMode="auto">
            <a:xfrm>
              <a:off x="53643" y="0"/>
              <a:ext cx="287804" cy="33892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598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charset="-122"/>
                </a:rPr>
                <a:t>3</a:t>
              </a:r>
              <a:endParaRPr lang="zh-CN" altLang="en-US" sz="1598" dirty="0">
                <a:solidFill>
                  <a:schemeClr val="bg1"/>
                </a:solidFill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16400" name="Group 40"/>
          <p:cNvGrpSpPr/>
          <p:nvPr/>
        </p:nvGrpSpPr>
        <p:grpSpPr bwMode="auto">
          <a:xfrm>
            <a:off x="6170295" y="1557180"/>
            <a:ext cx="358140" cy="359569"/>
            <a:chOff x="532" y="0"/>
            <a:chExt cx="359122" cy="359989"/>
          </a:xfrm>
          <a:solidFill>
            <a:schemeClr val="accent2"/>
          </a:solidFill>
        </p:grpSpPr>
        <p:sp>
          <p:nvSpPr>
            <p:cNvPr id="83" name="矩形 80"/>
            <p:cNvSpPr>
              <a:spLocks noChangeArrowheads="1"/>
            </p:cNvSpPr>
            <p:nvPr/>
          </p:nvSpPr>
          <p:spPr bwMode="auto">
            <a:xfrm>
              <a:off x="532" y="0"/>
              <a:ext cx="359122" cy="3599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84" name="文本框 81"/>
            <p:cNvSpPr>
              <a:spLocks noChangeArrowheads="1"/>
            </p:cNvSpPr>
            <p:nvPr/>
          </p:nvSpPr>
          <p:spPr bwMode="auto">
            <a:xfrm>
              <a:off x="36095" y="0"/>
              <a:ext cx="287996" cy="3385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598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charset="-122"/>
                </a:rPr>
                <a:t>2</a:t>
              </a:r>
              <a:endParaRPr lang="zh-CN" altLang="en-US" sz="1598" dirty="0">
                <a:solidFill>
                  <a:schemeClr val="bg1"/>
                </a:solidFill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grpSp>
        <p:nvGrpSpPr>
          <p:cNvPr id="16396" name="Group 45"/>
          <p:cNvGrpSpPr/>
          <p:nvPr/>
        </p:nvGrpSpPr>
        <p:grpSpPr bwMode="auto">
          <a:xfrm>
            <a:off x="6180773" y="3147854"/>
            <a:ext cx="358140" cy="359569"/>
            <a:chOff x="532" y="0"/>
            <a:chExt cx="359122" cy="359986"/>
          </a:xfrm>
          <a:solidFill>
            <a:schemeClr val="accent2"/>
          </a:solidFill>
        </p:grpSpPr>
        <p:sp>
          <p:nvSpPr>
            <p:cNvPr id="88" name="矩形 85"/>
            <p:cNvSpPr>
              <a:spLocks noChangeArrowheads="1"/>
            </p:cNvSpPr>
            <p:nvPr/>
          </p:nvSpPr>
          <p:spPr bwMode="auto">
            <a:xfrm>
              <a:off x="532" y="0"/>
              <a:ext cx="359122" cy="3599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1729">
                <a:latin typeface="+mn-ea"/>
                <a:cs typeface="+mn-ea"/>
                <a:sym typeface="微软雅黑" panose="020B0503020204020204" charset="-122"/>
              </a:endParaRPr>
            </a:p>
          </p:txBody>
        </p:sp>
        <p:sp>
          <p:nvSpPr>
            <p:cNvPr id="89" name="文本框 86"/>
            <p:cNvSpPr>
              <a:spLocks noChangeArrowheads="1"/>
            </p:cNvSpPr>
            <p:nvPr/>
          </p:nvSpPr>
          <p:spPr bwMode="auto">
            <a:xfrm>
              <a:off x="25358" y="10728"/>
              <a:ext cx="287996" cy="3385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598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charset="-122"/>
                </a:rPr>
                <a:t>4</a:t>
              </a:r>
              <a:endParaRPr lang="zh-CN" altLang="en-US" sz="1598" dirty="0">
                <a:solidFill>
                  <a:schemeClr val="bg1"/>
                </a:solidFill>
                <a:latin typeface="+mn-ea"/>
                <a:cs typeface="+mn-ea"/>
                <a:sym typeface="微软雅黑" panose="020B0503020204020204" charset="-122"/>
              </a:endParaRPr>
            </a:p>
          </p:txBody>
        </p:sp>
      </p:grpSp>
      <p:sp>
        <p:nvSpPr>
          <p:cNvPr id="37" name="文本框 44"/>
          <p:cNvSpPr/>
          <p:nvPr/>
        </p:nvSpPr>
        <p:spPr>
          <a:xfrm>
            <a:off x="543402" y="3615532"/>
            <a:ext cx="2318385" cy="5493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r" eaLnBrk="1" hangingPunct="1">
              <a:lnSpc>
                <a:spcPct val="11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</a:p>
        </p:txBody>
      </p:sp>
      <p:sp>
        <p:nvSpPr>
          <p:cNvPr id="4" name="文本框 44"/>
          <p:cNvSpPr/>
          <p:nvPr/>
        </p:nvSpPr>
        <p:spPr>
          <a:xfrm>
            <a:off x="543402" y="2031524"/>
            <a:ext cx="2318385" cy="5493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r" eaLnBrk="1" hangingPunct="1">
              <a:lnSpc>
                <a:spcPct val="11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</a:p>
        </p:txBody>
      </p:sp>
      <p:sp>
        <p:nvSpPr>
          <p:cNvPr id="5" name="文本框 44"/>
          <p:cNvSpPr/>
          <p:nvPr/>
        </p:nvSpPr>
        <p:spPr>
          <a:xfrm>
            <a:off x="6528436" y="2031524"/>
            <a:ext cx="2318385" cy="5493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lnSpc>
                <a:spcPct val="11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</a:p>
        </p:txBody>
      </p:sp>
      <p:sp>
        <p:nvSpPr>
          <p:cNvPr id="10" name="文本框 44"/>
          <p:cNvSpPr/>
          <p:nvPr/>
        </p:nvSpPr>
        <p:spPr>
          <a:xfrm>
            <a:off x="6538913" y="3615532"/>
            <a:ext cx="2318385" cy="5493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lnSpc>
                <a:spcPct val="11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</a:p>
        </p:txBody>
      </p:sp>
    </p:spTree>
    <p:extLst>
      <p:ext uri="{BB962C8B-B14F-4D97-AF65-F5344CB8AC3E}">
        <p14:creationId xmlns:p14="http://schemas.microsoft.com/office/powerpoint/2010/main" val="340991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6"/>
          <p:cNvSpPr txBox="1"/>
          <p:nvPr/>
        </p:nvSpPr>
        <p:spPr>
          <a:xfrm>
            <a:off x="3108475" y="2173048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lvl="0"/>
            <a:r>
              <a:rPr lang="zh-CN" altLang="zh-CN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1367644" y="2551755"/>
            <a:ext cx="7776356" cy="0"/>
          </a:xfrm>
          <a:prstGeom prst="line">
            <a:avLst/>
          </a:prstGeom>
          <a:ln>
            <a:solidFill>
              <a:srgbClr val="2526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2735796" y="2781664"/>
            <a:ext cx="1152128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4216346" y="2785116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9" name="文本占位符 5"/>
          <p:cNvSpPr txBox="1"/>
          <p:nvPr/>
        </p:nvSpPr>
        <p:spPr>
          <a:xfrm>
            <a:off x="2735796" y="3206132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0" name="文本占位符 5"/>
          <p:cNvSpPr txBox="1"/>
          <p:nvPr/>
        </p:nvSpPr>
        <p:spPr>
          <a:xfrm>
            <a:off x="4211941" y="3209584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1367644" y="2101040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175375" y="2204108"/>
            <a:ext cx="5124285" cy="1299965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 marL="214277" indent="-214277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  <a:p>
            <a:pPr marL="214277" indent="-214277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  <a:p>
            <a:pPr marL="214277" indent="-214277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  <a:p>
            <a:pPr marL="214277" indent="-214277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  <a:p>
            <a:pPr marL="214277" indent="-214277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003" y="1534978"/>
            <a:ext cx="1504070" cy="121030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276" y="2921064"/>
            <a:ext cx="1613525" cy="107622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582" y="1534977"/>
            <a:ext cx="1210307" cy="121030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719502" y="2850047"/>
            <a:ext cx="1609994" cy="12182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zh-CN" altLang="en-US" sz="2099" dirty="0">
                <a:cs typeface="+mn-ea"/>
                <a:sym typeface="+mn-lt"/>
              </a:rPr>
              <a:t>在此输入</a:t>
            </a:r>
            <a:endParaRPr lang="en-US" altLang="zh-CN" sz="2099" dirty="0">
              <a:cs typeface="+mn-ea"/>
              <a:sym typeface="+mn-lt"/>
            </a:endParaRPr>
          </a:p>
          <a:p>
            <a:pPr algn="ctr"/>
            <a:r>
              <a:rPr lang="zh-CN" altLang="en-US" sz="2099" dirty="0">
                <a:cs typeface="+mn-ea"/>
                <a:sym typeface="+mn-lt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12421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6"/>
          <p:cNvGrpSpPr>
            <a:grpSpLocks/>
          </p:cNvGrpSpPr>
          <p:nvPr/>
        </p:nvGrpSpPr>
        <p:grpSpPr bwMode="auto">
          <a:xfrm>
            <a:off x="5499497" y="1480742"/>
            <a:ext cx="206347" cy="442912"/>
            <a:chOff x="0" y="0"/>
            <a:chExt cx="384175" cy="823913"/>
          </a:xfrm>
          <a:solidFill>
            <a:schemeClr val="accent1"/>
          </a:solidFill>
        </p:grpSpPr>
        <p:sp>
          <p:nvSpPr>
            <p:cNvPr id="4" name="Freeform 81"/>
            <p:cNvSpPr>
              <a:spLocks noChangeArrowheads="1"/>
            </p:cNvSpPr>
            <p:nvPr/>
          </p:nvSpPr>
          <p:spPr bwMode="auto">
            <a:xfrm>
              <a:off x="0" y="147638"/>
              <a:ext cx="384175" cy="676275"/>
            </a:xfrm>
            <a:custGeom>
              <a:avLst/>
              <a:gdLst>
                <a:gd name="T0" fmla="*/ 270123 w 128"/>
                <a:gd name="T1" fmla="*/ 96181 h 225"/>
                <a:gd name="T2" fmla="*/ 258118 w 128"/>
                <a:gd name="T3" fmla="*/ 96181 h 225"/>
                <a:gd name="T4" fmla="*/ 351160 w 128"/>
                <a:gd name="T5" fmla="*/ 411776 h 225"/>
                <a:gd name="T6" fmla="*/ 270123 w 128"/>
                <a:gd name="T7" fmla="*/ 411776 h 225"/>
                <a:gd name="T8" fmla="*/ 270123 w 128"/>
                <a:gd name="T9" fmla="*/ 631190 h 225"/>
                <a:gd name="T10" fmla="*/ 234107 w 128"/>
                <a:gd name="T11" fmla="*/ 676275 h 225"/>
                <a:gd name="T12" fmla="*/ 201092 w 128"/>
                <a:gd name="T13" fmla="*/ 631190 h 225"/>
                <a:gd name="T14" fmla="*/ 201092 w 128"/>
                <a:gd name="T15" fmla="*/ 411776 h 225"/>
                <a:gd name="T16" fmla="*/ 183083 w 128"/>
                <a:gd name="T17" fmla="*/ 411776 h 225"/>
                <a:gd name="T18" fmla="*/ 183083 w 128"/>
                <a:gd name="T19" fmla="*/ 631190 h 225"/>
                <a:gd name="T20" fmla="*/ 150068 w 128"/>
                <a:gd name="T21" fmla="*/ 676275 h 225"/>
                <a:gd name="T22" fmla="*/ 117053 w 128"/>
                <a:gd name="T23" fmla="*/ 631190 h 225"/>
                <a:gd name="T24" fmla="*/ 117053 w 128"/>
                <a:gd name="T25" fmla="*/ 411776 h 225"/>
                <a:gd name="T26" fmla="*/ 33015 w 128"/>
                <a:gd name="T27" fmla="*/ 411776 h 225"/>
                <a:gd name="T28" fmla="*/ 126057 w 128"/>
                <a:gd name="T29" fmla="*/ 96181 h 225"/>
                <a:gd name="T30" fmla="*/ 117053 w 128"/>
                <a:gd name="T31" fmla="*/ 96181 h 225"/>
                <a:gd name="T32" fmla="*/ 63029 w 128"/>
                <a:gd name="T33" fmla="*/ 261493 h 225"/>
                <a:gd name="T34" fmla="*/ 30014 w 128"/>
                <a:gd name="T35" fmla="*/ 291550 h 225"/>
                <a:gd name="T36" fmla="*/ 0 w 128"/>
                <a:gd name="T37" fmla="*/ 264499 h 225"/>
                <a:gd name="T38" fmla="*/ 6003 w 128"/>
                <a:gd name="T39" fmla="*/ 243459 h 225"/>
                <a:gd name="T40" fmla="*/ 54025 w 128"/>
                <a:gd name="T41" fmla="*/ 81153 h 225"/>
                <a:gd name="T42" fmla="*/ 153070 w 128"/>
                <a:gd name="T43" fmla="*/ 0 h 225"/>
                <a:gd name="T44" fmla="*/ 231105 w 128"/>
                <a:gd name="T45" fmla="*/ 0 h 225"/>
                <a:gd name="T46" fmla="*/ 330150 w 128"/>
                <a:gd name="T47" fmla="*/ 81153 h 225"/>
                <a:gd name="T48" fmla="*/ 381174 w 128"/>
                <a:gd name="T49" fmla="*/ 243459 h 225"/>
                <a:gd name="T50" fmla="*/ 384175 w 128"/>
                <a:gd name="T51" fmla="*/ 264499 h 225"/>
                <a:gd name="T52" fmla="*/ 354161 w 128"/>
                <a:gd name="T53" fmla="*/ 291550 h 225"/>
                <a:gd name="T54" fmla="*/ 321146 w 128"/>
                <a:gd name="T55" fmla="*/ 261493 h 225"/>
                <a:gd name="T56" fmla="*/ 270123 w 128"/>
                <a:gd name="T57" fmla="*/ 96181 h 22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8"/>
                <a:gd name="T88" fmla="*/ 0 h 225"/>
                <a:gd name="T89" fmla="*/ 128 w 128"/>
                <a:gd name="T90" fmla="*/ 225 h 22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8" h="225">
                  <a:moveTo>
                    <a:pt x="90" y="32"/>
                  </a:moveTo>
                  <a:cubicBezTo>
                    <a:pt x="86" y="32"/>
                    <a:pt x="86" y="32"/>
                    <a:pt x="86" y="32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0" y="210"/>
                    <a:pt x="90" y="210"/>
                    <a:pt x="90" y="210"/>
                  </a:cubicBezTo>
                  <a:cubicBezTo>
                    <a:pt x="90" y="218"/>
                    <a:pt x="87" y="225"/>
                    <a:pt x="78" y="225"/>
                  </a:cubicBezTo>
                  <a:cubicBezTo>
                    <a:pt x="70" y="225"/>
                    <a:pt x="67" y="218"/>
                    <a:pt x="67" y="210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1" y="218"/>
                    <a:pt x="59" y="225"/>
                    <a:pt x="50" y="225"/>
                  </a:cubicBezTo>
                  <a:cubicBezTo>
                    <a:pt x="41" y="225"/>
                    <a:pt x="39" y="218"/>
                    <a:pt x="39" y="210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19" y="93"/>
                    <a:pt x="16" y="97"/>
                    <a:pt x="10" y="97"/>
                  </a:cubicBezTo>
                  <a:cubicBezTo>
                    <a:pt x="5" y="97"/>
                    <a:pt x="0" y="94"/>
                    <a:pt x="0" y="88"/>
                  </a:cubicBezTo>
                  <a:cubicBezTo>
                    <a:pt x="0" y="86"/>
                    <a:pt x="1" y="84"/>
                    <a:pt x="2" y="8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3" y="10"/>
                    <a:pt x="32" y="0"/>
                    <a:pt x="51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6" y="0"/>
                    <a:pt x="105" y="10"/>
                    <a:pt x="110" y="27"/>
                  </a:cubicBezTo>
                  <a:cubicBezTo>
                    <a:pt x="127" y="81"/>
                    <a:pt x="127" y="81"/>
                    <a:pt x="127" y="81"/>
                  </a:cubicBezTo>
                  <a:cubicBezTo>
                    <a:pt x="127" y="83"/>
                    <a:pt x="128" y="86"/>
                    <a:pt x="128" y="88"/>
                  </a:cubicBezTo>
                  <a:cubicBezTo>
                    <a:pt x="128" y="94"/>
                    <a:pt x="123" y="97"/>
                    <a:pt x="118" y="97"/>
                  </a:cubicBezTo>
                  <a:cubicBezTo>
                    <a:pt x="112" y="97"/>
                    <a:pt x="109" y="93"/>
                    <a:pt x="107" y="87"/>
                  </a:cubicBezTo>
                  <a:lnTo>
                    <a:pt x="9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5" name="Oval 82"/>
            <p:cNvSpPr>
              <a:spLocks noChangeArrowheads="1"/>
            </p:cNvSpPr>
            <p:nvPr/>
          </p:nvSpPr>
          <p:spPr bwMode="auto">
            <a:xfrm>
              <a:off x="128588" y="0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600" dirty="0">
                <a:solidFill>
                  <a:srgbClr val="000000"/>
                </a:solidFill>
                <a:sym typeface="宋体" charset="-122"/>
              </a:endParaRPr>
            </a:p>
          </p:txBody>
        </p:sp>
      </p:grpSp>
      <p:grpSp>
        <p:nvGrpSpPr>
          <p:cNvPr id="3" name="组合 135"/>
          <p:cNvGrpSpPr>
            <a:grpSpLocks/>
          </p:cNvGrpSpPr>
          <p:nvPr/>
        </p:nvGrpSpPr>
        <p:grpSpPr bwMode="auto">
          <a:xfrm>
            <a:off x="5516957" y="2777730"/>
            <a:ext cx="173014" cy="436563"/>
            <a:chOff x="0" y="0"/>
            <a:chExt cx="266700" cy="673100"/>
          </a:xfrm>
          <a:solidFill>
            <a:schemeClr val="accent3"/>
          </a:solidFill>
        </p:grpSpPr>
        <p:sp>
          <p:nvSpPr>
            <p:cNvPr id="7" name="Freeform 83"/>
            <p:cNvSpPr>
              <a:spLocks noChangeArrowheads="1"/>
            </p:cNvSpPr>
            <p:nvPr/>
          </p:nvSpPr>
          <p:spPr bwMode="auto">
            <a:xfrm>
              <a:off x="0" y="120650"/>
              <a:ext cx="266700" cy="552450"/>
            </a:xfrm>
            <a:custGeom>
              <a:avLst/>
              <a:gdLst>
                <a:gd name="T0" fmla="*/ 59933 w 89"/>
                <a:gd name="T1" fmla="*/ 90073 h 184"/>
                <a:gd name="T2" fmla="*/ 53939 w 89"/>
                <a:gd name="T3" fmla="*/ 90073 h 184"/>
                <a:gd name="T4" fmla="*/ 53939 w 89"/>
                <a:gd name="T5" fmla="*/ 231188 h 184"/>
                <a:gd name="T6" fmla="*/ 26970 w 89"/>
                <a:gd name="T7" fmla="*/ 267218 h 184"/>
                <a:gd name="T8" fmla="*/ 0 w 89"/>
                <a:gd name="T9" fmla="*/ 231188 h 184"/>
                <a:gd name="T10" fmla="*/ 0 w 89"/>
                <a:gd name="T11" fmla="*/ 90073 h 184"/>
                <a:gd name="T12" fmla="*/ 74916 w 89"/>
                <a:gd name="T13" fmla="*/ 0 h 184"/>
                <a:gd name="T14" fmla="*/ 191784 w 89"/>
                <a:gd name="T15" fmla="*/ 0 h 184"/>
                <a:gd name="T16" fmla="*/ 266700 w 89"/>
                <a:gd name="T17" fmla="*/ 90073 h 184"/>
                <a:gd name="T18" fmla="*/ 266700 w 89"/>
                <a:gd name="T19" fmla="*/ 231188 h 184"/>
                <a:gd name="T20" fmla="*/ 239730 w 89"/>
                <a:gd name="T21" fmla="*/ 267218 h 184"/>
                <a:gd name="T22" fmla="*/ 212761 w 89"/>
                <a:gd name="T23" fmla="*/ 231188 h 184"/>
                <a:gd name="T24" fmla="*/ 212761 w 89"/>
                <a:gd name="T25" fmla="*/ 90073 h 184"/>
                <a:gd name="T26" fmla="*/ 206767 w 89"/>
                <a:gd name="T27" fmla="*/ 90073 h 184"/>
                <a:gd name="T28" fmla="*/ 206767 w 89"/>
                <a:gd name="T29" fmla="*/ 507413 h 184"/>
                <a:gd name="T30" fmla="*/ 206767 w 89"/>
                <a:gd name="T31" fmla="*/ 513418 h 184"/>
                <a:gd name="T32" fmla="*/ 170808 w 89"/>
                <a:gd name="T33" fmla="*/ 552450 h 184"/>
                <a:gd name="T34" fmla="*/ 137845 w 89"/>
                <a:gd name="T35" fmla="*/ 513418 h 184"/>
                <a:gd name="T36" fmla="*/ 137845 w 89"/>
                <a:gd name="T37" fmla="*/ 507413 h 184"/>
                <a:gd name="T38" fmla="*/ 137845 w 89"/>
                <a:gd name="T39" fmla="*/ 270220 h 184"/>
                <a:gd name="T40" fmla="*/ 128855 w 89"/>
                <a:gd name="T41" fmla="*/ 270220 h 184"/>
                <a:gd name="T42" fmla="*/ 128855 w 89"/>
                <a:gd name="T43" fmla="*/ 507413 h 184"/>
                <a:gd name="T44" fmla="*/ 128855 w 89"/>
                <a:gd name="T45" fmla="*/ 513418 h 184"/>
                <a:gd name="T46" fmla="*/ 95892 w 89"/>
                <a:gd name="T47" fmla="*/ 552450 h 184"/>
                <a:gd name="T48" fmla="*/ 59933 w 89"/>
                <a:gd name="T49" fmla="*/ 513418 h 184"/>
                <a:gd name="T50" fmla="*/ 59933 w 89"/>
                <a:gd name="T51" fmla="*/ 507413 h 184"/>
                <a:gd name="T52" fmla="*/ 59933 w 89"/>
                <a:gd name="T53" fmla="*/ 90073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9"/>
                <a:gd name="T82" fmla="*/ 0 h 184"/>
                <a:gd name="T83" fmla="*/ 89 w 89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9" h="184">
                  <a:moveTo>
                    <a:pt x="20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8" y="83"/>
                    <a:pt x="16" y="89"/>
                    <a:pt x="9" y="89"/>
                  </a:cubicBezTo>
                  <a:cubicBezTo>
                    <a:pt x="2" y="89"/>
                    <a:pt x="0" y="83"/>
                    <a:pt x="0" y="7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7" y="0"/>
                    <a:pt x="2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2" y="0"/>
                    <a:pt x="89" y="15"/>
                    <a:pt x="89" y="30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83"/>
                    <a:pt x="87" y="89"/>
                    <a:pt x="80" y="89"/>
                  </a:cubicBezTo>
                  <a:cubicBezTo>
                    <a:pt x="73" y="89"/>
                    <a:pt x="71" y="83"/>
                    <a:pt x="71" y="77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69" y="178"/>
                    <a:pt x="64" y="184"/>
                    <a:pt x="57" y="184"/>
                  </a:cubicBezTo>
                  <a:cubicBezTo>
                    <a:pt x="50" y="184"/>
                    <a:pt x="46" y="178"/>
                    <a:pt x="46" y="171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3" y="178"/>
                    <a:pt x="39" y="184"/>
                    <a:pt x="32" y="184"/>
                  </a:cubicBezTo>
                  <a:cubicBezTo>
                    <a:pt x="25" y="184"/>
                    <a:pt x="20" y="178"/>
                    <a:pt x="20" y="171"/>
                  </a:cubicBezTo>
                  <a:cubicBezTo>
                    <a:pt x="20" y="169"/>
                    <a:pt x="20" y="169"/>
                    <a:pt x="20" y="169"/>
                  </a:cubicBezTo>
                  <a:lnTo>
                    <a:pt x="2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8" name="Oval 84"/>
            <p:cNvSpPr>
              <a:spLocks noChangeArrowheads="1"/>
            </p:cNvSpPr>
            <p:nvPr/>
          </p:nvSpPr>
          <p:spPr bwMode="auto">
            <a:xfrm>
              <a:off x="80963" y="0"/>
              <a:ext cx="10477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600" dirty="0">
                <a:solidFill>
                  <a:srgbClr val="000000"/>
                </a:solidFill>
                <a:sym typeface="宋体" charset="-122"/>
              </a:endParaRPr>
            </a:p>
          </p:txBody>
        </p:sp>
      </p:grp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5810604" y="1677591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设计机构。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Freeform 100"/>
          <p:cNvSpPr>
            <a:spLocks noEditPoints="1" noChangeArrowheads="1"/>
          </p:cNvSpPr>
          <p:nvPr/>
        </p:nvSpPr>
        <p:spPr bwMode="auto">
          <a:xfrm>
            <a:off x="5502671" y="2134793"/>
            <a:ext cx="203172" cy="414337"/>
          </a:xfrm>
          <a:custGeom>
            <a:avLst/>
            <a:gdLst>
              <a:gd name="T0" fmla="*/ 127000 w 40"/>
              <a:gd name="T1" fmla="*/ 51153 h 81"/>
              <a:gd name="T2" fmla="*/ 30480 w 40"/>
              <a:gd name="T3" fmla="*/ 51153 h 81"/>
              <a:gd name="T4" fmla="*/ 91440 w 40"/>
              <a:gd name="T5" fmla="*/ 271109 h 81"/>
              <a:gd name="T6" fmla="*/ 132080 w 40"/>
              <a:gd name="T7" fmla="*/ 265994 h 81"/>
              <a:gd name="T8" fmla="*/ 76200 w 40"/>
              <a:gd name="T9" fmla="*/ 281340 h 81"/>
              <a:gd name="T10" fmla="*/ 66040 w 40"/>
              <a:gd name="T11" fmla="*/ 414337 h 81"/>
              <a:gd name="T12" fmla="*/ 25400 w 40"/>
              <a:gd name="T13" fmla="*/ 271109 h 81"/>
              <a:gd name="T14" fmla="*/ 0 w 40"/>
              <a:gd name="T15" fmla="*/ 153458 h 81"/>
              <a:gd name="T16" fmla="*/ 106680 w 40"/>
              <a:gd name="T17" fmla="*/ 107421 h 81"/>
              <a:gd name="T18" fmla="*/ 152400 w 40"/>
              <a:gd name="T19" fmla="*/ 230187 h 81"/>
              <a:gd name="T20" fmla="*/ 152400 w 40"/>
              <a:gd name="T21" fmla="*/ 271109 h 81"/>
              <a:gd name="T22" fmla="*/ 203200 w 40"/>
              <a:gd name="T23" fmla="*/ 281340 h 81"/>
              <a:gd name="T24" fmla="*/ 193040 w 40"/>
              <a:gd name="T25" fmla="*/ 363184 h 81"/>
              <a:gd name="T26" fmla="*/ 81280 w 40"/>
              <a:gd name="T27" fmla="*/ 352954 h 81"/>
              <a:gd name="T28" fmla="*/ 91440 w 40"/>
              <a:gd name="T29" fmla="*/ 271109 h 81"/>
              <a:gd name="T30" fmla="*/ 162560 w 40"/>
              <a:gd name="T31" fmla="*/ 301801 h 81"/>
              <a:gd name="T32" fmla="*/ 147320 w 40"/>
              <a:gd name="T33" fmla="*/ 286455 h 81"/>
              <a:gd name="T34" fmla="*/ 142240 w 40"/>
              <a:gd name="T35" fmla="*/ 281340 h 81"/>
              <a:gd name="T36" fmla="*/ 127000 w 40"/>
              <a:gd name="T37" fmla="*/ 291570 h 81"/>
              <a:gd name="T38" fmla="*/ 127000 w 40"/>
              <a:gd name="T39" fmla="*/ 306916 h 81"/>
              <a:gd name="T40" fmla="*/ 142240 w 40"/>
              <a:gd name="T41" fmla="*/ 322262 h 81"/>
              <a:gd name="T42" fmla="*/ 147320 w 40"/>
              <a:gd name="T43" fmla="*/ 332493 h 81"/>
              <a:gd name="T44" fmla="*/ 142240 w 40"/>
              <a:gd name="T45" fmla="*/ 337608 h 81"/>
              <a:gd name="T46" fmla="*/ 142240 w 40"/>
              <a:gd name="T47" fmla="*/ 327377 h 81"/>
              <a:gd name="T48" fmla="*/ 127000 w 40"/>
              <a:gd name="T49" fmla="*/ 322262 h 81"/>
              <a:gd name="T50" fmla="*/ 132080 w 40"/>
              <a:gd name="T51" fmla="*/ 342723 h 81"/>
              <a:gd name="T52" fmla="*/ 142240 w 40"/>
              <a:gd name="T53" fmla="*/ 352954 h 81"/>
              <a:gd name="T54" fmla="*/ 147320 w 40"/>
              <a:gd name="T55" fmla="*/ 347838 h 81"/>
              <a:gd name="T56" fmla="*/ 162560 w 40"/>
              <a:gd name="T57" fmla="*/ 327377 h 81"/>
              <a:gd name="T58" fmla="*/ 157480 w 40"/>
              <a:gd name="T59" fmla="*/ 317147 h 81"/>
              <a:gd name="T60" fmla="*/ 142240 w 40"/>
              <a:gd name="T61" fmla="*/ 301801 h 81"/>
              <a:gd name="T62" fmla="*/ 142240 w 40"/>
              <a:gd name="T63" fmla="*/ 296686 h 81"/>
              <a:gd name="T64" fmla="*/ 147320 w 40"/>
              <a:gd name="T65" fmla="*/ 296686 h 81"/>
              <a:gd name="T66" fmla="*/ 147320 w 40"/>
              <a:gd name="T67" fmla="*/ 301801 h 81"/>
              <a:gd name="T68" fmla="*/ 127000 w 40"/>
              <a:gd name="T69" fmla="*/ 368300 h 81"/>
              <a:gd name="T70" fmla="*/ 86360 w 40"/>
              <a:gd name="T71" fmla="*/ 368300 h 81"/>
              <a:gd name="T72" fmla="*/ 127000 w 40"/>
              <a:gd name="T73" fmla="*/ 414337 h 8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40"/>
              <a:gd name="T112" fmla="*/ 0 h 81"/>
              <a:gd name="T113" fmla="*/ 40 w 40"/>
              <a:gd name="T114" fmla="*/ 81 h 8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40" h="81">
                <a:moveTo>
                  <a:pt x="15" y="0"/>
                </a:moveTo>
                <a:cubicBezTo>
                  <a:pt x="21" y="0"/>
                  <a:pt x="25" y="5"/>
                  <a:pt x="25" y="10"/>
                </a:cubicBezTo>
                <a:cubicBezTo>
                  <a:pt x="25" y="15"/>
                  <a:pt x="21" y="19"/>
                  <a:pt x="15" y="19"/>
                </a:cubicBezTo>
                <a:cubicBezTo>
                  <a:pt x="10" y="19"/>
                  <a:pt x="6" y="15"/>
                  <a:pt x="6" y="10"/>
                </a:cubicBezTo>
                <a:cubicBezTo>
                  <a:pt x="6" y="5"/>
                  <a:pt x="10" y="0"/>
                  <a:pt x="15" y="0"/>
                </a:cubicBezTo>
                <a:close/>
                <a:moveTo>
                  <a:pt x="18" y="53"/>
                </a:moveTo>
                <a:cubicBezTo>
                  <a:pt x="26" y="53"/>
                  <a:pt x="26" y="53"/>
                  <a:pt x="26" y="53"/>
                </a:cubicBezTo>
                <a:cubicBezTo>
                  <a:pt x="26" y="52"/>
                  <a:pt x="26" y="52"/>
                  <a:pt x="26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6" y="52"/>
                  <a:pt x="15" y="53"/>
                  <a:pt x="15" y="55"/>
                </a:cubicBezTo>
                <a:cubicBezTo>
                  <a:pt x="15" y="68"/>
                  <a:pt x="15" y="68"/>
                  <a:pt x="15" y="68"/>
                </a:cubicBezTo>
                <a:cubicBezTo>
                  <a:pt x="13" y="81"/>
                  <a:pt x="13" y="81"/>
                  <a:pt x="13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53"/>
                  <a:pt x="5" y="53"/>
                  <a:pt x="5" y="53"/>
                </a:cubicBezTo>
                <a:cubicBezTo>
                  <a:pt x="2" y="51"/>
                  <a:pt x="0" y="48"/>
                  <a:pt x="0" y="45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4" y="21"/>
                  <a:pt x="9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6" y="21"/>
                  <a:pt x="30" y="25"/>
                  <a:pt x="30" y="30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6"/>
                  <a:pt x="30" y="46"/>
                </a:cubicBezTo>
                <a:cubicBezTo>
                  <a:pt x="30" y="53"/>
                  <a:pt x="30" y="53"/>
                  <a:pt x="30" y="53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3"/>
                  <a:pt x="40" y="54"/>
                  <a:pt x="40" y="55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70"/>
                  <a:pt x="39" y="71"/>
                  <a:pt x="38" y="71"/>
                </a:cubicBezTo>
                <a:cubicBezTo>
                  <a:pt x="18" y="71"/>
                  <a:pt x="18" y="71"/>
                  <a:pt x="18" y="71"/>
                </a:cubicBezTo>
                <a:cubicBezTo>
                  <a:pt x="17" y="71"/>
                  <a:pt x="16" y="70"/>
                  <a:pt x="16" y="69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4"/>
                  <a:pt x="17" y="53"/>
                  <a:pt x="18" y="53"/>
                </a:cubicBezTo>
                <a:close/>
                <a:moveTo>
                  <a:pt x="32" y="59"/>
                </a:moveTo>
                <a:cubicBezTo>
                  <a:pt x="32" y="59"/>
                  <a:pt x="32" y="59"/>
                  <a:pt x="32" y="59"/>
                </a:cubicBezTo>
                <a:cubicBezTo>
                  <a:pt x="32" y="58"/>
                  <a:pt x="31" y="57"/>
                  <a:pt x="31" y="57"/>
                </a:cubicBezTo>
                <a:cubicBezTo>
                  <a:pt x="30" y="56"/>
                  <a:pt x="30" y="56"/>
                  <a:pt x="29" y="56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27" y="56"/>
                  <a:pt x="26" y="56"/>
                  <a:pt x="25" y="57"/>
                </a:cubicBezTo>
                <a:cubicBezTo>
                  <a:pt x="25" y="57"/>
                  <a:pt x="25" y="58"/>
                  <a:pt x="25" y="59"/>
                </a:cubicBezTo>
                <a:cubicBezTo>
                  <a:pt x="25" y="59"/>
                  <a:pt x="25" y="60"/>
                  <a:pt x="25" y="60"/>
                </a:cubicBezTo>
                <a:cubicBezTo>
                  <a:pt x="25" y="61"/>
                  <a:pt x="25" y="61"/>
                  <a:pt x="26" y="62"/>
                </a:cubicBezTo>
                <a:cubicBezTo>
                  <a:pt x="26" y="62"/>
                  <a:pt x="27" y="62"/>
                  <a:pt x="28" y="63"/>
                </a:cubicBezTo>
                <a:cubicBezTo>
                  <a:pt x="28" y="63"/>
                  <a:pt x="28" y="63"/>
                  <a:pt x="29" y="64"/>
                </a:cubicBezTo>
                <a:cubicBezTo>
                  <a:pt x="29" y="64"/>
                  <a:pt x="29" y="64"/>
                  <a:pt x="29" y="65"/>
                </a:cubicBezTo>
                <a:cubicBezTo>
                  <a:pt x="29" y="65"/>
                  <a:pt x="29" y="66"/>
                  <a:pt x="29" y="66"/>
                </a:cubicBezTo>
                <a:cubicBezTo>
                  <a:pt x="28" y="66"/>
                  <a:pt x="28" y="66"/>
                  <a:pt x="28" y="66"/>
                </a:cubicBezTo>
                <a:cubicBezTo>
                  <a:pt x="28" y="66"/>
                  <a:pt x="28" y="66"/>
                  <a:pt x="28" y="66"/>
                </a:cubicBezTo>
                <a:cubicBezTo>
                  <a:pt x="28" y="65"/>
                  <a:pt x="28" y="65"/>
                  <a:pt x="28" y="64"/>
                </a:cubicBezTo>
                <a:cubicBezTo>
                  <a:pt x="28" y="63"/>
                  <a:pt x="28" y="63"/>
                  <a:pt x="28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4"/>
                  <a:pt x="25" y="64"/>
                  <a:pt x="25" y="64"/>
                </a:cubicBezTo>
                <a:cubicBezTo>
                  <a:pt x="25" y="65"/>
                  <a:pt x="25" y="66"/>
                  <a:pt x="26" y="67"/>
                </a:cubicBezTo>
                <a:cubicBezTo>
                  <a:pt x="26" y="67"/>
                  <a:pt x="27" y="68"/>
                  <a:pt x="28" y="68"/>
                </a:cubicBezTo>
                <a:cubicBezTo>
                  <a:pt x="28" y="69"/>
                  <a:pt x="28" y="69"/>
                  <a:pt x="28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8"/>
                  <a:pt x="29" y="68"/>
                  <a:pt x="29" y="68"/>
                </a:cubicBezTo>
                <a:cubicBezTo>
                  <a:pt x="30" y="68"/>
                  <a:pt x="31" y="67"/>
                  <a:pt x="31" y="67"/>
                </a:cubicBezTo>
                <a:cubicBezTo>
                  <a:pt x="32" y="66"/>
                  <a:pt x="32" y="65"/>
                  <a:pt x="32" y="64"/>
                </a:cubicBezTo>
                <a:cubicBezTo>
                  <a:pt x="32" y="64"/>
                  <a:pt x="32" y="63"/>
                  <a:pt x="32" y="63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61"/>
                  <a:pt x="30" y="61"/>
                  <a:pt x="29" y="61"/>
                </a:cubicBezTo>
                <a:cubicBezTo>
                  <a:pt x="29" y="60"/>
                  <a:pt x="28" y="60"/>
                  <a:pt x="28" y="59"/>
                </a:cubicBezTo>
                <a:cubicBezTo>
                  <a:pt x="28" y="59"/>
                  <a:pt x="28" y="59"/>
                  <a:pt x="28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58"/>
                  <a:pt x="28" y="58"/>
                  <a:pt x="29" y="58"/>
                </a:cubicBezTo>
                <a:cubicBezTo>
                  <a:pt x="29" y="58"/>
                  <a:pt x="29" y="58"/>
                  <a:pt x="29" y="59"/>
                </a:cubicBezTo>
                <a:cubicBezTo>
                  <a:pt x="29" y="59"/>
                  <a:pt x="29" y="59"/>
                  <a:pt x="29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25" y="72"/>
                </a:moveTo>
                <a:cubicBezTo>
                  <a:pt x="18" y="72"/>
                  <a:pt x="18" y="72"/>
                  <a:pt x="18" y="72"/>
                </a:cubicBezTo>
                <a:cubicBezTo>
                  <a:pt x="18" y="72"/>
                  <a:pt x="17" y="72"/>
                  <a:pt x="17" y="72"/>
                </a:cubicBezTo>
                <a:cubicBezTo>
                  <a:pt x="18" y="81"/>
                  <a:pt x="18" y="81"/>
                  <a:pt x="18" y="81"/>
                </a:cubicBezTo>
                <a:cubicBezTo>
                  <a:pt x="25" y="81"/>
                  <a:pt x="25" y="81"/>
                  <a:pt x="25" y="81"/>
                </a:cubicBezTo>
                <a:lnTo>
                  <a:pt x="25" y="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/>
          <a:lstStyle/>
          <a:p>
            <a:endParaRPr lang="zh-CN" altLang="en-US" sz="1799"/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5810604" y="2298304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设计机构。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Freeform 106"/>
          <p:cNvSpPr>
            <a:spLocks noEditPoints="1" noChangeArrowheads="1"/>
          </p:cNvSpPr>
          <p:nvPr/>
        </p:nvSpPr>
        <p:spPr bwMode="auto">
          <a:xfrm>
            <a:off x="5470926" y="3384155"/>
            <a:ext cx="265077" cy="407988"/>
          </a:xfrm>
          <a:custGeom>
            <a:avLst/>
            <a:gdLst>
              <a:gd name="T0" fmla="*/ 194590 w 203"/>
              <a:gd name="T1" fmla="*/ 64488 h 310"/>
              <a:gd name="T2" fmla="*/ 168471 w 203"/>
              <a:gd name="T3" fmla="*/ 114500 h 310"/>
              <a:gd name="T4" fmla="*/ 100560 w 203"/>
              <a:gd name="T5" fmla="*/ 64488 h 310"/>
              <a:gd name="T6" fmla="*/ 95336 w 203"/>
              <a:gd name="T7" fmla="*/ 40799 h 310"/>
              <a:gd name="T8" fmla="*/ 67911 w 203"/>
              <a:gd name="T9" fmla="*/ 21057 h 310"/>
              <a:gd name="T10" fmla="*/ 219404 w 203"/>
              <a:gd name="T11" fmla="*/ 21057 h 310"/>
              <a:gd name="T12" fmla="*/ 215486 w 203"/>
              <a:gd name="T13" fmla="*/ 32902 h 310"/>
              <a:gd name="T14" fmla="*/ 218098 w 203"/>
              <a:gd name="T15" fmla="*/ 73701 h 310"/>
              <a:gd name="T16" fmla="*/ 208956 w 203"/>
              <a:gd name="T17" fmla="*/ 48695 h 310"/>
              <a:gd name="T18" fmla="*/ 194590 w 203"/>
              <a:gd name="T19" fmla="*/ 40799 h 310"/>
              <a:gd name="T20" fmla="*/ 92724 w 203"/>
              <a:gd name="T21" fmla="*/ 347448 h 310"/>
              <a:gd name="T22" fmla="*/ 6530 w 203"/>
              <a:gd name="T23" fmla="*/ 340867 h 310"/>
              <a:gd name="T24" fmla="*/ 22202 w 203"/>
              <a:gd name="T25" fmla="*/ 310597 h 310"/>
              <a:gd name="T26" fmla="*/ 26120 w 203"/>
              <a:gd name="T27" fmla="*/ 317178 h 310"/>
              <a:gd name="T28" fmla="*/ 35261 w 203"/>
              <a:gd name="T29" fmla="*/ 326390 h 310"/>
              <a:gd name="T30" fmla="*/ 37873 w 203"/>
              <a:gd name="T31" fmla="*/ 317178 h 310"/>
              <a:gd name="T32" fmla="*/ 66605 w 203"/>
              <a:gd name="T33" fmla="*/ 313229 h 310"/>
              <a:gd name="T34" fmla="*/ 70523 w 203"/>
              <a:gd name="T35" fmla="*/ 317178 h 310"/>
              <a:gd name="T36" fmla="*/ 79664 w 203"/>
              <a:gd name="T37" fmla="*/ 326390 h 310"/>
              <a:gd name="T38" fmla="*/ 82276 w 203"/>
              <a:gd name="T39" fmla="*/ 317178 h 310"/>
              <a:gd name="T40" fmla="*/ 97948 w 203"/>
              <a:gd name="T41" fmla="*/ 307965 h 310"/>
              <a:gd name="T42" fmla="*/ 0 w 203"/>
              <a:gd name="T43" fmla="*/ 301385 h 310"/>
              <a:gd name="T44" fmla="*/ 100560 w 203"/>
              <a:gd name="T45" fmla="*/ 267166 h 310"/>
              <a:gd name="T46" fmla="*/ 70523 w 203"/>
              <a:gd name="T47" fmla="*/ 243477 h 310"/>
              <a:gd name="T48" fmla="*/ 75747 w 203"/>
              <a:gd name="T49" fmla="*/ 261902 h 310"/>
              <a:gd name="T50" fmla="*/ 66605 w 203"/>
              <a:gd name="T51" fmla="*/ 251373 h 310"/>
              <a:gd name="T52" fmla="*/ 39179 w 203"/>
              <a:gd name="T53" fmla="*/ 261902 h 310"/>
              <a:gd name="T54" fmla="*/ 30037 w 203"/>
              <a:gd name="T55" fmla="*/ 251373 h 310"/>
              <a:gd name="T56" fmla="*/ 43097 w 203"/>
              <a:gd name="T57" fmla="*/ 242161 h 310"/>
              <a:gd name="T58" fmla="*/ 189366 w 203"/>
              <a:gd name="T59" fmla="*/ 130293 h 310"/>
              <a:gd name="T60" fmla="*/ 265113 w 203"/>
              <a:gd name="T61" fmla="*/ 242161 h 310"/>
              <a:gd name="T62" fmla="*/ 198508 w 203"/>
              <a:gd name="T63" fmla="*/ 218471 h 310"/>
              <a:gd name="T64" fmla="*/ 181531 w 203"/>
              <a:gd name="T65" fmla="*/ 407988 h 310"/>
              <a:gd name="T66" fmla="*/ 154105 w 203"/>
              <a:gd name="T67" fmla="*/ 281643 h 310"/>
              <a:gd name="T68" fmla="*/ 116232 w 203"/>
              <a:gd name="T69" fmla="*/ 406672 h 310"/>
              <a:gd name="T70" fmla="*/ 95336 w 203"/>
              <a:gd name="T71" fmla="*/ 347448 h 31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3"/>
              <a:gd name="T109" fmla="*/ 0 h 310"/>
              <a:gd name="T110" fmla="*/ 203 w 203"/>
              <a:gd name="T111" fmla="*/ 310 h 31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3" h="310">
                <a:moveTo>
                  <a:pt x="149" y="31"/>
                </a:moveTo>
                <a:cubicBezTo>
                  <a:pt x="149" y="49"/>
                  <a:pt x="149" y="49"/>
                  <a:pt x="149" y="49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49" y="64"/>
                  <a:pt x="143" y="79"/>
                  <a:pt x="129" y="87"/>
                </a:cubicBezTo>
                <a:cubicBezTo>
                  <a:pt x="113" y="97"/>
                  <a:pt x="91" y="92"/>
                  <a:pt x="81" y="76"/>
                </a:cubicBezTo>
                <a:cubicBezTo>
                  <a:pt x="76" y="67"/>
                  <a:pt x="75" y="58"/>
                  <a:pt x="77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31"/>
                  <a:pt x="73" y="31"/>
                  <a:pt x="73" y="31"/>
                </a:cubicBezTo>
                <a:cubicBezTo>
                  <a:pt x="52" y="24"/>
                  <a:pt x="52" y="24"/>
                  <a:pt x="52" y="24"/>
                </a:cubicBezTo>
                <a:cubicBezTo>
                  <a:pt x="52" y="16"/>
                  <a:pt x="52" y="16"/>
                  <a:pt x="52" y="16"/>
                </a:cubicBezTo>
                <a:cubicBezTo>
                  <a:pt x="110" y="0"/>
                  <a:pt x="110" y="0"/>
                  <a:pt x="110" y="0"/>
                </a:cubicBezTo>
                <a:cubicBezTo>
                  <a:pt x="168" y="16"/>
                  <a:pt x="168" y="16"/>
                  <a:pt x="168" y="16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5" y="25"/>
                  <a:pt x="165" y="25"/>
                  <a:pt x="165" y="25"/>
                </a:cubicBezTo>
                <a:cubicBezTo>
                  <a:pt x="165" y="37"/>
                  <a:pt x="165" y="37"/>
                  <a:pt x="165" y="37"/>
                </a:cubicBezTo>
                <a:cubicBezTo>
                  <a:pt x="167" y="56"/>
                  <a:pt x="167" y="56"/>
                  <a:pt x="167" y="56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60" y="37"/>
                  <a:pt x="160" y="37"/>
                  <a:pt x="160" y="37"/>
                </a:cubicBezTo>
                <a:cubicBezTo>
                  <a:pt x="160" y="27"/>
                  <a:pt x="160" y="27"/>
                  <a:pt x="160" y="27"/>
                </a:cubicBezTo>
                <a:cubicBezTo>
                  <a:pt x="149" y="31"/>
                  <a:pt x="149" y="31"/>
                  <a:pt x="149" y="31"/>
                </a:cubicBezTo>
                <a:close/>
                <a:moveTo>
                  <a:pt x="73" y="264"/>
                </a:moveTo>
                <a:cubicBezTo>
                  <a:pt x="72" y="264"/>
                  <a:pt x="72" y="264"/>
                  <a:pt x="71" y="264"/>
                </a:cubicBezTo>
                <a:cubicBezTo>
                  <a:pt x="10" y="264"/>
                  <a:pt x="10" y="264"/>
                  <a:pt x="10" y="264"/>
                </a:cubicBezTo>
                <a:cubicBezTo>
                  <a:pt x="7" y="264"/>
                  <a:pt x="5" y="262"/>
                  <a:pt x="5" y="259"/>
                </a:cubicBezTo>
                <a:cubicBezTo>
                  <a:pt x="5" y="234"/>
                  <a:pt x="5" y="234"/>
                  <a:pt x="5" y="234"/>
                </a:cubicBezTo>
                <a:cubicBezTo>
                  <a:pt x="9" y="235"/>
                  <a:pt x="13" y="236"/>
                  <a:pt x="17" y="236"/>
                </a:cubicBezTo>
                <a:cubicBezTo>
                  <a:pt x="17" y="241"/>
                  <a:pt x="17" y="241"/>
                  <a:pt x="17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8"/>
                  <a:pt x="20" y="248"/>
                  <a:pt x="20" y="248"/>
                </a:cubicBezTo>
                <a:cubicBezTo>
                  <a:pt x="27" y="248"/>
                  <a:pt x="27" y="248"/>
                  <a:pt x="27" y="248"/>
                </a:cubicBezTo>
                <a:cubicBezTo>
                  <a:pt x="27" y="241"/>
                  <a:pt x="27" y="241"/>
                  <a:pt x="27" y="241"/>
                </a:cubicBezTo>
                <a:cubicBezTo>
                  <a:pt x="29" y="241"/>
                  <a:pt x="29" y="241"/>
                  <a:pt x="29" y="241"/>
                </a:cubicBezTo>
                <a:cubicBezTo>
                  <a:pt x="29" y="238"/>
                  <a:pt x="29" y="238"/>
                  <a:pt x="29" y="238"/>
                </a:cubicBezTo>
                <a:cubicBezTo>
                  <a:pt x="36" y="238"/>
                  <a:pt x="44" y="238"/>
                  <a:pt x="51" y="238"/>
                </a:cubicBezTo>
                <a:cubicBezTo>
                  <a:pt x="51" y="241"/>
                  <a:pt x="51" y="241"/>
                  <a:pt x="51" y="241"/>
                </a:cubicBezTo>
                <a:cubicBezTo>
                  <a:pt x="54" y="241"/>
                  <a:pt x="54" y="241"/>
                  <a:pt x="54" y="241"/>
                </a:cubicBezTo>
                <a:cubicBezTo>
                  <a:pt x="54" y="248"/>
                  <a:pt x="54" y="248"/>
                  <a:pt x="54" y="248"/>
                </a:cubicBezTo>
                <a:cubicBezTo>
                  <a:pt x="61" y="248"/>
                  <a:pt x="61" y="248"/>
                  <a:pt x="61" y="248"/>
                </a:cubicBezTo>
                <a:cubicBezTo>
                  <a:pt x="61" y="241"/>
                  <a:pt x="61" y="241"/>
                  <a:pt x="61" y="241"/>
                </a:cubicBezTo>
                <a:cubicBezTo>
                  <a:pt x="63" y="241"/>
                  <a:pt x="63" y="241"/>
                  <a:pt x="63" y="241"/>
                </a:cubicBezTo>
                <a:cubicBezTo>
                  <a:pt x="63" y="236"/>
                  <a:pt x="63" y="236"/>
                  <a:pt x="63" y="236"/>
                </a:cubicBezTo>
                <a:cubicBezTo>
                  <a:pt x="67" y="236"/>
                  <a:pt x="71" y="235"/>
                  <a:pt x="75" y="234"/>
                </a:cubicBezTo>
                <a:cubicBezTo>
                  <a:pt x="75" y="230"/>
                  <a:pt x="75" y="230"/>
                  <a:pt x="75" y="230"/>
                </a:cubicBezTo>
                <a:cubicBezTo>
                  <a:pt x="50" y="236"/>
                  <a:pt x="25" y="235"/>
                  <a:pt x="0" y="229"/>
                </a:cubicBezTo>
                <a:cubicBezTo>
                  <a:pt x="0" y="203"/>
                  <a:pt x="0" y="203"/>
                  <a:pt x="0" y="203"/>
                </a:cubicBezTo>
                <a:cubicBezTo>
                  <a:pt x="77" y="203"/>
                  <a:pt x="77" y="203"/>
                  <a:pt x="77" y="203"/>
                </a:cubicBezTo>
                <a:cubicBezTo>
                  <a:pt x="75" y="157"/>
                  <a:pt x="75" y="157"/>
                  <a:pt x="75" y="157"/>
                </a:cubicBezTo>
                <a:cubicBezTo>
                  <a:pt x="54" y="185"/>
                  <a:pt x="54" y="185"/>
                  <a:pt x="54" y="185"/>
                </a:cubicBezTo>
                <a:cubicBezTo>
                  <a:pt x="56" y="186"/>
                  <a:pt x="58" y="188"/>
                  <a:pt x="58" y="191"/>
                </a:cubicBezTo>
                <a:cubicBezTo>
                  <a:pt x="58" y="199"/>
                  <a:pt x="58" y="199"/>
                  <a:pt x="58" y="199"/>
                </a:cubicBezTo>
                <a:cubicBezTo>
                  <a:pt x="51" y="199"/>
                  <a:pt x="51" y="199"/>
                  <a:pt x="51" y="199"/>
                </a:cubicBezTo>
                <a:cubicBezTo>
                  <a:pt x="51" y="191"/>
                  <a:pt x="51" y="191"/>
                  <a:pt x="51" y="191"/>
                </a:cubicBezTo>
                <a:cubicBezTo>
                  <a:pt x="30" y="191"/>
                  <a:pt x="30" y="191"/>
                  <a:pt x="30" y="191"/>
                </a:cubicBezTo>
                <a:cubicBezTo>
                  <a:pt x="30" y="199"/>
                  <a:pt x="30" y="199"/>
                  <a:pt x="30" y="199"/>
                </a:cubicBezTo>
                <a:cubicBezTo>
                  <a:pt x="23" y="199"/>
                  <a:pt x="23" y="199"/>
                  <a:pt x="23" y="199"/>
                </a:cubicBezTo>
                <a:cubicBezTo>
                  <a:pt x="23" y="191"/>
                  <a:pt x="23" y="191"/>
                  <a:pt x="23" y="191"/>
                </a:cubicBezTo>
                <a:cubicBezTo>
                  <a:pt x="23" y="187"/>
                  <a:pt x="26" y="184"/>
                  <a:pt x="30" y="184"/>
                </a:cubicBezTo>
                <a:cubicBezTo>
                  <a:pt x="33" y="184"/>
                  <a:pt x="33" y="184"/>
                  <a:pt x="33" y="184"/>
                </a:cubicBezTo>
                <a:cubicBezTo>
                  <a:pt x="73" y="99"/>
                  <a:pt x="73" y="99"/>
                  <a:pt x="73" y="99"/>
                </a:cubicBezTo>
                <a:cubicBezTo>
                  <a:pt x="145" y="99"/>
                  <a:pt x="145" y="99"/>
                  <a:pt x="145" y="99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203" y="184"/>
                  <a:pt x="203" y="184"/>
                  <a:pt x="203" y="184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52" y="166"/>
                  <a:pt x="152" y="166"/>
                  <a:pt x="152" y="166"/>
                </a:cubicBezTo>
                <a:cubicBezTo>
                  <a:pt x="151" y="205"/>
                  <a:pt x="151" y="205"/>
                  <a:pt x="151" y="205"/>
                </a:cubicBezTo>
                <a:cubicBezTo>
                  <a:pt x="139" y="310"/>
                  <a:pt x="139" y="310"/>
                  <a:pt x="139" y="310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08" y="214"/>
                  <a:pt x="108" y="214"/>
                  <a:pt x="108" y="214"/>
                </a:cubicBezTo>
                <a:cubicBezTo>
                  <a:pt x="89" y="309"/>
                  <a:pt x="89" y="309"/>
                  <a:pt x="89" y="309"/>
                </a:cubicBezTo>
                <a:cubicBezTo>
                  <a:pt x="70" y="309"/>
                  <a:pt x="70" y="309"/>
                  <a:pt x="70" y="309"/>
                </a:cubicBezTo>
                <a:lnTo>
                  <a:pt x="73" y="26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799"/>
          </a:p>
        </p:txBody>
      </p: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5810604" y="2928541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设计机构。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5810604" y="3541316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设计机构。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任意多边形 137"/>
          <p:cNvSpPr>
            <a:spLocks noChangeArrowheads="1"/>
          </p:cNvSpPr>
          <p:nvPr/>
        </p:nvSpPr>
        <p:spPr bwMode="auto">
          <a:xfrm>
            <a:off x="3348030" y="1726010"/>
            <a:ext cx="2025377" cy="295275"/>
          </a:xfrm>
          <a:custGeom>
            <a:avLst/>
            <a:gdLst>
              <a:gd name="T0" fmla="*/ 0 w 2004060"/>
              <a:gd name="T1" fmla="*/ 295275 h 472440"/>
              <a:gd name="T2" fmla="*/ 182822 w 2004060"/>
              <a:gd name="T3" fmla="*/ 0 h 472440"/>
              <a:gd name="T4" fmla="*/ 2003425 w 2004060"/>
              <a:gd name="T5" fmla="*/ 0 h 472440"/>
              <a:gd name="T6" fmla="*/ 0 60000 65536"/>
              <a:gd name="T7" fmla="*/ 0 60000 65536"/>
              <a:gd name="T8" fmla="*/ 0 60000 65536"/>
              <a:gd name="T9" fmla="*/ 0 w 2004060"/>
              <a:gd name="T10" fmla="*/ 0 h 472440"/>
              <a:gd name="T11" fmla="*/ 2004060 w 2004060"/>
              <a:gd name="T12" fmla="*/ 472440 h 4724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4060" h="472440">
                <a:moveTo>
                  <a:pt x="0" y="472440"/>
                </a:moveTo>
                <a:lnTo>
                  <a:pt x="182880" y="0"/>
                </a:lnTo>
                <a:lnTo>
                  <a:pt x="200406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799"/>
          </a:p>
        </p:txBody>
      </p:sp>
      <p:sp>
        <p:nvSpPr>
          <p:cNvPr id="24" name="任意多边形 138"/>
          <p:cNvSpPr>
            <a:spLocks noChangeArrowheads="1"/>
          </p:cNvSpPr>
          <p:nvPr/>
        </p:nvSpPr>
        <p:spPr bwMode="auto">
          <a:xfrm>
            <a:off x="3587239" y="2361008"/>
            <a:ext cx="1786168" cy="103536"/>
          </a:xfrm>
          <a:custGeom>
            <a:avLst/>
            <a:gdLst>
              <a:gd name="T0" fmla="*/ 0 w 1577340"/>
              <a:gd name="T1" fmla="*/ 0 h 45720"/>
              <a:gd name="T2" fmla="*/ 1704975 w 1577340"/>
              <a:gd name="T3" fmla="*/ 0 h 45720"/>
              <a:gd name="T4" fmla="*/ 0 60000 65536"/>
              <a:gd name="T5" fmla="*/ 0 60000 65536"/>
              <a:gd name="T6" fmla="*/ 0 w 1577340"/>
              <a:gd name="T7" fmla="*/ 0 h 45720"/>
              <a:gd name="T8" fmla="*/ 1577340 w 1577340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77340" h="45720">
                <a:moveTo>
                  <a:pt x="0" y="0"/>
                </a:moveTo>
                <a:lnTo>
                  <a:pt x="157734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799"/>
          </a:p>
        </p:txBody>
      </p:sp>
      <p:sp>
        <p:nvSpPr>
          <p:cNvPr id="25" name="任意多边形 144"/>
          <p:cNvSpPr>
            <a:spLocks noChangeArrowheads="1"/>
          </p:cNvSpPr>
          <p:nvPr/>
        </p:nvSpPr>
        <p:spPr bwMode="auto">
          <a:xfrm>
            <a:off x="4132150" y="3015059"/>
            <a:ext cx="1241258" cy="46038"/>
          </a:xfrm>
          <a:custGeom>
            <a:avLst/>
            <a:gdLst>
              <a:gd name="T0" fmla="*/ 0 w 1577340"/>
              <a:gd name="T1" fmla="*/ 0 h 45720"/>
              <a:gd name="T2" fmla="*/ 1241425 w 1577340"/>
              <a:gd name="T3" fmla="*/ 0 h 45720"/>
              <a:gd name="T4" fmla="*/ 0 60000 65536"/>
              <a:gd name="T5" fmla="*/ 0 60000 65536"/>
              <a:gd name="T6" fmla="*/ 0 w 1577340"/>
              <a:gd name="T7" fmla="*/ 0 h 45720"/>
              <a:gd name="T8" fmla="*/ 1577340 w 1577340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77340" h="45720">
                <a:moveTo>
                  <a:pt x="0" y="0"/>
                </a:moveTo>
                <a:lnTo>
                  <a:pt x="157734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799"/>
          </a:p>
        </p:txBody>
      </p:sp>
      <p:sp>
        <p:nvSpPr>
          <p:cNvPr id="26" name="任意多边形 145"/>
          <p:cNvSpPr>
            <a:spLocks noChangeArrowheads="1"/>
          </p:cNvSpPr>
          <p:nvPr/>
        </p:nvSpPr>
        <p:spPr bwMode="auto">
          <a:xfrm>
            <a:off x="4643998" y="3678635"/>
            <a:ext cx="729408" cy="46038"/>
          </a:xfrm>
          <a:custGeom>
            <a:avLst/>
            <a:gdLst>
              <a:gd name="T0" fmla="*/ 0 w 1577340"/>
              <a:gd name="T1" fmla="*/ 0 h 45720"/>
              <a:gd name="T2" fmla="*/ 696912 w 1577340"/>
              <a:gd name="T3" fmla="*/ 0 h 45720"/>
              <a:gd name="T4" fmla="*/ 0 60000 65536"/>
              <a:gd name="T5" fmla="*/ 0 60000 65536"/>
              <a:gd name="T6" fmla="*/ 0 w 1577340"/>
              <a:gd name="T7" fmla="*/ 0 h 45720"/>
              <a:gd name="T8" fmla="*/ 1577340 w 1577340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77340" h="45720">
                <a:moveTo>
                  <a:pt x="0" y="0"/>
                </a:moveTo>
                <a:lnTo>
                  <a:pt x="157734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799"/>
          </a:p>
        </p:txBody>
      </p:sp>
      <p:sp>
        <p:nvSpPr>
          <p:cNvPr id="27" name="TextBox 682"/>
          <p:cNvSpPr>
            <a:spLocks noChangeArrowheads="1"/>
          </p:cNvSpPr>
          <p:nvPr/>
        </p:nvSpPr>
        <p:spPr bwMode="auto">
          <a:xfrm>
            <a:off x="5860881" y="1420416"/>
            <a:ext cx="572453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42%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28" name="TextBox 682"/>
          <p:cNvSpPr>
            <a:spLocks noChangeArrowheads="1"/>
          </p:cNvSpPr>
          <p:nvPr/>
        </p:nvSpPr>
        <p:spPr bwMode="auto">
          <a:xfrm>
            <a:off x="5861790" y="2030016"/>
            <a:ext cx="548414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42</a:t>
            </a:r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%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29" name="TextBox 682"/>
          <p:cNvSpPr>
            <a:spLocks noChangeArrowheads="1"/>
          </p:cNvSpPr>
          <p:nvPr/>
        </p:nvSpPr>
        <p:spPr bwMode="auto">
          <a:xfrm>
            <a:off x="5850679" y="2658666"/>
            <a:ext cx="548414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27</a:t>
            </a:r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%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30" name="TextBox 682"/>
          <p:cNvSpPr>
            <a:spLocks noChangeArrowheads="1"/>
          </p:cNvSpPr>
          <p:nvPr/>
        </p:nvSpPr>
        <p:spPr bwMode="auto">
          <a:xfrm>
            <a:off x="5860883" y="3288904"/>
            <a:ext cx="572452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38%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grpSp>
        <p:nvGrpSpPr>
          <p:cNvPr id="6" name="组合 1"/>
          <p:cNvGrpSpPr/>
          <p:nvPr/>
        </p:nvGrpSpPr>
        <p:grpSpPr>
          <a:xfrm>
            <a:off x="1043465" y="1503810"/>
            <a:ext cx="3763454" cy="3228975"/>
            <a:chOff x="1042988" y="1503015"/>
            <a:chExt cx="3763962" cy="3228975"/>
          </a:xfrm>
        </p:grpSpPr>
        <p:sp>
          <p:nvSpPr>
            <p:cNvPr id="9" name="Freeform 85"/>
            <p:cNvSpPr>
              <a:spLocks noChangeArrowheads="1"/>
            </p:cNvSpPr>
            <p:nvPr/>
          </p:nvSpPr>
          <p:spPr bwMode="auto">
            <a:xfrm>
              <a:off x="2455863" y="1503015"/>
              <a:ext cx="468312" cy="808037"/>
            </a:xfrm>
            <a:custGeom>
              <a:avLst/>
              <a:gdLst>
                <a:gd name="T0" fmla="*/ 0 w 295"/>
                <a:gd name="T1" fmla="*/ 603250 h 509"/>
                <a:gd name="T2" fmla="*/ 468312 w 295"/>
                <a:gd name="T3" fmla="*/ 808037 h 509"/>
                <a:gd name="T4" fmla="*/ 468312 w 295"/>
                <a:gd name="T5" fmla="*/ 0 h 509"/>
                <a:gd name="T6" fmla="*/ 0 w 295"/>
                <a:gd name="T7" fmla="*/ 603250 h 5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5"/>
                <a:gd name="T13" fmla="*/ 0 h 509"/>
                <a:gd name="T14" fmla="*/ 295 w 295"/>
                <a:gd name="T15" fmla="*/ 509 h 5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5" h="509">
                  <a:moveTo>
                    <a:pt x="0" y="380"/>
                  </a:moveTo>
                  <a:lnTo>
                    <a:pt x="295" y="509"/>
                  </a:lnTo>
                  <a:lnTo>
                    <a:pt x="295" y="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chemeClr val="accent1"/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0" name="Freeform 86"/>
            <p:cNvSpPr>
              <a:spLocks noChangeArrowheads="1"/>
            </p:cNvSpPr>
            <p:nvPr/>
          </p:nvSpPr>
          <p:spPr bwMode="auto">
            <a:xfrm>
              <a:off x="2921000" y="1503015"/>
              <a:ext cx="473075" cy="808037"/>
            </a:xfrm>
            <a:custGeom>
              <a:avLst/>
              <a:gdLst>
                <a:gd name="T0" fmla="*/ 0 w 298"/>
                <a:gd name="T1" fmla="*/ 808037 h 509"/>
                <a:gd name="T2" fmla="*/ 473075 w 298"/>
                <a:gd name="T3" fmla="*/ 603250 h 509"/>
                <a:gd name="T4" fmla="*/ 0 w 298"/>
                <a:gd name="T5" fmla="*/ 0 h 509"/>
                <a:gd name="T6" fmla="*/ 0 w 298"/>
                <a:gd name="T7" fmla="*/ 808037 h 5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8"/>
                <a:gd name="T13" fmla="*/ 0 h 509"/>
                <a:gd name="T14" fmla="*/ 298 w 298"/>
                <a:gd name="T15" fmla="*/ 509 h 5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8" h="509">
                  <a:moveTo>
                    <a:pt x="0" y="509"/>
                  </a:moveTo>
                  <a:lnTo>
                    <a:pt x="298" y="380"/>
                  </a:lnTo>
                  <a:lnTo>
                    <a:pt x="0" y="0"/>
                  </a:lnTo>
                  <a:lnTo>
                    <a:pt x="0" y="509"/>
                  </a:lnTo>
                  <a:close/>
                </a:path>
              </a:pathLst>
            </a:custGeom>
            <a:solidFill>
              <a:schemeClr val="accent1"/>
            </a:solidFill>
            <a:ln w="9525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1" name="Freeform 87"/>
            <p:cNvSpPr>
              <a:spLocks noChangeArrowheads="1"/>
            </p:cNvSpPr>
            <p:nvPr/>
          </p:nvSpPr>
          <p:spPr bwMode="auto">
            <a:xfrm>
              <a:off x="1982788" y="2109440"/>
              <a:ext cx="941387" cy="1008062"/>
            </a:xfrm>
            <a:custGeom>
              <a:avLst/>
              <a:gdLst>
                <a:gd name="T0" fmla="*/ 0 w 593"/>
                <a:gd name="T1" fmla="*/ 604837 h 635"/>
                <a:gd name="T2" fmla="*/ 941387 w 593"/>
                <a:gd name="T3" fmla="*/ 1008062 h 635"/>
                <a:gd name="T4" fmla="*/ 941387 w 593"/>
                <a:gd name="T5" fmla="*/ 201612 h 635"/>
                <a:gd name="T6" fmla="*/ 473075 w 593"/>
                <a:gd name="T7" fmla="*/ 0 h 635"/>
                <a:gd name="T8" fmla="*/ 0 w 593"/>
                <a:gd name="T9" fmla="*/ 604837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635"/>
                <a:gd name="T17" fmla="*/ 593 w 593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635">
                  <a:moveTo>
                    <a:pt x="0" y="381"/>
                  </a:moveTo>
                  <a:lnTo>
                    <a:pt x="593" y="635"/>
                  </a:lnTo>
                  <a:lnTo>
                    <a:pt x="593" y="127"/>
                  </a:lnTo>
                  <a:lnTo>
                    <a:pt x="298" y="0"/>
                  </a:lnTo>
                  <a:lnTo>
                    <a:pt x="0" y="381"/>
                  </a:lnTo>
                  <a:close/>
                </a:path>
              </a:pathLst>
            </a:custGeom>
            <a:solidFill>
              <a:schemeClr val="accent2"/>
            </a:solidFill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2" name="Freeform 88"/>
            <p:cNvSpPr>
              <a:spLocks noChangeArrowheads="1"/>
            </p:cNvSpPr>
            <p:nvPr/>
          </p:nvSpPr>
          <p:spPr bwMode="auto">
            <a:xfrm>
              <a:off x="2924175" y="2109440"/>
              <a:ext cx="942975" cy="1008062"/>
            </a:xfrm>
            <a:custGeom>
              <a:avLst/>
              <a:gdLst>
                <a:gd name="T0" fmla="*/ 0 w 593"/>
                <a:gd name="T1" fmla="*/ 1008062 h 635"/>
                <a:gd name="T2" fmla="*/ 942975 w 593"/>
                <a:gd name="T3" fmla="*/ 604837 h 635"/>
                <a:gd name="T4" fmla="*/ 473873 w 593"/>
                <a:gd name="T5" fmla="*/ 0 h 635"/>
                <a:gd name="T6" fmla="*/ 0 w 593"/>
                <a:gd name="T7" fmla="*/ 201612 h 635"/>
                <a:gd name="T8" fmla="*/ 0 w 593"/>
                <a:gd name="T9" fmla="*/ 1008062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635"/>
                <a:gd name="T17" fmla="*/ 593 w 593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635">
                  <a:moveTo>
                    <a:pt x="0" y="635"/>
                  </a:moveTo>
                  <a:lnTo>
                    <a:pt x="593" y="381"/>
                  </a:lnTo>
                  <a:lnTo>
                    <a:pt x="298" y="0"/>
                  </a:lnTo>
                  <a:lnTo>
                    <a:pt x="0" y="127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chemeClr val="accent2"/>
            </a:solidFill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3" name="Freeform 89"/>
            <p:cNvSpPr>
              <a:spLocks noChangeArrowheads="1"/>
            </p:cNvSpPr>
            <p:nvPr/>
          </p:nvSpPr>
          <p:spPr bwMode="auto">
            <a:xfrm>
              <a:off x="1511300" y="2714277"/>
              <a:ext cx="1412875" cy="1208088"/>
            </a:xfrm>
            <a:custGeom>
              <a:avLst/>
              <a:gdLst>
                <a:gd name="T0" fmla="*/ 0 w 890"/>
                <a:gd name="T1" fmla="*/ 604838 h 761"/>
                <a:gd name="T2" fmla="*/ 1412875 w 890"/>
                <a:gd name="T3" fmla="*/ 1208088 h 761"/>
                <a:gd name="T4" fmla="*/ 1412875 w 890"/>
                <a:gd name="T5" fmla="*/ 403225 h 761"/>
                <a:gd name="T6" fmla="*/ 471488 w 890"/>
                <a:gd name="T7" fmla="*/ 0 h 761"/>
                <a:gd name="T8" fmla="*/ 0 w 890"/>
                <a:gd name="T9" fmla="*/ 604838 h 7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0"/>
                <a:gd name="T16" fmla="*/ 0 h 761"/>
                <a:gd name="T17" fmla="*/ 890 w 890"/>
                <a:gd name="T18" fmla="*/ 761 h 7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0" h="761">
                  <a:moveTo>
                    <a:pt x="0" y="381"/>
                  </a:moveTo>
                  <a:lnTo>
                    <a:pt x="890" y="761"/>
                  </a:lnTo>
                  <a:lnTo>
                    <a:pt x="890" y="254"/>
                  </a:lnTo>
                  <a:lnTo>
                    <a:pt x="297" y="0"/>
                  </a:lnTo>
                  <a:lnTo>
                    <a:pt x="0" y="381"/>
                  </a:lnTo>
                  <a:close/>
                </a:path>
              </a:pathLst>
            </a:custGeom>
            <a:solidFill>
              <a:schemeClr val="accent3"/>
            </a:solidFill>
            <a:ln w="2" cap="flat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4" name="Freeform 90"/>
            <p:cNvSpPr>
              <a:spLocks noChangeArrowheads="1"/>
            </p:cNvSpPr>
            <p:nvPr/>
          </p:nvSpPr>
          <p:spPr bwMode="auto">
            <a:xfrm>
              <a:off x="2924175" y="2714277"/>
              <a:ext cx="1412875" cy="1208088"/>
            </a:xfrm>
            <a:custGeom>
              <a:avLst/>
              <a:gdLst>
                <a:gd name="T0" fmla="*/ 0 w 890"/>
                <a:gd name="T1" fmla="*/ 1208088 h 761"/>
                <a:gd name="T2" fmla="*/ 1412875 w 890"/>
                <a:gd name="T3" fmla="*/ 604838 h 761"/>
                <a:gd name="T4" fmla="*/ 941388 w 890"/>
                <a:gd name="T5" fmla="*/ 0 h 761"/>
                <a:gd name="T6" fmla="*/ 0 w 890"/>
                <a:gd name="T7" fmla="*/ 403225 h 761"/>
                <a:gd name="T8" fmla="*/ 0 w 890"/>
                <a:gd name="T9" fmla="*/ 1208088 h 7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0"/>
                <a:gd name="T16" fmla="*/ 0 h 761"/>
                <a:gd name="T17" fmla="*/ 890 w 890"/>
                <a:gd name="T18" fmla="*/ 761 h 7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0" h="761">
                  <a:moveTo>
                    <a:pt x="0" y="761"/>
                  </a:moveTo>
                  <a:lnTo>
                    <a:pt x="890" y="381"/>
                  </a:lnTo>
                  <a:lnTo>
                    <a:pt x="593" y="0"/>
                  </a:lnTo>
                  <a:lnTo>
                    <a:pt x="0" y="254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chemeClr val="accent3"/>
            </a:solidFill>
            <a:ln w="2" cap="flat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5" name="Freeform 91"/>
            <p:cNvSpPr>
              <a:spLocks noChangeArrowheads="1"/>
            </p:cNvSpPr>
            <p:nvPr/>
          </p:nvSpPr>
          <p:spPr bwMode="auto">
            <a:xfrm>
              <a:off x="1042988" y="3319115"/>
              <a:ext cx="1881187" cy="1412875"/>
            </a:xfrm>
            <a:custGeom>
              <a:avLst/>
              <a:gdLst>
                <a:gd name="T0" fmla="*/ 0 w 1185"/>
                <a:gd name="T1" fmla="*/ 603250 h 890"/>
                <a:gd name="T2" fmla="*/ 1881187 w 1185"/>
                <a:gd name="T3" fmla="*/ 1412875 h 890"/>
                <a:gd name="T4" fmla="*/ 1881187 w 1185"/>
                <a:gd name="T5" fmla="*/ 603250 h 890"/>
                <a:gd name="T6" fmla="*/ 468312 w 1185"/>
                <a:gd name="T7" fmla="*/ 0 h 890"/>
                <a:gd name="T8" fmla="*/ 0 w 1185"/>
                <a:gd name="T9" fmla="*/ 603250 h 8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5"/>
                <a:gd name="T16" fmla="*/ 0 h 890"/>
                <a:gd name="T17" fmla="*/ 1185 w 1185"/>
                <a:gd name="T18" fmla="*/ 890 h 8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5" h="890">
                  <a:moveTo>
                    <a:pt x="0" y="380"/>
                  </a:moveTo>
                  <a:lnTo>
                    <a:pt x="1185" y="890"/>
                  </a:lnTo>
                  <a:lnTo>
                    <a:pt x="1185" y="380"/>
                  </a:lnTo>
                  <a:lnTo>
                    <a:pt x="295" y="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chemeClr val="accent4"/>
            </a:solidFill>
            <a:ln w="2" cap="flat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6" name="Freeform 92"/>
            <p:cNvSpPr>
              <a:spLocks noChangeArrowheads="1"/>
            </p:cNvSpPr>
            <p:nvPr/>
          </p:nvSpPr>
          <p:spPr bwMode="auto">
            <a:xfrm>
              <a:off x="2924175" y="3319115"/>
              <a:ext cx="1882775" cy="1412875"/>
            </a:xfrm>
            <a:custGeom>
              <a:avLst/>
              <a:gdLst>
                <a:gd name="T0" fmla="*/ 0 w 1186"/>
                <a:gd name="T1" fmla="*/ 1412875 h 890"/>
                <a:gd name="T2" fmla="*/ 1882775 w 1186"/>
                <a:gd name="T3" fmla="*/ 603250 h 890"/>
                <a:gd name="T4" fmla="*/ 1412875 w 1186"/>
                <a:gd name="T5" fmla="*/ 0 h 890"/>
                <a:gd name="T6" fmla="*/ 0 w 1186"/>
                <a:gd name="T7" fmla="*/ 603250 h 890"/>
                <a:gd name="T8" fmla="*/ 0 w 1186"/>
                <a:gd name="T9" fmla="*/ 1412875 h 8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6"/>
                <a:gd name="T16" fmla="*/ 0 h 890"/>
                <a:gd name="T17" fmla="*/ 1186 w 1186"/>
                <a:gd name="T18" fmla="*/ 890 h 8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6" h="890">
                  <a:moveTo>
                    <a:pt x="0" y="890"/>
                  </a:moveTo>
                  <a:lnTo>
                    <a:pt x="1186" y="380"/>
                  </a:lnTo>
                  <a:lnTo>
                    <a:pt x="890" y="0"/>
                  </a:lnTo>
                  <a:lnTo>
                    <a:pt x="0" y="380"/>
                  </a:lnTo>
                  <a:lnTo>
                    <a:pt x="0" y="890"/>
                  </a:lnTo>
                  <a:close/>
                </a:path>
              </a:pathLst>
            </a:custGeom>
            <a:solidFill>
              <a:schemeClr val="accent4"/>
            </a:solidFill>
            <a:ln w="2" cap="flat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31" name="TextBox 682"/>
            <p:cNvSpPr>
              <a:spLocks noChangeArrowheads="1"/>
            </p:cNvSpPr>
            <p:nvPr/>
          </p:nvSpPr>
          <p:spPr bwMode="auto">
            <a:xfrm>
              <a:off x="2880837" y="1698277"/>
              <a:ext cx="401002" cy="46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399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A</a:t>
              </a:r>
              <a:endParaRPr lang="zh-CN" altLang="en-US" sz="2399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2" name="TextBox 682"/>
            <p:cNvSpPr>
              <a:spLocks noChangeArrowheads="1"/>
            </p:cNvSpPr>
            <p:nvPr/>
          </p:nvSpPr>
          <p:spPr bwMode="auto">
            <a:xfrm>
              <a:off x="3114675" y="2320577"/>
              <a:ext cx="3905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399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B</a:t>
              </a:r>
              <a:endParaRPr lang="zh-CN" altLang="en-US" sz="2399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3" name="TextBox 682"/>
            <p:cNvSpPr>
              <a:spLocks noChangeArrowheads="1"/>
            </p:cNvSpPr>
            <p:nvPr/>
          </p:nvSpPr>
          <p:spPr bwMode="auto">
            <a:xfrm>
              <a:off x="3407146" y="2973040"/>
              <a:ext cx="389782" cy="46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399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C</a:t>
              </a:r>
              <a:endParaRPr lang="zh-CN" altLang="en-US" sz="2399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4" name="TextBox 682"/>
            <p:cNvSpPr>
              <a:spLocks noChangeArrowheads="1"/>
            </p:cNvSpPr>
            <p:nvPr/>
          </p:nvSpPr>
          <p:spPr bwMode="auto">
            <a:xfrm>
              <a:off x="3693553" y="3660427"/>
              <a:ext cx="418632" cy="46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399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D</a:t>
              </a:r>
              <a:endParaRPr lang="zh-CN" altLang="en-US" sz="2399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84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>
            <a:spLocks/>
          </p:cNvSpPr>
          <p:nvPr/>
        </p:nvSpPr>
        <p:spPr bwMode="auto">
          <a:xfrm rot="11258092">
            <a:off x="7333156" y="1757510"/>
            <a:ext cx="1478465" cy="1311600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 rot="11258092">
            <a:off x="4645050" y="3617979"/>
            <a:ext cx="1478465" cy="1311600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4711195" y="2114957"/>
            <a:ext cx="4426991" cy="3023962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rot="458092">
            <a:off x="6464412" y="3192476"/>
            <a:ext cx="1478465" cy="1311600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4608318" y="1087731"/>
            <a:ext cx="352381" cy="307937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3019676" y="2204323"/>
            <a:ext cx="411112" cy="388889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1448460" y="3363264"/>
            <a:ext cx="371429" cy="371429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17624" y="1368532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117626" y="1141174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3540941" y="2593211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3540942" y="2365852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1896821" y="3689938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1896823" y="3462580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7767108" y="2086242"/>
            <a:ext cx="610561" cy="506926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defRPr/>
            </a:pPr>
            <a:r>
              <a:rPr lang="en-US" altLang="zh-CN" sz="2844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2844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6933988" y="3691522"/>
            <a:ext cx="610561" cy="506926"/>
          </a:xfrm>
          <a:prstGeom prst="rect">
            <a:avLst/>
          </a:prstGeom>
          <a:solidFill>
            <a:schemeClr val="bg1"/>
          </a:solidFill>
        </p:spPr>
        <p:txBody>
          <a:bodyPr wrap="square" lIns="68573" tIns="34286" rIns="68573" bIns="34286" rtlCol="0">
            <a:spAutoFit/>
          </a:bodyPr>
          <a:lstStyle/>
          <a:p>
            <a:pPr>
              <a:defRPr/>
            </a:pPr>
            <a:r>
              <a:rPr lang="en-US" altLang="zh-CN" sz="2844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2844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5084868" y="4026801"/>
            <a:ext cx="610561" cy="506926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defRPr/>
            </a:pPr>
            <a:r>
              <a:rPr lang="en-US" altLang="zh-CN" sz="2844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2844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85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4078591" y="1660225"/>
            <a:ext cx="2564125" cy="256412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428055" y="2012158"/>
            <a:ext cx="1865197" cy="186519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4741678" y="2322267"/>
            <a:ext cx="1245601" cy="124560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107280" y="2691484"/>
            <a:ext cx="509440" cy="5094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Block Arc 47"/>
          <p:cNvSpPr/>
          <p:nvPr/>
        </p:nvSpPr>
        <p:spPr>
          <a:xfrm rot="10800000">
            <a:off x="4078591" y="1662694"/>
            <a:ext cx="2564125" cy="2564125"/>
          </a:xfrm>
          <a:prstGeom prst="blockArc">
            <a:avLst>
              <a:gd name="adj1" fmla="val 16158116"/>
              <a:gd name="adj2" fmla="val 5409154"/>
              <a:gd name="adj3" fmla="val 586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Block Arc 48"/>
          <p:cNvSpPr/>
          <p:nvPr/>
        </p:nvSpPr>
        <p:spPr>
          <a:xfrm rot="10800000">
            <a:off x="4428056" y="2012160"/>
            <a:ext cx="1865195" cy="1865195"/>
          </a:xfrm>
          <a:prstGeom prst="blockArc">
            <a:avLst>
              <a:gd name="adj1" fmla="val 14698952"/>
              <a:gd name="adj2" fmla="val 5440372"/>
              <a:gd name="adj3" fmla="val 994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Block Arc 49"/>
          <p:cNvSpPr/>
          <p:nvPr/>
        </p:nvSpPr>
        <p:spPr>
          <a:xfrm rot="10800000">
            <a:off x="4740301" y="2324404"/>
            <a:ext cx="1240705" cy="1240705"/>
          </a:xfrm>
          <a:prstGeom prst="blockArc">
            <a:avLst>
              <a:gd name="adj1" fmla="val 13629918"/>
              <a:gd name="adj2" fmla="val 5390526"/>
              <a:gd name="adj3" fmla="val 1348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lock Arc 50"/>
          <p:cNvSpPr/>
          <p:nvPr/>
        </p:nvSpPr>
        <p:spPr>
          <a:xfrm rot="10800000">
            <a:off x="5110101" y="2694205"/>
            <a:ext cx="501106" cy="501106"/>
          </a:xfrm>
          <a:prstGeom prst="blockArc">
            <a:avLst>
              <a:gd name="adj1" fmla="val 10800000"/>
              <a:gd name="adj2" fmla="val 5236583"/>
              <a:gd name="adj3" fmla="val 2828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3"/>
          <p:cNvSpPr txBox="1">
            <a:spLocks/>
          </p:cNvSpPr>
          <p:nvPr/>
        </p:nvSpPr>
        <p:spPr>
          <a:xfrm>
            <a:off x="7221924" y="1331148"/>
            <a:ext cx="293350" cy="2101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138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7221924" y="2373805"/>
            <a:ext cx="293350" cy="2101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138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7221924" y="1678700"/>
            <a:ext cx="293350" cy="2101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138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7221924" y="2026252"/>
            <a:ext cx="293350" cy="2101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40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138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cxnSp>
        <p:nvCxnSpPr>
          <p:cNvPr id="41" name="Elbow Connector 40"/>
          <p:cNvCxnSpPr/>
          <p:nvPr/>
        </p:nvCxnSpPr>
        <p:spPr>
          <a:xfrm flipV="1">
            <a:off x="5407711" y="1452615"/>
            <a:ext cx="1669707" cy="290806"/>
          </a:xfrm>
          <a:prstGeom prst="bentConnector3">
            <a:avLst>
              <a:gd name="adj1" fmla="val 36922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5407711" y="1819760"/>
            <a:ext cx="1669707" cy="290806"/>
          </a:xfrm>
          <a:prstGeom prst="bentConnector3">
            <a:avLst>
              <a:gd name="adj1" fmla="val 4673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flipV="1">
            <a:off x="5399263" y="2129545"/>
            <a:ext cx="1669707" cy="290806"/>
          </a:xfrm>
          <a:prstGeom prst="bentConnector3">
            <a:avLst>
              <a:gd name="adj1" fmla="val 55557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flipV="1">
            <a:off x="5390816" y="2474370"/>
            <a:ext cx="1669707" cy="290806"/>
          </a:xfrm>
          <a:prstGeom prst="bentConnector3">
            <a:avLst>
              <a:gd name="adj1" fmla="val 6700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9"/>
          <p:cNvGrpSpPr/>
          <p:nvPr/>
        </p:nvGrpSpPr>
        <p:grpSpPr>
          <a:xfrm>
            <a:off x="1947953" y="1576056"/>
            <a:ext cx="1964834" cy="511606"/>
            <a:chOff x="1270277" y="1192718"/>
            <a:chExt cx="3205532" cy="589147"/>
          </a:xfrm>
        </p:grpSpPr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270277" y="1192718"/>
              <a:ext cx="1255306" cy="21176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9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1270277" y="1418801"/>
              <a:ext cx="3205532" cy="3630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1947953" y="2293863"/>
            <a:ext cx="1964834" cy="511605"/>
            <a:chOff x="1270277" y="2114430"/>
            <a:chExt cx="3205532" cy="589147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1270277" y="2114430"/>
              <a:ext cx="1255306" cy="21176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9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1270277" y="2340513"/>
              <a:ext cx="3205532" cy="3630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1947953" y="3004158"/>
            <a:ext cx="1964834" cy="511606"/>
            <a:chOff x="1270277" y="3036142"/>
            <a:chExt cx="3205532" cy="589147"/>
          </a:xfrm>
        </p:grpSpPr>
        <p:sp>
          <p:nvSpPr>
            <p:cNvPr id="59" name="Text Placeholder 3"/>
            <p:cNvSpPr txBox="1">
              <a:spLocks/>
            </p:cNvSpPr>
            <p:nvPr/>
          </p:nvSpPr>
          <p:spPr>
            <a:xfrm>
              <a:off x="1270277" y="3036142"/>
              <a:ext cx="1255306" cy="21176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996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30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1"/>
          <p:cNvGrpSpPr/>
          <p:nvPr/>
        </p:nvGrpSpPr>
        <p:grpSpPr>
          <a:xfrm>
            <a:off x="1947953" y="3695015"/>
            <a:ext cx="1964834" cy="501664"/>
            <a:chOff x="1270277" y="3047590"/>
            <a:chExt cx="3205532" cy="577700"/>
          </a:xfrm>
        </p:grpSpPr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1270277" y="3047590"/>
              <a:ext cx="1255306" cy="21176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996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306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Freeform 45"/>
          <p:cNvSpPr>
            <a:spLocks noEditPoints="1"/>
          </p:cNvSpPr>
          <p:nvPr/>
        </p:nvSpPr>
        <p:spPr bwMode="auto">
          <a:xfrm>
            <a:off x="1603946" y="1710343"/>
            <a:ext cx="270040" cy="270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45"/>
          <p:cNvSpPr>
            <a:spLocks noEditPoints="1"/>
          </p:cNvSpPr>
          <p:nvPr/>
        </p:nvSpPr>
        <p:spPr bwMode="auto">
          <a:xfrm>
            <a:off x="1603946" y="2416198"/>
            <a:ext cx="270040" cy="270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45"/>
          <p:cNvSpPr>
            <a:spLocks noEditPoints="1"/>
          </p:cNvSpPr>
          <p:nvPr/>
        </p:nvSpPr>
        <p:spPr bwMode="auto">
          <a:xfrm>
            <a:off x="1603946" y="3122050"/>
            <a:ext cx="270040" cy="270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45"/>
          <p:cNvSpPr>
            <a:spLocks noEditPoints="1"/>
          </p:cNvSpPr>
          <p:nvPr/>
        </p:nvSpPr>
        <p:spPr bwMode="auto">
          <a:xfrm>
            <a:off x="1603946" y="3827903"/>
            <a:ext cx="270040" cy="270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0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8" grpId="0" animBg="1"/>
      <p:bldP spid="39" grpId="0" animBg="1"/>
      <p:bldP spid="48" grpId="0" animBg="1"/>
      <p:bldP spid="49" grpId="0" animBg="1"/>
      <p:bldP spid="50" grpId="0" animBg="1"/>
      <p:bldP spid="51" grpId="0" animBg="1"/>
      <p:bldP spid="53" grpId="0"/>
      <p:bldP spid="57" grpId="0"/>
      <p:bldP spid="61" grpId="0"/>
      <p:bldP spid="63" grpId="0"/>
      <p:bldP spid="66" grpId="0" animBg="1"/>
      <p:bldP spid="68" grpId="0" animBg="1"/>
      <p:bldP spid="70" grpId="0" animBg="1"/>
      <p:bldP spid="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6"/>
          <p:cNvSpPr txBox="1"/>
          <p:nvPr/>
        </p:nvSpPr>
        <p:spPr>
          <a:xfrm>
            <a:off x="3108475" y="2173048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lvl="0"/>
            <a:r>
              <a:rPr lang="zh-CN" altLang="zh-CN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1367644" y="2551755"/>
            <a:ext cx="7776356" cy="0"/>
          </a:xfrm>
          <a:prstGeom prst="line">
            <a:avLst/>
          </a:prstGeom>
          <a:ln>
            <a:solidFill>
              <a:srgbClr val="2526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2735796" y="2781664"/>
            <a:ext cx="1152128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4216346" y="2785116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9" name="文本占位符 5"/>
          <p:cNvSpPr txBox="1"/>
          <p:nvPr/>
        </p:nvSpPr>
        <p:spPr>
          <a:xfrm>
            <a:off x="2735796" y="3206132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0" name="文本占位符 5"/>
          <p:cNvSpPr txBox="1"/>
          <p:nvPr/>
        </p:nvSpPr>
        <p:spPr>
          <a:xfrm>
            <a:off x="4211941" y="3209584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1367644" y="2101040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PA_Chart 11"/>
          <p:cNvGraphicFramePr/>
          <p:nvPr>
            <p:custDataLst>
              <p:tags r:id="rId1"/>
            </p:custDataLst>
            <p:extLst/>
          </p:nvPr>
        </p:nvGraphicFramePr>
        <p:xfrm>
          <a:off x="773473" y="1704956"/>
          <a:ext cx="3539239" cy="2437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5" name="PA_淘宝店chenying0907 12"/>
          <p:cNvGrpSpPr/>
          <p:nvPr>
            <p:custDataLst>
              <p:tags r:id="rId2"/>
            </p:custDataLst>
          </p:nvPr>
        </p:nvGrpSpPr>
        <p:grpSpPr>
          <a:xfrm>
            <a:off x="4341537" y="1704954"/>
            <a:ext cx="4301567" cy="715750"/>
            <a:chOff x="6136937" y="2626457"/>
            <a:chExt cx="5736419" cy="954203"/>
          </a:xfrm>
        </p:grpSpPr>
        <p:sp>
          <p:nvSpPr>
            <p:cNvPr id="14" name="淘宝店chenying0907 13"/>
            <p:cNvSpPr/>
            <p:nvPr/>
          </p:nvSpPr>
          <p:spPr>
            <a:xfrm>
              <a:off x="7016496" y="2977604"/>
              <a:ext cx="4856860" cy="6030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5" name="淘宝店chenying0907 14"/>
            <p:cNvSpPr/>
            <p:nvPr/>
          </p:nvSpPr>
          <p:spPr>
            <a:xfrm>
              <a:off x="7016494" y="2626457"/>
              <a:ext cx="2483685" cy="319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754">
                <a:lnSpc>
                  <a:spcPct val="8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单击添加标题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6" name="淘宝店chenying0907: 圆角 15"/>
            <p:cNvSpPr/>
            <p:nvPr/>
          </p:nvSpPr>
          <p:spPr>
            <a:xfrm>
              <a:off x="6136937" y="2686786"/>
              <a:ext cx="802674" cy="802674"/>
            </a:xfrm>
            <a:prstGeom prst="roundRect">
              <a:avLst>
                <a:gd name="adj" fmla="val 302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PA_淘宝店chenying0907 16"/>
          <p:cNvGrpSpPr/>
          <p:nvPr>
            <p:custDataLst>
              <p:tags r:id="rId3"/>
            </p:custDataLst>
          </p:nvPr>
        </p:nvGrpSpPr>
        <p:grpSpPr>
          <a:xfrm>
            <a:off x="4341537" y="2591329"/>
            <a:ext cx="4301567" cy="715749"/>
            <a:chOff x="6136937" y="2626457"/>
            <a:chExt cx="5736419" cy="954202"/>
          </a:xfrm>
        </p:grpSpPr>
        <p:sp>
          <p:nvSpPr>
            <p:cNvPr id="18" name="淘宝店chenying0907 17"/>
            <p:cNvSpPr/>
            <p:nvPr/>
          </p:nvSpPr>
          <p:spPr>
            <a:xfrm>
              <a:off x="7016496" y="2977603"/>
              <a:ext cx="4856860" cy="6030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9" name="淘宝店chenying0907 18"/>
            <p:cNvSpPr/>
            <p:nvPr/>
          </p:nvSpPr>
          <p:spPr>
            <a:xfrm>
              <a:off x="7016494" y="2626457"/>
              <a:ext cx="2483685" cy="319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754">
                <a:lnSpc>
                  <a:spcPct val="8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单击添加标题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淘宝店chenying0907: 圆角 19"/>
            <p:cNvSpPr/>
            <p:nvPr/>
          </p:nvSpPr>
          <p:spPr>
            <a:xfrm>
              <a:off x="6136937" y="2686786"/>
              <a:ext cx="802674" cy="802674"/>
            </a:xfrm>
            <a:prstGeom prst="roundRect">
              <a:avLst>
                <a:gd name="adj" fmla="val 302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Impact" panose="020B0806030902050204" pitchFamily="34" charset="0"/>
                </a:rPr>
                <a:t>02</a:t>
              </a:r>
              <a:endParaRPr lang="zh-CN" altLang="en-US" sz="20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PA_淘宝店chenying0907 20"/>
          <p:cNvGrpSpPr/>
          <p:nvPr>
            <p:custDataLst>
              <p:tags r:id="rId4"/>
            </p:custDataLst>
          </p:nvPr>
        </p:nvGrpSpPr>
        <p:grpSpPr>
          <a:xfrm>
            <a:off x="4341537" y="3477703"/>
            <a:ext cx="4301567" cy="715749"/>
            <a:chOff x="6136937" y="2626457"/>
            <a:chExt cx="5736419" cy="954202"/>
          </a:xfrm>
        </p:grpSpPr>
        <p:sp>
          <p:nvSpPr>
            <p:cNvPr id="22" name="淘宝店chenying0907 21"/>
            <p:cNvSpPr/>
            <p:nvPr/>
          </p:nvSpPr>
          <p:spPr>
            <a:xfrm>
              <a:off x="7016496" y="2977603"/>
              <a:ext cx="4856860" cy="6030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3" name="淘宝店chenying0907 22"/>
            <p:cNvSpPr/>
            <p:nvPr/>
          </p:nvSpPr>
          <p:spPr>
            <a:xfrm>
              <a:off x="7016494" y="2626457"/>
              <a:ext cx="2483685" cy="319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754">
                <a:lnSpc>
                  <a:spcPct val="8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单击添加标题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淘宝店chenying0907: 圆角 23"/>
            <p:cNvSpPr/>
            <p:nvPr/>
          </p:nvSpPr>
          <p:spPr>
            <a:xfrm>
              <a:off x="6136937" y="2686786"/>
              <a:ext cx="802674" cy="802674"/>
            </a:xfrm>
            <a:prstGeom prst="roundRect">
              <a:avLst>
                <a:gd name="adj" fmla="val 302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Impact" panose="020B0806030902050204" pitchFamily="34" charset="0"/>
                </a:rPr>
                <a:t>03</a:t>
              </a:r>
              <a:endParaRPr lang="zh-CN" altLang="en-US" sz="20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76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76249" y="2012608"/>
            <a:ext cx="4219104" cy="257643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06074" y="1854061"/>
            <a:ext cx="107993" cy="16564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 rot="5400000">
            <a:off x="4132111" y="1008107"/>
            <a:ext cx="108026" cy="16558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89659" y="979914"/>
            <a:ext cx="5846231" cy="476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93" indent="-285693" algn="just">
              <a:spcAft>
                <a:spcPts val="600"/>
              </a:spcAft>
              <a:buClr>
                <a:srgbClr val="00544A"/>
              </a:buClr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693" indent="-285693" algn="just">
              <a:spcAft>
                <a:spcPts val="600"/>
              </a:spcAft>
              <a:buClr>
                <a:srgbClr val="00544A"/>
              </a:buClr>
              <a:buFont typeface="Wingdings" panose="05000000000000000000" pitchFamily="2" charset="2"/>
              <a:buChar char="Ø"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09035" y="1782043"/>
            <a:ext cx="3354815" cy="13417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buClr>
                <a:srgbClr val="13CADD"/>
              </a:buClr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209035" y="3330274"/>
            <a:ext cx="3354815" cy="12587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buClr>
                <a:srgbClr val="13CADD"/>
              </a:buClr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9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974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build="p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0D5C1-D155-2E40-A967-511B3BD0F2AE}" type="slidenum">
              <a:rPr lang="en-US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16</a:t>
            </a:fld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34" name="Chart 33"/>
          <p:cNvGraphicFramePr/>
          <p:nvPr>
            <p:extLst>
              <p:ext uri="{D42A27DB-BD31-4B8C-83A1-F6EECF244321}">
                <p14:modId xmlns:p14="http://schemas.microsoft.com/office/powerpoint/2010/main" val="4206036709"/>
              </p:ext>
            </p:extLst>
          </p:nvPr>
        </p:nvGraphicFramePr>
        <p:xfrm>
          <a:off x="609600" y="1429545"/>
          <a:ext cx="2209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Chart 34"/>
          <p:cNvGraphicFramePr/>
          <p:nvPr>
            <p:extLst>
              <p:ext uri="{D42A27DB-BD31-4B8C-83A1-F6EECF244321}">
                <p14:modId xmlns:p14="http://schemas.microsoft.com/office/powerpoint/2010/main" val="1034877966"/>
              </p:ext>
            </p:extLst>
          </p:nvPr>
        </p:nvGraphicFramePr>
        <p:xfrm>
          <a:off x="2590800" y="1429545"/>
          <a:ext cx="2209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Chart 35"/>
          <p:cNvGraphicFramePr/>
          <p:nvPr>
            <p:extLst>
              <p:ext uri="{D42A27DB-BD31-4B8C-83A1-F6EECF244321}">
                <p14:modId xmlns:p14="http://schemas.microsoft.com/office/powerpoint/2010/main" val="239814964"/>
              </p:ext>
            </p:extLst>
          </p:nvPr>
        </p:nvGraphicFramePr>
        <p:xfrm>
          <a:off x="4572000" y="1429545"/>
          <a:ext cx="2209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Chart 36"/>
          <p:cNvGraphicFramePr/>
          <p:nvPr>
            <p:extLst>
              <p:ext uri="{D42A27DB-BD31-4B8C-83A1-F6EECF244321}">
                <p14:modId xmlns:p14="http://schemas.microsoft.com/office/powerpoint/2010/main" val="4075954355"/>
              </p:ext>
            </p:extLst>
          </p:nvPr>
        </p:nvGraphicFramePr>
        <p:xfrm>
          <a:off x="6400800" y="1429545"/>
          <a:ext cx="220980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8" name="Text Placeholder 5"/>
          <p:cNvSpPr txBox="1"/>
          <p:nvPr/>
        </p:nvSpPr>
        <p:spPr>
          <a:xfrm>
            <a:off x="838200" y="3791744"/>
            <a:ext cx="1752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单击此处添加副标题或详细文本描述</a:t>
            </a:r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39" name="Text Placeholder 5"/>
          <p:cNvSpPr txBox="1"/>
          <p:nvPr/>
        </p:nvSpPr>
        <p:spPr>
          <a:xfrm>
            <a:off x="2819400" y="3791744"/>
            <a:ext cx="1752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单击此处添加副标题或详细文本描述</a:t>
            </a:r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40" name="Text Placeholder 5"/>
          <p:cNvSpPr txBox="1"/>
          <p:nvPr/>
        </p:nvSpPr>
        <p:spPr>
          <a:xfrm>
            <a:off x="4800600" y="3791744"/>
            <a:ext cx="1752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单击此处添加副标题或详细文本描述</a:t>
            </a:r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41" name="Text Placeholder 5"/>
          <p:cNvSpPr txBox="1"/>
          <p:nvPr/>
        </p:nvSpPr>
        <p:spPr>
          <a:xfrm>
            <a:off x="6705600" y="3791744"/>
            <a:ext cx="1752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单击此处添加副标题或详细文本描述</a:t>
            </a:r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43000" y="3521585"/>
            <a:ext cx="1016476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日期</a:t>
            </a:r>
            <a:r>
              <a:rPr 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: 2010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174524" y="3521585"/>
            <a:ext cx="1016476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日期</a:t>
            </a:r>
            <a:r>
              <a:rPr 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: 2011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155724" y="3521585"/>
            <a:ext cx="1016476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日期</a:t>
            </a:r>
            <a:r>
              <a:rPr 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: 2012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86600" y="3521585"/>
            <a:ext cx="1016476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日期</a:t>
            </a:r>
            <a:r>
              <a:rPr lang="en-US" sz="1050" dirty="0">
                <a:solidFill>
                  <a:srgbClr val="52658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: 2013</a:t>
            </a:r>
          </a:p>
        </p:txBody>
      </p:sp>
    </p:spTree>
    <p:extLst>
      <p:ext uri="{BB962C8B-B14F-4D97-AF65-F5344CB8AC3E}">
        <p14:creationId xmlns:p14="http://schemas.microsoft.com/office/powerpoint/2010/main" val="28323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Graphic spid="35" grpId="0">
        <p:bldAsOne/>
      </p:bldGraphic>
      <p:bldGraphic spid="36" grpId="0">
        <p:bldAsOne/>
      </p:bldGraphic>
      <p:bldGraphic spid="3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4596246" y="1686562"/>
            <a:ext cx="1" cy="102254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0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4596244" y="1686563"/>
            <a:ext cx="3103473" cy="101702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0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4600696" y="1686561"/>
            <a:ext cx="1561084" cy="101702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0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3041749" y="1686562"/>
            <a:ext cx="1555067" cy="101150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0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1487253" y="1686562"/>
            <a:ext cx="3108992" cy="102254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08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786853" y="2517316"/>
            <a:ext cx="1418946" cy="44170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2333568" y="2517316"/>
            <a:ext cx="1418946" cy="44170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3869410" y="2517316"/>
            <a:ext cx="1418946" cy="4417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5385783" y="2517316"/>
            <a:ext cx="1418946" cy="44170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6920451" y="2517316"/>
            <a:ext cx="1418946" cy="44170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1688785" y="3273137"/>
            <a:ext cx="5805395" cy="10130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14287" tIns="14287" rIns="14287" bIns="14287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4144853" y="1273549"/>
            <a:ext cx="893258" cy="893258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>
            <a:spLocks/>
          </p:cNvSpPr>
          <p:nvPr/>
        </p:nvSpPr>
        <p:spPr>
          <a:xfrm>
            <a:off x="2166741" y="3495872"/>
            <a:ext cx="4796453" cy="5675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56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339382" y="2584907"/>
            <a:ext cx="1407316" cy="30652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875222" y="2584907"/>
            <a:ext cx="1407316" cy="3065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5391596" y="2584907"/>
            <a:ext cx="1407316" cy="3065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04442" y="2584907"/>
            <a:ext cx="1407316" cy="3065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6931026" y="2584187"/>
            <a:ext cx="1407316" cy="3065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20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6"/>
          <p:cNvSpPr txBox="1"/>
          <p:nvPr/>
        </p:nvSpPr>
        <p:spPr>
          <a:xfrm>
            <a:off x="3108475" y="2173048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zh-CN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1367644" y="2551755"/>
            <a:ext cx="7776356" cy="0"/>
          </a:xfrm>
          <a:prstGeom prst="line">
            <a:avLst/>
          </a:prstGeom>
          <a:ln>
            <a:solidFill>
              <a:srgbClr val="2526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2735796" y="2781664"/>
            <a:ext cx="1152128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4216346" y="2785116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9" name="文本占位符 5"/>
          <p:cNvSpPr txBox="1"/>
          <p:nvPr/>
        </p:nvSpPr>
        <p:spPr>
          <a:xfrm>
            <a:off x="2735796" y="3206132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0" name="文本占位符 5"/>
          <p:cNvSpPr txBox="1"/>
          <p:nvPr/>
        </p:nvSpPr>
        <p:spPr>
          <a:xfrm>
            <a:off x="4211941" y="3209584"/>
            <a:ext cx="1147742" cy="263060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1367644" y="2101040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159214" y="1763993"/>
            <a:ext cx="1806956" cy="1808804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620" tIns="35239" rIns="67620" bIns="35239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3544786" y="2323664"/>
            <a:ext cx="774920" cy="774011"/>
          </a:xfrm>
          <a:prstGeom prst="ellipse">
            <a:avLst/>
          </a:prstGeom>
          <a:solidFill>
            <a:schemeClr val="accent1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1917573" y="2515379"/>
            <a:ext cx="505900" cy="506084"/>
          </a:xfrm>
          <a:prstGeom prst="ellipse">
            <a:avLst/>
          </a:prstGeom>
          <a:solidFill>
            <a:schemeClr val="accent2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0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0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2810339" y="1511547"/>
            <a:ext cx="504709" cy="506084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0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0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2731774" y="3241758"/>
            <a:ext cx="505900" cy="506084"/>
          </a:xfrm>
          <a:prstGeom prst="ellipse">
            <a:avLst/>
          </a:prstGeom>
          <a:solidFill>
            <a:schemeClr val="accent2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0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0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5180331" y="1763993"/>
            <a:ext cx="1808147" cy="1808804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7620" tIns="35239" rIns="67620" bIns="35239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4827984" y="2323664"/>
            <a:ext cx="773730" cy="774011"/>
          </a:xfrm>
          <a:prstGeom prst="ellipse">
            <a:avLst/>
          </a:prstGeom>
          <a:solidFill>
            <a:schemeClr val="accent1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6724219" y="2515379"/>
            <a:ext cx="504709" cy="506084"/>
          </a:xfrm>
          <a:prstGeom prst="ellipse">
            <a:avLst/>
          </a:prstGeom>
          <a:solidFill>
            <a:schemeClr val="accent2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0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0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5831453" y="1511547"/>
            <a:ext cx="505900" cy="506084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0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0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5910018" y="3241758"/>
            <a:ext cx="504709" cy="506084"/>
          </a:xfrm>
          <a:prstGeom prst="ellipse">
            <a:avLst/>
          </a:prstGeom>
          <a:solidFill>
            <a:schemeClr val="accent2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0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0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3748338" y="2034303"/>
            <a:ext cx="1662922" cy="1663528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5021" tIns="32510" rIns="65021" bIns="32510" anchor="ctr"/>
          <a:lstStyle/>
          <a:p>
            <a:endParaRPr lang="zh-CN" altLang="en-US"/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3736432" y="1722317"/>
            <a:ext cx="1664113" cy="1663528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5021" tIns="32510" rIns="65021" bIns="32510" anchor="ctr"/>
          <a:lstStyle/>
          <a:p>
            <a:endParaRPr lang="zh-CN" altLang="en-US"/>
          </a:p>
        </p:txBody>
      </p:sp>
      <p:sp>
        <p:nvSpPr>
          <p:cNvPr id="16" name="淘宝店chenying0907Box 23"/>
          <p:cNvSpPr txBox="1"/>
          <p:nvPr/>
        </p:nvSpPr>
        <p:spPr>
          <a:xfrm>
            <a:off x="3352698" y="3766024"/>
            <a:ext cx="167814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淘宝店chenying0907Box 24"/>
          <p:cNvSpPr txBox="1"/>
          <p:nvPr/>
        </p:nvSpPr>
        <p:spPr>
          <a:xfrm>
            <a:off x="3352699" y="3593537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淘宝店chenying0907Box 23"/>
          <p:cNvSpPr txBox="1"/>
          <p:nvPr/>
        </p:nvSpPr>
        <p:spPr>
          <a:xfrm>
            <a:off x="6448541" y="3766024"/>
            <a:ext cx="167814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淘宝店chenying0907Box 24"/>
          <p:cNvSpPr txBox="1"/>
          <p:nvPr/>
        </p:nvSpPr>
        <p:spPr>
          <a:xfrm>
            <a:off x="6448542" y="3593537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淘宝店chenying0907Box 23"/>
          <p:cNvSpPr txBox="1"/>
          <p:nvPr/>
        </p:nvSpPr>
        <p:spPr>
          <a:xfrm>
            <a:off x="838235" y="1374980"/>
            <a:ext cx="167814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淘宝店chenying0907Box 24"/>
          <p:cNvSpPr txBox="1"/>
          <p:nvPr/>
        </p:nvSpPr>
        <p:spPr>
          <a:xfrm>
            <a:off x="838237" y="1202494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淘宝店chenying0907Box 23"/>
          <p:cNvSpPr txBox="1"/>
          <p:nvPr/>
        </p:nvSpPr>
        <p:spPr>
          <a:xfrm>
            <a:off x="3934079" y="1374980"/>
            <a:ext cx="1678143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淘宝店chenying0907Box 24"/>
          <p:cNvSpPr txBox="1"/>
          <p:nvPr/>
        </p:nvSpPr>
        <p:spPr>
          <a:xfrm>
            <a:off x="3934079" y="1202494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6946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3" grpId="0"/>
      <p:bldP spid="24" grpId="0"/>
      <p:bldP spid="25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150608" y="1371890"/>
            <a:ext cx="1115345" cy="1144209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1732393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3102440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4445801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5789161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7132520" y="2555283"/>
            <a:ext cx="727881" cy="997155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79405" tIns="39703" rIns="79405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1526158" y="3665281"/>
            <a:ext cx="1140353" cy="610977"/>
            <a:chOff x="764014" y="1572517"/>
            <a:chExt cx="1544637" cy="7035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5803" y="1572517"/>
              <a:ext cx="1215723" cy="2117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2096"/>
              <a:ext cx="1544637" cy="483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2876190" y="3665271"/>
            <a:ext cx="1140353" cy="610978"/>
            <a:chOff x="764014" y="1572513"/>
            <a:chExt cx="1544637" cy="703582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58311" y="1572513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2093"/>
              <a:ext cx="1544637" cy="48400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4226221" y="3665272"/>
            <a:ext cx="1140353" cy="610979"/>
            <a:chOff x="764014" y="1572515"/>
            <a:chExt cx="1544637" cy="703583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58312" y="1572515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2097"/>
              <a:ext cx="1544637" cy="48400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5"/>
          <p:cNvGrpSpPr/>
          <p:nvPr/>
        </p:nvGrpSpPr>
        <p:grpSpPr>
          <a:xfrm>
            <a:off x="5576252" y="3665272"/>
            <a:ext cx="1140353" cy="610979"/>
            <a:chOff x="764014" y="1572515"/>
            <a:chExt cx="1544637" cy="703583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4294" y="1572515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2097"/>
              <a:ext cx="1544637" cy="48400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5"/>
          <p:cNvGrpSpPr/>
          <p:nvPr/>
        </p:nvGrpSpPr>
        <p:grpSpPr>
          <a:xfrm>
            <a:off x="6926285" y="3665271"/>
            <a:ext cx="1140353" cy="610979"/>
            <a:chOff x="764014" y="1572515"/>
            <a:chExt cx="1544637" cy="703583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6172" y="1572515"/>
              <a:ext cx="1215723" cy="21173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2097"/>
              <a:ext cx="1544637" cy="48400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402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2529336" y="1510905"/>
            <a:ext cx="5413971" cy="3152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0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911415" y="2255795"/>
            <a:ext cx="5527112" cy="1549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8" name="直角三角形 5"/>
          <p:cNvSpPr/>
          <p:nvPr/>
        </p:nvSpPr>
        <p:spPr>
          <a:xfrm flipH="1">
            <a:off x="2450676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9" name="下箭头 6"/>
          <p:cNvSpPr/>
          <p:nvPr/>
        </p:nvSpPr>
        <p:spPr>
          <a:xfrm rot="21050905">
            <a:off x="2631619" y="1925949"/>
            <a:ext cx="53449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实物牵制</a:t>
            </a:r>
          </a:p>
        </p:txBody>
      </p:sp>
      <p:sp>
        <p:nvSpPr>
          <p:cNvPr id="47" name="直角三角形 5"/>
          <p:cNvSpPr/>
          <p:nvPr/>
        </p:nvSpPr>
        <p:spPr>
          <a:xfrm flipH="1">
            <a:off x="3597047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48" name="下箭头 6"/>
          <p:cNvSpPr/>
          <p:nvPr/>
        </p:nvSpPr>
        <p:spPr>
          <a:xfrm rot="21050905">
            <a:off x="3776804" y="1925949"/>
            <a:ext cx="53568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机械牵制</a:t>
            </a:r>
          </a:p>
        </p:txBody>
      </p:sp>
      <p:sp>
        <p:nvSpPr>
          <p:cNvPr id="50" name="直角三角形 5"/>
          <p:cNvSpPr/>
          <p:nvPr/>
        </p:nvSpPr>
        <p:spPr>
          <a:xfrm flipH="1">
            <a:off x="4742230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1" name="下箭头 6"/>
          <p:cNvSpPr/>
          <p:nvPr/>
        </p:nvSpPr>
        <p:spPr>
          <a:xfrm rot="21050905">
            <a:off x="4923175" y="1925949"/>
            <a:ext cx="534497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体制牵制</a:t>
            </a:r>
          </a:p>
        </p:txBody>
      </p:sp>
      <p:sp>
        <p:nvSpPr>
          <p:cNvPr id="53" name="直角三角形 5"/>
          <p:cNvSpPr/>
          <p:nvPr/>
        </p:nvSpPr>
        <p:spPr>
          <a:xfrm flipH="1">
            <a:off x="5888604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4" name="下箭头 6"/>
          <p:cNvSpPr/>
          <p:nvPr/>
        </p:nvSpPr>
        <p:spPr>
          <a:xfrm rot="21050905">
            <a:off x="6068359" y="1925949"/>
            <a:ext cx="53568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簿记牵制</a:t>
            </a:r>
          </a:p>
        </p:txBody>
      </p:sp>
      <p:sp>
        <p:nvSpPr>
          <p:cNvPr id="13" name="TextBox 38"/>
          <p:cNvSpPr txBox="1"/>
          <p:nvPr/>
        </p:nvSpPr>
        <p:spPr>
          <a:xfrm>
            <a:off x="2337589" y="2858334"/>
            <a:ext cx="124874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TextBox 38"/>
          <p:cNvSpPr txBox="1"/>
          <p:nvPr/>
        </p:nvSpPr>
        <p:spPr>
          <a:xfrm>
            <a:off x="3494674" y="2858334"/>
            <a:ext cx="124755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TextBox 38"/>
          <p:cNvSpPr txBox="1"/>
          <p:nvPr/>
        </p:nvSpPr>
        <p:spPr>
          <a:xfrm>
            <a:off x="4650567" y="2858334"/>
            <a:ext cx="1248749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TextBox 38"/>
          <p:cNvSpPr txBox="1"/>
          <p:nvPr/>
        </p:nvSpPr>
        <p:spPr>
          <a:xfrm>
            <a:off x="5806467" y="2858334"/>
            <a:ext cx="124874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186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13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PA_淘宝店chenying0907 4"/>
          <p:cNvGrpSpPr/>
          <p:nvPr>
            <p:custDataLst>
              <p:tags r:id="rId1"/>
            </p:custDataLst>
          </p:nvPr>
        </p:nvGrpSpPr>
        <p:grpSpPr>
          <a:xfrm>
            <a:off x="2885699" y="1664175"/>
            <a:ext cx="3372604" cy="2352116"/>
            <a:chOff x="3847207" y="2218004"/>
            <a:chExt cx="4497587" cy="3135731"/>
          </a:xfrm>
        </p:grpSpPr>
        <p:pic>
          <p:nvPicPr>
            <p:cNvPr id="13" name="淘宝店chenying0907 12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78" b="16402"/>
            <a:stretch/>
          </p:blipFill>
          <p:spPr>
            <a:xfrm>
              <a:off x="3847207" y="2218004"/>
              <a:ext cx="4497587" cy="3135731"/>
            </a:xfrm>
            <a:prstGeom prst="rect">
              <a:avLst/>
            </a:prstGeom>
          </p:spPr>
        </p:pic>
        <p:pic>
          <p:nvPicPr>
            <p:cNvPr id="2" name="淘宝店chenying0907 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232" y="2603959"/>
              <a:ext cx="2500607" cy="2011586"/>
            </a:xfrm>
            <a:prstGeom prst="rect">
              <a:avLst/>
            </a:prstGeom>
          </p:spPr>
        </p:pic>
      </p:grpSp>
      <p:sp>
        <p:nvSpPr>
          <p:cNvPr id="6" name="PA_淘宝店chenying0907: 圆角 5"/>
          <p:cNvSpPr/>
          <p:nvPr>
            <p:custDataLst>
              <p:tags r:id="rId2"/>
            </p:custDataLst>
          </p:nvPr>
        </p:nvSpPr>
        <p:spPr>
          <a:xfrm>
            <a:off x="833438" y="1860929"/>
            <a:ext cx="1338712" cy="3592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altLang="zh-CN" sz="2100" dirty="0">
                <a:latin typeface="Impact" panose="020B0806030902050204" pitchFamily="34" charset="0"/>
              </a:rPr>
              <a:t>2016</a:t>
            </a:r>
            <a:endParaRPr lang="zh-CN" altLang="en-US" sz="2100" dirty="0">
              <a:latin typeface="Impact" panose="020B0806030902050204" pitchFamily="34" charset="0"/>
            </a:endParaRPr>
          </a:p>
        </p:txBody>
      </p:sp>
      <p:sp>
        <p:nvSpPr>
          <p:cNvPr id="18" name="PA_淘宝店chenying0907: 圆角 17"/>
          <p:cNvSpPr/>
          <p:nvPr>
            <p:custDataLst>
              <p:tags r:id="rId3"/>
            </p:custDataLst>
          </p:nvPr>
        </p:nvSpPr>
        <p:spPr>
          <a:xfrm>
            <a:off x="6386701" y="1826226"/>
            <a:ext cx="1338712" cy="35927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altLang="zh-CN" sz="2100" dirty="0">
                <a:latin typeface="Impact" panose="020B0806030902050204" pitchFamily="34" charset="0"/>
              </a:rPr>
              <a:t>2017</a:t>
            </a:r>
            <a:endParaRPr lang="zh-CN" altLang="en-US" sz="2100" dirty="0">
              <a:latin typeface="Impact" panose="020B0806030902050204" pitchFamily="34" charset="0"/>
            </a:endParaRPr>
          </a:p>
        </p:txBody>
      </p:sp>
      <p:sp>
        <p:nvSpPr>
          <p:cNvPr id="20" name="PA_淘宝店chenying0907 19"/>
          <p:cNvSpPr/>
          <p:nvPr>
            <p:custDataLst>
              <p:tags r:id="rId4"/>
            </p:custDataLst>
          </p:nvPr>
        </p:nvSpPr>
        <p:spPr>
          <a:xfrm>
            <a:off x="633228" y="2775149"/>
            <a:ext cx="2425922" cy="429273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PA_淘宝店chenying0907 20"/>
          <p:cNvSpPr/>
          <p:nvPr>
            <p:custDataLst>
              <p:tags r:id="rId5"/>
            </p:custDataLst>
          </p:nvPr>
        </p:nvSpPr>
        <p:spPr>
          <a:xfrm>
            <a:off x="633227" y="2428855"/>
            <a:ext cx="1862442" cy="290799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 algn="ctr" defTabSz="685754">
              <a:lnSpc>
                <a:spcPct val="8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22" name="PA_淘宝店chenying0907 21"/>
          <p:cNvSpPr/>
          <p:nvPr>
            <p:custDataLst>
              <p:tags r:id="rId6"/>
            </p:custDataLst>
          </p:nvPr>
        </p:nvSpPr>
        <p:spPr>
          <a:xfrm>
            <a:off x="620916" y="3318201"/>
            <a:ext cx="2425922" cy="429273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PA_淘宝店chenying0907 22"/>
          <p:cNvSpPr/>
          <p:nvPr>
            <p:custDataLst>
              <p:tags r:id="rId7"/>
            </p:custDataLst>
          </p:nvPr>
        </p:nvSpPr>
        <p:spPr>
          <a:xfrm>
            <a:off x="6386702" y="2762734"/>
            <a:ext cx="2283719" cy="609292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PA_淘宝店chenying0907 23"/>
          <p:cNvSpPr/>
          <p:nvPr>
            <p:custDataLst>
              <p:tags r:id="rId8"/>
            </p:custDataLst>
          </p:nvPr>
        </p:nvSpPr>
        <p:spPr>
          <a:xfrm>
            <a:off x="6386702" y="2416440"/>
            <a:ext cx="1862442" cy="290799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 algn="ctr" defTabSz="685754">
              <a:lnSpc>
                <a:spcPct val="8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25" name="PA_淘宝店chenying0907 24"/>
          <p:cNvSpPr/>
          <p:nvPr>
            <p:custDataLst>
              <p:tags r:id="rId9"/>
            </p:custDataLst>
          </p:nvPr>
        </p:nvSpPr>
        <p:spPr>
          <a:xfrm>
            <a:off x="6374389" y="3305786"/>
            <a:ext cx="2296029" cy="609292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66293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20" grpId="0" animBg="1" autoUpdateAnimBg="0"/>
      <p:bldP spid="21" grpId="0"/>
      <p:bldP spid="22" grpId="0" animBg="1" autoUpdateAnimBg="0"/>
      <p:bldP spid="23" grpId="0" animBg="1" autoUpdateAnimBg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1406919" y="1595847"/>
            <a:ext cx="1124205" cy="1124552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/>
          <p:cNvSpPr/>
          <p:nvPr/>
        </p:nvSpPr>
        <p:spPr>
          <a:xfrm>
            <a:off x="1406919" y="1595847"/>
            <a:ext cx="1124205" cy="1124552"/>
          </a:xfrm>
          <a:prstGeom prst="arc">
            <a:avLst>
              <a:gd name="adj1" fmla="val 16200000"/>
              <a:gd name="adj2" fmla="val 13210481"/>
            </a:avLst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145055" y="1593465"/>
            <a:ext cx="1124205" cy="1124552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39" name="弧形 38"/>
          <p:cNvSpPr/>
          <p:nvPr/>
        </p:nvSpPr>
        <p:spPr>
          <a:xfrm>
            <a:off x="3145055" y="1593465"/>
            <a:ext cx="1124205" cy="1124552"/>
          </a:xfrm>
          <a:prstGeom prst="arc">
            <a:avLst>
              <a:gd name="adj1" fmla="val 16200000"/>
              <a:gd name="adj2" fmla="val 11235840"/>
            </a:avLst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931238" y="1564608"/>
            <a:ext cx="1124205" cy="1124552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41" name="弧形 40"/>
          <p:cNvSpPr/>
          <p:nvPr/>
        </p:nvSpPr>
        <p:spPr>
          <a:xfrm>
            <a:off x="4931238" y="1564608"/>
            <a:ext cx="1124205" cy="1124552"/>
          </a:xfrm>
          <a:prstGeom prst="arc">
            <a:avLst>
              <a:gd name="adj1" fmla="val 16200000"/>
              <a:gd name="adj2" fmla="val 11484651"/>
            </a:avLst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697266" y="1593465"/>
            <a:ext cx="1124205" cy="1124552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43" name="弧形 42"/>
          <p:cNvSpPr/>
          <p:nvPr/>
        </p:nvSpPr>
        <p:spPr>
          <a:xfrm>
            <a:off x="6697266" y="1593465"/>
            <a:ext cx="1124205" cy="1124552"/>
          </a:xfrm>
          <a:prstGeom prst="arc">
            <a:avLst>
              <a:gd name="adj1" fmla="val 16200000"/>
              <a:gd name="adj2" fmla="val 11441934"/>
            </a:avLst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1232389" y="3678212"/>
            <a:ext cx="1353007" cy="969328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378073" y="3219754"/>
            <a:ext cx="1061645" cy="216944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754">
              <a:lnSpc>
                <a:spcPct val="80000"/>
              </a:lnSpc>
              <a:defRPr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单击添加标题</a:t>
            </a:r>
            <a:endParaRPr lang="en-US" altLang="zh-CN" sz="1200" dirty="0"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090782" y="3678214"/>
            <a:ext cx="1353007" cy="78931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236466" y="3219754"/>
            <a:ext cx="1061645" cy="216944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754">
              <a:lnSpc>
                <a:spcPct val="80000"/>
              </a:lnSpc>
              <a:defRPr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单击添加标题</a:t>
            </a:r>
            <a:endParaRPr lang="en-US" altLang="zh-CN" sz="1200" dirty="0"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876966" y="3678213"/>
            <a:ext cx="1353007" cy="789435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5022649" y="3219754"/>
            <a:ext cx="1061645" cy="216944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754">
              <a:lnSpc>
                <a:spcPct val="80000"/>
              </a:lnSpc>
              <a:defRPr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单击添加标题</a:t>
            </a:r>
            <a:endParaRPr lang="en-US" altLang="zh-CN" sz="1200" dirty="0"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634031" y="3678212"/>
            <a:ext cx="1353007" cy="969328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6779715" y="3219754"/>
            <a:ext cx="1061645" cy="216944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754">
              <a:lnSpc>
                <a:spcPct val="80000"/>
              </a:lnSpc>
              <a:defRPr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单击添加标题</a:t>
            </a:r>
            <a:endParaRPr lang="en-US" altLang="zh-CN" sz="1200" dirty="0"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graphicFrame>
        <p:nvGraphicFramePr>
          <p:cNvPr id="60" name="对象 59"/>
          <p:cNvGraphicFramePr>
            <a:graphicFrameLocks noChangeAspect="1"/>
          </p:cNvGraphicFramePr>
          <p:nvPr>
            <p:extLst/>
          </p:nvPr>
        </p:nvGraphicFramePr>
        <p:xfrm>
          <a:off x="1800796" y="2019397"/>
          <a:ext cx="355503" cy="310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orelDRAW" r:id="rId4" imgW="772200" imgH="675720" progId="">
                  <p:embed/>
                </p:oleObj>
              </mc:Choice>
              <mc:Fallback>
                <p:oleObj name="CorelDRAW" r:id="rId4" imgW="772200" imgH="675720" progId="">
                  <p:embed/>
                  <p:pic>
                    <p:nvPicPr>
                      <p:cNvPr id="60" name="对象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796" y="2019397"/>
                        <a:ext cx="355503" cy="3107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对象 60"/>
          <p:cNvGraphicFramePr>
            <a:graphicFrameLocks noChangeAspect="1"/>
          </p:cNvGraphicFramePr>
          <p:nvPr>
            <p:extLst/>
          </p:nvPr>
        </p:nvGraphicFramePr>
        <p:xfrm>
          <a:off x="3531337" y="2019397"/>
          <a:ext cx="351641" cy="338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orelDRAW" r:id="rId6" imgW="822240" imgH="792360" progId="">
                  <p:embed/>
                </p:oleObj>
              </mc:Choice>
              <mc:Fallback>
                <p:oleObj name="CorelDRAW" r:id="rId6" imgW="822240" imgH="792360" progId="">
                  <p:embed/>
                  <p:pic>
                    <p:nvPicPr>
                      <p:cNvPr id="61" name="对象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1337" y="2019397"/>
                        <a:ext cx="351641" cy="3381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/>
          <p:cNvGraphicFramePr>
            <a:graphicFrameLocks noChangeAspect="1"/>
          </p:cNvGraphicFramePr>
          <p:nvPr>
            <p:extLst/>
          </p:nvPr>
        </p:nvGraphicFramePr>
        <p:xfrm>
          <a:off x="5329039" y="1949905"/>
          <a:ext cx="353851" cy="353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CorelDRAW" r:id="rId8" imgW="827280" imgH="827280" progId="">
                  <p:embed/>
                </p:oleObj>
              </mc:Choice>
              <mc:Fallback>
                <p:oleObj name="CorelDRAW" r:id="rId8" imgW="827280" imgH="827280" progId="">
                  <p:embed/>
                  <p:pic>
                    <p:nvPicPr>
                      <p:cNvPr id="62" name="对象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9039" y="1949905"/>
                        <a:ext cx="353851" cy="3539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对象 62"/>
          <p:cNvGraphicFramePr>
            <a:graphicFrameLocks noChangeAspect="1"/>
          </p:cNvGraphicFramePr>
          <p:nvPr>
            <p:extLst/>
          </p:nvPr>
        </p:nvGraphicFramePr>
        <p:xfrm>
          <a:off x="7047532" y="1994656"/>
          <a:ext cx="423675" cy="309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CorelDRAW" r:id="rId10" imgW="941760" imgH="687600" progId="">
                  <p:embed/>
                </p:oleObj>
              </mc:Choice>
              <mc:Fallback>
                <p:oleObj name="CorelDRAW" r:id="rId10" imgW="941760" imgH="687600" progId="">
                  <p:embed/>
                  <p:pic>
                    <p:nvPicPr>
                      <p:cNvPr id="63" name="对象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7532" y="1994656"/>
                        <a:ext cx="423675" cy="3095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15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4173418" y="2224747"/>
            <a:ext cx="4209653" cy="121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6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谢谢您的聆听</a:t>
            </a:r>
            <a:endParaRPr lang="en-US" altLang="zh-CN" sz="4600" b="1" cap="all" spc="213" dirty="0">
              <a:solidFill>
                <a:schemeClr val="accent3"/>
              </a:solidFill>
              <a:cs typeface="Arial" panose="020B0604020202020204" pitchFamily="34" charset="0"/>
            </a:endParaRPr>
          </a:p>
          <a:p>
            <a:pPr>
              <a:buNone/>
            </a:pPr>
            <a:r>
              <a:rPr lang="zh-CN" altLang="en-US" sz="24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 欢乐畅饮动态</a:t>
            </a:r>
            <a:r>
              <a:rPr lang="en-US" altLang="zh-CN" sz="24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PPT</a:t>
            </a:r>
            <a:r>
              <a:rPr lang="zh-CN" altLang="en-US" sz="2400" b="1" cap="all" spc="213" dirty="0">
                <a:solidFill>
                  <a:schemeClr val="accent3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067944" y="1051084"/>
            <a:ext cx="2766955" cy="1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spc="213" dirty="0">
                <a:solidFill>
                  <a:schemeClr val="accent2"/>
                </a:solidFill>
                <a:latin typeface="华文琥珀" panose="02010800040101010101" pitchFamily="2" charset="-122"/>
                <a:ea typeface="华文琥珀" panose="02010800040101010101" pitchFamily="2" charset="-122"/>
                <a:cs typeface="Arial" panose="020B0604020202020204" pitchFamily="34" charset="0"/>
              </a:rPr>
              <a:t>2018</a:t>
            </a:r>
            <a:endParaRPr lang="zh-CN" altLang="en-US" sz="7200" cap="all" spc="213" dirty="0">
              <a:solidFill>
                <a:schemeClr val="accent2"/>
              </a:solidFill>
              <a:latin typeface="华文琥珀" panose="02010800040101010101" pitchFamily="2" charset="-122"/>
              <a:ea typeface="华文琥珀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50115" y="3535360"/>
            <a:ext cx="475303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altLang="ko-KR" sz="800" b="0" noProof="1">
                <a:solidFill>
                  <a:schemeClr val="bg1">
                    <a:lumMod val="5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</a:rPr>
              <a:t>Powerpoint is a complete presentation graphic package it gives you everything you need to produce a professional-looking presentationPowerpoint is a complete presentation graphic package it gives you</a:t>
            </a:r>
          </a:p>
        </p:txBody>
      </p:sp>
      <p:pic>
        <p:nvPicPr>
          <p:cNvPr id="2" name="纯音乐 - 爱的协奏曲 - concerto pour unr j">
            <a:hlinkClick r:id="" action="ppaction://media"/>
            <a:extLst>
              <a:ext uri="{FF2B5EF4-FFF2-40B4-BE49-F238E27FC236}">
                <a16:creationId xmlns:a16="http://schemas.microsoft.com/office/drawing/2014/main" id="{686B173F-BEF1-4F9C-A952-8651CFD8CB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0588" y="611560"/>
            <a:ext cx="609600" cy="609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53B67FE-95A5-4F96-8571-21CBCA9D7D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" t="6911" b="5617"/>
          <a:stretch/>
        </p:blipFill>
        <p:spPr>
          <a:xfrm>
            <a:off x="114340" y="928361"/>
            <a:ext cx="3839786" cy="385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5" grpId="1"/>
      <p:bldP spid="6" grpId="0"/>
      <p:bldP spid="6" grpId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自定义 7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18A00"/>
      </a:accent1>
      <a:accent2>
        <a:srgbClr val="B7E11C"/>
      </a:accent2>
      <a:accent3>
        <a:srgbClr val="118A00"/>
      </a:accent3>
      <a:accent4>
        <a:srgbClr val="B7E11C"/>
      </a:accent4>
      <a:accent5>
        <a:srgbClr val="118A00"/>
      </a:accent5>
      <a:accent6>
        <a:srgbClr val="B7E11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2055</Words>
  <Application>Microsoft Office PowerPoint</Application>
  <PresentationFormat>自定义</PresentationFormat>
  <Paragraphs>236</Paragraphs>
  <Slides>24</Slides>
  <Notes>14</Notes>
  <HiddenSlides>0</HiddenSlides>
  <MMClips>2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5" baseType="lpstr">
      <vt:lpstr>Glegoo</vt:lpstr>
      <vt:lpstr>Helvetica-Roman-SemiB</vt:lpstr>
      <vt:lpstr>Mission Gothic Regular</vt:lpstr>
      <vt:lpstr>Segoe UI Emoji</vt:lpstr>
      <vt:lpstr>Simply City Light</vt:lpstr>
      <vt:lpstr>SimSun-ExtB</vt:lpstr>
      <vt:lpstr>方正中等线简体</vt:lpstr>
      <vt:lpstr>华文琥珀</vt:lpstr>
      <vt:lpstr>华文中宋</vt:lpstr>
      <vt:lpstr>宋体</vt:lpstr>
      <vt:lpstr>微软雅黑</vt:lpstr>
      <vt:lpstr>幼圆</vt:lpstr>
      <vt:lpstr>Arial</vt:lpstr>
      <vt:lpstr>Calibri</vt:lpstr>
      <vt:lpstr>Franklin Gothic Book</vt:lpstr>
      <vt:lpstr>Impact</vt:lpstr>
      <vt:lpstr>Lato Light</vt:lpstr>
      <vt:lpstr>Tahoma</vt:lpstr>
      <vt:lpstr>Wingdings</vt:lpstr>
      <vt:lpstr>Office 主题</vt:lpstr>
      <vt:lpstr>CorelDRAW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小芥末素材</cp:lastModifiedBy>
  <cp:revision>105</cp:revision>
  <dcterms:created xsi:type="dcterms:W3CDTF">2017-04-08T03:54:09Z</dcterms:created>
  <dcterms:modified xsi:type="dcterms:W3CDTF">2017-12-12T06:09:25Z</dcterms:modified>
</cp:coreProperties>
</file>