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4E4E"/>
    <a:srgbClr val="F07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18" autoAdjust="0"/>
  </p:normalViewPr>
  <p:slideViewPr>
    <p:cSldViewPr snapToGrid="0" showGuides="1">
      <p:cViewPr>
        <p:scale>
          <a:sx n="88" d="100"/>
          <a:sy n="88" d="100"/>
        </p:scale>
        <p:origin x="-365" y="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3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30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4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F2-49BD-BBB3-ECECE28435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2F2-49BD-BBB3-ECECE2843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0905984"/>
        <c:axId val="260920064"/>
      </c:barChart>
      <c:catAx>
        <c:axId val="2609059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60920064"/>
        <c:crosses val="autoZero"/>
        <c:auto val="1"/>
        <c:lblAlgn val="ctr"/>
        <c:lblOffset val="100"/>
        <c:noMultiLvlLbl val="0"/>
      </c:catAx>
      <c:valAx>
        <c:axId val="260920064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6090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3C-4871-A3B8-98F87AE2F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3C-4871-A3B8-98F87AE2F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1723648"/>
        <c:axId val="261725184"/>
      </c:barChart>
      <c:catAx>
        <c:axId val="26172364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61725184"/>
        <c:crosses val="autoZero"/>
        <c:auto val="1"/>
        <c:lblAlgn val="ctr"/>
        <c:lblOffset val="100"/>
        <c:noMultiLvlLbl val="0"/>
      </c:catAx>
      <c:valAx>
        <c:axId val="261725184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6172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552087505137526E-3"/>
                  <c:y val="-0.296296296296296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44-43AA-85A9-6A02293D6DD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552087505137526E-3"/>
                  <c:y val="-0.350718065003779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44-43AA-85A9-6A02293D6DD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B44-43AA-85A9-6A02293D6D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30</c:v>
                </c:pt>
                <c:pt idx="2">
                  <c:v>28</c:v>
                </c:pt>
                <c:pt idx="3">
                  <c:v>26</c:v>
                </c:pt>
                <c:pt idx="4">
                  <c:v>37</c:v>
                </c:pt>
                <c:pt idx="5">
                  <c:v>35</c:v>
                </c:pt>
                <c:pt idx="6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B44-43AA-85A9-6A02293D6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552087505137526E-3"/>
                  <c:y val="-0.323507180650037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B44-43AA-85A9-6A02293D6DD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6276043752568763E-3"/>
                  <c:y val="-0.383975812547241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B44-43AA-85A9-6A02293D6DD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AB44-43AA-85A9-6A02293D6D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33</c:v>
                </c:pt>
                <c:pt idx="4">
                  <c:v>30</c:v>
                </c:pt>
                <c:pt idx="5">
                  <c:v>40</c:v>
                </c:pt>
                <c:pt idx="6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AB44-43AA-85A9-6A02293D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699072"/>
        <c:axId val="263328128"/>
      </c:areaChart>
      <c:catAx>
        <c:axId val="263699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3328128"/>
        <c:crosses val="autoZero"/>
        <c:auto val="1"/>
        <c:lblAlgn val="ctr"/>
        <c:lblOffset val="0"/>
        <c:noMultiLvlLbl val="0"/>
      </c:catAx>
      <c:valAx>
        <c:axId val="263328128"/>
        <c:scaling>
          <c:orientation val="minMax"/>
          <c:max val="50"/>
          <c:min val="0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75000"/>
                  <a:alpha val="83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63699072"/>
        <c:crosses val="autoZero"/>
        <c:crossBetween val="midCat"/>
        <c:majorUnit val="10"/>
      </c:valAx>
      <c:spPr>
        <a:noFill/>
        <a:ln w="25357"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670">
          <a:solidFill>
            <a:schemeClr val="bg2">
              <a:lumMod val="50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FA-4BC1-86E4-319D5C39B4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DFA-4BC1-86E4-319D5C39B4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DFA-4BC1-86E4-319D5C39B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6985856"/>
        <c:axId val="266987392"/>
      </c:barChart>
      <c:catAx>
        <c:axId val="266985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66987392"/>
        <c:crosses val="autoZero"/>
        <c:auto val="1"/>
        <c:lblAlgn val="ctr"/>
        <c:lblOffset val="100"/>
        <c:noMultiLvlLbl val="0"/>
      </c:catAx>
      <c:valAx>
        <c:axId val="266987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66985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F311-8572-4A76-8A73-8B84C71CBB3C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CADC-25D2-48F2-A56A-5718089C2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43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33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762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864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3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51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25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940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5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823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633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685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119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595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630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44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172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09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910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627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976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60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9888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96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40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BB40A9F-7529-4688-98AB-6D560C44F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D366D01-3BF8-4386-BBA9-A8C65F0C4F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17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6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03D172C-581A-4D58-8C10-5B05DE55E1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9B22549-3F15-410D-B019-5FE67D57A4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190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16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91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896728" y="64300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619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39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64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4" r:id="rId3"/>
    <p:sldLayoutId id="2147483656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14/relationships/chartEx" Target="../charts/chartEx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6EE894E-7DD4-4DDE-A139-F1F72C7E9E81}"/>
              </a:ext>
            </a:extLst>
          </p:cNvPr>
          <p:cNvGrpSpPr/>
          <p:nvPr/>
        </p:nvGrpSpPr>
        <p:grpSpPr>
          <a:xfrm>
            <a:off x="1464306" y="1011555"/>
            <a:ext cx="1566016" cy="623921"/>
            <a:chOff x="1489706" y="1011555"/>
            <a:chExt cx="1566016" cy="62392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971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cs typeface="+mn-ea"/>
                  <a:sym typeface="+mn-lt"/>
                </a:rPr>
                <a:t>LOGO</a:t>
              </a:r>
              <a:endParaRPr lang="zh-CN" altLang="en-US" sz="3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D2DC7073-450C-4D4F-8B4C-2C86280F6D60}"/>
              </a:ext>
            </a:extLst>
          </p:cNvPr>
          <p:cNvGrpSpPr/>
          <p:nvPr/>
        </p:nvGrpSpPr>
        <p:grpSpPr>
          <a:xfrm>
            <a:off x="1336670" y="1670756"/>
            <a:ext cx="5006499" cy="1422893"/>
            <a:chOff x="1362070" y="1632764"/>
            <a:chExt cx="5006499" cy="14228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E36753FA-3BAB-437A-8AB7-190BFB2A8EC3}"/>
                </a:ext>
              </a:extLst>
            </p:cNvPr>
            <p:cNvSpPr txBox="1"/>
            <p:nvPr/>
          </p:nvSpPr>
          <p:spPr>
            <a:xfrm>
              <a:off x="1362070" y="1632764"/>
              <a:ext cx="500649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简约大气企业宣传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207BBFE2-B7C6-44C5-8CA7-8E8EA285A61F}"/>
                </a:ext>
              </a:extLst>
            </p:cNvPr>
            <p:cNvSpPr txBox="1"/>
            <p:nvPr/>
          </p:nvSpPr>
          <p:spPr>
            <a:xfrm>
              <a:off x="1362070" y="2286216"/>
              <a:ext cx="260359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模板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41DA9A27-8614-48DB-9FCC-5ED8768871DC}"/>
              </a:ext>
            </a:extLst>
          </p:cNvPr>
          <p:cNvSpPr txBox="1"/>
          <p:nvPr/>
        </p:nvSpPr>
        <p:spPr>
          <a:xfrm>
            <a:off x="1365244" y="2976529"/>
            <a:ext cx="5867405" cy="775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3F890D96-8A2C-498F-A51E-695C046DAE78}"/>
              </a:ext>
            </a:extLst>
          </p:cNvPr>
          <p:cNvSpPr txBox="1"/>
          <p:nvPr/>
        </p:nvSpPr>
        <p:spPr>
          <a:xfrm>
            <a:off x="1365244" y="3714219"/>
            <a:ext cx="23033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汇报人</a:t>
            </a:r>
            <a:r>
              <a:rPr lang="zh-CN" altLang="en-US" sz="14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sz="14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PPT</a:t>
            </a:r>
            <a:endParaRPr lang="en-US" altLang="zh-CN" sz="1400" dirty="0">
              <a:solidFill>
                <a:schemeClr val="bg1">
                  <a:alpha val="7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汇报时间：</a:t>
            </a:r>
            <a:r>
              <a:rPr lang="en-US" altLang="zh-CN" sz="1400" dirty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2020</a:t>
            </a:r>
            <a:r>
              <a:rPr lang="zh-CN" altLang="en-US" sz="14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1400" dirty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3</a:t>
            </a:r>
            <a:r>
              <a:rPr lang="zh-CN" altLang="en-US" sz="14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sz="14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11</a:t>
            </a:r>
            <a:r>
              <a:rPr lang="zh-CN" altLang="en-US" sz="14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日</a:t>
            </a:r>
            <a:endParaRPr lang="zh-CN" altLang="en-US" sz="1400" dirty="0">
              <a:solidFill>
                <a:schemeClr val="bg1">
                  <a:alpha val="7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DE536DE1-A084-4754-BDD9-94C348CFC16D}"/>
              </a:ext>
            </a:extLst>
          </p:cNvPr>
          <p:cNvGrpSpPr/>
          <p:nvPr/>
        </p:nvGrpSpPr>
        <p:grpSpPr>
          <a:xfrm>
            <a:off x="11382375" y="5038726"/>
            <a:ext cx="381000" cy="381000"/>
            <a:chOff x="11287125" y="4991101"/>
            <a:chExt cx="381000" cy="381000"/>
          </a:xfrm>
        </p:grpSpPr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90786A1F-E77A-4B33-9291-D3975D3C0A14}"/>
                </a:ext>
              </a:extLst>
            </p:cNvPr>
            <p:cNvSpPr/>
            <p:nvPr/>
          </p:nvSpPr>
          <p:spPr>
            <a:xfrm>
              <a:off x="11287125" y="4991101"/>
              <a:ext cx="381000" cy="381000"/>
            </a:xfrm>
            <a:prstGeom prst="ellipse">
              <a:avLst/>
            </a:prstGeom>
            <a:solidFill>
              <a:srgbClr val="F07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chain-links_68872">
              <a:extLst>
                <a:ext uri="{FF2B5EF4-FFF2-40B4-BE49-F238E27FC236}">
                  <a16:creationId xmlns="" xmlns:a16="http://schemas.microsoft.com/office/drawing/2014/main" id="{22C14C91-E557-4108-8F79-68D662D80B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392284" y="5060338"/>
              <a:ext cx="170683" cy="242527"/>
            </a:xfrm>
            <a:custGeom>
              <a:avLst/>
              <a:gdLst>
                <a:gd name="connsiteX0" fmla="*/ 148905 w 426314"/>
                <a:gd name="connsiteY0" fmla="*/ 296101 h 605756"/>
                <a:gd name="connsiteX1" fmla="*/ 157077 w 426314"/>
                <a:gd name="connsiteY1" fmla="*/ 305336 h 605756"/>
                <a:gd name="connsiteX2" fmla="*/ 137830 w 426314"/>
                <a:gd name="connsiteY2" fmla="*/ 344102 h 605756"/>
                <a:gd name="connsiteX3" fmla="*/ 118690 w 426314"/>
                <a:gd name="connsiteY3" fmla="*/ 359028 h 605756"/>
                <a:gd name="connsiteX4" fmla="*/ 100626 w 426314"/>
                <a:gd name="connsiteY4" fmla="*/ 376102 h 605756"/>
                <a:gd name="connsiteX5" fmla="*/ 57293 w 426314"/>
                <a:gd name="connsiteY5" fmla="*/ 463298 h 605756"/>
                <a:gd name="connsiteX6" fmla="*/ 92669 w 426314"/>
                <a:gd name="connsiteY6" fmla="*/ 544910 h 605756"/>
                <a:gd name="connsiteX7" fmla="*/ 93744 w 426314"/>
                <a:gd name="connsiteY7" fmla="*/ 545340 h 605756"/>
                <a:gd name="connsiteX8" fmla="*/ 94712 w 426314"/>
                <a:gd name="connsiteY8" fmla="*/ 545877 h 605756"/>
                <a:gd name="connsiteX9" fmla="*/ 181055 w 426314"/>
                <a:gd name="connsiteY9" fmla="*/ 524078 h 605756"/>
                <a:gd name="connsiteX10" fmla="*/ 223743 w 426314"/>
                <a:gd name="connsiteY10" fmla="*/ 436559 h 605756"/>
                <a:gd name="connsiteX11" fmla="*/ 226324 w 426314"/>
                <a:gd name="connsiteY11" fmla="*/ 411861 h 605756"/>
                <a:gd name="connsiteX12" fmla="*/ 226431 w 426314"/>
                <a:gd name="connsiteY12" fmla="*/ 387700 h 605756"/>
                <a:gd name="connsiteX13" fmla="*/ 245463 w 426314"/>
                <a:gd name="connsiteY13" fmla="*/ 348719 h 605756"/>
                <a:gd name="connsiteX14" fmla="*/ 257721 w 426314"/>
                <a:gd name="connsiteY14" fmla="*/ 349578 h 605756"/>
                <a:gd name="connsiteX15" fmla="*/ 271592 w 426314"/>
                <a:gd name="connsiteY15" fmla="*/ 459862 h 605756"/>
                <a:gd name="connsiteX16" fmla="*/ 228905 w 426314"/>
                <a:gd name="connsiteY16" fmla="*/ 547380 h 605756"/>
                <a:gd name="connsiteX17" fmla="*/ 71379 w 426314"/>
                <a:gd name="connsiteY17" fmla="*/ 593663 h 605756"/>
                <a:gd name="connsiteX18" fmla="*/ 70196 w 426314"/>
                <a:gd name="connsiteY18" fmla="*/ 593126 h 605756"/>
                <a:gd name="connsiteX19" fmla="*/ 69014 w 426314"/>
                <a:gd name="connsiteY19" fmla="*/ 592481 h 605756"/>
                <a:gd name="connsiteX20" fmla="*/ 9552 w 426314"/>
                <a:gd name="connsiteY20" fmla="*/ 439674 h 605756"/>
                <a:gd name="connsiteX21" fmla="*/ 52992 w 426314"/>
                <a:gd name="connsiteY21" fmla="*/ 352478 h 605756"/>
                <a:gd name="connsiteX22" fmla="*/ 148905 w 426314"/>
                <a:gd name="connsiteY22" fmla="*/ 296101 h 605756"/>
                <a:gd name="connsiteX23" fmla="*/ 267867 w 426314"/>
                <a:gd name="connsiteY23" fmla="*/ 165141 h 605756"/>
                <a:gd name="connsiteX24" fmla="*/ 287980 w 426314"/>
                <a:gd name="connsiteY24" fmla="*/ 174806 h 605756"/>
                <a:gd name="connsiteX25" fmla="*/ 294218 w 426314"/>
                <a:gd name="connsiteY25" fmla="*/ 192956 h 605756"/>
                <a:gd name="connsiteX26" fmla="*/ 176550 w 426314"/>
                <a:gd name="connsiteY26" fmla="*/ 434374 h 605756"/>
                <a:gd name="connsiteX27" fmla="*/ 158372 w 426314"/>
                <a:gd name="connsiteY27" fmla="*/ 440603 h 605756"/>
                <a:gd name="connsiteX28" fmla="*/ 138367 w 426314"/>
                <a:gd name="connsiteY28" fmla="*/ 430830 h 605756"/>
                <a:gd name="connsiteX29" fmla="*/ 132128 w 426314"/>
                <a:gd name="connsiteY29" fmla="*/ 412788 h 605756"/>
                <a:gd name="connsiteX30" fmla="*/ 249797 w 426314"/>
                <a:gd name="connsiteY30" fmla="*/ 171370 h 605756"/>
                <a:gd name="connsiteX31" fmla="*/ 267867 w 426314"/>
                <a:gd name="connsiteY31" fmla="*/ 165141 h 605756"/>
                <a:gd name="connsiteX32" fmla="*/ 309732 w 426314"/>
                <a:gd name="connsiteY32" fmla="*/ 280 h 605756"/>
                <a:gd name="connsiteX33" fmla="*/ 354874 w 426314"/>
                <a:gd name="connsiteY33" fmla="*/ 12045 h 605756"/>
                <a:gd name="connsiteX34" fmla="*/ 356057 w 426314"/>
                <a:gd name="connsiteY34" fmla="*/ 12689 h 605756"/>
                <a:gd name="connsiteX35" fmla="*/ 357240 w 426314"/>
                <a:gd name="connsiteY35" fmla="*/ 13226 h 605756"/>
                <a:gd name="connsiteX36" fmla="*/ 416716 w 426314"/>
                <a:gd name="connsiteY36" fmla="*/ 166141 h 605756"/>
                <a:gd name="connsiteX37" fmla="*/ 373373 w 426314"/>
                <a:gd name="connsiteY37" fmla="*/ 253230 h 605756"/>
                <a:gd name="connsiteX38" fmla="*/ 277330 w 426314"/>
                <a:gd name="connsiteY38" fmla="*/ 309607 h 605756"/>
                <a:gd name="connsiteX39" fmla="*/ 269157 w 426314"/>
                <a:gd name="connsiteY39" fmla="*/ 300479 h 605756"/>
                <a:gd name="connsiteX40" fmla="*/ 288516 w 426314"/>
                <a:gd name="connsiteY40" fmla="*/ 261606 h 605756"/>
                <a:gd name="connsiteX41" fmla="*/ 307660 w 426314"/>
                <a:gd name="connsiteY41" fmla="*/ 246787 h 605756"/>
                <a:gd name="connsiteX42" fmla="*/ 325728 w 426314"/>
                <a:gd name="connsiteY42" fmla="*/ 229606 h 605756"/>
                <a:gd name="connsiteX43" fmla="*/ 369071 w 426314"/>
                <a:gd name="connsiteY43" fmla="*/ 142410 h 605756"/>
                <a:gd name="connsiteX44" fmla="*/ 333579 w 426314"/>
                <a:gd name="connsiteY44" fmla="*/ 60905 h 605756"/>
                <a:gd name="connsiteX45" fmla="*/ 332611 w 426314"/>
                <a:gd name="connsiteY45" fmla="*/ 60368 h 605756"/>
                <a:gd name="connsiteX46" fmla="*/ 331536 w 426314"/>
                <a:gd name="connsiteY46" fmla="*/ 59938 h 605756"/>
                <a:gd name="connsiteX47" fmla="*/ 245173 w 426314"/>
                <a:gd name="connsiteY47" fmla="*/ 81630 h 605756"/>
                <a:gd name="connsiteX48" fmla="*/ 202583 w 426314"/>
                <a:gd name="connsiteY48" fmla="*/ 169148 h 605756"/>
                <a:gd name="connsiteX49" fmla="*/ 200002 w 426314"/>
                <a:gd name="connsiteY49" fmla="*/ 193954 h 605756"/>
                <a:gd name="connsiteX50" fmla="*/ 199894 w 426314"/>
                <a:gd name="connsiteY50" fmla="*/ 218115 h 605756"/>
                <a:gd name="connsiteX51" fmla="*/ 180858 w 426314"/>
                <a:gd name="connsiteY51" fmla="*/ 257096 h 605756"/>
                <a:gd name="connsiteX52" fmla="*/ 168597 w 426314"/>
                <a:gd name="connsiteY52" fmla="*/ 256237 h 605756"/>
                <a:gd name="connsiteX53" fmla="*/ 154615 w 426314"/>
                <a:gd name="connsiteY53" fmla="*/ 145953 h 605756"/>
                <a:gd name="connsiteX54" fmla="*/ 197313 w 426314"/>
                <a:gd name="connsiteY54" fmla="*/ 58328 h 605756"/>
                <a:gd name="connsiteX55" fmla="*/ 309732 w 426314"/>
                <a:gd name="connsiteY55" fmla="*/ 280 h 60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26314" h="605756">
                  <a:moveTo>
                    <a:pt x="148905" y="296101"/>
                  </a:moveTo>
                  <a:cubicBezTo>
                    <a:pt x="153314" y="295886"/>
                    <a:pt x="159873" y="299645"/>
                    <a:pt x="157077" y="305336"/>
                  </a:cubicBezTo>
                  <a:cubicBezTo>
                    <a:pt x="151378" y="316933"/>
                    <a:pt x="141809" y="335940"/>
                    <a:pt x="137830" y="344102"/>
                  </a:cubicBezTo>
                  <a:cubicBezTo>
                    <a:pt x="134174" y="351404"/>
                    <a:pt x="123207" y="356558"/>
                    <a:pt x="118690" y="359028"/>
                  </a:cubicBezTo>
                  <a:cubicBezTo>
                    <a:pt x="110841" y="363109"/>
                    <a:pt x="104282" y="368800"/>
                    <a:pt x="100626" y="376102"/>
                  </a:cubicBezTo>
                  <a:lnTo>
                    <a:pt x="57293" y="463298"/>
                  </a:lnTo>
                  <a:cubicBezTo>
                    <a:pt x="43100" y="491755"/>
                    <a:pt x="65035" y="531165"/>
                    <a:pt x="92669" y="544910"/>
                  </a:cubicBezTo>
                  <a:cubicBezTo>
                    <a:pt x="92992" y="545017"/>
                    <a:pt x="93422" y="545232"/>
                    <a:pt x="93744" y="545340"/>
                  </a:cubicBezTo>
                  <a:cubicBezTo>
                    <a:pt x="94067" y="545554"/>
                    <a:pt x="94390" y="545769"/>
                    <a:pt x="94712" y="545877"/>
                  </a:cubicBezTo>
                  <a:cubicBezTo>
                    <a:pt x="122454" y="559407"/>
                    <a:pt x="167185" y="552642"/>
                    <a:pt x="181055" y="524078"/>
                  </a:cubicBezTo>
                  <a:lnTo>
                    <a:pt x="223743" y="436559"/>
                  </a:lnTo>
                  <a:cubicBezTo>
                    <a:pt x="227292" y="429150"/>
                    <a:pt x="227829" y="420559"/>
                    <a:pt x="226324" y="411861"/>
                  </a:cubicBezTo>
                  <a:cubicBezTo>
                    <a:pt x="225464" y="406814"/>
                    <a:pt x="222776" y="395002"/>
                    <a:pt x="226431" y="387700"/>
                  </a:cubicBezTo>
                  <a:cubicBezTo>
                    <a:pt x="230410" y="379538"/>
                    <a:pt x="239765" y="360317"/>
                    <a:pt x="245463" y="348719"/>
                  </a:cubicBezTo>
                  <a:cubicBezTo>
                    <a:pt x="248152" y="343028"/>
                    <a:pt x="255248" y="345927"/>
                    <a:pt x="257721" y="349578"/>
                  </a:cubicBezTo>
                  <a:cubicBezTo>
                    <a:pt x="278797" y="381257"/>
                    <a:pt x="289119" y="423995"/>
                    <a:pt x="271592" y="459862"/>
                  </a:cubicBezTo>
                  <a:lnTo>
                    <a:pt x="228905" y="547380"/>
                  </a:lnTo>
                  <a:cubicBezTo>
                    <a:pt x="203636" y="599354"/>
                    <a:pt x="128583" y="621475"/>
                    <a:pt x="71379" y="593663"/>
                  </a:cubicBezTo>
                  <a:cubicBezTo>
                    <a:pt x="71057" y="593448"/>
                    <a:pt x="70626" y="593233"/>
                    <a:pt x="70196" y="593126"/>
                  </a:cubicBezTo>
                  <a:cubicBezTo>
                    <a:pt x="69874" y="592911"/>
                    <a:pt x="69444" y="592696"/>
                    <a:pt x="69014" y="592481"/>
                  </a:cubicBezTo>
                  <a:cubicBezTo>
                    <a:pt x="12132" y="564239"/>
                    <a:pt x="-16147" y="491433"/>
                    <a:pt x="9552" y="439674"/>
                  </a:cubicBezTo>
                  <a:lnTo>
                    <a:pt x="52992" y="352478"/>
                  </a:lnTo>
                  <a:cubicBezTo>
                    <a:pt x="70734" y="316719"/>
                    <a:pt x="110949" y="298785"/>
                    <a:pt x="148905" y="296101"/>
                  </a:cubicBezTo>
                  <a:close/>
                  <a:moveTo>
                    <a:pt x="267867" y="165141"/>
                  </a:moveTo>
                  <a:lnTo>
                    <a:pt x="287980" y="174806"/>
                  </a:lnTo>
                  <a:cubicBezTo>
                    <a:pt x="294648" y="178136"/>
                    <a:pt x="297445" y="186190"/>
                    <a:pt x="294218" y="192956"/>
                  </a:cubicBezTo>
                  <a:lnTo>
                    <a:pt x="176550" y="434374"/>
                  </a:lnTo>
                  <a:cubicBezTo>
                    <a:pt x="173323" y="441032"/>
                    <a:pt x="165149" y="443932"/>
                    <a:pt x="158372" y="440603"/>
                  </a:cubicBezTo>
                  <a:lnTo>
                    <a:pt x="138367" y="430830"/>
                  </a:lnTo>
                  <a:cubicBezTo>
                    <a:pt x="131591" y="427608"/>
                    <a:pt x="128794" y="419447"/>
                    <a:pt x="132128" y="412788"/>
                  </a:cubicBezTo>
                  <a:lnTo>
                    <a:pt x="249797" y="171370"/>
                  </a:lnTo>
                  <a:cubicBezTo>
                    <a:pt x="253024" y="164604"/>
                    <a:pt x="261198" y="161812"/>
                    <a:pt x="267867" y="165141"/>
                  </a:cubicBezTo>
                  <a:close/>
                  <a:moveTo>
                    <a:pt x="309732" y="280"/>
                  </a:moveTo>
                  <a:cubicBezTo>
                    <a:pt x="325197" y="1300"/>
                    <a:pt x="340597" y="5119"/>
                    <a:pt x="354874" y="12045"/>
                  </a:cubicBezTo>
                  <a:cubicBezTo>
                    <a:pt x="355305" y="12260"/>
                    <a:pt x="355627" y="12475"/>
                    <a:pt x="356057" y="12689"/>
                  </a:cubicBezTo>
                  <a:cubicBezTo>
                    <a:pt x="356488" y="12904"/>
                    <a:pt x="356918" y="13119"/>
                    <a:pt x="357240" y="13226"/>
                  </a:cubicBezTo>
                  <a:cubicBezTo>
                    <a:pt x="414135" y="41468"/>
                    <a:pt x="442528" y="114382"/>
                    <a:pt x="416716" y="166141"/>
                  </a:cubicBezTo>
                  <a:lnTo>
                    <a:pt x="373373" y="253230"/>
                  </a:lnTo>
                  <a:cubicBezTo>
                    <a:pt x="355520" y="288989"/>
                    <a:pt x="315403" y="307030"/>
                    <a:pt x="277330" y="309607"/>
                  </a:cubicBezTo>
                  <a:cubicBezTo>
                    <a:pt x="273028" y="309929"/>
                    <a:pt x="266360" y="306063"/>
                    <a:pt x="269157" y="300479"/>
                  </a:cubicBezTo>
                  <a:cubicBezTo>
                    <a:pt x="274964" y="288882"/>
                    <a:pt x="284536" y="269767"/>
                    <a:pt x="288516" y="261606"/>
                  </a:cubicBezTo>
                  <a:cubicBezTo>
                    <a:pt x="292065" y="254304"/>
                    <a:pt x="303143" y="249149"/>
                    <a:pt x="307660" y="246787"/>
                  </a:cubicBezTo>
                  <a:cubicBezTo>
                    <a:pt x="315511" y="242599"/>
                    <a:pt x="321964" y="237015"/>
                    <a:pt x="325728" y="229606"/>
                  </a:cubicBezTo>
                  <a:lnTo>
                    <a:pt x="369071" y="142410"/>
                  </a:lnTo>
                  <a:cubicBezTo>
                    <a:pt x="383268" y="114060"/>
                    <a:pt x="361220" y="74543"/>
                    <a:pt x="333579" y="60905"/>
                  </a:cubicBezTo>
                  <a:cubicBezTo>
                    <a:pt x="333257" y="60690"/>
                    <a:pt x="332934" y="60583"/>
                    <a:pt x="332611" y="60368"/>
                  </a:cubicBezTo>
                  <a:cubicBezTo>
                    <a:pt x="332289" y="60261"/>
                    <a:pt x="331966" y="60046"/>
                    <a:pt x="331536" y="59938"/>
                  </a:cubicBezTo>
                  <a:cubicBezTo>
                    <a:pt x="303788" y="46408"/>
                    <a:pt x="259154" y="53066"/>
                    <a:pt x="245173" y="81630"/>
                  </a:cubicBezTo>
                  <a:lnTo>
                    <a:pt x="202583" y="169148"/>
                  </a:lnTo>
                  <a:cubicBezTo>
                    <a:pt x="198926" y="176558"/>
                    <a:pt x="198496" y="185148"/>
                    <a:pt x="200002" y="193954"/>
                  </a:cubicBezTo>
                  <a:cubicBezTo>
                    <a:pt x="200862" y="199001"/>
                    <a:pt x="203443" y="210813"/>
                    <a:pt x="199894" y="218115"/>
                  </a:cubicBezTo>
                  <a:cubicBezTo>
                    <a:pt x="195807" y="226277"/>
                    <a:pt x="186558" y="245498"/>
                    <a:pt x="180858" y="257096"/>
                  </a:cubicBezTo>
                  <a:cubicBezTo>
                    <a:pt x="178061" y="262680"/>
                    <a:pt x="170963" y="259780"/>
                    <a:pt x="168597" y="256237"/>
                  </a:cubicBezTo>
                  <a:cubicBezTo>
                    <a:pt x="147409" y="224558"/>
                    <a:pt x="137192" y="181820"/>
                    <a:pt x="154615" y="145953"/>
                  </a:cubicBezTo>
                  <a:lnTo>
                    <a:pt x="197313" y="58328"/>
                  </a:lnTo>
                  <a:cubicBezTo>
                    <a:pt x="216350" y="19347"/>
                    <a:pt x="263336" y="-2781"/>
                    <a:pt x="309732" y="2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ED42C5DF-969E-4895-A51A-FC7FA6BFD884}"/>
              </a:ext>
            </a:extLst>
          </p:cNvPr>
          <p:cNvSpPr txBox="1"/>
          <p:nvPr/>
        </p:nvSpPr>
        <p:spPr>
          <a:xfrm>
            <a:off x="9200496" y="5059949"/>
            <a:ext cx="2181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600" dirty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www. pptjia.com</a:t>
            </a:r>
            <a:endParaRPr lang="zh-CN" altLang="en-US" sz="1600" dirty="0">
              <a:solidFill>
                <a:schemeClr val="bg1">
                  <a:alpha val="7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351F2853-7732-4056-AE5D-09DEA5CF3892}"/>
              </a:ext>
            </a:extLst>
          </p:cNvPr>
          <p:cNvGrpSpPr/>
          <p:nvPr/>
        </p:nvGrpSpPr>
        <p:grpSpPr>
          <a:xfrm>
            <a:off x="11382375" y="5553075"/>
            <a:ext cx="381000" cy="381000"/>
            <a:chOff x="11287125" y="5505450"/>
            <a:chExt cx="381000" cy="381000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B105C96C-A56B-4C9F-A417-A1808C637F5E}"/>
                </a:ext>
              </a:extLst>
            </p:cNvPr>
            <p:cNvSpPr/>
            <p:nvPr/>
          </p:nvSpPr>
          <p:spPr>
            <a:xfrm>
              <a:off x="11287125" y="5505450"/>
              <a:ext cx="381000" cy="381000"/>
            </a:xfrm>
            <a:prstGeom prst="ellipse">
              <a:avLst/>
            </a:prstGeom>
            <a:solidFill>
              <a:srgbClr val="F07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lephone-call_74451">
              <a:extLst>
                <a:ext uri="{FF2B5EF4-FFF2-40B4-BE49-F238E27FC236}">
                  <a16:creationId xmlns="" xmlns:a16="http://schemas.microsoft.com/office/drawing/2014/main" id="{FC1D4CDA-A62F-4717-9046-6AE90A9DFA1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372043" y="5575768"/>
              <a:ext cx="211165" cy="240364"/>
            </a:xfrm>
            <a:custGeom>
              <a:avLst/>
              <a:gdLst>
                <a:gd name="T0" fmla="*/ 3295 w 3369"/>
                <a:gd name="T1" fmla="*/ 3138 h 3840"/>
                <a:gd name="T2" fmla="*/ 2771 w 3369"/>
                <a:gd name="T3" fmla="*/ 2472 h 3840"/>
                <a:gd name="T4" fmla="*/ 2469 w 3369"/>
                <a:gd name="T5" fmla="*/ 2437 h 3840"/>
                <a:gd name="T6" fmla="*/ 2267 w 3369"/>
                <a:gd name="T7" fmla="*/ 2596 h 3840"/>
                <a:gd name="T8" fmla="*/ 1368 w 3369"/>
                <a:gd name="T9" fmla="*/ 2197 h 3840"/>
                <a:gd name="T10" fmla="*/ 1184 w 3369"/>
                <a:gd name="T11" fmla="*/ 1236 h 3840"/>
                <a:gd name="T12" fmla="*/ 1386 w 3369"/>
                <a:gd name="T13" fmla="*/ 1076 h 3840"/>
                <a:gd name="T14" fmla="*/ 1422 w 3369"/>
                <a:gd name="T15" fmla="*/ 775 h 3840"/>
                <a:gd name="T16" fmla="*/ 897 w 3369"/>
                <a:gd name="T17" fmla="*/ 109 h 3840"/>
                <a:gd name="T18" fmla="*/ 595 w 3369"/>
                <a:gd name="T19" fmla="*/ 73 h 3840"/>
                <a:gd name="T20" fmla="*/ 388 w 3369"/>
                <a:gd name="T21" fmla="*/ 237 h 3840"/>
                <a:gd name="T22" fmla="*/ 97 w 3369"/>
                <a:gd name="T23" fmla="*/ 1370 h 3840"/>
                <a:gd name="T24" fmla="*/ 744 w 3369"/>
                <a:gd name="T25" fmla="*/ 2689 h 3840"/>
                <a:gd name="T26" fmla="*/ 1877 w 3369"/>
                <a:gd name="T27" fmla="*/ 3626 h 3840"/>
                <a:gd name="T28" fmla="*/ 3056 w 3369"/>
                <a:gd name="T29" fmla="*/ 3600 h 3840"/>
                <a:gd name="T30" fmla="*/ 3057 w 3369"/>
                <a:gd name="T31" fmla="*/ 3599 h 3840"/>
                <a:gd name="T32" fmla="*/ 3260 w 3369"/>
                <a:gd name="T33" fmla="*/ 3440 h 3840"/>
                <a:gd name="T34" fmla="*/ 3295 w 3369"/>
                <a:gd name="T35" fmla="*/ 3138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69" h="3840">
                  <a:moveTo>
                    <a:pt x="3295" y="3138"/>
                  </a:moveTo>
                  <a:lnTo>
                    <a:pt x="2771" y="2472"/>
                  </a:lnTo>
                  <a:cubicBezTo>
                    <a:pt x="2697" y="2379"/>
                    <a:pt x="2562" y="2363"/>
                    <a:pt x="2469" y="2437"/>
                  </a:cubicBezTo>
                  <a:lnTo>
                    <a:pt x="2267" y="2596"/>
                  </a:lnTo>
                  <a:cubicBezTo>
                    <a:pt x="2173" y="2669"/>
                    <a:pt x="1774" y="2712"/>
                    <a:pt x="1368" y="2197"/>
                  </a:cubicBezTo>
                  <a:cubicBezTo>
                    <a:pt x="963" y="1683"/>
                    <a:pt x="1091" y="1309"/>
                    <a:pt x="1184" y="1236"/>
                  </a:cubicBezTo>
                  <a:lnTo>
                    <a:pt x="1386" y="1076"/>
                  </a:lnTo>
                  <a:cubicBezTo>
                    <a:pt x="1479" y="1003"/>
                    <a:pt x="1495" y="868"/>
                    <a:pt x="1422" y="775"/>
                  </a:cubicBezTo>
                  <a:lnTo>
                    <a:pt x="897" y="109"/>
                  </a:lnTo>
                  <a:cubicBezTo>
                    <a:pt x="824" y="16"/>
                    <a:pt x="689" y="0"/>
                    <a:pt x="595" y="73"/>
                  </a:cubicBezTo>
                  <a:cubicBezTo>
                    <a:pt x="595" y="73"/>
                    <a:pt x="389" y="236"/>
                    <a:pt x="388" y="237"/>
                  </a:cubicBezTo>
                  <a:cubicBezTo>
                    <a:pt x="103" y="472"/>
                    <a:pt x="0" y="873"/>
                    <a:pt x="97" y="1370"/>
                  </a:cubicBezTo>
                  <a:cubicBezTo>
                    <a:pt x="182" y="1798"/>
                    <a:pt x="412" y="2267"/>
                    <a:pt x="744" y="2689"/>
                  </a:cubicBezTo>
                  <a:cubicBezTo>
                    <a:pt x="1077" y="3111"/>
                    <a:pt x="1479" y="3444"/>
                    <a:pt x="1877" y="3626"/>
                  </a:cubicBezTo>
                  <a:cubicBezTo>
                    <a:pt x="2342" y="3840"/>
                    <a:pt x="2761" y="3831"/>
                    <a:pt x="3056" y="3600"/>
                  </a:cubicBezTo>
                  <a:cubicBezTo>
                    <a:pt x="3056" y="3600"/>
                    <a:pt x="3057" y="3599"/>
                    <a:pt x="3057" y="3599"/>
                  </a:cubicBezTo>
                  <a:lnTo>
                    <a:pt x="3260" y="3440"/>
                  </a:lnTo>
                  <a:cubicBezTo>
                    <a:pt x="3353" y="3366"/>
                    <a:pt x="3369" y="3231"/>
                    <a:pt x="3295" y="31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0E31A722-2772-4D47-830E-1A2E7E35D7BE}"/>
              </a:ext>
            </a:extLst>
          </p:cNvPr>
          <p:cNvSpPr txBox="1"/>
          <p:nvPr/>
        </p:nvSpPr>
        <p:spPr>
          <a:xfrm>
            <a:off x="9764624" y="5574298"/>
            <a:ext cx="1617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123-XXX-XXXX</a:t>
            </a:r>
            <a:endParaRPr lang="zh-CN" altLang="en-US" sz="1600" dirty="0">
              <a:solidFill>
                <a:schemeClr val="bg1">
                  <a:alpha val="7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1DF66C63-C4C1-48EC-8305-7E01F0716401}"/>
              </a:ext>
            </a:extLst>
          </p:cNvPr>
          <p:cNvGrpSpPr/>
          <p:nvPr/>
        </p:nvGrpSpPr>
        <p:grpSpPr>
          <a:xfrm>
            <a:off x="11382375" y="6067424"/>
            <a:ext cx="381000" cy="381000"/>
            <a:chOff x="11287125" y="6019799"/>
            <a:chExt cx="381000" cy="381000"/>
          </a:xfrm>
        </p:grpSpPr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0676075B-237C-4D96-B639-BC03C0259075}"/>
                </a:ext>
              </a:extLst>
            </p:cNvPr>
            <p:cNvSpPr/>
            <p:nvPr/>
          </p:nvSpPr>
          <p:spPr>
            <a:xfrm>
              <a:off x="11287125" y="6019799"/>
              <a:ext cx="381000" cy="381000"/>
            </a:xfrm>
            <a:prstGeom prst="ellipse">
              <a:avLst/>
            </a:prstGeom>
            <a:solidFill>
              <a:srgbClr val="F07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envelope_222353">
              <a:extLst>
                <a:ext uri="{FF2B5EF4-FFF2-40B4-BE49-F238E27FC236}">
                  <a16:creationId xmlns="" xmlns:a16="http://schemas.microsoft.com/office/drawing/2014/main" id="{D2716B9D-A4CF-4758-BAFD-DAC8976F61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357960" y="6127183"/>
              <a:ext cx="239331" cy="166233"/>
            </a:xfrm>
            <a:custGeom>
              <a:avLst/>
              <a:gdLst>
                <a:gd name="connsiteX0" fmla="*/ 243087 w 607639"/>
                <a:gd name="connsiteY0" fmla="*/ 237171 h 422052"/>
                <a:gd name="connsiteX1" fmla="*/ 303784 w 607639"/>
                <a:gd name="connsiteY1" fmla="*/ 289969 h 422052"/>
                <a:gd name="connsiteX2" fmla="*/ 364570 w 607639"/>
                <a:gd name="connsiteY2" fmla="*/ 237171 h 422052"/>
                <a:gd name="connsiteX3" fmla="*/ 577366 w 607639"/>
                <a:gd name="connsiteY3" fmla="*/ 422052 h 422052"/>
                <a:gd name="connsiteX4" fmla="*/ 30202 w 607639"/>
                <a:gd name="connsiteY4" fmla="*/ 422052 h 422052"/>
                <a:gd name="connsiteX5" fmla="*/ 0 w 607639"/>
                <a:gd name="connsiteY5" fmla="*/ 26180 h 422052"/>
                <a:gd name="connsiteX6" fmla="*/ 212825 w 607639"/>
                <a:gd name="connsiteY6" fmla="*/ 210947 h 422052"/>
                <a:gd name="connsiteX7" fmla="*/ 0 w 607639"/>
                <a:gd name="connsiteY7" fmla="*/ 395802 h 422052"/>
                <a:gd name="connsiteX8" fmla="*/ 607639 w 607639"/>
                <a:gd name="connsiteY8" fmla="*/ 26180 h 422052"/>
                <a:gd name="connsiteX9" fmla="*/ 607639 w 607639"/>
                <a:gd name="connsiteY9" fmla="*/ 395802 h 422052"/>
                <a:gd name="connsiteX10" fmla="*/ 394743 w 607639"/>
                <a:gd name="connsiteY10" fmla="*/ 210947 h 422052"/>
                <a:gd name="connsiteX11" fmla="*/ 30202 w 607639"/>
                <a:gd name="connsiteY11" fmla="*/ 0 h 422052"/>
                <a:gd name="connsiteX12" fmla="*/ 577366 w 607639"/>
                <a:gd name="connsiteY12" fmla="*/ 0 h 422052"/>
                <a:gd name="connsiteX13" fmla="*/ 364570 w 607639"/>
                <a:gd name="connsiteY13" fmla="*/ 184740 h 422052"/>
                <a:gd name="connsiteX14" fmla="*/ 362612 w 607639"/>
                <a:gd name="connsiteY14" fmla="*/ 183052 h 422052"/>
                <a:gd name="connsiteX15" fmla="*/ 350508 w 607639"/>
                <a:gd name="connsiteY15" fmla="*/ 197003 h 422052"/>
                <a:gd name="connsiteX16" fmla="*/ 303784 w 607639"/>
                <a:gd name="connsiteY16" fmla="*/ 237523 h 422052"/>
                <a:gd name="connsiteX17" fmla="*/ 257060 w 607639"/>
                <a:gd name="connsiteY17" fmla="*/ 197003 h 422052"/>
                <a:gd name="connsiteX18" fmla="*/ 245045 w 607639"/>
                <a:gd name="connsiteY18" fmla="*/ 183052 h 422052"/>
                <a:gd name="connsiteX19" fmla="*/ 243087 w 607639"/>
                <a:gd name="connsiteY19" fmla="*/ 184740 h 422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7639" h="422052">
                  <a:moveTo>
                    <a:pt x="243087" y="237171"/>
                  </a:moveTo>
                  <a:lnTo>
                    <a:pt x="303784" y="289969"/>
                  </a:lnTo>
                  <a:lnTo>
                    <a:pt x="364570" y="237171"/>
                  </a:lnTo>
                  <a:lnTo>
                    <a:pt x="577366" y="422052"/>
                  </a:lnTo>
                  <a:lnTo>
                    <a:pt x="30202" y="422052"/>
                  </a:lnTo>
                  <a:close/>
                  <a:moveTo>
                    <a:pt x="0" y="26180"/>
                  </a:moveTo>
                  <a:lnTo>
                    <a:pt x="212825" y="210947"/>
                  </a:lnTo>
                  <a:lnTo>
                    <a:pt x="0" y="395802"/>
                  </a:lnTo>
                  <a:close/>
                  <a:moveTo>
                    <a:pt x="607639" y="26180"/>
                  </a:moveTo>
                  <a:lnTo>
                    <a:pt x="607639" y="395802"/>
                  </a:lnTo>
                  <a:lnTo>
                    <a:pt x="394743" y="210947"/>
                  </a:lnTo>
                  <a:close/>
                  <a:moveTo>
                    <a:pt x="30202" y="0"/>
                  </a:moveTo>
                  <a:lnTo>
                    <a:pt x="577366" y="0"/>
                  </a:lnTo>
                  <a:lnTo>
                    <a:pt x="364570" y="184740"/>
                  </a:lnTo>
                  <a:lnTo>
                    <a:pt x="362612" y="183052"/>
                  </a:lnTo>
                  <a:lnTo>
                    <a:pt x="350508" y="197003"/>
                  </a:lnTo>
                  <a:lnTo>
                    <a:pt x="303784" y="237523"/>
                  </a:lnTo>
                  <a:lnTo>
                    <a:pt x="257060" y="197003"/>
                  </a:lnTo>
                  <a:lnTo>
                    <a:pt x="245045" y="183052"/>
                  </a:lnTo>
                  <a:lnTo>
                    <a:pt x="243087" y="1847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4D49A26E-EF31-40D2-9328-45A59D165F41}"/>
              </a:ext>
            </a:extLst>
          </p:cNvPr>
          <p:cNvSpPr txBox="1"/>
          <p:nvPr/>
        </p:nvSpPr>
        <p:spPr>
          <a:xfrm>
            <a:off x="9439215" y="6088647"/>
            <a:ext cx="19431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rPr>
              <a:t>pptjia@xxxxxx.com</a:t>
            </a:r>
            <a:endParaRPr lang="zh-CN" altLang="en-US" sz="1600" dirty="0">
              <a:solidFill>
                <a:schemeClr val="bg1">
                  <a:alpha val="7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93360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/>
      <p:bldP spid="14" grpId="0"/>
      <p:bldP spid="26" grpId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8CBF7CC5-410D-407F-BAC4-0FFD53DD46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6ECF4DD-829E-40AD-B1AF-9AE14D36E928}"/>
              </a:ext>
            </a:extLst>
          </p:cNvPr>
          <p:cNvGrpSpPr/>
          <p:nvPr/>
        </p:nvGrpSpPr>
        <p:grpSpPr>
          <a:xfrm>
            <a:off x="0" y="0"/>
            <a:ext cx="7972425" cy="6858000"/>
            <a:chOff x="0" y="0"/>
            <a:chExt cx="7972425" cy="6858000"/>
          </a:xfrm>
        </p:grpSpPr>
        <p:sp>
          <p:nvSpPr>
            <p:cNvPr id="6" name="平行四边形 5">
              <a:extLst>
                <a:ext uri="{FF2B5EF4-FFF2-40B4-BE49-F238E27FC236}">
                  <a16:creationId xmlns="" xmlns:a16="http://schemas.microsoft.com/office/drawing/2014/main" id="{B90A0D85-058E-49A2-B011-9CBBF90CA235}"/>
                </a:ext>
              </a:extLst>
            </p:cNvPr>
            <p:cNvSpPr/>
            <p:nvPr/>
          </p:nvSpPr>
          <p:spPr>
            <a:xfrm>
              <a:off x="0" y="0"/>
              <a:ext cx="7972425" cy="6858000"/>
            </a:xfrm>
            <a:prstGeom prst="parallelogram">
              <a:avLst>
                <a:gd name="adj" fmla="val 31870"/>
              </a:avLst>
            </a:prstGeom>
            <a:gradFill>
              <a:gsLst>
                <a:gs pos="40000">
                  <a:srgbClr val="F07D2D"/>
                </a:gs>
                <a:gs pos="100000">
                  <a:srgbClr val="F07D2D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C99EC880-2887-4B48-8110-73F4966AAD8C}"/>
                </a:ext>
              </a:extLst>
            </p:cNvPr>
            <p:cNvSpPr txBox="1"/>
            <p:nvPr/>
          </p:nvSpPr>
          <p:spPr>
            <a:xfrm>
              <a:off x="2524125" y="470327"/>
              <a:ext cx="41857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i="1" spc="600" dirty="0">
                  <a:solidFill>
                    <a:schemeClr val="bg1"/>
                  </a:solidFill>
                  <a:cs typeface="+mn-ea"/>
                  <a:sym typeface="+mn-lt"/>
                </a:rPr>
                <a:t>CONTENTS</a:t>
              </a:r>
              <a:endParaRPr lang="zh-CN" altLang="en-US" sz="4800" i="1" spc="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9171ACAE-2018-4BC4-A465-21216712DF04}"/>
              </a:ext>
            </a:extLst>
          </p:cNvPr>
          <p:cNvGrpSpPr/>
          <p:nvPr/>
        </p:nvGrpSpPr>
        <p:grpSpPr>
          <a:xfrm>
            <a:off x="2092326" y="1673226"/>
            <a:ext cx="4303785" cy="847844"/>
            <a:chOff x="1838326" y="1647826"/>
            <a:chExt cx="4303785" cy="847844"/>
          </a:xfrm>
        </p:grpSpPr>
        <p:sp>
          <p:nvSpPr>
            <p:cNvPr id="35" name="平行四边形 34">
              <a:extLst>
                <a:ext uri="{FF2B5EF4-FFF2-40B4-BE49-F238E27FC236}">
                  <a16:creationId xmlns="" xmlns:a16="http://schemas.microsoft.com/office/drawing/2014/main" id="{E6F94911-7B99-4FD3-8881-09A15CEF1625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1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3161A793-B9CF-4824-B883-50F90776C4BB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企业文化简介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40676C27-8DC1-47F7-9774-D54D1F0FC185}"/>
                </a:ext>
              </a:extLst>
            </p:cNvPr>
            <p:cNvSpPr txBox="1"/>
            <p:nvPr/>
          </p:nvSpPr>
          <p:spPr>
            <a:xfrm>
              <a:off x="344406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bg1"/>
                  </a:solidFill>
                  <a:cs typeface="+mn-ea"/>
                  <a:sym typeface="+mn-lt"/>
                </a:rPr>
                <a:t>Please input your text here</a:t>
              </a:r>
              <a:endParaRPr lang="zh-CN" altLang="en-US" sz="1600" i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501BB305-8118-4316-886B-FD5A85117757}"/>
              </a:ext>
            </a:extLst>
          </p:cNvPr>
          <p:cNvGrpSpPr/>
          <p:nvPr/>
        </p:nvGrpSpPr>
        <p:grpSpPr>
          <a:xfrm>
            <a:off x="1700718" y="2820459"/>
            <a:ext cx="4231779" cy="847844"/>
            <a:chOff x="1838326" y="1647826"/>
            <a:chExt cx="4231779" cy="847844"/>
          </a:xfrm>
        </p:grpSpPr>
        <p:sp>
          <p:nvSpPr>
            <p:cNvPr id="38" name="平行四边形 37">
              <a:extLst>
                <a:ext uri="{FF2B5EF4-FFF2-40B4-BE49-F238E27FC236}">
                  <a16:creationId xmlns="" xmlns:a16="http://schemas.microsoft.com/office/drawing/2014/main" id="{D76FC0B4-2D4F-49C8-A95C-1C08491D2C39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2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20E2A701-A9A2-4B1C-8358-5820C28F5E43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企业项目介绍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4F8CC996-43A6-4E4F-837B-7678DD2EBB96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5D9711A4-C25B-4157-AA6D-5E690C22A770}"/>
              </a:ext>
            </a:extLst>
          </p:cNvPr>
          <p:cNvGrpSpPr/>
          <p:nvPr/>
        </p:nvGrpSpPr>
        <p:grpSpPr>
          <a:xfrm>
            <a:off x="1309109" y="3967692"/>
            <a:ext cx="4231779" cy="847844"/>
            <a:chOff x="1838326" y="1647826"/>
            <a:chExt cx="4231779" cy="847844"/>
          </a:xfrm>
        </p:grpSpPr>
        <p:sp>
          <p:nvSpPr>
            <p:cNvPr id="42" name="平行四边形 41">
              <a:extLst>
                <a:ext uri="{FF2B5EF4-FFF2-40B4-BE49-F238E27FC236}">
                  <a16:creationId xmlns="" xmlns:a16="http://schemas.microsoft.com/office/drawing/2014/main" id="{821F278A-12A6-4510-B8B3-75C0EF1A57F0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3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8447F054-EECE-422F-A875-A1AED55D25A6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企业产品运营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C7A5E48F-CE3A-447C-A594-81B74FAE6752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83BFDED9-91A7-413A-B833-1E50C78EA4AA}"/>
              </a:ext>
            </a:extLst>
          </p:cNvPr>
          <p:cNvGrpSpPr/>
          <p:nvPr/>
        </p:nvGrpSpPr>
        <p:grpSpPr>
          <a:xfrm>
            <a:off x="917500" y="5114926"/>
            <a:ext cx="4231779" cy="847844"/>
            <a:chOff x="1838326" y="1647826"/>
            <a:chExt cx="4231779" cy="847844"/>
          </a:xfrm>
        </p:grpSpPr>
        <p:sp>
          <p:nvSpPr>
            <p:cNvPr id="46" name="平行四边形 45">
              <a:extLst>
                <a:ext uri="{FF2B5EF4-FFF2-40B4-BE49-F238E27FC236}">
                  <a16:creationId xmlns="" xmlns:a16="http://schemas.microsoft.com/office/drawing/2014/main" id="{9522D471-1BFD-47EB-BCA5-53145E16D7AE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4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9A3C5AC5-E588-4502-869F-F3B0E4670468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企业未来规划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6A3E19CA-A0C8-49D9-9F93-38FC67B04432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9917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企业文化简介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18163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D17671C-EB7C-48C3-A731-84E4BFF740A6}"/>
              </a:ext>
            </a:extLst>
          </p:cNvPr>
          <p:cNvSpPr/>
          <p:nvPr/>
        </p:nvSpPr>
        <p:spPr>
          <a:xfrm>
            <a:off x="825261" y="1673526"/>
            <a:ext cx="10541479" cy="2708694"/>
          </a:xfrm>
          <a:prstGeom prst="rect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58FA470-FDF2-4DFE-96C7-CD2C862AE28B}"/>
              </a:ext>
            </a:extLst>
          </p:cNvPr>
          <p:cNvSpPr/>
          <p:nvPr/>
        </p:nvSpPr>
        <p:spPr>
          <a:xfrm>
            <a:off x="1933755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01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1F667F0-675B-4349-9DF8-925851D57372}"/>
              </a:ext>
            </a:extLst>
          </p:cNvPr>
          <p:cNvGrpSpPr/>
          <p:nvPr/>
        </p:nvGrpSpPr>
        <p:grpSpPr>
          <a:xfrm>
            <a:off x="1238933" y="2048773"/>
            <a:ext cx="2140141" cy="1348061"/>
            <a:chOff x="5091713" y="1978461"/>
            <a:chExt cx="2819400" cy="1348061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EAB73652-D3CC-4755-9D36-9DDBD8D4F74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F629520E-24C6-4410-9DCD-0886598AF92C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9A21955-DDB8-455B-8A08-7A839333052E}"/>
              </a:ext>
            </a:extLst>
          </p:cNvPr>
          <p:cNvSpPr/>
          <p:nvPr/>
        </p:nvSpPr>
        <p:spPr>
          <a:xfrm>
            <a:off x="1933755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05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C5A220B-0070-4CBB-882E-AC99BF9DC823}"/>
              </a:ext>
            </a:extLst>
          </p:cNvPr>
          <p:cNvGrpSpPr/>
          <p:nvPr/>
        </p:nvGrpSpPr>
        <p:grpSpPr>
          <a:xfrm>
            <a:off x="1238933" y="4722962"/>
            <a:ext cx="2140141" cy="1348061"/>
            <a:chOff x="5091713" y="1978461"/>
            <a:chExt cx="2819400" cy="1348061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FA8291E-7EA3-476C-97DB-FB611AA325CC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2D852D40-80D0-4C75-9945-016E24BE63E1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F506A75-FBAE-416F-812F-469B0EF39732}"/>
              </a:ext>
            </a:extLst>
          </p:cNvPr>
          <p:cNvSpPr/>
          <p:nvPr/>
        </p:nvSpPr>
        <p:spPr>
          <a:xfrm>
            <a:off x="4458419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02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B5581095-FE5B-439E-8F52-EC9FAEDBA34E}"/>
              </a:ext>
            </a:extLst>
          </p:cNvPr>
          <p:cNvGrpSpPr/>
          <p:nvPr/>
        </p:nvGrpSpPr>
        <p:grpSpPr>
          <a:xfrm>
            <a:off x="3763597" y="2048773"/>
            <a:ext cx="2140141" cy="1348061"/>
            <a:chOff x="5091713" y="1978461"/>
            <a:chExt cx="2819400" cy="1348061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3B5CE11-BF9D-441D-B078-F3B0F1E47BA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91A11D74-78A2-4F22-81AF-3F710E7D90C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10431292-CF6E-4D22-BDC6-C1F31900F481}"/>
              </a:ext>
            </a:extLst>
          </p:cNvPr>
          <p:cNvSpPr/>
          <p:nvPr/>
        </p:nvSpPr>
        <p:spPr>
          <a:xfrm>
            <a:off x="4458419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06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7B59F1D-E554-4127-AE14-74A9DD70FCF4}"/>
              </a:ext>
            </a:extLst>
          </p:cNvPr>
          <p:cNvGrpSpPr/>
          <p:nvPr/>
        </p:nvGrpSpPr>
        <p:grpSpPr>
          <a:xfrm>
            <a:off x="3763597" y="4722962"/>
            <a:ext cx="2140141" cy="1348061"/>
            <a:chOff x="5091713" y="1978461"/>
            <a:chExt cx="2819400" cy="1348061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EA7D9FA4-ACC6-432C-A27F-31C97021851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02705CB0-101B-478F-B27A-7B69C31343D9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3E2E2EF8-0C18-4650-A3CF-CCE9D8F1AD77}"/>
              </a:ext>
            </a:extLst>
          </p:cNvPr>
          <p:cNvSpPr/>
          <p:nvPr/>
        </p:nvSpPr>
        <p:spPr>
          <a:xfrm>
            <a:off x="6983083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03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328EFED-2464-463A-8B43-DFDC795AE6C5}"/>
              </a:ext>
            </a:extLst>
          </p:cNvPr>
          <p:cNvGrpSpPr/>
          <p:nvPr/>
        </p:nvGrpSpPr>
        <p:grpSpPr>
          <a:xfrm>
            <a:off x="6288261" y="2048773"/>
            <a:ext cx="2140141" cy="1348061"/>
            <a:chOff x="5091713" y="1978461"/>
            <a:chExt cx="2819400" cy="1348061"/>
          </a:xfrm>
        </p:grpSpPr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73B6A103-A963-4102-9CE3-14312D4A0AE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E8E56C80-34CB-4187-B91F-403BA570D63D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FBC2A7E0-6436-4862-A56D-42B8582C6F73}"/>
              </a:ext>
            </a:extLst>
          </p:cNvPr>
          <p:cNvSpPr/>
          <p:nvPr/>
        </p:nvSpPr>
        <p:spPr>
          <a:xfrm>
            <a:off x="6983083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07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CD1F6190-723E-4E21-81D5-4E2FB665BBEB}"/>
              </a:ext>
            </a:extLst>
          </p:cNvPr>
          <p:cNvGrpSpPr/>
          <p:nvPr/>
        </p:nvGrpSpPr>
        <p:grpSpPr>
          <a:xfrm>
            <a:off x="6288261" y="4722962"/>
            <a:ext cx="2140141" cy="1348061"/>
            <a:chOff x="5091713" y="1978461"/>
            <a:chExt cx="2819400" cy="1348061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F09DBFA8-AE23-49A6-81EC-0C89CF8EFF6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F2560751-9C5E-45E1-854C-6BD4148C4698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9CC2B784-A0E4-4267-83C5-18289864180D}"/>
              </a:ext>
            </a:extLst>
          </p:cNvPr>
          <p:cNvSpPr/>
          <p:nvPr/>
        </p:nvSpPr>
        <p:spPr>
          <a:xfrm>
            <a:off x="9507748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04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5949E93C-6CF5-487A-8111-CEC0E40748B2}"/>
              </a:ext>
            </a:extLst>
          </p:cNvPr>
          <p:cNvGrpSpPr/>
          <p:nvPr/>
        </p:nvGrpSpPr>
        <p:grpSpPr>
          <a:xfrm>
            <a:off x="8812926" y="2048773"/>
            <a:ext cx="2140141" cy="1348061"/>
            <a:chOff x="5091713" y="1978461"/>
            <a:chExt cx="2819400" cy="1348061"/>
          </a:xfrm>
        </p:grpSpPr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12A8A567-C92F-47F5-9E69-985C983FCFA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561C76ED-839C-465E-93E1-4D14F7ED4896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E4F2CDD9-EB81-4DAF-BAEC-F25976446451}"/>
              </a:ext>
            </a:extLst>
          </p:cNvPr>
          <p:cNvSpPr/>
          <p:nvPr/>
        </p:nvSpPr>
        <p:spPr>
          <a:xfrm>
            <a:off x="9507748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08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5055BD3-F602-4113-B0F1-D291972E6F78}"/>
              </a:ext>
            </a:extLst>
          </p:cNvPr>
          <p:cNvGrpSpPr/>
          <p:nvPr/>
        </p:nvGrpSpPr>
        <p:grpSpPr>
          <a:xfrm>
            <a:off x="8812926" y="4722962"/>
            <a:ext cx="2140141" cy="1348061"/>
            <a:chOff x="5091713" y="1978461"/>
            <a:chExt cx="2819400" cy="1348061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84B12C16-6B5A-43D1-A40C-3E00E62981F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07CD5D97-6197-4DF9-BC94-82909A343F9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90225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7" grpId="0" animBg="1"/>
      <p:bldP spid="22" grpId="0" animBg="1"/>
      <p:bldP spid="27" grpId="0" animBg="1"/>
      <p:bldP spid="32" grpId="0" animBg="1"/>
      <p:bldP spid="37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7C81DCB-02B9-46D3-A7A5-F2538AB6FA6A}"/>
              </a:ext>
            </a:extLst>
          </p:cNvPr>
          <p:cNvSpPr txBox="1"/>
          <p:nvPr/>
        </p:nvSpPr>
        <p:spPr>
          <a:xfrm>
            <a:off x="5772150" y="397839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01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846823D-AEBE-4F4A-B4A9-94378FA9D85E}"/>
              </a:ext>
            </a:extLst>
          </p:cNvPr>
          <p:cNvSpPr txBox="1"/>
          <p:nvPr/>
        </p:nvSpPr>
        <p:spPr>
          <a:xfrm>
            <a:off x="5781152" y="4476525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2E8694D-ABD4-42D7-A0F6-C4515F2FDC23}"/>
              </a:ext>
            </a:extLst>
          </p:cNvPr>
          <p:cNvSpPr txBox="1"/>
          <p:nvPr/>
        </p:nvSpPr>
        <p:spPr>
          <a:xfrm>
            <a:off x="5772150" y="499718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02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6DC78D2-78C5-4B2D-B1AC-20F5362DC0FB}"/>
              </a:ext>
            </a:extLst>
          </p:cNvPr>
          <p:cNvSpPr txBox="1"/>
          <p:nvPr/>
        </p:nvSpPr>
        <p:spPr>
          <a:xfrm>
            <a:off x="5781152" y="5495307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设计高效办公。</a:t>
            </a:r>
          </a:p>
        </p:txBody>
      </p:sp>
      <p:graphicFrame>
        <p:nvGraphicFramePr>
          <p:cNvPr id="8" name="Chart 15">
            <a:extLst>
              <a:ext uri="{FF2B5EF4-FFF2-40B4-BE49-F238E27FC236}">
                <a16:creationId xmlns="" xmlns:a16="http://schemas.microsoft.com/office/drawing/2014/main" id="{54464550-4C23-41C2-B328-2850F9A339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720240"/>
              </p:ext>
            </p:extLst>
          </p:nvPr>
        </p:nvGraphicFramePr>
        <p:xfrm>
          <a:off x="784564" y="1205000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16">
            <a:extLst>
              <a:ext uri="{FF2B5EF4-FFF2-40B4-BE49-F238E27FC236}">
                <a16:creationId xmlns="" xmlns:a16="http://schemas.microsoft.com/office/drawing/2014/main" id="{00FDA8F4-63FB-4B57-A4D5-F4C1B27F3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669091"/>
              </p:ext>
            </p:extLst>
          </p:nvPr>
        </p:nvGraphicFramePr>
        <p:xfrm>
          <a:off x="784564" y="3713739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72ED189-5D3A-4580-A5FB-2B89E6817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695" y="1325791"/>
            <a:ext cx="5464258" cy="2387948"/>
          </a:xfrm>
          <a:prstGeom prst="rect">
            <a:avLst/>
          </a:prstGeom>
          <a:ln w="34925">
            <a:solidFill>
              <a:schemeClr val="accent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4440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Graphic spid="8" grpId="0">
        <p:bldAsOne/>
      </p:bldGraphic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EA5CA5EE-2263-4FAB-8D78-1185BA94E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31070"/>
            <a:ext cx="12192000" cy="341376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平行四边形 2">
            <a:extLst>
              <a:ext uri="{FF2B5EF4-FFF2-40B4-BE49-F238E27FC236}">
                <a16:creationId xmlns="" xmlns:a16="http://schemas.microsoft.com/office/drawing/2014/main" id="{CF836534-8E43-4E09-B252-DE474EEA360F}"/>
              </a:ext>
            </a:extLst>
          </p:cNvPr>
          <p:cNvSpPr/>
          <p:nvPr/>
        </p:nvSpPr>
        <p:spPr>
          <a:xfrm>
            <a:off x="5125850" y="0"/>
            <a:ext cx="5222836" cy="6858000"/>
          </a:xfrm>
          <a:prstGeom prst="parallelogram">
            <a:avLst>
              <a:gd name="adj" fmla="val 2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F91DD68-A7FE-40D1-A938-C0C0A486D12F}"/>
              </a:ext>
            </a:extLst>
          </p:cNvPr>
          <p:cNvSpPr txBox="1"/>
          <p:nvPr/>
        </p:nvSpPr>
        <p:spPr>
          <a:xfrm>
            <a:off x="1749605" y="1886859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cs typeface="+mn-ea"/>
                <a:sym typeface="+mn-lt"/>
              </a:rPr>
              <a:t> </a:t>
            </a:r>
            <a:r>
              <a:rPr lang="zh-CN" altLang="en-US" sz="4000" dirty="0"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4E6983A-688D-4B26-8D48-870CF0E5A0C8}"/>
              </a:ext>
            </a:extLst>
          </p:cNvPr>
          <p:cNvSpPr txBox="1"/>
          <p:nvPr/>
        </p:nvSpPr>
        <p:spPr>
          <a:xfrm>
            <a:off x="1907798" y="2594745"/>
            <a:ext cx="1920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Your Title</a:t>
            </a:r>
            <a:endParaRPr lang="zh-CN" altLang="en-US" sz="32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7E0525E8-B2D4-425D-9B44-20950C2CCB6E}"/>
              </a:ext>
            </a:extLst>
          </p:cNvPr>
          <p:cNvGrpSpPr/>
          <p:nvPr/>
        </p:nvGrpSpPr>
        <p:grpSpPr>
          <a:xfrm>
            <a:off x="6612461" y="1138173"/>
            <a:ext cx="2910349" cy="1117505"/>
            <a:chOff x="6519117" y="1357929"/>
            <a:chExt cx="2910349" cy="1117505"/>
          </a:xfrm>
        </p:grpSpPr>
        <p:sp>
          <p:nvSpPr>
            <p:cNvPr id="7" name="îṡlíḑê">
              <a:extLst>
                <a:ext uri="{FF2B5EF4-FFF2-40B4-BE49-F238E27FC236}">
                  <a16:creationId xmlns="" xmlns:a16="http://schemas.microsoft.com/office/drawing/2014/main" id="{B265D3AB-DB37-4376-BB47-EB6E449E4D94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E4750E92-DDBB-4BB2-8A43-F37599E7EFDB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64CDE9BE-613A-4D1E-800A-5E377742AC05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4B8755E-379C-4002-9008-2EAE71BF5214}"/>
              </a:ext>
            </a:extLst>
          </p:cNvPr>
          <p:cNvGrpSpPr/>
          <p:nvPr/>
        </p:nvGrpSpPr>
        <p:grpSpPr>
          <a:xfrm>
            <a:off x="6282094" y="2923178"/>
            <a:ext cx="2910349" cy="1117505"/>
            <a:chOff x="6519117" y="1357929"/>
            <a:chExt cx="2910349" cy="1117505"/>
          </a:xfrm>
        </p:grpSpPr>
        <p:sp>
          <p:nvSpPr>
            <p:cNvPr id="11" name="îṡlíḑê">
              <a:extLst>
                <a:ext uri="{FF2B5EF4-FFF2-40B4-BE49-F238E27FC236}">
                  <a16:creationId xmlns="" xmlns:a16="http://schemas.microsoft.com/office/drawing/2014/main" id="{FCE4D3A6-846B-43BF-A26D-3DB4DD3760EB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6B4C4945-9C34-49E9-AFB7-C6F87FFABD6A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5F3D542-D1B2-4DF9-8D3B-E1A530D4BCD8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9EBE8ED-8A08-45A2-A578-95AC1CEDABD1}"/>
              </a:ext>
            </a:extLst>
          </p:cNvPr>
          <p:cNvGrpSpPr/>
          <p:nvPr/>
        </p:nvGrpSpPr>
        <p:grpSpPr>
          <a:xfrm>
            <a:off x="5951726" y="4708182"/>
            <a:ext cx="2910349" cy="1117505"/>
            <a:chOff x="6519117" y="1357929"/>
            <a:chExt cx="2910349" cy="1117505"/>
          </a:xfrm>
        </p:grpSpPr>
        <p:sp>
          <p:nvSpPr>
            <p:cNvPr id="15" name="îṡlíḑê">
              <a:extLst>
                <a:ext uri="{FF2B5EF4-FFF2-40B4-BE49-F238E27FC236}">
                  <a16:creationId xmlns="" xmlns:a16="http://schemas.microsoft.com/office/drawing/2014/main" id="{A0E2BE92-37AE-4E4B-A5D8-BEF302E719CE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6161CE9C-2276-462D-9F96-F9484E1EB380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8443ED7D-EAA3-48DB-8A96-361FB9A90BD3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2397650-3421-4A74-AA2F-F60122AF4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406" y="1306"/>
            <a:ext cx="5307594" cy="685538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4A8A2C5-19D3-4522-BC25-4594B0C45B1D}"/>
              </a:ext>
            </a:extLst>
          </p:cNvPr>
          <p:cNvSpPr/>
          <p:nvPr/>
        </p:nvSpPr>
        <p:spPr>
          <a:xfrm>
            <a:off x="6884406" y="2234565"/>
            <a:ext cx="5307594" cy="28232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graphicFrame>
        <p:nvGraphicFramePr>
          <p:cNvPr id="3" name="图表 1">
            <a:extLst>
              <a:ext uri="{FF2B5EF4-FFF2-40B4-BE49-F238E27FC236}">
                <a16:creationId xmlns="" xmlns:a16="http://schemas.microsoft.com/office/drawing/2014/main" id="{D4B2C1A2-EFCF-4D54-975E-70D1694F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536581"/>
              </p:ext>
            </p:extLst>
          </p:nvPr>
        </p:nvGraphicFramePr>
        <p:xfrm>
          <a:off x="486700" y="1831977"/>
          <a:ext cx="6062173" cy="3574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Shape 33500">
            <a:extLst>
              <a:ext uri="{FF2B5EF4-FFF2-40B4-BE49-F238E27FC236}">
                <a16:creationId xmlns="" xmlns:a16="http://schemas.microsoft.com/office/drawing/2014/main" id="{A6283BFF-259B-4E73-A08A-5E874C62B4CA}"/>
              </a:ext>
            </a:extLst>
          </p:cNvPr>
          <p:cNvSpPr/>
          <p:nvPr/>
        </p:nvSpPr>
        <p:spPr>
          <a:xfrm>
            <a:off x="7770741" y="2938548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E7C254E-829D-4D3C-91C2-3C55E83AC34E}"/>
              </a:ext>
            </a:extLst>
          </p:cNvPr>
          <p:cNvSpPr/>
          <p:nvPr/>
        </p:nvSpPr>
        <p:spPr>
          <a:xfrm>
            <a:off x="7753910" y="2515826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输入文本标题</a:t>
            </a:r>
          </a:p>
        </p:txBody>
      </p:sp>
      <p:sp>
        <p:nvSpPr>
          <p:cNvPr id="6" name="Shape 33500">
            <a:extLst>
              <a:ext uri="{FF2B5EF4-FFF2-40B4-BE49-F238E27FC236}">
                <a16:creationId xmlns="" xmlns:a16="http://schemas.microsoft.com/office/drawing/2014/main" id="{8B8761BC-32E7-4B75-88B9-4932CEB3B4A7}"/>
              </a:ext>
            </a:extLst>
          </p:cNvPr>
          <p:cNvSpPr/>
          <p:nvPr/>
        </p:nvSpPr>
        <p:spPr>
          <a:xfrm>
            <a:off x="7770741" y="4138620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D0A2A7A-632E-48FC-9F21-DE5644CE02A5}"/>
              </a:ext>
            </a:extLst>
          </p:cNvPr>
          <p:cNvSpPr/>
          <p:nvPr/>
        </p:nvSpPr>
        <p:spPr>
          <a:xfrm>
            <a:off x="7753910" y="3715898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输入文本标题</a:t>
            </a:r>
          </a:p>
        </p:txBody>
      </p:sp>
    </p:spTree>
    <p:extLst>
      <p:ext uri="{BB962C8B-B14F-4D97-AF65-F5344CB8AC3E}">
        <p14:creationId xmlns:p14="http://schemas.microsoft.com/office/powerpoint/2010/main" val="402969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3" grpId="0">
        <p:bldAsOne/>
      </p:bldGraphic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6DE91AC-8F84-4C41-A38D-59F6DCB5956E}"/>
              </a:ext>
            </a:extLst>
          </p:cNvPr>
          <p:cNvSpPr/>
          <p:nvPr/>
        </p:nvSpPr>
        <p:spPr>
          <a:xfrm>
            <a:off x="0" y="1304925"/>
            <a:ext cx="12192000" cy="4543425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EE2BDFB-E1BD-46DA-8410-DA3D65C349BF}"/>
              </a:ext>
            </a:extLst>
          </p:cNvPr>
          <p:cNvSpPr txBox="1"/>
          <p:nvPr/>
        </p:nvSpPr>
        <p:spPr>
          <a:xfrm>
            <a:off x="1367630" y="1887736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单击编辑替换标题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547629A-E18A-4DD5-A306-2D97C266953E}"/>
              </a:ext>
            </a:extLst>
          </p:cNvPr>
          <p:cNvSpPr txBox="1"/>
          <p:nvPr/>
        </p:nvSpPr>
        <p:spPr>
          <a:xfrm>
            <a:off x="1367630" y="2725145"/>
            <a:ext cx="438331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479C54C-B424-486C-847C-F2C73F7869E5}"/>
              </a:ext>
            </a:extLst>
          </p:cNvPr>
          <p:cNvGrpSpPr/>
          <p:nvPr/>
        </p:nvGrpSpPr>
        <p:grpSpPr>
          <a:xfrm>
            <a:off x="1367630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E26A37C2-3C35-4AEF-A18D-34A2EBFACA52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îṡlíḑê">
              <a:extLst>
                <a:ext uri="{FF2B5EF4-FFF2-40B4-BE49-F238E27FC236}">
                  <a16:creationId xmlns="" xmlns:a16="http://schemas.microsoft.com/office/drawing/2014/main" id="{5449A148-1D16-4A46-8CB6-C8C442DF932F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04D212D5-00BB-4F97-9D9F-206F6AED7FAE}"/>
              </a:ext>
            </a:extLst>
          </p:cNvPr>
          <p:cNvGrpSpPr/>
          <p:nvPr/>
        </p:nvGrpSpPr>
        <p:grpSpPr>
          <a:xfrm>
            <a:off x="2873178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7C1C077A-0E74-494D-B4A2-89D35BF656CF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îṡlíḑê">
              <a:extLst>
                <a:ext uri="{FF2B5EF4-FFF2-40B4-BE49-F238E27FC236}">
                  <a16:creationId xmlns="" xmlns:a16="http://schemas.microsoft.com/office/drawing/2014/main" id="{EDEB1359-D704-4C59-AD12-DF2A08F03BD4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D0230E-FC44-4C45-866A-9DBE0CB7D0E5}"/>
              </a:ext>
            </a:extLst>
          </p:cNvPr>
          <p:cNvGrpSpPr/>
          <p:nvPr/>
        </p:nvGrpSpPr>
        <p:grpSpPr>
          <a:xfrm>
            <a:off x="4378726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E3AAA53F-4B2D-4AEF-8371-96C0CEDE2709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îṡlíḑê">
              <a:extLst>
                <a:ext uri="{FF2B5EF4-FFF2-40B4-BE49-F238E27FC236}">
                  <a16:creationId xmlns="" xmlns:a16="http://schemas.microsoft.com/office/drawing/2014/main" id="{BF9CAB14-189F-4338-969A-3375B927AB48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D733126-518F-46C0-A64C-98744C60D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219" y="733"/>
            <a:ext cx="4156583" cy="6856533"/>
          </a:xfrm>
          <a:prstGeom prst="rect">
            <a:avLst/>
          </a:prstGeom>
          <a:ln w="349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98895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企业项目介绍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9084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27F8310E-C653-4B6A-A2AA-272DE8FB35B0}"/>
              </a:ext>
            </a:extLst>
          </p:cNvPr>
          <p:cNvSpPr/>
          <p:nvPr/>
        </p:nvSpPr>
        <p:spPr>
          <a:xfrm>
            <a:off x="1990910" y="4337921"/>
            <a:ext cx="470515" cy="1074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48B590B6-581D-4B90-9354-90C43328FA6A}"/>
              </a:ext>
            </a:extLst>
          </p:cNvPr>
          <p:cNvSpPr/>
          <p:nvPr/>
        </p:nvSpPr>
        <p:spPr>
          <a:xfrm>
            <a:off x="2461425" y="3319456"/>
            <a:ext cx="470515" cy="20929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31B9C726-47E8-4989-B6F3-C7AE093686EB}"/>
              </a:ext>
            </a:extLst>
          </p:cNvPr>
          <p:cNvSpPr/>
          <p:nvPr/>
        </p:nvSpPr>
        <p:spPr>
          <a:xfrm>
            <a:off x="3062639" y="3576839"/>
            <a:ext cx="470515" cy="18355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DBE39353-85CB-4A7C-B7AE-135B7BF90D8D}"/>
              </a:ext>
            </a:extLst>
          </p:cNvPr>
          <p:cNvSpPr/>
          <p:nvPr/>
        </p:nvSpPr>
        <p:spPr>
          <a:xfrm>
            <a:off x="3533154" y="4041539"/>
            <a:ext cx="470515" cy="13708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C9FC417E-6E9A-4248-B3AB-AE0EB2D2A992}"/>
              </a:ext>
            </a:extLst>
          </p:cNvPr>
          <p:cNvSpPr/>
          <p:nvPr/>
        </p:nvSpPr>
        <p:spPr>
          <a:xfrm>
            <a:off x="4134368" y="2279702"/>
            <a:ext cx="470515" cy="31327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F7F73668-43B3-42A0-8488-68612B26B3C8}"/>
              </a:ext>
            </a:extLst>
          </p:cNvPr>
          <p:cNvSpPr/>
          <p:nvPr/>
        </p:nvSpPr>
        <p:spPr>
          <a:xfrm>
            <a:off x="4604883" y="2119519"/>
            <a:ext cx="470515" cy="3292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="" xmlns:a16="http://schemas.microsoft.com/office/drawing/2014/main" id="{D06FC2FC-E2E4-4B7E-9A6E-31DA984EC7EC}"/>
              </a:ext>
            </a:extLst>
          </p:cNvPr>
          <p:cNvSpPr/>
          <p:nvPr/>
        </p:nvSpPr>
        <p:spPr>
          <a:xfrm>
            <a:off x="5206097" y="2554133"/>
            <a:ext cx="470515" cy="28583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="" xmlns:a16="http://schemas.microsoft.com/office/drawing/2014/main" id="{FCA58CBF-F6D2-4BEE-8066-53A31412A5FB}"/>
              </a:ext>
            </a:extLst>
          </p:cNvPr>
          <p:cNvSpPr/>
          <p:nvPr/>
        </p:nvSpPr>
        <p:spPr>
          <a:xfrm>
            <a:off x="5676613" y="2993219"/>
            <a:ext cx="470515" cy="24192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1" name="TextBox 19">
            <a:extLst>
              <a:ext uri="{FF2B5EF4-FFF2-40B4-BE49-F238E27FC236}">
                <a16:creationId xmlns="" xmlns:a16="http://schemas.microsoft.com/office/drawing/2014/main" id="{14BE4662-E78B-4093-B51E-CAF2C1216C03}"/>
              </a:ext>
            </a:extLst>
          </p:cNvPr>
          <p:cNvSpPr txBox="1"/>
          <p:nvPr/>
        </p:nvSpPr>
        <p:spPr>
          <a:xfrm>
            <a:off x="19401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001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20">
            <a:extLst>
              <a:ext uri="{FF2B5EF4-FFF2-40B4-BE49-F238E27FC236}">
                <a16:creationId xmlns="" xmlns:a16="http://schemas.microsoft.com/office/drawing/2014/main" id="{78D22D50-CD8C-4AB5-9AED-AD472DA034E1}"/>
              </a:ext>
            </a:extLst>
          </p:cNvPr>
          <p:cNvSpPr txBox="1"/>
          <p:nvPr/>
        </p:nvSpPr>
        <p:spPr>
          <a:xfrm>
            <a:off x="3037267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002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="" xmlns:a16="http://schemas.microsoft.com/office/drawing/2014/main" id="{6624C61A-E27A-4836-AF42-97FBCA018471}"/>
              </a:ext>
            </a:extLst>
          </p:cNvPr>
          <p:cNvSpPr txBox="1"/>
          <p:nvPr/>
        </p:nvSpPr>
        <p:spPr>
          <a:xfrm>
            <a:off x="40810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003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22">
            <a:extLst>
              <a:ext uri="{FF2B5EF4-FFF2-40B4-BE49-F238E27FC236}">
                <a16:creationId xmlns="" xmlns:a16="http://schemas.microsoft.com/office/drawing/2014/main" id="{C0D37AC9-B7E4-4AC5-8344-0725F87E7B4A}"/>
              </a:ext>
            </a:extLst>
          </p:cNvPr>
          <p:cNvSpPr txBox="1"/>
          <p:nvPr/>
        </p:nvSpPr>
        <p:spPr>
          <a:xfrm>
            <a:off x="5128701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004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23">
            <a:extLst>
              <a:ext uri="{FF2B5EF4-FFF2-40B4-BE49-F238E27FC236}">
                <a16:creationId xmlns="" xmlns:a16="http://schemas.microsoft.com/office/drawing/2014/main" id="{1D4CE8D6-3A97-424B-9985-3A073750BAB6}"/>
              </a:ext>
            </a:extLst>
          </p:cNvPr>
          <p:cNvSpPr txBox="1"/>
          <p:nvPr/>
        </p:nvSpPr>
        <p:spPr>
          <a:xfrm>
            <a:off x="608017" y="4583341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="" xmlns:a16="http://schemas.microsoft.com/office/drawing/2014/main" id="{F0D6B077-F5B3-430D-A5F6-33A463B01F0D}"/>
              </a:ext>
            </a:extLst>
          </p:cNvPr>
          <p:cNvSpPr txBox="1"/>
          <p:nvPr/>
        </p:nvSpPr>
        <p:spPr>
          <a:xfrm>
            <a:off x="608017" y="3862254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40%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="" xmlns:a16="http://schemas.microsoft.com/office/drawing/2014/main" id="{3AFA6C19-C5C7-4778-A2B1-009CE44B3077}"/>
              </a:ext>
            </a:extLst>
          </p:cNvPr>
          <p:cNvSpPr txBox="1"/>
          <p:nvPr/>
        </p:nvSpPr>
        <p:spPr>
          <a:xfrm>
            <a:off x="608017" y="315984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8" name="TextBox 27">
            <a:extLst>
              <a:ext uri="{FF2B5EF4-FFF2-40B4-BE49-F238E27FC236}">
                <a16:creationId xmlns="" xmlns:a16="http://schemas.microsoft.com/office/drawing/2014/main" id="{569F4506-5C3E-413D-8730-572D368684B5}"/>
              </a:ext>
            </a:extLst>
          </p:cNvPr>
          <p:cNvSpPr txBox="1"/>
          <p:nvPr/>
        </p:nvSpPr>
        <p:spPr>
          <a:xfrm>
            <a:off x="608017" y="2438753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19" name="TextBox 28">
            <a:extLst>
              <a:ext uri="{FF2B5EF4-FFF2-40B4-BE49-F238E27FC236}">
                <a16:creationId xmlns="" xmlns:a16="http://schemas.microsoft.com/office/drawing/2014/main" id="{2E607983-39D5-4E28-BACA-7E2521F1E353}"/>
              </a:ext>
            </a:extLst>
          </p:cNvPr>
          <p:cNvSpPr txBox="1"/>
          <p:nvPr/>
        </p:nvSpPr>
        <p:spPr>
          <a:xfrm>
            <a:off x="608017" y="1693212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100%</a:t>
            </a:r>
          </a:p>
        </p:txBody>
      </p:sp>
      <p:grpSp>
        <p:nvGrpSpPr>
          <p:cNvPr id="20" name="Group 29">
            <a:extLst>
              <a:ext uri="{FF2B5EF4-FFF2-40B4-BE49-F238E27FC236}">
                <a16:creationId xmlns="" xmlns:a16="http://schemas.microsoft.com/office/drawing/2014/main" id="{AE27A954-B1B5-4962-94C8-36B5C76CF507}"/>
              </a:ext>
            </a:extLst>
          </p:cNvPr>
          <p:cNvGrpSpPr/>
          <p:nvPr/>
        </p:nvGrpSpPr>
        <p:grpSpPr>
          <a:xfrm>
            <a:off x="1687501" y="1856957"/>
            <a:ext cx="4667489" cy="3555480"/>
            <a:chOff x="1095375" y="2395204"/>
            <a:chExt cx="2166711" cy="3085123"/>
          </a:xfrm>
        </p:grpSpPr>
        <p:cxnSp>
          <p:nvCxnSpPr>
            <p:cNvPr id="21" name="Straight Connector 30">
              <a:extLst>
                <a:ext uri="{FF2B5EF4-FFF2-40B4-BE49-F238E27FC236}">
                  <a16:creationId xmlns="" xmlns:a16="http://schemas.microsoft.com/office/drawing/2014/main" id="{0FEB623B-A4D3-4B94-84FB-DAA4E811E71F}"/>
                </a:ext>
              </a:extLst>
            </p:cNvPr>
            <p:cNvCxnSpPr/>
            <p:nvPr/>
          </p:nvCxnSpPr>
          <p:spPr>
            <a:xfrm>
              <a:off x="1095375" y="2395204"/>
              <a:ext cx="0" cy="30851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31">
              <a:extLst>
                <a:ext uri="{FF2B5EF4-FFF2-40B4-BE49-F238E27FC236}">
                  <a16:creationId xmlns="" xmlns:a16="http://schemas.microsoft.com/office/drawing/2014/main" id="{BF8FF461-2D16-4E1A-80C4-5DC1DA72C075}"/>
                </a:ext>
              </a:extLst>
            </p:cNvPr>
            <p:cNvCxnSpPr/>
            <p:nvPr/>
          </p:nvCxnSpPr>
          <p:spPr>
            <a:xfrm flipH="1" flipV="1">
              <a:off x="1095375" y="5480326"/>
              <a:ext cx="2166711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空心弧 22">
            <a:extLst>
              <a:ext uri="{FF2B5EF4-FFF2-40B4-BE49-F238E27FC236}">
                <a16:creationId xmlns="" xmlns:a16="http://schemas.microsoft.com/office/drawing/2014/main" id="{F03B7F92-711A-4A1C-B9E8-BFA99DC5006C}"/>
              </a:ext>
            </a:extLst>
          </p:cNvPr>
          <p:cNvSpPr/>
          <p:nvPr/>
        </p:nvSpPr>
        <p:spPr>
          <a:xfrm rot="5400000">
            <a:off x="4186248" y="1894360"/>
            <a:ext cx="3366151" cy="3365862"/>
          </a:xfrm>
          <a:prstGeom prst="blockArc">
            <a:avLst>
              <a:gd name="adj1" fmla="val 11192258"/>
              <a:gd name="adj2" fmla="val 19818871"/>
              <a:gd name="adj3" fmla="val 4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449DABB0-93F6-4565-B0E9-2BE040150092}"/>
              </a:ext>
            </a:extLst>
          </p:cNvPr>
          <p:cNvSpPr/>
          <p:nvPr/>
        </p:nvSpPr>
        <p:spPr>
          <a:xfrm>
            <a:off x="6786466" y="217775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8AA01519-2298-4B79-9308-1E1F1ECE83AA}"/>
              </a:ext>
            </a:extLst>
          </p:cNvPr>
          <p:cNvSpPr/>
          <p:nvPr/>
        </p:nvSpPr>
        <p:spPr>
          <a:xfrm>
            <a:off x="7474220" y="341921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D4D49913-89A1-4F5C-B56D-FCB0678FD855}"/>
              </a:ext>
            </a:extLst>
          </p:cNvPr>
          <p:cNvSpPr/>
          <p:nvPr/>
        </p:nvSpPr>
        <p:spPr>
          <a:xfrm>
            <a:off x="6786466" y="4849862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C02629E0-0E83-40CF-8DCF-2E60D5BBD905}"/>
              </a:ext>
            </a:extLst>
          </p:cNvPr>
          <p:cNvCxnSpPr/>
          <p:nvPr/>
        </p:nvCxnSpPr>
        <p:spPr>
          <a:xfrm>
            <a:off x="7678145" y="3480165"/>
            <a:ext cx="869295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7804AEE9-01C2-4661-BC36-CCE140DEBD6B}"/>
              </a:ext>
            </a:extLst>
          </p:cNvPr>
          <p:cNvCxnSpPr/>
          <p:nvPr/>
        </p:nvCxnSpPr>
        <p:spPr>
          <a:xfrm>
            <a:off x="7055899" y="2210591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7136665F-8FB2-4091-821D-F488EF79A6A7}"/>
              </a:ext>
            </a:extLst>
          </p:cNvPr>
          <p:cNvCxnSpPr/>
          <p:nvPr/>
        </p:nvCxnSpPr>
        <p:spPr>
          <a:xfrm>
            <a:off x="7055899" y="4911987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7220F719-5E62-4F49-BA18-190F74AF77BC}"/>
              </a:ext>
            </a:extLst>
          </p:cNvPr>
          <p:cNvGrpSpPr/>
          <p:nvPr/>
        </p:nvGrpSpPr>
        <p:grpSpPr>
          <a:xfrm>
            <a:off x="8076619" y="1937000"/>
            <a:ext cx="2343104" cy="731122"/>
            <a:chOff x="7528468" y="2235924"/>
            <a:chExt cx="2343104" cy="731122"/>
          </a:xfrm>
        </p:grpSpPr>
        <p:sp>
          <p:nvSpPr>
            <p:cNvPr id="31" name="文本框 20">
              <a:extLst>
                <a:ext uri="{FF2B5EF4-FFF2-40B4-BE49-F238E27FC236}">
                  <a16:creationId xmlns="" xmlns:a16="http://schemas.microsoft.com/office/drawing/2014/main" id="{5E4B35A4-4288-4421-B1A6-76E23C6DAFCD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2" name="文本框 22">
              <a:extLst>
                <a:ext uri="{FF2B5EF4-FFF2-40B4-BE49-F238E27FC236}">
                  <a16:creationId xmlns="" xmlns:a16="http://schemas.microsoft.com/office/drawing/2014/main" id="{D227FFC0-97A4-4128-830A-C4851A4D2E14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F18DEFF-992A-44D1-961E-2C7946B37F2B}"/>
              </a:ext>
            </a:extLst>
          </p:cNvPr>
          <p:cNvGrpSpPr/>
          <p:nvPr/>
        </p:nvGrpSpPr>
        <p:grpSpPr>
          <a:xfrm>
            <a:off x="8524066" y="3208112"/>
            <a:ext cx="2343104" cy="731122"/>
            <a:chOff x="7528468" y="2235924"/>
            <a:chExt cx="2343104" cy="731122"/>
          </a:xfrm>
        </p:grpSpPr>
        <p:sp>
          <p:nvSpPr>
            <p:cNvPr id="34" name="文本框 20">
              <a:extLst>
                <a:ext uri="{FF2B5EF4-FFF2-40B4-BE49-F238E27FC236}">
                  <a16:creationId xmlns="" xmlns:a16="http://schemas.microsoft.com/office/drawing/2014/main" id="{FDE9B189-2B18-4EC9-8E2C-C6D833C06CCB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5" name="文本框 22">
              <a:extLst>
                <a:ext uri="{FF2B5EF4-FFF2-40B4-BE49-F238E27FC236}">
                  <a16:creationId xmlns="" xmlns:a16="http://schemas.microsoft.com/office/drawing/2014/main" id="{C198B27A-CC0E-4AAB-B5EC-6E81DE4E095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547A0224-6EC8-4792-BD87-3F91BE656D92}"/>
              </a:ext>
            </a:extLst>
          </p:cNvPr>
          <p:cNvGrpSpPr/>
          <p:nvPr/>
        </p:nvGrpSpPr>
        <p:grpSpPr>
          <a:xfrm>
            <a:off x="8076619" y="4638395"/>
            <a:ext cx="2343104" cy="731122"/>
            <a:chOff x="7528468" y="2235924"/>
            <a:chExt cx="2343104" cy="731122"/>
          </a:xfrm>
        </p:grpSpPr>
        <p:sp>
          <p:nvSpPr>
            <p:cNvPr id="37" name="文本框 20">
              <a:extLst>
                <a:ext uri="{FF2B5EF4-FFF2-40B4-BE49-F238E27FC236}">
                  <a16:creationId xmlns="" xmlns:a16="http://schemas.microsoft.com/office/drawing/2014/main" id="{44EE5EA9-DB1E-4A15-9E57-9A866CE45F2A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8" name="文本框 22">
              <a:extLst>
                <a:ext uri="{FF2B5EF4-FFF2-40B4-BE49-F238E27FC236}">
                  <a16:creationId xmlns="" xmlns:a16="http://schemas.microsoft.com/office/drawing/2014/main" id="{BBA7CDB9-EEF7-4404-9897-0ED603F995B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70254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1EF6EDF3-A515-47A0-AE3E-54DDB30D276A}"/>
              </a:ext>
            </a:extLst>
          </p:cNvPr>
          <p:cNvGrpSpPr/>
          <p:nvPr/>
        </p:nvGrpSpPr>
        <p:grpSpPr>
          <a:xfrm>
            <a:off x="4176128" y="1403131"/>
            <a:ext cx="2510972" cy="1330509"/>
            <a:chOff x="4064000" y="1654629"/>
            <a:chExt cx="2510972" cy="1364342"/>
          </a:xfrm>
        </p:grpSpPr>
        <p:sp>
          <p:nvSpPr>
            <p:cNvPr id="32" name="平行四边形 31">
              <a:extLst>
                <a:ext uri="{FF2B5EF4-FFF2-40B4-BE49-F238E27FC236}">
                  <a16:creationId xmlns="" xmlns:a16="http://schemas.microsoft.com/office/drawing/2014/main" id="{E48CC2A1-25D7-4405-BFFA-FB7ED5C037FB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3F05A81A-2094-4A1C-A1C5-DA10C74D8D2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="" xmlns:a16="http://schemas.microsoft.com/office/drawing/2014/main" id="{A82FD93C-C5B1-4DC1-813D-E2DC2BAF9B79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="" xmlns:a16="http://schemas.microsoft.com/office/drawing/2014/main" id="{F2ADCB5E-D743-49D3-B9C6-E7712CC3DC7A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E78D4D9F-CEC7-480E-AD72-E5CF632A7918}"/>
              </a:ext>
            </a:extLst>
          </p:cNvPr>
          <p:cNvGrpSpPr/>
          <p:nvPr/>
        </p:nvGrpSpPr>
        <p:grpSpPr>
          <a:xfrm>
            <a:off x="5617030" y="2517774"/>
            <a:ext cx="2510972" cy="1330509"/>
            <a:chOff x="4064000" y="1654629"/>
            <a:chExt cx="2510972" cy="1364342"/>
          </a:xfrm>
        </p:grpSpPr>
        <p:sp>
          <p:nvSpPr>
            <p:cNvPr id="37" name="平行四边形 36">
              <a:extLst>
                <a:ext uri="{FF2B5EF4-FFF2-40B4-BE49-F238E27FC236}">
                  <a16:creationId xmlns="" xmlns:a16="http://schemas.microsoft.com/office/drawing/2014/main" id="{356FE88E-2FF9-44DC-BEA6-480015E6A154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0000"/>
                    <a:lumOff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9590B6D3-28E9-4C34-9D63-125450F80EA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="" xmlns:a16="http://schemas.microsoft.com/office/drawing/2014/main" id="{41235A63-67DB-4182-ACBA-91B00EA17EA3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="" xmlns:a16="http://schemas.microsoft.com/office/drawing/2014/main" id="{FF032FB0-9797-4F0A-8559-99368AF28766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60CB926E-F242-4054-86CC-FA6EB700C85F}"/>
              </a:ext>
            </a:extLst>
          </p:cNvPr>
          <p:cNvGrpSpPr/>
          <p:nvPr/>
        </p:nvGrpSpPr>
        <p:grpSpPr>
          <a:xfrm>
            <a:off x="4176128" y="3632417"/>
            <a:ext cx="2510972" cy="1330509"/>
            <a:chOff x="4064000" y="1654629"/>
            <a:chExt cx="2510972" cy="1364342"/>
          </a:xfrm>
        </p:grpSpPr>
        <p:sp>
          <p:nvSpPr>
            <p:cNvPr id="42" name="平行四边形 41">
              <a:extLst>
                <a:ext uri="{FF2B5EF4-FFF2-40B4-BE49-F238E27FC236}">
                  <a16:creationId xmlns="" xmlns:a16="http://schemas.microsoft.com/office/drawing/2014/main" id="{271EE46A-4836-43DF-AB08-FC292A15B3AC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="" xmlns:a16="http://schemas.microsoft.com/office/drawing/2014/main" id="{350F063F-72AE-4146-8079-55089B21DA66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="" xmlns:a16="http://schemas.microsoft.com/office/drawing/2014/main" id="{91987130-3DB5-4379-B768-689C885A8E74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="" xmlns:a16="http://schemas.microsoft.com/office/drawing/2014/main" id="{3555D405-0BA9-4C99-AA44-C7C9A0DC72D5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F01E0701-C245-41F7-A00D-2DCFE99D41EC}"/>
              </a:ext>
            </a:extLst>
          </p:cNvPr>
          <p:cNvGrpSpPr/>
          <p:nvPr/>
        </p:nvGrpSpPr>
        <p:grpSpPr>
          <a:xfrm>
            <a:off x="5617030" y="4747060"/>
            <a:ext cx="2510972" cy="1330509"/>
            <a:chOff x="4064000" y="1654629"/>
            <a:chExt cx="2510972" cy="1364342"/>
          </a:xfrm>
        </p:grpSpPr>
        <p:sp>
          <p:nvSpPr>
            <p:cNvPr id="47" name="平行四边形 46">
              <a:extLst>
                <a:ext uri="{FF2B5EF4-FFF2-40B4-BE49-F238E27FC236}">
                  <a16:creationId xmlns="" xmlns:a16="http://schemas.microsoft.com/office/drawing/2014/main" id="{EEC532B1-5B9A-4A45-8411-E004586C285A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0000"/>
                    <a:lumOff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283F6DE2-56FC-40EB-A021-FE39C8AD9F3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="" xmlns:a16="http://schemas.microsoft.com/office/drawing/2014/main" id="{429B6729-BAA0-49DC-A9D5-074359CB98A7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="" xmlns:a16="http://schemas.microsoft.com/office/drawing/2014/main" id="{8234D957-017C-48C2-B5BA-10AEA71D8283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sp>
        <p:nvSpPr>
          <p:cNvPr id="51" name="箭头: V 形 50">
            <a:extLst>
              <a:ext uri="{FF2B5EF4-FFF2-40B4-BE49-F238E27FC236}">
                <a16:creationId xmlns="" xmlns:a16="http://schemas.microsoft.com/office/drawing/2014/main" id="{A5EED893-D6A0-4BAC-886D-5F45D6D15A2E}"/>
              </a:ext>
            </a:extLst>
          </p:cNvPr>
          <p:cNvSpPr/>
          <p:nvPr/>
        </p:nvSpPr>
        <p:spPr>
          <a:xfrm>
            <a:off x="8191502" y="4020207"/>
            <a:ext cx="394138" cy="394138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69882C2B-9B90-4771-9186-5A48AA68C1E3}"/>
              </a:ext>
            </a:extLst>
          </p:cNvPr>
          <p:cNvGrpSpPr/>
          <p:nvPr/>
        </p:nvGrpSpPr>
        <p:grpSpPr>
          <a:xfrm>
            <a:off x="8388571" y="3047642"/>
            <a:ext cx="3330816" cy="2186180"/>
            <a:chOff x="8388571" y="3047642"/>
            <a:chExt cx="3330816" cy="2186180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B314BC52-4E5B-4CA6-A622-2BA95D8B48DB}"/>
                </a:ext>
              </a:extLst>
            </p:cNvPr>
            <p:cNvSpPr txBox="1"/>
            <p:nvPr/>
          </p:nvSpPr>
          <p:spPr>
            <a:xfrm>
              <a:off x="9534173" y="3047642"/>
              <a:ext cx="21852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r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02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61FB235B-940B-42FE-A670-797BA7D04020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CA8FC16F-2025-471D-9F64-1EAA3970A464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4F38CC76-9A20-4DE0-A820-1112BBCD4BA0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CCDAA8D8-F7B0-48FA-92DD-F12EA9F00C52}"/>
              </a:ext>
            </a:extLst>
          </p:cNvPr>
          <p:cNvGrpSpPr/>
          <p:nvPr/>
        </p:nvGrpSpPr>
        <p:grpSpPr>
          <a:xfrm>
            <a:off x="438240" y="1852685"/>
            <a:ext cx="3330816" cy="2186180"/>
            <a:chOff x="8388571" y="3047642"/>
            <a:chExt cx="3330816" cy="2186180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0D6CC5D2-2F84-4720-8538-7FADD2FFDA11}"/>
                </a:ext>
              </a:extLst>
            </p:cNvPr>
            <p:cNvSpPr txBox="1"/>
            <p:nvPr/>
          </p:nvSpPr>
          <p:spPr>
            <a:xfrm>
              <a:off x="8388571" y="3047642"/>
              <a:ext cx="21852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01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BCE19BC-5A29-4DA8-A1BB-883E31A2FC4A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1122A959-6135-4F35-AA24-503F01B4B746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47EB65C6-942A-4256-B114-C418F470AD65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</p:grpSp>
      <p:sp>
        <p:nvSpPr>
          <p:cNvPr id="62" name="箭头: V 形 61">
            <a:extLst>
              <a:ext uri="{FF2B5EF4-FFF2-40B4-BE49-F238E27FC236}">
                <a16:creationId xmlns="" xmlns:a16="http://schemas.microsoft.com/office/drawing/2014/main" id="{55617ED5-F295-4969-A951-F44AF10AB6EB}"/>
              </a:ext>
            </a:extLst>
          </p:cNvPr>
          <p:cNvSpPr/>
          <p:nvPr/>
        </p:nvSpPr>
        <p:spPr>
          <a:xfrm flipH="1">
            <a:off x="3669862" y="2965041"/>
            <a:ext cx="394138" cy="39413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35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B2787DDF-F525-4792-9B7C-28662F5AB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760" y="2236216"/>
            <a:ext cx="6289131" cy="3269616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sp>
        <p:nvSpPr>
          <p:cNvPr id="3" name="Shape 52164">
            <a:extLst>
              <a:ext uri="{FF2B5EF4-FFF2-40B4-BE49-F238E27FC236}">
                <a16:creationId xmlns="" xmlns:a16="http://schemas.microsoft.com/office/drawing/2014/main" id="{6784470F-18B4-4FA8-A9C1-9136ABAFEDEF}"/>
              </a:ext>
            </a:extLst>
          </p:cNvPr>
          <p:cNvSpPr/>
          <p:nvPr/>
        </p:nvSpPr>
        <p:spPr>
          <a:xfrm flipH="1">
            <a:off x="3490636" y="1552964"/>
            <a:ext cx="1267380" cy="1267380"/>
          </a:xfrm>
          <a:prstGeom prst="ellipse">
            <a:avLst/>
          </a:prstGeom>
          <a:solidFill>
            <a:schemeClr val="accent2">
              <a:alpha val="78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105E6F2-FBDC-409F-A6B5-3B24F6AA5515}"/>
              </a:ext>
            </a:extLst>
          </p:cNvPr>
          <p:cNvSpPr txBox="1"/>
          <p:nvPr/>
        </p:nvSpPr>
        <p:spPr>
          <a:xfrm>
            <a:off x="8538081" y="223492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FE58D269-F966-4FFF-9A07-5F6611119B88}"/>
              </a:ext>
            </a:extLst>
          </p:cNvPr>
          <p:cNvSpPr txBox="1"/>
          <p:nvPr/>
        </p:nvSpPr>
        <p:spPr>
          <a:xfrm>
            <a:off x="7546367" y="278374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09ECA76-35CD-4DA5-8189-71FC1A66615C}"/>
              </a:ext>
            </a:extLst>
          </p:cNvPr>
          <p:cNvSpPr txBox="1"/>
          <p:nvPr/>
        </p:nvSpPr>
        <p:spPr>
          <a:xfrm>
            <a:off x="7546367" y="3326223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C56356F-8722-42D0-B8E5-7903399F837D}"/>
              </a:ext>
            </a:extLst>
          </p:cNvPr>
          <p:cNvSpPr txBox="1"/>
          <p:nvPr/>
        </p:nvSpPr>
        <p:spPr>
          <a:xfrm>
            <a:off x="7546367" y="3868700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441BC7D3-736F-4786-99D6-3C4A5A7A71BE}"/>
              </a:ext>
            </a:extLst>
          </p:cNvPr>
          <p:cNvSpPr txBox="1"/>
          <p:nvPr/>
        </p:nvSpPr>
        <p:spPr>
          <a:xfrm>
            <a:off x="7546367" y="4411177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E060411-1EBD-46FD-AEDA-3B1FF80CC6F9}"/>
              </a:ext>
            </a:extLst>
          </p:cNvPr>
          <p:cNvSpPr txBox="1"/>
          <p:nvPr/>
        </p:nvSpPr>
        <p:spPr>
          <a:xfrm>
            <a:off x="7546367" y="495365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</p:spTree>
    <p:extLst>
      <p:ext uri="{BB962C8B-B14F-4D97-AF65-F5344CB8AC3E}">
        <p14:creationId xmlns:p14="http://schemas.microsoft.com/office/powerpoint/2010/main" val="22980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graphicFrame>
        <p:nvGraphicFramePr>
          <p:cNvPr id="3" name="Chart 3">
            <a:extLst>
              <a:ext uri="{FF2B5EF4-FFF2-40B4-BE49-F238E27FC236}">
                <a16:creationId xmlns="" xmlns:a16="http://schemas.microsoft.com/office/drawing/2014/main" id="{8278B5B2-23FD-442D-82D7-47C20BF74C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077911"/>
              </p:ext>
            </p:extLst>
          </p:nvPr>
        </p:nvGraphicFramePr>
        <p:xfrm>
          <a:off x="501623" y="1363980"/>
          <a:ext cx="6598877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otes-tools-symbol-of-a-clipboard-and-notebook_52013">
            <a:extLst>
              <a:ext uri="{FF2B5EF4-FFF2-40B4-BE49-F238E27FC236}">
                <a16:creationId xmlns="" xmlns:a16="http://schemas.microsoft.com/office/drawing/2014/main" id="{6E8A7F89-D265-42C6-AB8F-05A25FC13233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2316667"/>
            <a:ext cx="609685" cy="517786"/>
          </a:xfrm>
          <a:custGeom>
            <a:avLst/>
            <a:gdLst>
              <a:gd name="connsiteX0" fmla="*/ 366251 w 519336"/>
              <a:gd name="connsiteY0" fmla="*/ 199177 h 441056"/>
              <a:gd name="connsiteX1" fmla="*/ 370553 w 519336"/>
              <a:gd name="connsiteY1" fmla="*/ 202401 h 441056"/>
              <a:gd name="connsiteX2" fmla="*/ 370553 w 519336"/>
              <a:gd name="connsiteY2" fmla="*/ 232495 h 441056"/>
              <a:gd name="connsiteX3" fmla="*/ 381308 w 519336"/>
              <a:gd name="connsiteY3" fmla="*/ 232495 h 441056"/>
              <a:gd name="connsiteX4" fmla="*/ 460893 w 519336"/>
              <a:gd name="connsiteY4" fmla="*/ 232495 h 441056"/>
              <a:gd name="connsiteX5" fmla="*/ 465195 w 519336"/>
              <a:gd name="connsiteY5" fmla="*/ 236794 h 441056"/>
              <a:gd name="connsiteX6" fmla="*/ 465195 w 519336"/>
              <a:gd name="connsiteY6" fmla="*/ 279785 h 441056"/>
              <a:gd name="connsiteX7" fmla="*/ 463044 w 519336"/>
              <a:gd name="connsiteY7" fmla="*/ 284084 h 441056"/>
              <a:gd name="connsiteX8" fmla="*/ 383458 w 519336"/>
              <a:gd name="connsiteY8" fmla="*/ 284084 h 441056"/>
              <a:gd name="connsiteX9" fmla="*/ 370553 w 519336"/>
              <a:gd name="connsiteY9" fmla="*/ 284084 h 441056"/>
              <a:gd name="connsiteX10" fmla="*/ 370553 w 519336"/>
              <a:gd name="connsiteY10" fmla="*/ 312028 h 441056"/>
              <a:gd name="connsiteX11" fmla="*/ 364100 w 519336"/>
              <a:gd name="connsiteY11" fmla="*/ 314177 h 441056"/>
              <a:gd name="connsiteX12" fmla="*/ 297420 w 519336"/>
              <a:gd name="connsiteY12" fmla="*/ 262588 h 441056"/>
              <a:gd name="connsiteX13" fmla="*/ 299571 w 519336"/>
              <a:gd name="connsiteY13" fmla="*/ 253990 h 441056"/>
              <a:gd name="connsiteX14" fmla="*/ 361949 w 519336"/>
              <a:gd name="connsiteY14" fmla="*/ 202401 h 441056"/>
              <a:gd name="connsiteX15" fmla="*/ 366251 w 519336"/>
              <a:gd name="connsiteY15" fmla="*/ 199177 h 441056"/>
              <a:gd name="connsiteX16" fmla="*/ 151861 w 519336"/>
              <a:gd name="connsiteY16" fmla="*/ 110092 h 441056"/>
              <a:gd name="connsiteX17" fmla="*/ 155094 w 519336"/>
              <a:gd name="connsiteY17" fmla="*/ 111974 h 441056"/>
              <a:gd name="connsiteX18" fmla="*/ 221907 w 519336"/>
              <a:gd name="connsiteY18" fmla="*/ 163596 h 441056"/>
              <a:gd name="connsiteX19" fmla="*/ 221907 w 519336"/>
              <a:gd name="connsiteY19" fmla="*/ 172200 h 441056"/>
              <a:gd name="connsiteX20" fmla="*/ 157249 w 519336"/>
              <a:gd name="connsiteY20" fmla="*/ 223822 h 441056"/>
              <a:gd name="connsiteX21" fmla="*/ 150783 w 519336"/>
              <a:gd name="connsiteY21" fmla="*/ 223822 h 441056"/>
              <a:gd name="connsiteX22" fmla="*/ 150783 w 519336"/>
              <a:gd name="connsiteY22" fmla="*/ 193709 h 441056"/>
              <a:gd name="connsiteX23" fmla="*/ 137852 w 519336"/>
              <a:gd name="connsiteY23" fmla="*/ 193709 h 441056"/>
              <a:gd name="connsiteX24" fmla="*/ 58106 w 519336"/>
              <a:gd name="connsiteY24" fmla="*/ 193709 h 441056"/>
              <a:gd name="connsiteX25" fmla="*/ 53796 w 519336"/>
              <a:gd name="connsiteY25" fmla="*/ 189407 h 441056"/>
              <a:gd name="connsiteX26" fmla="*/ 53796 w 519336"/>
              <a:gd name="connsiteY26" fmla="*/ 146389 h 441056"/>
              <a:gd name="connsiteX27" fmla="*/ 55951 w 519336"/>
              <a:gd name="connsiteY27" fmla="*/ 142087 h 441056"/>
              <a:gd name="connsiteX28" fmla="*/ 135696 w 519336"/>
              <a:gd name="connsiteY28" fmla="*/ 142087 h 441056"/>
              <a:gd name="connsiteX29" fmla="*/ 148628 w 519336"/>
              <a:gd name="connsiteY29" fmla="*/ 142087 h 441056"/>
              <a:gd name="connsiteX30" fmla="*/ 148628 w 519336"/>
              <a:gd name="connsiteY30" fmla="*/ 116276 h 441056"/>
              <a:gd name="connsiteX31" fmla="*/ 151861 w 519336"/>
              <a:gd name="connsiteY31" fmla="*/ 110092 h 441056"/>
              <a:gd name="connsiteX32" fmla="*/ 273634 w 519336"/>
              <a:gd name="connsiteY32" fmla="*/ 99173 h 441056"/>
              <a:gd name="connsiteX33" fmla="*/ 273634 w 519336"/>
              <a:gd name="connsiteY33" fmla="*/ 413104 h 441056"/>
              <a:gd name="connsiteX34" fmla="*/ 420193 w 519336"/>
              <a:gd name="connsiteY34" fmla="*/ 413104 h 441056"/>
              <a:gd name="connsiteX35" fmla="*/ 418038 w 519336"/>
              <a:gd name="connsiteY35" fmla="*/ 339997 h 441056"/>
              <a:gd name="connsiteX36" fmla="*/ 422348 w 519336"/>
              <a:gd name="connsiteY36" fmla="*/ 333546 h 441056"/>
              <a:gd name="connsiteX37" fmla="*/ 430970 w 519336"/>
              <a:gd name="connsiteY37" fmla="*/ 329246 h 441056"/>
              <a:gd name="connsiteX38" fmla="*/ 489162 w 519336"/>
              <a:gd name="connsiteY38" fmla="*/ 329246 h 441056"/>
              <a:gd name="connsiteX39" fmla="*/ 489162 w 519336"/>
              <a:gd name="connsiteY39" fmla="*/ 99173 h 441056"/>
              <a:gd name="connsiteX40" fmla="*/ 252081 w 519336"/>
              <a:gd name="connsiteY40" fmla="*/ 75521 h 441056"/>
              <a:gd name="connsiteX41" fmla="*/ 510715 w 519336"/>
              <a:gd name="connsiteY41" fmla="*/ 75521 h 441056"/>
              <a:gd name="connsiteX42" fmla="*/ 519336 w 519336"/>
              <a:gd name="connsiteY42" fmla="*/ 84122 h 441056"/>
              <a:gd name="connsiteX43" fmla="*/ 519336 w 519336"/>
              <a:gd name="connsiteY43" fmla="*/ 357198 h 441056"/>
              <a:gd name="connsiteX44" fmla="*/ 517181 w 519336"/>
              <a:gd name="connsiteY44" fmla="*/ 363649 h 441056"/>
              <a:gd name="connsiteX45" fmla="*/ 452522 w 519336"/>
              <a:gd name="connsiteY45" fmla="*/ 436756 h 441056"/>
              <a:gd name="connsiteX46" fmla="*/ 443901 w 519336"/>
              <a:gd name="connsiteY46" fmla="*/ 441056 h 441056"/>
              <a:gd name="connsiteX47" fmla="*/ 252081 w 519336"/>
              <a:gd name="connsiteY47" fmla="*/ 441056 h 441056"/>
              <a:gd name="connsiteX48" fmla="*/ 243460 w 519336"/>
              <a:gd name="connsiteY48" fmla="*/ 430305 h 441056"/>
              <a:gd name="connsiteX49" fmla="*/ 243460 w 519336"/>
              <a:gd name="connsiteY49" fmla="*/ 84122 h 441056"/>
              <a:gd name="connsiteX50" fmla="*/ 252081 w 519336"/>
              <a:gd name="connsiteY50" fmla="*/ 75521 h 441056"/>
              <a:gd name="connsiteX51" fmla="*/ 10776 w 519336"/>
              <a:gd name="connsiteY51" fmla="*/ 0 h 441056"/>
              <a:gd name="connsiteX52" fmla="*/ 267255 w 519336"/>
              <a:gd name="connsiteY52" fmla="*/ 0 h 441056"/>
              <a:gd name="connsiteX53" fmla="*/ 275876 w 519336"/>
              <a:gd name="connsiteY53" fmla="*/ 10761 h 441056"/>
              <a:gd name="connsiteX54" fmla="*/ 275876 w 519336"/>
              <a:gd name="connsiteY54" fmla="*/ 60262 h 441056"/>
              <a:gd name="connsiteX55" fmla="*/ 260789 w 519336"/>
              <a:gd name="connsiteY55" fmla="*/ 60262 h 441056"/>
              <a:gd name="connsiteX56" fmla="*/ 245702 w 519336"/>
              <a:gd name="connsiteY56" fmla="*/ 64567 h 441056"/>
              <a:gd name="connsiteX57" fmla="*/ 245702 w 519336"/>
              <a:gd name="connsiteY57" fmla="*/ 25827 h 441056"/>
              <a:gd name="connsiteX58" fmla="*/ 30174 w 519336"/>
              <a:gd name="connsiteY58" fmla="*/ 25827 h 441056"/>
              <a:gd name="connsiteX59" fmla="*/ 30174 w 519336"/>
              <a:gd name="connsiteY59" fmla="*/ 340053 h 441056"/>
              <a:gd name="connsiteX60" fmla="*/ 176733 w 519336"/>
              <a:gd name="connsiteY60" fmla="*/ 340053 h 441056"/>
              <a:gd name="connsiteX61" fmla="*/ 176733 w 519336"/>
              <a:gd name="connsiteY61" fmla="*/ 266877 h 441056"/>
              <a:gd name="connsiteX62" fmla="*/ 178888 w 519336"/>
              <a:gd name="connsiteY62" fmla="*/ 260421 h 441056"/>
              <a:gd name="connsiteX63" fmla="*/ 187509 w 519336"/>
              <a:gd name="connsiteY63" fmla="*/ 256116 h 441056"/>
              <a:gd name="connsiteX64" fmla="*/ 232770 w 519336"/>
              <a:gd name="connsiteY64" fmla="*/ 256116 h 441056"/>
              <a:gd name="connsiteX65" fmla="*/ 232770 w 519336"/>
              <a:gd name="connsiteY65" fmla="*/ 335749 h 441056"/>
              <a:gd name="connsiteX66" fmla="*/ 209062 w 519336"/>
              <a:gd name="connsiteY66" fmla="*/ 363728 h 441056"/>
              <a:gd name="connsiteX67" fmla="*/ 200441 w 519336"/>
              <a:gd name="connsiteY67" fmla="*/ 365880 h 441056"/>
              <a:gd name="connsiteX68" fmla="*/ 10776 w 519336"/>
              <a:gd name="connsiteY68" fmla="*/ 365880 h 441056"/>
              <a:gd name="connsiteX69" fmla="*/ 0 w 519336"/>
              <a:gd name="connsiteY69" fmla="*/ 357271 h 441056"/>
              <a:gd name="connsiteX70" fmla="*/ 0 w 519336"/>
              <a:gd name="connsiteY70" fmla="*/ 10761 h 441056"/>
              <a:gd name="connsiteX71" fmla="*/ 10776 w 519336"/>
              <a:gd name="connsiteY71" fmla="*/ 0 h 44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9336" h="441056">
                <a:moveTo>
                  <a:pt x="366251" y="199177"/>
                </a:moveTo>
                <a:cubicBezTo>
                  <a:pt x="368402" y="198102"/>
                  <a:pt x="370553" y="198102"/>
                  <a:pt x="370553" y="202401"/>
                </a:cubicBezTo>
                <a:lnTo>
                  <a:pt x="370553" y="232495"/>
                </a:lnTo>
                <a:lnTo>
                  <a:pt x="381308" y="232495"/>
                </a:lnTo>
                <a:lnTo>
                  <a:pt x="460893" y="232495"/>
                </a:lnTo>
                <a:cubicBezTo>
                  <a:pt x="460893" y="232495"/>
                  <a:pt x="465195" y="230345"/>
                  <a:pt x="465195" y="236794"/>
                </a:cubicBezTo>
                <a:lnTo>
                  <a:pt x="465195" y="279785"/>
                </a:lnTo>
                <a:cubicBezTo>
                  <a:pt x="465195" y="284084"/>
                  <a:pt x="463044" y="284084"/>
                  <a:pt x="463044" y="284084"/>
                </a:cubicBezTo>
                <a:lnTo>
                  <a:pt x="383458" y="284084"/>
                </a:lnTo>
                <a:lnTo>
                  <a:pt x="370553" y="284084"/>
                </a:lnTo>
                <a:lnTo>
                  <a:pt x="370553" y="312028"/>
                </a:lnTo>
                <a:cubicBezTo>
                  <a:pt x="370553" y="322775"/>
                  <a:pt x="364100" y="314177"/>
                  <a:pt x="364100" y="314177"/>
                </a:cubicBezTo>
                <a:cubicBezTo>
                  <a:pt x="364100" y="314177"/>
                  <a:pt x="303873" y="269037"/>
                  <a:pt x="297420" y="262588"/>
                </a:cubicBezTo>
                <a:cubicBezTo>
                  <a:pt x="293118" y="258289"/>
                  <a:pt x="299571" y="253990"/>
                  <a:pt x="299571" y="253990"/>
                </a:cubicBezTo>
                <a:lnTo>
                  <a:pt x="361949" y="202401"/>
                </a:lnTo>
                <a:cubicBezTo>
                  <a:pt x="361949" y="202401"/>
                  <a:pt x="364100" y="200252"/>
                  <a:pt x="366251" y="199177"/>
                </a:cubicBezTo>
                <a:close/>
                <a:moveTo>
                  <a:pt x="151861" y="110092"/>
                </a:moveTo>
                <a:cubicBezTo>
                  <a:pt x="153477" y="110361"/>
                  <a:pt x="155094" y="111974"/>
                  <a:pt x="155094" y="111974"/>
                </a:cubicBezTo>
                <a:cubicBezTo>
                  <a:pt x="155094" y="111974"/>
                  <a:pt x="215442" y="157143"/>
                  <a:pt x="221907" y="163596"/>
                </a:cubicBezTo>
                <a:cubicBezTo>
                  <a:pt x="226218" y="167898"/>
                  <a:pt x="221907" y="172200"/>
                  <a:pt x="221907" y="172200"/>
                </a:cubicBezTo>
                <a:lnTo>
                  <a:pt x="157249" y="223822"/>
                </a:lnTo>
                <a:cubicBezTo>
                  <a:pt x="157249" y="223822"/>
                  <a:pt x="150783" y="232425"/>
                  <a:pt x="150783" y="223822"/>
                </a:cubicBezTo>
                <a:lnTo>
                  <a:pt x="150783" y="193709"/>
                </a:lnTo>
                <a:lnTo>
                  <a:pt x="137852" y="193709"/>
                </a:lnTo>
                <a:lnTo>
                  <a:pt x="58106" y="193709"/>
                </a:lnTo>
                <a:cubicBezTo>
                  <a:pt x="58106" y="193709"/>
                  <a:pt x="53796" y="195860"/>
                  <a:pt x="53796" y="189407"/>
                </a:cubicBezTo>
                <a:lnTo>
                  <a:pt x="53796" y="146389"/>
                </a:lnTo>
                <a:cubicBezTo>
                  <a:pt x="53796" y="142087"/>
                  <a:pt x="55951" y="142087"/>
                  <a:pt x="55951" y="142087"/>
                </a:cubicBezTo>
                <a:lnTo>
                  <a:pt x="135696" y="142087"/>
                </a:lnTo>
                <a:lnTo>
                  <a:pt x="148628" y="142087"/>
                </a:lnTo>
                <a:lnTo>
                  <a:pt x="148628" y="116276"/>
                </a:lnTo>
                <a:cubicBezTo>
                  <a:pt x="148628" y="110899"/>
                  <a:pt x="150245" y="109824"/>
                  <a:pt x="151861" y="110092"/>
                </a:cubicBezTo>
                <a:close/>
                <a:moveTo>
                  <a:pt x="273634" y="99173"/>
                </a:moveTo>
                <a:lnTo>
                  <a:pt x="273634" y="413104"/>
                </a:lnTo>
                <a:lnTo>
                  <a:pt x="420193" y="413104"/>
                </a:lnTo>
                <a:lnTo>
                  <a:pt x="418038" y="339997"/>
                </a:lnTo>
                <a:cubicBezTo>
                  <a:pt x="418038" y="337846"/>
                  <a:pt x="420193" y="335696"/>
                  <a:pt x="422348" y="333546"/>
                </a:cubicBezTo>
                <a:cubicBezTo>
                  <a:pt x="424504" y="331396"/>
                  <a:pt x="426659" y="329246"/>
                  <a:pt x="430970" y="329246"/>
                </a:cubicBezTo>
                <a:lnTo>
                  <a:pt x="489162" y="329246"/>
                </a:lnTo>
                <a:lnTo>
                  <a:pt x="489162" y="99173"/>
                </a:lnTo>
                <a:close/>
                <a:moveTo>
                  <a:pt x="252081" y="75521"/>
                </a:moveTo>
                <a:lnTo>
                  <a:pt x="510715" y="75521"/>
                </a:lnTo>
                <a:cubicBezTo>
                  <a:pt x="515026" y="75521"/>
                  <a:pt x="519336" y="79821"/>
                  <a:pt x="519336" y="84122"/>
                </a:cubicBezTo>
                <a:lnTo>
                  <a:pt x="519336" y="357198"/>
                </a:lnTo>
                <a:cubicBezTo>
                  <a:pt x="519336" y="359348"/>
                  <a:pt x="519336" y="361499"/>
                  <a:pt x="517181" y="363649"/>
                </a:cubicBezTo>
                <a:lnTo>
                  <a:pt x="452522" y="436756"/>
                </a:lnTo>
                <a:cubicBezTo>
                  <a:pt x="450367" y="438906"/>
                  <a:pt x="448212" y="441056"/>
                  <a:pt x="443901" y="441056"/>
                </a:cubicBezTo>
                <a:lnTo>
                  <a:pt x="252081" y="441056"/>
                </a:lnTo>
                <a:cubicBezTo>
                  <a:pt x="247770" y="441056"/>
                  <a:pt x="243460" y="436756"/>
                  <a:pt x="243460" y="430305"/>
                </a:cubicBezTo>
                <a:lnTo>
                  <a:pt x="243460" y="84122"/>
                </a:lnTo>
                <a:cubicBezTo>
                  <a:pt x="243460" y="79821"/>
                  <a:pt x="247770" y="75521"/>
                  <a:pt x="252081" y="75521"/>
                </a:cubicBezTo>
                <a:close/>
                <a:moveTo>
                  <a:pt x="10776" y="0"/>
                </a:moveTo>
                <a:lnTo>
                  <a:pt x="267255" y="0"/>
                </a:lnTo>
                <a:cubicBezTo>
                  <a:pt x="271565" y="0"/>
                  <a:pt x="275876" y="6456"/>
                  <a:pt x="275876" y="10761"/>
                </a:cubicBezTo>
                <a:lnTo>
                  <a:pt x="275876" y="60262"/>
                </a:lnTo>
                <a:lnTo>
                  <a:pt x="260789" y="60262"/>
                </a:lnTo>
                <a:cubicBezTo>
                  <a:pt x="254323" y="60262"/>
                  <a:pt x="250013" y="62415"/>
                  <a:pt x="245702" y="64567"/>
                </a:cubicBezTo>
                <a:lnTo>
                  <a:pt x="245702" y="25827"/>
                </a:lnTo>
                <a:lnTo>
                  <a:pt x="30174" y="25827"/>
                </a:lnTo>
                <a:lnTo>
                  <a:pt x="30174" y="340053"/>
                </a:lnTo>
                <a:lnTo>
                  <a:pt x="176733" y="340053"/>
                </a:lnTo>
                <a:lnTo>
                  <a:pt x="176733" y="266877"/>
                </a:lnTo>
                <a:cubicBezTo>
                  <a:pt x="176733" y="264725"/>
                  <a:pt x="176733" y="262573"/>
                  <a:pt x="178888" y="260421"/>
                </a:cubicBezTo>
                <a:cubicBezTo>
                  <a:pt x="181044" y="258268"/>
                  <a:pt x="183199" y="256116"/>
                  <a:pt x="187509" y="256116"/>
                </a:cubicBezTo>
                <a:lnTo>
                  <a:pt x="232770" y="256116"/>
                </a:lnTo>
                <a:lnTo>
                  <a:pt x="232770" y="335749"/>
                </a:lnTo>
                <a:lnTo>
                  <a:pt x="209062" y="363728"/>
                </a:lnTo>
                <a:cubicBezTo>
                  <a:pt x="206907" y="365880"/>
                  <a:pt x="204752" y="365880"/>
                  <a:pt x="200441" y="365880"/>
                </a:cubicBezTo>
                <a:lnTo>
                  <a:pt x="10776" y="365880"/>
                </a:lnTo>
                <a:cubicBezTo>
                  <a:pt x="4310" y="365880"/>
                  <a:pt x="0" y="361576"/>
                  <a:pt x="0" y="357271"/>
                </a:cubicBezTo>
                <a:lnTo>
                  <a:pt x="0" y="10761"/>
                </a:lnTo>
                <a:cubicBezTo>
                  <a:pt x="0" y="6456"/>
                  <a:pt x="4310" y="0"/>
                  <a:pt x="10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EB4B2E7-82C1-47BB-9089-ADBAD8D83CEA}"/>
              </a:ext>
            </a:extLst>
          </p:cNvPr>
          <p:cNvGrpSpPr/>
          <p:nvPr/>
        </p:nvGrpSpPr>
        <p:grpSpPr>
          <a:xfrm>
            <a:off x="7885445" y="2166098"/>
            <a:ext cx="3468687" cy="829568"/>
            <a:chOff x="7772594" y="3046532"/>
            <a:chExt cx="3468687" cy="829568"/>
          </a:xfrm>
        </p:grpSpPr>
        <p:sp>
          <p:nvSpPr>
            <p:cNvPr id="6" name="文本框 8">
              <a:extLst>
                <a:ext uri="{FF2B5EF4-FFF2-40B4-BE49-F238E27FC236}">
                  <a16:creationId xmlns="" xmlns:a16="http://schemas.microsoft.com/office/drawing/2014/main" id="{102CCA87-10F4-4C1F-ACCB-C3792E0C9CE4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7" name="TextBox 12">
              <a:extLst>
                <a:ext uri="{FF2B5EF4-FFF2-40B4-BE49-F238E27FC236}">
                  <a16:creationId xmlns="" xmlns:a16="http://schemas.microsoft.com/office/drawing/2014/main" id="{9849EB77-A0DD-455E-988A-C61BA54E8860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notes-tools-symbol-of-a-clipboard-and-notebook_52013">
            <a:extLst>
              <a:ext uri="{FF2B5EF4-FFF2-40B4-BE49-F238E27FC236}">
                <a16:creationId xmlns="" xmlns:a16="http://schemas.microsoft.com/office/drawing/2014/main" id="{22B8F10A-E0B0-4D22-A3BE-C4045B25C49F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3409571"/>
            <a:ext cx="609685" cy="549866"/>
          </a:xfrm>
          <a:custGeom>
            <a:avLst/>
            <a:gdLst>
              <a:gd name="T0" fmla="*/ 7830 w 8541"/>
              <a:gd name="T1" fmla="*/ 7703 h 7703"/>
              <a:gd name="T2" fmla="*/ 0 w 8541"/>
              <a:gd name="T3" fmla="*/ 7703 h 7703"/>
              <a:gd name="T4" fmla="*/ 0 w 8541"/>
              <a:gd name="T5" fmla="*/ 0 h 7703"/>
              <a:gd name="T6" fmla="*/ 632 w 8541"/>
              <a:gd name="T7" fmla="*/ 0 h 7703"/>
              <a:gd name="T8" fmla="*/ 632 w 8541"/>
              <a:gd name="T9" fmla="*/ 4272 h 7703"/>
              <a:gd name="T10" fmla="*/ 4513 w 8541"/>
              <a:gd name="T11" fmla="*/ 1449 h 7703"/>
              <a:gd name="T12" fmla="*/ 5841 w 8541"/>
              <a:gd name="T13" fmla="*/ 2017 h 7703"/>
              <a:gd name="T14" fmla="*/ 7667 w 8541"/>
              <a:gd name="T15" fmla="*/ 357 h 7703"/>
              <a:gd name="T16" fmla="*/ 7305 w 8541"/>
              <a:gd name="T17" fmla="*/ 0 h 7703"/>
              <a:gd name="T18" fmla="*/ 8541 w 8541"/>
              <a:gd name="T19" fmla="*/ 0 h 7703"/>
              <a:gd name="T20" fmla="*/ 8541 w 8541"/>
              <a:gd name="T21" fmla="*/ 1235 h 7703"/>
              <a:gd name="T22" fmla="*/ 8116 w 8541"/>
              <a:gd name="T23" fmla="*/ 806 h 7703"/>
              <a:gd name="T24" fmla="*/ 5965 w 8541"/>
              <a:gd name="T25" fmla="*/ 2756 h 7703"/>
              <a:gd name="T26" fmla="*/ 4593 w 8541"/>
              <a:gd name="T27" fmla="*/ 2172 h 7703"/>
              <a:gd name="T28" fmla="*/ 632 w 8541"/>
              <a:gd name="T29" fmla="*/ 5054 h 7703"/>
              <a:gd name="T30" fmla="*/ 632 w 8541"/>
              <a:gd name="T31" fmla="*/ 7072 h 7703"/>
              <a:gd name="T32" fmla="*/ 1348 w 8541"/>
              <a:gd name="T33" fmla="*/ 7072 h 7703"/>
              <a:gd name="T34" fmla="*/ 1348 w 8541"/>
              <a:gd name="T35" fmla="*/ 5289 h 7703"/>
              <a:gd name="T36" fmla="*/ 1980 w 8541"/>
              <a:gd name="T37" fmla="*/ 5289 h 7703"/>
              <a:gd name="T38" fmla="*/ 1980 w 8541"/>
              <a:gd name="T39" fmla="*/ 7072 h 7703"/>
              <a:gd name="T40" fmla="*/ 2517 w 8541"/>
              <a:gd name="T41" fmla="*/ 7072 h 7703"/>
              <a:gd name="T42" fmla="*/ 2517 w 8541"/>
              <a:gd name="T43" fmla="*/ 4558 h 7703"/>
              <a:gd name="T44" fmla="*/ 3149 w 8541"/>
              <a:gd name="T45" fmla="*/ 4558 h 7703"/>
              <a:gd name="T46" fmla="*/ 3149 w 8541"/>
              <a:gd name="T47" fmla="*/ 7072 h 7703"/>
              <a:gd name="T48" fmla="*/ 3686 w 8541"/>
              <a:gd name="T49" fmla="*/ 7072 h 7703"/>
              <a:gd name="T50" fmla="*/ 3686 w 8541"/>
              <a:gd name="T51" fmla="*/ 3824 h 7703"/>
              <a:gd name="T52" fmla="*/ 4318 w 8541"/>
              <a:gd name="T53" fmla="*/ 3824 h 7703"/>
              <a:gd name="T54" fmla="*/ 4318 w 8541"/>
              <a:gd name="T55" fmla="*/ 7072 h 7703"/>
              <a:gd name="T56" fmla="*/ 4855 w 8541"/>
              <a:gd name="T57" fmla="*/ 7072 h 7703"/>
              <a:gd name="T58" fmla="*/ 4855 w 8541"/>
              <a:gd name="T59" fmla="*/ 3458 h 7703"/>
              <a:gd name="T60" fmla="*/ 5491 w 8541"/>
              <a:gd name="T61" fmla="*/ 3458 h 7703"/>
              <a:gd name="T62" fmla="*/ 5491 w 8541"/>
              <a:gd name="T63" fmla="*/ 7072 h 7703"/>
              <a:gd name="T64" fmla="*/ 6028 w 8541"/>
              <a:gd name="T65" fmla="*/ 7072 h 7703"/>
              <a:gd name="T66" fmla="*/ 6028 w 8541"/>
              <a:gd name="T67" fmla="*/ 4193 h 7703"/>
              <a:gd name="T68" fmla="*/ 6660 w 8541"/>
              <a:gd name="T69" fmla="*/ 4193 h 7703"/>
              <a:gd name="T70" fmla="*/ 6660 w 8541"/>
              <a:gd name="T71" fmla="*/ 7072 h 7703"/>
              <a:gd name="T72" fmla="*/ 7197 w 8541"/>
              <a:gd name="T73" fmla="*/ 7072 h 7703"/>
              <a:gd name="T74" fmla="*/ 7197 w 8541"/>
              <a:gd name="T75" fmla="*/ 2728 h 7703"/>
              <a:gd name="T76" fmla="*/ 7830 w 8541"/>
              <a:gd name="T77" fmla="*/ 2728 h 7703"/>
              <a:gd name="T78" fmla="*/ 7830 w 8541"/>
              <a:gd name="T79" fmla="*/ 7703 h 7703"/>
              <a:gd name="T80" fmla="*/ 7830 w 8541"/>
              <a:gd name="T81" fmla="*/ 7703 h 7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41" h="7703">
                <a:moveTo>
                  <a:pt x="7830" y="7703"/>
                </a:moveTo>
                <a:lnTo>
                  <a:pt x="0" y="7703"/>
                </a:lnTo>
                <a:lnTo>
                  <a:pt x="0" y="0"/>
                </a:lnTo>
                <a:lnTo>
                  <a:pt x="632" y="0"/>
                </a:lnTo>
                <a:lnTo>
                  <a:pt x="632" y="4272"/>
                </a:lnTo>
                <a:lnTo>
                  <a:pt x="4513" y="1449"/>
                </a:lnTo>
                <a:lnTo>
                  <a:pt x="5841" y="2017"/>
                </a:lnTo>
                <a:lnTo>
                  <a:pt x="7667" y="357"/>
                </a:lnTo>
                <a:lnTo>
                  <a:pt x="7305" y="0"/>
                </a:lnTo>
                <a:lnTo>
                  <a:pt x="8541" y="0"/>
                </a:lnTo>
                <a:lnTo>
                  <a:pt x="8541" y="1235"/>
                </a:lnTo>
                <a:lnTo>
                  <a:pt x="8116" y="806"/>
                </a:lnTo>
                <a:lnTo>
                  <a:pt x="5965" y="2756"/>
                </a:lnTo>
                <a:lnTo>
                  <a:pt x="4593" y="2172"/>
                </a:lnTo>
                <a:lnTo>
                  <a:pt x="632" y="5054"/>
                </a:lnTo>
                <a:lnTo>
                  <a:pt x="632" y="7072"/>
                </a:lnTo>
                <a:lnTo>
                  <a:pt x="1348" y="7072"/>
                </a:lnTo>
                <a:lnTo>
                  <a:pt x="1348" y="5289"/>
                </a:lnTo>
                <a:lnTo>
                  <a:pt x="1980" y="5289"/>
                </a:lnTo>
                <a:lnTo>
                  <a:pt x="1980" y="7072"/>
                </a:lnTo>
                <a:lnTo>
                  <a:pt x="2517" y="7072"/>
                </a:lnTo>
                <a:lnTo>
                  <a:pt x="2517" y="4558"/>
                </a:lnTo>
                <a:lnTo>
                  <a:pt x="3149" y="4558"/>
                </a:lnTo>
                <a:lnTo>
                  <a:pt x="3149" y="7072"/>
                </a:lnTo>
                <a:lnTo>
                  <a:pt x="3686" y="7072"/>
                </a:lnTo>
                <a:lnTo>
                  <a:pt x="3686" y="3824"/>
                </a:lnTo>
                <a:lnTo>
                  <a:pt x="4318" y="3824"/>
                </a:lnTo>
                <a:lnTo>
                  <a:pt x="4318" y="7072"/>
                </a:lnTo>
                <a:lnTo>
                  <a:pt x="4855" y="7072"/>
                </a:lnTo>
                <a:lnTo>
                  <a:pt x="4855" y="3458"/>
                </a:lnTo>
                <a:lnTo>
                  <a:pt x="5491" y="3458"/>
                </a:lnTo>
                <a:lnTo>
                  <a:pt x="5491" y="7072"/>
                </a:lnTo>
                <a:lnTo>
                  <a:pt x="6028" y="7072"/>
                </a:lnTo>
                <a:lnTo>
                  <a:pt x="6028" y="4193"/>
                </a:lnTo>
                <a:lnTo>
                  <a:pt x="6660" y="4193"/>
                </a:lnTo>
                <a:lnTo>
                  <a:pt x="6660" y="7072"/>
                </a:lnTo>
                <a:lnTo>
                  <a:pt x="7197" y="7072"/>
                </a:lnTo>
                <a:lnTo>
                  <a:pt x="7197" y="2728"/>
                </a:lnTo>
                <a:lnTo>
                  <a:pt x="7830" y="2728"/>
                </a:lnTo>
                <a:lnTo>
                  <a:pt x="7830" y="7703"/>
                </a:lnTo>
                <a:lnTo>
                  <a:pt x="7830" y="7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FCCA3D7-2927-464E-A7D0-557DA096BECC}"/>
              </a:ext>
            </a:extLst>
          </p:cNvPr>
          <p:cNvGrpSpPr/>
          <p:nvPr/>
        </p:nvGrpSpPr>
        <p:grpSpPr>
          <a:xfrm>
            <a:off x="7885445" y="3275042"/>
            <a:ext cx="3468687" cy="829568"/>
            <a:chOff x="7772594" y="3046532"/>
            <a:chExt cx="3468687" cy="829568"/>
          </a:xfrm>
        </p:grpSpPr>
        <p:sp>
          <p:nvSpPr>
            <p:cNvPr id="10" name="文本框 15">
              <a:extLst>
                <a:ext uri="{FF2B5EF4-FFF2-40B4-BE49-F238E27FC236}">
                  <a16:creationId xmlns="" xmlns:a16="http://schemas.microsoft.com/office/drawing/2014/main" id="{CC4DE67E-8D41-47E2-B426-5DD1AA7667D6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="" xmlns:a16="http://schemas.microsoft.com/office/drawing/2014/main" id="{DDC94140-700C-442B-8040-74AF310450E9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notes-tools-symbol-of-a-clipboard-and-notebook_52013">
            <a:extLst>
              <a:ext uri="{FF2B5EF4-FFF2-40B4-BE49-F238E27FC236}">
                <a16:creationId xmlns="" xmlns:a16="http://schemas.microsoft.com/office/drawing/2014/main" id="{E4915147-1124-4D01-A776-E3AC678CB040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4535523"/>
            <a:ext cx="609685" cy="515849"/>
          </a:xfrm>
          <a:custGeom>
            <a:avLst/>
            <a:gdLst>
              <a:gd name="connsiteX0" fmla="*/ 82314 w 609332"/>
              <a:gd name="connsiteY0" fmla="*/ 471503 h 515551"/>
              <a:gd name="connsiteX1" fmla="*/ 66477 w 609332"/>
              <a:gd name="connsiteY1" fmla="*/ 487317 h 515551"/>
              <a:gd name="connsiteX2" fmla="*/ 82314 w 609332"/>
              <a:gd name="connsiteY2" fmla="*/ 503131 h 515551"/>
              <a:gd name="connsiteX3" fmla="*/ 98152 w 609332"/>
              <a:gd name="connsiteY3" fmla="*/ 487317 h 515551"/>
              <a:gd name="connsiteX4" fmla="*/ 82314 w 609332"/>
              <a:gd name="connsiteY4" fmla="*/ 471503 h 515551"/>
              <a:gd name="connsiteX5" fmla="*/ 519477 w 609332"/>
              <a:gd name="connsiteY5" fmla="*/ 331502 h 515551"/>
              <a:gd name="connsiteX6" fmla="*/ 500606 w 609332"/>
              <a:gd name="connsiteY6" fmla="*/ 350244 h 515551"/>
              <a:gd name="connsiteX7" fmla="*/ 519477 w 609332"/>
              <a:gd name="connsiteY7" fmla="*/ 369084 h 515551"/>
              <a:gd name="connsiteX8" fmla="*/ 538250 w 609332"/>
              <a:gd name="connsiteY8" fmla="*/ 350244 h 515551"/>
              <a:gd name="connsiteX9" fmla="*/ 519477 w 609332"/>
              <a:gd name="connsiteY9" fmla="*/ 331502 h 515551"/>
              <a:gd name="connsiteX10" fmla="*/ 33434 w 609332"/>
              <a:gd name="connsiteY10" fmla="*/ 294911 h 515551"/>
              <a:gd name="connsiteX11" fmla="*/ 33434 w 609332"/>
              <a:gd name="connsiteY11" fmla="*/ 439093 h 515551"/>
              <a:gd name="connsiteX12" fmla="*/ 131293 w 609332"/>
              <a:gd name="connsiteY12" fmla="*/ 439093 h 515551"/>
              <a:gd name="connsiteX13" fmla="*/ 131293 w 609332"/>
              <a:gd name="connsiteY13" fmla="*/ 294911 h 515551"/>
              <a:gd name="connsiteX14" fmla="*/ 20530 w 609332"/>
              <a:gd name="connsiteY14" fmla="*/ 254106 h 515551"/>
              <a:gd name="connsiteX15" fmla="*/ 144099 w 609332"/>
              <a:gd name="connsiteY15" fmla="*/ 254106 h 515551"/>
              <a:gd name="connsiteX16" fmla="*/ 164629 w 609332"/>
              <a:gd name="connsiteY16" fmla="*/ 274606 h 515551"/>
              <a:gd name="connsiteX17" fmla="*/ 164629 w 609332"/>
              <a:gd name="connsiteY17" fmla="*/ 494248 h 515551"/>
              <a:gd name="connsiteX18" fmla="*/ 144099 w 609332"/>
              <a:gd name="connsiteY18" fmla="*/ 514845 h 515551"/>
              <a:gd name="connsiteX19" fmla="*/ 20530 w 609332"/>
              <a:gd name="connsiteY19" fmla="*/ 514845 h 515551"/>
              <a:gd name="connsiteX20" fmla="*/ 0 w 609332"/>
              <a:gd name="connsiteY20" fmla="*/ 494248 h 515551"/>
              <a:gd name="connsiteX21" fmla="*/ 0 w 609332"/>
              <a:gd name="connsiteY21" fmla="*/ 274606 h 515551"/>
              <a:gd name="connsiteX22" fmla="*/ 20530 w 609332"/>
              <a:gd name="connsiteY22" fmla="*/ 254106 h 515551"/>
              <a:gd name="connsiteX23" fmla="*/ 97946 w 609332"/>
              <a:gd name="connsiteY23" fmla="*/ 147552 h 515551"/>
              <a:gd name="connsiteX24" fmla="*/ 314156 w 609332"/>
              <a:gd name="connsiteY24" fmla="*/ 147552 h 515551"/>
              <a:gd name="connsiteX25" fmla="*/ 347111 w 609332"/>
              <a:gd name="connsiteY25" fmla="*/ 180456 h 515551"/>
              <a:gd name="connsiteX26" fmla="*/ 347111 w 609332"/>
              <a:gd name="connsiteY26" fmla="*/ 482647 h 515551"/>
              <a:gd name="connsiteX27" fmla="*/ 314156 w 609332"/>
              <a:gd name="connsiteY27" fmla="*/ 515551 h 515551"/>
              <a:gd name="connsiteX28" fmla="*/ 192018 w 609332"/>
              <a:gd name="connsiteY28" fmla="*/ 515551 h 515551"/>
              <a:gd name="connsiteX29" fmla="*/ 195441 w 609332"/>
              <a:gd name="connsiteY29" fmla="*/ 497488 h 515551"/>
              <a:gd name="connsiteX30" fmla="*/ 195441 w 609332"/>
              <a:gd name="connsiteY30" fmla="*/ 492118 h 515551"/>
              <a:gd name="connsiteX31" fmla="*/ 206002 w 609332"/>
              <a:gd name="connsiteY31" fmla="*/ 495828 h 515551"/>
              <a:gd name="connsiteX32" fmla="*/ 224875 w 609332"/>
              <a:gd name="connsiteY32" fmla="*/ 476984 h 515551"/>
              <a:gd name="connsiteX33" fmla="*/ 206002 w 609332"/>
              <a:gd name="connsiteY33" fmla="*/ 458238 h 515551"/>
              <a:gd name="connsiteX34" fmla="*/ 195441 w 609332"/>
              <a:gd name="connsiteY34" fmla="*/ 461948 h 515551"/>
              <a:gd name="connsiteX35" fmla="*/ 195441 w 609332"/>
              <a:gd name="connsiteY35" fmla="*/ 425333 h 515551"/>
              <a:gd name="connsiteX36" fmla="*/ 301835 w 609332"/>
              <a:gd name="connsiteY36" fmla="*/ 425333 h 515551"/>
              <a:gd name="connsiteX37" fmla="*/ 301835 w 609332"/>
              <a:gd name="connsiteY37" fmla="*/ 199202 h 515551"/>
              <a:gd name="connsiteX38" fmla="*/ 110169 w 609332"/>
              <a:gd name="connsiteY38" fmla="*/ 199202 h 515551"/>
              <a:gd name="connsiteX39" fmla="*/ 110169 w 609332"/>
              <a:gd name="connsiteY39" fmla="*/ 226541 h 515551"/>
              <a:gd name="connsiteX40" fmla="*/ 64991 w 609332"/>
              <a:gd name="connsiteY40" fmla="*/ 226541 h 515551"/>
              <a:gd name="connsiteX41" fmla="*/ 64991 w 609332"/>
              <a:gd name="connsiteY41" fmla="*/ 180456 h 515551"/>
              <a:gd name="connsiteX42" fmla="*/ 97946 w 609332"/>
              <a:gd name="connsiteY42" fmla="*/ 147552 h 515551"/>
              <a:gd name="connsiteX43" fmla="*/ 183816 w 609332"/>
              <a:gd name="connsiteY43" fmla="*/ 0 h 515551"/>
              <a:gd name="connsiteX44" fmla="*/ 549103 w 609332"/>
              <a:gd name="connsiteY44" fmla="*/ 0 h 515551"/>
              <a:gd name="connsiteX45" fmla="*/ 609332 w 609332"/>
              <a:gd name="connsiteY45" fmla="*/ 60228 h 515551"/>
              <a:gd name="connsiteX46" fmla="*/ 609332 w 609332"/>
              <a:gd name="connsiteY46" fmla="*/ 338237 h 515551"/>
              <a:gd name="connsiteX47" fmla="*/ 549103 w 609332"/>
              <a:gd name="connsiteY47" fmla="*/ 398466 h 515551"/>
              <a:gd name="connsiteX48" fmla="*/ 421702 w 609332"/>
              <a:gd name="connsiteY48" fmla="*/ 398466 h 515551"/>
              <a:gd name="connsiteX49" fmla="*/ 421702 w 609332"/>
              <a:gd name="connsiteY49" fmla="*/ 439074 h 515551"/>
              <a:gd name="connsiteX50" fmla="*/ 477727 w 609332"/>
              <a:gd name="connsiteY50" fmla="*/ 439074 h 515551"/>
              <a:gd name="connsiteX51" fmla="*/ 500606 w 609332"/>
              <a:gd name="connsiteY51" fmla="*/ 461916 h 515551"/>
              <a:gd name="connsiteX52" fmla="*/ 500606 w 609332"/>
              <a:gd name="connsiteY52" fmla="*/ 491201 h 515551"/>
              <a:gd name="connsiteX53" fmla="*/ 477727 w 609332"/>
              <a:gd name="connsiteY53" fmla="*/ 514140 h 515551"/>
              <a:gd name="connsiteX54" fmla="*/ 369099 w 609332"/>
              <a:gd name="connsiteY54" fmla="*/ 514140 h 515551"/>
              <a:gd name="connsiteX55" fmla="*/ 377606 w 609332"/>
              <a:gd name="connsiteY55" fmla="*/ 485148 h 515551"/>
              <a:gd name="connsiteX56" fmla="*/ 377801 w 609332"/>
              <a:gd name="connsiteY56" fmla="*/ 384409 h 515551"/>
              <a:gd name="connsiteX57" fmla="*/ 377801 w 609332"/>
              <a:gd name="connsiteY57" fmla="*/ 309343 h 515551"/>
              <a:gd name="connsiteX58" fmla="*/ 534143 w 609332"/>
              <a:gd name="connsiteY58" fmla="*/ 309343 h 515551"/>
              <a:gd name="connsiteX59" fmla="*/ 557022 w 609332"/>
              <a:gd name="connsiteY59" fmla="*/ 286404 h 515551"/>
              <a:gd name="connsiteX60" fmla="*/ 557022 w 609332"/>
              <a:gd name="connsiteY60" fmla="*/ 71064 h 515551"/>
              <a:gd name="connsiteX61" fmla="*/ 534143 w 609332"/>
              <a:gd name="connsiteY61" fmla="*/ 48222 h 515551"/>
              <a:gd name="connsiteX62" fmla="*/ 198776 w 609332"/>
              <a:gd name="connsiteY62" fmla="*/ 48222 h 515551"/>
              <a:gd name="connsiteX63" fmla="*/ 175799 w 609332"/>
              <a:gd name="connsiteY63" fmla="*/ 71064 h 515551"/>
              <a:gd name="connsiteX64" fmla="*/ 175799 w 609332"/>
              <a:gd name="connsiteY64" fmla="*/ 116845 h 515551"/>
              <a:gd name="connsiteX65" fmla="*/ 123489 w 609332"/>
              <a:gd name="connsiteY65" fmla="*/ 116845 h 515551"/>
              <a:gd name="connsiteX66" fmla="*/ 123489 w 609332"/>
              <a:gd name="connsiteY66" fmla="*/ 60228 h 515551"/>
              <a:gd name="connsiteX67" fmla="*/ 183816 w 609332"/>
              <a:gd name="connsiteY67" fmla="*/ 0 h 51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9332" h="515551">
                <a:moveTo>
                  <a:pt x="82314" y="471503"/>
                </a:moveTo>
                <a:cubicBezTo>
                  <a:pt x="73614" y="471503"/>
                  <a:pt x="66477" y="478629"/>
                  <a:pt x="66477" y="487317"/>
                </a:cubicBezTo>
                <a:cubicBezTo>
                  <a:pt x="66477" y="496005"/>
                  <a:pt x="73614" y="503131"/>
                  <a:pt x="82314" y="503131"/>
                </a:cubicBezTo>
                <a:cubicBezTo>
                  <a:pt x="91015" y="503131"/>
                  <a:pt x="98152" y="496005"/>
                  <a:pt x="98152" y="487317"/>
                </a:cubicBezTo>
                <a:cubicBezTo>
                  <a:pt x="98152" y="478629"/>
                  <a:pt x="91015" y="471503"/>
                  <a:pt x="82314" y="471503"/>
                </a:cubicBezTo>
                <a:close/>
                <a:moveTo>
                  <a:pt x="519477" y="331502"/>
                </a:moveTo>
                <a:cubicBezTo>
                  <a:pt x="509015" y="331502"/>
                  <a:pt x="500606" y="339897"/>
                  <a:pt x="500606" y="350244"/>
                </a:cubicBezTo>
                <a:cubicBezTo>
                  <a:pt x="500606" y="360689"/>
                  <a:pt x="509015" y="369084"/>
                  <a:pt x="519477" y="369084"/>
                </a:cubicBezTo>
                <a:cubicBezTo>
                  <a:pt x="529841" y="369084"/>
                  <a:pt x="538250" y="360689"/>
                  <a:pt x="538250" y="350244"/>
                </a:cubicBezTo>
                <a:cubicBezTo>
                  <a:pt x="538250" y="339897"/>
                  <a:pt x="529841" y="331502"/>
                  <a:pt x="519477" y="331502"/>
                </a:cubicBezTo>
                <a:close/>
                <a:moveTo>
                  <a:pt x="33434" y="294911"/>
                </a:moveTo>
                <a:lnTo>
                  <a:pt x="33434" y="439093"/>
                </a:lnTo>
                <a:lnTo>
                  <a:pt x="131293" y="439093"/>
                </a:lnTo>
                <a:lnTo>
                  <a:pt x="131293" y="294911"/>
                </a:lnTo>
                <a:close/>
                <a:moveTo>
                  <a:pt x="20530" y="254106"/>
                </a:moveTo>
                <a:lnTo>
                  <a:pt x="144099" y="254106"/>
                </a:lnTo>
                <a:cubicBezTo>
                  <a:pt x="155440" y="254106"/>
                  <a:pt x="164629" y="263282"/>
                  <a:pt x="164629" y="274606"/>
                </a:cubicBezTo>
                <a:lnTo>
                  <a:pt x="164629" y="494248"/>
                </a:lnTo>
                <a:cubicBezTo>
                  <a:pt x="164629" y="505669"/>
                  <a:pt x="155440" y="514845"/>
                  <a:pt x="144099" y="514845"/>
                </a:cubicBezTo>
                <a:lnTo>
                  <a:pt x="20530" y="514845"/>
                </a:lnTo>
                <a:cubicBezTo>
                  <a:pt x="9190" y="514845"/>
                  <a:pt x="0" y="505669"/>
                  <a:pt x="0" y="494248"/>
                </a:cubicBezTo>
                <a:lnTo>
                  <a:pt x="0" y="274606"/>
                </a:lnTo>
                <a:cubicBezTo>
                  <a:pt x="0" y="263282"/>
                  <a:pt x="9190" y="254106"/>
                  <a:pt x="20530" y="254106"/>
                </a:cubicBezTo>
                <a:close/>
                <a:moveTo>
                  <a:pt x="97946" y="147552"/>
                </a:moveTo>
                <a:lnTo>
                  <a:pt x="314156" y="147552"/>
                </a:lnTo>
                <a:cubicBezTo>
                  <a:pt x="332345" y="147552"/>
                  <a:pt x="347111" y="162295"/>
                  <a:pt x="347111" y="180456"/>
                </a:cubicBezTo>
                <a:lnTo>
                  <a:pt x="347111" y="482647"/>
                </a:lnTo>
                <a:cubicBezTo>
                  <a:pt x="347111" y="500808"/>
                  <a:pt x="332345" y="515551"/>
                  <a:pt x="314156" y="515551"/>
                </a:cubicBezTo>
                <a:lnTo>
                  <a:pt x="192018" y="515551"/>
                </a:lnTo>
                <a:cubicBezTo>
                  <a:pt x="194072" y="509888"/>
                  <a:pt x="195441" y="503835"/>
                  <a:pt x="195441" y="497488"/>
                </a:cubicBezTo>
                <a:lnTo>
                  <a:pt x="195441" y="492118"/>
                </a:lnTo>
                <a:cubicBezTo>
                  <a:pt x="198472" y="494266"/>
                  <a:pt x="201993" y="495828"/>
                  <a:pt x="206002" y="495828"/>
                </a:cubicBezTo>
                <a:cubicBezTo>
                  <a:pt x="216368" y="495828"/>
                  <a:pt x="224875" y="487334"/>
                  <a:pt x="224875" y="476984"/>
                </a:cubicBezTo>
                <a:cubicBezTo>
                  <a:pt x="224875" y="466634"/>
                  <a:pt x="216368" y="458238"/>
                  <a:pt x="206002" y="458238"/>
                </a:cubicBezTo>
                <a:cubicBezTo>
                  <a:pt x="201993" y="458238"/>
                  <a:pt x="198472" y="459800"/>
                  <a:pt x="195441" y="461948"/>
                </a:cubicBezTo>
                <a:lnTo>
                  <a:pt x="195441" y="425333"/>
                </a:lnTo>
                <a:lnTo>
                  <a:pt x="301835" y="425333"/>
                </a:lnTo>
                <a:lnTo>
                  <a:pt x="301835" y="199202"/>
                </a:lnTo>
                <a:lnTo>
                  <a:pt x="110169" y="199202"/>
                </a:lnTo>
                <a:lnTo>
                  <a:pt x="110169" y="226541"/>
                </a:lnTo>
                <a:lnTo>
                  <a:pt x="64991" y="226541"/>
                </a:lnTo>
                <a:lnTo>
                  <a:pt x="64991" y="180456"/>
                </a:lnTo>
                <a:cubicBezTo>
                  <a:pt x="64991" y="162295"/>
                  <a:pt x="79757" y="147552"/>
                  <a:pt x="97946" y="147552"/>
                </a:cubicBezTo>
                <a:close/>
                <a:moveTo>
                  <a:pt x="183816" y="0"/>
                </a:moveTo>
                <a:lnTo>
                  <a:pt x="549103" y="0"/>
                </a:lnTo>
                <a:cubicBezTo>
                  <a:pt x="582346" y="0"/>
                  <a:pt x="609332" y="26942"/>
                  <a:pt x="609332" y="60228"/>
                </a:cubicBezTo>
                <a:lnTo>
                  <a:pt x="609332" y="338237"/>
                </a:lnTo>
                <a:cubicBezTo>
                  <a:pt x="609332" y="371427"/>
                  <a:pt x="582346" y="398466"/>
                  <a:pt x="549103" y="398466"/>
                </a:cubicBezTo>
                <a:lnTo>
                  <a:pt x="421702" y="398466"/>
                </a:lnTo>
                <a:lnTo>
                  <a:pt x="421702" y="439074"/>
                </a:lnTo>
                <a:lnTo>
                  <a:pt x="477727" y="439074"/>
                </a:lnTo>
                <a:cubicBezTo>
                  <a:pt x="490340" y="439074"/>
                  <a:pt x="500606" y="449324"/>
                  <a:pt x="500606" y="461916"/>
                </a:cubicBezTo>
                <a:lnTo>
                  <a:pt x="500606" y="491201"/>
                </a:lnTo>
                <a:cubicBezTo>
                  <a:pt x="500606" y="503891"/>
                  <a:pt x="490340" y="514140"/>
                  <a:pt x="477727" y="514140"/>
                </a:cubicBezTo>
                <a:lnTo>
                  <a:pt x="369099" y="514140"/>
                </a:lnTo>
                <a:cubicBezTo>
                  <a:pt x="374086" y="505452"/>
                  <a:pt x="377117" y="495691"/>
                  <a:pt x="377606" y="485148"/>
                </a:cubicBezTo>
                <a:cubicBezTo>
                  <a:pt x="377606" y="484270"/>
                  <a:pt x="377801" y="384409"/>
                  <a:pt x="377801" y="384409"/>
                </a:cubicBezTo>
                <a:lnTo>
                  <a:pt x="377801" y="309343"/>
                </a:lnTo>
                <a:lnTo>
                  <a:pt x="534143" y="309343"/>
                </a:lnTo>
                <a:cubicBezTo>
                  <a:pt x="546756" y="309343"/>
                  <a:pt x="557022" y="299094"/>
                  <a:pt x="557022" y="286404"/>
                </a:cubicBezTo>
                <a:lnTo>
                  <a:pt x="557022" y="71064"/>
                </a:lnTo>
                <a:cubicBezTo>
                  <a:pt x="557022" y="58471"/>
                  <a:pt x="546756" y="48222"/>
                  <a:pt x="534143" y="48222"/>
                </a:cubicBezTo>
                <a:lnTo>
                  <a:pt x="198776" y="48222"/>
                </a:lnTo>
                <a:cubicBezTo>
                  <a:pt x="186065" y="48222"/>
                  <a:pt x="175799" y="58471"/>
                  <a:pt x="175799" y="71064"/>
                </a:cubicBezTo>
                <a:lnTo>
                  <a:pt x="175799" y="116845"/>
                </a:lnTo>
                <a:lnTo>
                  <a:pt x="123489" y="116845"/>
                </a:lnTo>
                <a:lnTo>
                  <a:pt x="123489" y="60228"/>
                </a:lnTo>
                <a:cubicBezTo>
                  <a:pt x="123489" y="26942"/>
                  <a:pt x="150475" y="0"/>
                  <a:pt x="18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B8DAFE7-573F-4B01-9691-15AA1A296398}"/>
              </a:ext>
            </a:extLst>
          </p:cNvPr>
          <p:cNvGrpSpPr/>
          <p:nvPr/>
        </p:nvGrpSpPr>
        <p:grpSpPr>
          <a:xfrm>
            <a:off x="7885445" y="4383986"/>
            <a:ext cx="3468687" cy="829568"/>
            <a:chOff x="7772594" y="3046532"/>
            <a:chExt cx="3468687" cy="829568"/>
          </a:xfrm>
        </p:grpSpPr>
        <p:sp>
          <p:nvSpPr>
            <p:cNvPr id="14" name="文本框 20">
              <a:extLst>
                <a:ext uri="{FF2B5EF4-FFF2-40B4-BE49-F238E27FC236}">
                  <a16:creationId xmlns="" xmlns:a16="http://schemas.microsoft.com/office/drawing/2014/main" id="{5E3216E3-7188-45D5-A47B-44E22947C950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15" name="TextBox 12">
              <a:extLst>
                <a:ext uri="{FF2B5EF4-FFF2-40B4-BE49-F238E27FC236}">
                  <a16:creationId xmlns="" xmlns:a16="http://schemas.microsoft.com/office/drawing/2014/main" id="{FE2A85A2-2C41-4157-B025-57F4017EEC9C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97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企业产品运营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148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3" name="任意多边形 126068">
            <a:extLst>
              <a:ext uri="{FF2B5EF4-FFF2-40B4-BE49-F238E27FC236}">
                <a16:creationId xmlns="" xmlns:a16="http://schemas.microsoft.com/office/drawing/2014/main" id="{20CBFCE3-0622-4704-869B-33A9AF8C38BF}"/>
              </a:ext>
            </a:extLst>
          </p:cNvPr>
          <p:cNvSpPr/>
          <p:nvPr/>
        </p:nvSpPr>
        <p:spPr>
          <a:xfrm>
            <a:off x="4165243" y="2354287"/>
            <a:ext cx="1302396" cy="1177964"/>
          </a:xfrm>
          <a:custGeom>
            <a:avLst/>
            <a:gdLst>
              <a:gd name="connsiteX0" fmla="*/ 285750 w 996950"/>
              <a:gd name="connsiteY0" fmla="*/ 0 h 901700"/>
              <a:gd name="connsiteX1" fmla="*/ 0 w 996950"/>
              <a:gd name="connsiteY1" fmla="*/ 901700 h 901700"/>
              <a:gd name="connsiteX2" fmla="*/ 996950 w 996950"/>
              <a:gd name="connsiteY2" fmla="*/ 546100 h 901700"/>
              <a:gd name="connsiteX3" fmla="*/ 285750 w 996950"/>
              <a:gd name="connsiteY3" fmla="*/ 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01700">
                <a:moveTo>
                  <a:pt x="285750" y="0"/>
                </a:moveTo>
                <a:lnTo>
                  <a:pt x="0" y="901700"/>
                </a:lnTo>
                <a:lnTo>
                  <a:pt x="996950" y="546100"/>
                </a:lnTo>
                <a:lnTo>
                  <a:pt x="28575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任意多边形 126069">
            <a:extLst>
              <a:ext uri="{FF2B5EF4-FFF2-40B4-BE49-F238E27FC236}">
                <a16:creationId xmlns="" xmlns:a16="http://schemas.microsoft.com/office/drawing/2014/main" id="{C189F989-207C-4A33-81A4-0A30D3D2C885}"/>
              </a:ext>
            </a:extLst>
          </p:cNvPr>
          <p:cNvSpPr/>
          <p:nvPr/>
        </p:nvSpPr>
        <p:spPr>
          <a:xfrm>
            <a:off x="4530246" y="1831670"/>
            <a:ext cx="1650808" cy="1227737"/>
          </a:xfrm>
          <a:custGeom>
            <a:avLst/>
            <a:gdLst>
              <a:gd name="connsiteX0" fmla="*/ 1263650 w 1263650"/>
              <a:gd name="connsiteY0" fmla="*/ 0 h 939800"/>
              <a:gd name="connsiteX1" fmla="*/ 0 w 1263650"/>
              <a:gd name="connsiteY1" fmla="*/ 387350 h 939800"/>
              <a:gd name="connsiteX2" fmla="*/ 723900 w 1263650"/>
              <a:gd name="connsiteY2" fmla="*/ 939800 h 939800"/>
              <a:gd name="connsiteX3" fmla="*/ 1263650 w 1263650"/>
              <a:gd name="connsiteY3" fmla="*/ 0 h 93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650" h="939800">
                <a:moveTo>
                  <a:pt x="1263650" y="0"/>
                </a:moveTo>
                <a:lnTo>
                  <a:pt x="0" y="387350"/>
                </a:lnTo>
                <a:lnTo>
                  <a:pt x="723900" y="939800"/>
                </a:lnTo>
                <a:lnTo>
                  <a:pt x="126365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5" name="任意多边形 126071">
            <a:extLst>
              <a:ext uri="{FF2B5EF4-FFF2-40B4-BE49-F238E27FC236}">
                <a16:creationId xmlns="" xmlns:a16="http://schemas.microsoft.com/office/drawing/2014/main" id="{0383A275-EF7F-49B7-B7BC-602FC156802A}"/>
              </a:ext>
            </a:extLst>
          </p:cNvPr>
          <p:cNvSpPr/>
          <p:nvPr/>
        </p:nvSpPr>
        <p:spPr>
          <a:xfrm>
            <a:off x="5473862" y="1823374"/>
            <a:ext cx="1480750" cy="1673621"/>
          </a:xfrm>
          <a:custGeom>
            <a:avLst/>
            <a:gdLst>
              <a:gd name="connsiteX0" fmla="*/ 542925 w 1133475"/>
              <a:gd name="connsiteY0" fmla="*/ 0 h 1281113"/>
              <a:gd name="connsiteX1" fmla="*/ 0 w 1133475"/>
              <a:gd name="connsiteY1" fmla="*/ 962025 h 1281113"/>
              <a:gd name="connsiteX2" fmla="*/ 1133475 w 1133475"/>
              <a:gd name="connsiteY2" fmla="*/ 1281113 h 1281113"/>
              <a:gd name="connsiteX3" fmla="*/ 542925 w 1133475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475" h="1281113">
                <a:moveTo>
                  <a:pt x="542925" y="0"/>
                </a:moveTo>
                <a:lnTo>
                  <a:pt x="0" y="962025"/>
                </a:lnTo>
                <a:lnTo>
                  <a:pt x="1133475" y="1281113"/>
                </a:lnTo>
                <a:lnTo>
                  <a:pt x="542925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任意多边形 126072">
            <a:extLst>
              <a:ext uri="{FF2B5EF4-FFF2-40B4-BE49-F238E27FC236}">
                <a16:creationId xmlns="" xmlns:a16="http://schemas.microsoft.com/office/drawing/2014/main" id="{B92BFFFD-55BC-492C-BB74-47A024E08062}"/>
              </a:ext>
            </a:extLst>
          </p:cNvPr>
          <p:cNvSpPr/>
          <p:nvPr/>
        </p:nvSpPr>
        <p:spPr>
          <a:xfrm>
            <a:off x="6195572" y="1823374"/>
            <a:ext cx="1574074" cy="1673621"/>
          </a:xfrm>
          <a:custGeom>
            <a:avLst/>
            <a:gdLst>
              <a:gd name="connsiteX0" fmla="*/ 0 w 1204912"/>
              <a:gd name="connsiteY0" fmla="*/ 0 h 1281113"/>
              <a:gd name="connsiteX1" fmla="*/ 585787 w 1204912"/>
              <a:gd name="connsiteY1" fmla="*/ 1281113 h 1281113"/>
              <a:gd name="connsiteX2" fmla="*/ 1204912 w 1204912"/>
              <a:gd name="connsiteY2" fmla="*/ 581025 h 1281113"/>
              <a:gd name="connsiteX3" fmla="*/ 0 w 1204912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4912" h="1281113">
                <a:moveTo>
                  <a:pt x="0" y="0"/>
                </a:moveTo>
                <a:lnTo>
                  <a:pt x="585787" y="1281113"/>
                </a:lnTo>
                <a:lnTo>
                  <a:pt x="1204912" y="5810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7" name="任意多边形 126073">
            <a:extLst>
              <a:ext uri="{FF2B5EF4-FFF2-40B4-BE49-F238E27FC236}">
                <a16:creationId xmlns="" xmlns:a16="http://schemas.microsoft.com/office/drawing/2014/main" id="{C01ED940-CF18-4C05-BEE8-4F456B2A3BEA}"/>
              </a:ext>
            </a:extLst>
          </p:cNvPr>
          <p:cNvSpPr/>
          <p:nvPr/>
        </p:nvSpPr>
        <p:spPr>
          <a:xfrm>
            <a:off x="6960833" y="2569971"/>
            <a:ext cx="1312766" cy="1356317"/>
          </a:xfrm>
          <a:custGeom>
            <a:avLst/>
            <a:gdLst>
              <a:gd name="connsiteX0" fmla="*/ 623888 w 1004888"/>
              <a:gd name="connsiteY0" fmla="*/ 0 h 1038225"/>
              <a:gd name="connsiteX1" fmla="*/ 0 w 1004888"/>
              <a:gd name="connsiteY1" fmla="*/ 704850 h 1038225"/>
              <a:gd name="connsiteX2" fmla="*/ 1004888 w 1004888"/>
              <a:gd name="connsiteY2" fmla="*/ 1038225 h 1038225"/>
              <a:gd name="connsiteX3" fmla="*/ 623888 w 1004888"/>
              <a:gd name="connsiteY3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888" h="1038225">
                <a:moveTo>
                  <a:pt x="623888" y="0"/>
                </a:moveTo>
                <a:lnTo>
                  <a:pt x="0" y="704850"/>
                </a:lnTo>
                <a:lnTo>
                  <a:pt x="1004888" y="1038225"/>
                </a:lnTo>
                <a:lnTo>
                  <a:pt x="6238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126074">
            <a:extLst>
              <a:ext uri="{FF2B5EF4-FFF2-40B4-BE49-F238E27FC236}">
                <a16:creationId xmlns="" xmlns:a16="http://schemas.microsoft.com/office/drawing/2014/main" id="{BD72C317-351A-41EE-85E0-2D435F148102}"/>
              </a:ext>
            </a:extLst>
          </p:cNvPr>
          <p:cNvSpPr/>
          <p:nvPr/>
        </p:nvSpPr>
        <p:spPr>
          <a:xfrm>
            <a:off x="6954612" y="3490773"/>
            <a:ext cx="1318987" cy="1592739"/>
          </a:xfrm>
          <a:custGeom>
            <a:avLst/>
            <a:gdLst>
              <a:gd name="connsiteX0" fmla="*/ 0 w 1009650"/>
              <a:gd name="connsiteY0" fmla="*/ 0 h 1219200"/>
              <a:gd name="connsiteX1" fmla="*/ 966787 w 1009650"/>
              <a:gd name="connsiteY1" fmla="*/ 1219200 h 1219200"/>
              <a:gd name="connsiteX2" fmla="*/ 1009650 w 1009650"/>
              <a:gd name="connsiteY2" fmla="*/ 328613 h 1219200"/>
              <a:gd name="connsiteX3" fmla="*/ 0 w 1009650"/>
              <a:gd name="connsiteY3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1219200">
                <a:moveTo>
                  <a:pt x="0" y="0"/>
                </a:moveTo>
                <a:lnTo>
                  <a:pt x="966787" y="1219200"/>
                </a:lnTo>
                <a:lnTo>
                  <a:pt x="1009650" y="3286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任意多边形 126075">
            <a:extLst>
              <a:ext uri="{FF2B5EF4-FFF2-40B4-BE49-F238E27FC236}">
                <a16:creationId xmlns="" xmlns:a16="http://schemas.microsoft.com/office/drawing/2014/main" id="{D0FDA8DC-67F0-47F9-A8CD-284F9A460F67}"/>
              </a:ext>
            </a:extLst>
          </p:cNvPr>
          <p:cNvSpPr/>
          <p:nvPr/>
        </p:nvSpPr>
        <p:spPr>
          <a:xfrm>
            <a:off x="6631087" y="3484552"/>
            <a:ext cx="1586517" cy="2102914"/>
          </a:xfrm>
          <a:custGeom>
            <a:avLst/>
            <a:gdLst>
              <a:gd name="connsiteX0" fmla="*/ 242887 w 1214437"/>
              <a:gd name="connsiteY0" fmla="*/ 0 h 1609725"/>
              <a:gd name="connsiteX1" fmla="*/ 0 w 1214437"/>
              <a:gd name="connsiteY1" fmla="*/ 1609725 h 1609725"/>
              <a:gd name="connsiteX2" fmla="*/ 1214437 w 1214437"/>
              <a:gd name="connsiteY2" fmla="*/ 1219200 h 1609725"/>
              <a:gd name="connsiteX3" fmla="*/ 242887 w 1214437"/>
              <a:gd name="connsiteY3" fmla="*/ 0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437" h="1609725">
                <a:moveTo>
                  <a:pt x="242887" y="0"/>
                </a:moveTo>
                <a:lnTo>
                  <a:pt x="0" y="1609725"/>
                </a:lnTo>
                <a:lnTo>
                  <a:pt x="1214437" y="1219200"/>
                </a:lnTo>
                <a:lnTo>
                  <a:pt x="242887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0" name="任意多边形 126076">
            <a:extLst>
              <a:ext uri="{FF2B5EF4-FFF2-40B4-BE49-F238E27FC236}">
                <a16:creationId xmlns="" xmlns:a16="http://schemas.microsoft.com/office/drawing/2014/main" id="{A3588499-248E-4363-B34B-2B6285C4FA0D}"/>
              </a:ext>
            </a:extLst>
          </p:cNvPr>
          <p:cNvSpPr/>
          <p:nvPr/>
        </p:nvSpPr>
        <p:spPr>
          <a:xfrm>
            <a:off x="5492526" y="3484552"/>
            <a:ext cx="1462086" cy="2121578"/>
          </a:xfrm>
          <a:custGeom>
            <a:avLst/>
            <a:gdLst>
              <a:gd name="connsiteX0" fmla="*/ 1119188 w 1119188"/>
              <a:gd name="connsiteY0" fmla="*/ 0 h 1624012"/>
              <a:gd name="connsiteX1" fmla="*/ 0 w 1119188"/>
              <a:gd name="connsiteY1" fmla="*/ 776287 h 1624012"/>
              <a:gd name="connsiteX2" fmla="*/ 871538 w 1119188"/>
              <a:gd name="connsiteY2" fmla="*/ 1624012 h 1624012"/>
              <a:gd name="connsiteX3" fmla="*/ 1119188 w 1119188"/>
              <a:gd name="connsiteY3" fmla="*/ 0 h 1624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9188" h="1624012">
                <a:moveTo>
                  <a:pt x="1119188" y="0"/>
                </a:moveTo>
                <a:lnTo>
                  <a:pt x="0" y="776287"/>
                </a:lnTo>
                <a:lnTo>
                  <a:pt x="871538" y="1624012"/>
                </a:lnTo>
                <a:lnTo>
                  <a:pt x="11191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任意多边形 126077">
            <a:extLst>
              <a:ext uri="{FF2B5EF4-FFF2-40B4-BE49-F238E27FC236}">
                <a16:creationId xmlns="" xmlns:a16="http://schemas.microsoft.com/office/drawing/2014/main" id="{4E7E903A-F61E-4063-959F-4383B0234D19}"/>
              </a:ext>
            </a:extLst>
          </p:cNvPr>
          <p:cNvSpPr/>
          <p:nvPr/>
        </p:nvSpPr>
        <p:spPr>
          <a:xfrm>
            <a:off x="3899787" y="4498679"/>
            <a:ext cx="2731300" cy="1095008"/>
          </a:xfrm>
          <a:custGeom>
            <a:avLst/>
            <a:gdLst>
              <a:gd name="connsiteX0" fmla="*/ 1223963 w 2090738"/>
              <a:gd name="connsiteY0" fmla="*/ 0 h 838200"/>
              <a:gd name="connsiteX1" fmla="*/ 0 w 2090738"/>
              <a:gd name="connsiteY1" fmla="*/ 523875 h 838200"/>
              <a:gd name="connsiteX2" fmla="*/ 2090738 w 2090738"/>
              <a:gd name="connsiteY2" fmla="*/ 838200 h 838200"/>
              <a:gd name="connsiteX3" fmla="*/ 1223963 w 2090738"/>
              <a:gd name="connsiteY3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738" h="838200">
                <a:moveTo>
                  <a:pt x="1223963" y="0"/>
                </a:moveTo>
                <a:lnTo>
                  <a:pt x="0" y="523875"/>
                </a:lnTo>
                <a:lnTo>
                  <a:pt x="2090738" y="838200"/>
                </a:lnTo>
                <a:lnTo>
                  <a:pt x="1223963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rgbClr val="FFF5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12" name="任意多边形 126078">
            <a:extLst>
              <a:ext uri="{FF2B5EF4-FFF2-40B4-BE49-F238E27FC236}">
                <a16:creationId xmlns="" xmlns:a16="http://schemas.microsoft.com/office/drawing/2014/main" id="{DC6110B9-1CA5-4B65-92BD-5B81354CC53D}"/>
              </a:ext>
            </a:extLst>
          </p:cNvPr>
          <p:cNvSpPr/>
          <p:nvPr/>
        </p:nvSpPr>
        <p:spPr>
          <a:xfrm>
            <a:off x="3899787" y="3552990"/>
            <a:ext cx="1592739" cy="1617626"/>
          </a:xfrm>
          <a:custGeom>
            <a:avLst/>
            <a:gdLst>
              <a:gd name="connsiteX0" fmla="*/ 1219200 w 1219200"/>
              <a:gd name="connsiteY0" fmla="*/ 723900 h 1238250"/>
              <a:gd name="connsiteX1" fmla="*/ 200025 w 1219200"/>
              <a:gd name="connsiteY1" fmla="*/ 0 h 1238250"/>
              <a:gd name="connsiteX2" fmla="*/ 0 w 1219200"/>
              <a:gd name="connsiteY2" fmla="*/ 1238250 h 1238250"/>
              <a:gd name="connsiteX3" fmla="*/ 1219200 w 1219200"/>
              <a:gd name="connsiteY3" fmla="*/ 72390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1238250">
                <a:moveTo>
                  <a:pt x="1219200" y="723900"/>
                </a:moveTo>
                <a:lnTo>
                  <a:pt x="200025" y="0"/>
                </a:lnTo>
                <a:lnTo>
                  <a:pt x="0" y="1238250"/>
                </a:lnTo>
                <a:lnTo>
                  <a:pt x="1219200" y="72390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任意多边形 159">
            <a:extLst>
              <a:ext uri="{FF2B5EF4-FFF2-40B4-BE49-F238E27FC236}">
                <a16:creationId xmlns="" xmlns:a16="http://schemas.microsoft.com/office/drawing/2014/main" id="{4F321D86-BBBE-45DD-81F4-ED65CE0335BB}"/>
              </a:ext>
            </a:extLst>
          </p:cNvPr>
          <p:cNvSpPr/>
          <p:nvPr/>
        </p:nvSpPr>
        <p:spPr>
          <a:xfrm>
            <a:off x="4154875" y="3055259"/>
            <a:ext cx="1350095" cy="1449642"/>
          </a:xfrm>
          <a:custGeom>
            <a:avLst/>
            <a:gdLst>
              <a:gd name="connsiteX0" fmla="*/ 1014412 w 1033462"/>
              <a:gd name="connsiteY0" fmla="*/ 0 h 1109663"/>
              <a:gd name="connsiteX1" fmla="*/ 0 w 1033462"/>
              <a:gd name="connsiteY1" fmla="*/ 376238 h 1109663"/>
              <a:gd name="connsiteX2" fmla="*/ 1033462 w 1033462"/>
              <a:gd name="connsiteY2" fmla="*/ 1109663 h 1109663"/>
              <a:gd name="connsiteX3" fmla="*/ 1014412 w 1033462"/>
              <a:gd name="connsiteY3" fmla="*/ 0 h 110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1109663">
                <a:moveTo>
                  <a:pt x="1014412" y="0"/>
                </a:moveTo>
                <a:lnTo>
                  <a:pt x="0" y="376238"/>
                </a:lnTo>
                <a:lnTo>
                  <a:pt x="1033462" y="1109663"/>
                </a:lnTo>
                <a:lnTo>
                  <a:pt x="1014412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4" name="任意多边形 160">
            <a:extLst>
              <a:ext uri="{FF2B5EF4-FFF2-40B4-BE49-F238E27FC236}">
                <a16:creationId xmlns="" xmlns:a16="http://schemas.microsoft.com/office/drawing/2014/main" id="{F7594A8A-2EB0-4D34-A68C-0B3D8EC48ADA}"/>
              </a:ext>
            </a:extLst>
          </p:cNvPr>
          <p:cNvSpPr/>
          <p:nvPr/>
        </p:nvSpPr>
        <p:spPr>
          <a:xfrm>
            <a:off x="5480083" y="3061481"/>
            <a:ext cx="1486972" cy="1437198"/>
          </a:xfrm>
          <a:custGeom>
            <a:avLst/>
            <a:gdLst>
              <a:gd name="connsiteX0" fmla="*/ 0 w 1138238"/>
              <a:gd name="connsiteY0" fmla="*/ 0 h 1100137"/>
              <a:gd name="connsiteX1" fmla="*/ 14288 w 1138238"/>
              <a:gd name="connsiteY1" fmla="*/ 1100137 h 1100137"/>
              <a:gd name="connsiteX2" fmla="*/ 1138238 w 1138238"/>
              <a:gd name="connsiteY2" fmla="*/ 328612 h 1100137"/>
              <a:gd name="connsiteX3" fmla="*/ 0 w 1138238"/>
              <a:gd name="connsiteY3" fmla="*/ 0 h 11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238" h="1100137">
                <a:moveTo>
                  <a:pt x="0" y="0"/>
                </a:moveTo>
                <a:lnTo>
                  <a:pt x="14288" y="1100137"/>
                </a:lnTo>
                <a:lnTo>
                  <a:pt x="1138238" y="3286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E36F7024-0733-410C-9379-05D2CB300927}"/>
              </a:ext>
            </a:extLst>
          </p:cNvPr>
          <p:cNvGrpSpPr/>
          <p:nvPr/>
        </p:nvGrpSpPr>
        <p:grpSpPr>
          <a:xfrm>
            <a:off x="4130329" y="2186552"/>
            <a:ext cx="4089160" cy="2998393"/>
            <a:chOff x="4098696" y="2129402"/>
            <a:chExt cx="4089160" cy="2998393"/>
          </a:xfrm>
        </p:grpSpPr>
        <p:sp>
          <p:nvSpPr>
            <p:cNvPr id="16" name="TextBox 682">
              <a:extLst>
                <a:ext uri="{FF2B5EF4-FFF2-40B4-BE49-F238E27FC236}">
                  <a16:creationId xmlns="" xmlns:a16="http://schemas.microsoft.com/office/drawing/2014/main" id="{AF962A46-73BC-4F8C-ADF1-6318A722A08E}"/>
                </a:ext>
              </a:extLst>
            </p:cNvPr>
            <p:cNvSpPr txBox="1"/>
            <p:nvPr/>
          </p:nvSpPr>
          <p:spPr>
            <a:xfrm>
              <a:off x="4976849" y="2129402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28%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TextBox 682">
              <a:extLst>
                <a:ext uri="{FF2B5EF4-FFF2-40B4-BE49-F238E27FC236}">
                  <a16:creationId xmlns="" xmlns:a16="http://schemas.microsoft.com/office/drawing/2014/main" id="{7DA21376-6C27-43F6-9054-6D1EE7F8BE66}"/>
                </a:ext>
              </a:extLst>
            </p:cNvPr>
            <p:cNvSpPr txBox="1"/>
            <p:nvPr/>
          </p:nvSpPr>
          <p:spPr>
            <a:xfrm>
              <a:off x="4383487" y="2618288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682">
              <a:extLst>
                <a:ext uri="{FF2B5EF4-FFF2-40B4-BE49-F238E27FC236}">
                  <a16:creationId xmlns="" xmlns:a16="http://schemas.microsoft.com/office/drawing/2014/main" id="{C99B1941-60C8-4282-BECB-B2F90A08555B}"/>
                </a:ext>
              </a:extLst>
            </p:cNvPr>
            <p:cNvSpPr txBox="1"/>
            <p:nvPr/>
          </p:nvSpPr>
          <p:spPr>
            <a:xfrm>
              <a:off x="4668468" y="3393343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47%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TextBox 682">
              <a:extLst>
                <a:ext uri="{FF2B5EF4-FFF2-40B4-BE49-F238E27FC236}">
                  <a16:creationId xmlns="" xmlns:a16="http://schemas.microsoft.com/office/drawing/2014/main" id="{F5D4269C-CB11-4608-B1BE-5BC75C1E0318}"/>
                </a:ext>
              </a:extLst>
            </p:cNvPr>
            <p:cNvSpPr txBox="1"/>
            <p:nvPr/>
          </p:nvSpPr>
          <p:spPr>
            <a:xfrm>
              <a:off x="5760916" y="2479560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27%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682">
              <a:extLst>
                <a:ext uri="{FF2B5EF4-FFF2-40B4-BE49-F238E27FC236}">
                  <a16:creationId xmlns="" xmlns:a16="http://schemas.microsoft.com/office/drawing/2014/main" id="{9D9283D6-3B1C-44F2-9859-AE3EAF5B6413}"/>
                </a:ext>
              </a:extLst>
            </p:cNvPr>
            <p:cNvSpPr txBox="1"/>
            <p:nvPr/>
          </p:nvSpPr>
          <p:spPr>
            <a:xfrm>
              <a:off x="6638615" y="231071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44%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TextBox 682">
              <a:extLst>
                <a:ext uri="{FF2B5EF4-FFF2-40B4-BE49-F238E27FC236}">
                  <a16:creationId xmlns="" xmlns:a16="http://schemas.microsoft.com/office/drawing/2014/main" id="{29EFD678-B4B8-4CE3-8A86-779AA2003E0B}"/>
                </a:ext>
              </a:extLst>
            </p:cNvPr>
            <p:cNvSpPr txBox="1"/>
            <p:nvPr/>
          </p:nvSpPr>
          <p:spPr>
            <a:xfrm>
              <a:off x="7253707" y="2966068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682">
              <a:extLst>
                <a:ext uri="{FF2B5EF4-FFF2-40B4-BE49-F238E27FC236}">
                  <a16:creationId xmlns="" xmlns:a16="http://schemas.microsoft.com/office/drawing/2014/main" id="{7CFFD875-5E4D-4426-A666-93CB6BA532F3}"/>
                </a:ext>
              </a:extLst>
            </p:cNvPr>
            <p:cNvSpPr txBox="1"/>
            <p:nvPr/>
          </p:nvSpPr>
          <p:spPr>
            <a:xfrm>
              <a:off x="5608089" y="338555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TextBox 682">
              <a:extLst>
                <a:ext uri="{FF2B5EF4-FFF2-40B4-BE49-F238E27FC236}">
                  <a16:creationId xmlns="" xmlns:a16="http://schemas.microsoft.com/office/drawing/2014/main" id="{B22DF4F2-EFE0-4733-9AE7-0D41F9EF1EB2}"/>
                </a:ext>
              </a:extLst>
            </p:cNvPr>
            <p:cNvSpPr txBox="1"/>
            <p:nvPr/>
          </p:nvSpPr>
          <p:spPr>
            <a:xfrm>
              <a:off x="4098696" y="4063334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TextBox 682">
              <a:extLst>
                <a:ext uri="{FF2B5EF4-FFF2-40B4-BE49-F238E27FC236}">
                  <a16:creationId xmlns="" xmlns:a16="http://schemas.microsoft.com/office/drawing/2014/main" id="{43E129D7-3300-4951-85E7-C853D54D60D6}"/>
                </a:ext>
              </a:extLst>
            </p:cNvPr>
            <p:cNvSpPr txBox="1"/>
            <p:nvPr/>
          </p:nvSpPr>
          <p:spPr>
            <a:xfrm>
              <a:off x="5930438" y="4118966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41%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682">
              <a:extLst>
                <a:ext uri="{FF2B5EF4-FFF2-40B4-BE49-F238E27FC236}">
                  <a16:creationId xmlns="" xmlns:a16="http://schemas.microsoft.com/office/drawing/2014/main" id="{9DF1C2CB-0842-4215-8AE6-C427A043BE39}"/>
                </a:ext>
              </a:extLst>
            </p:cNvPr>
            <p:cNvSpPr txBox="1"/>
            <p:nvPr/>
          </p:nvSpPr>
          <p:spPr>
            <a:xfrm>
              <a:off x="7474198" y="377918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32%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TextBox 682">
              <a:extLst>
                <a:ext uri="{FF2B5EF4-FFF2-40B4-BE49-F238E27FC236}">
                  <a16:creationId xmlns="" xmlns:a16="http://schemas.microsoft.com/office/drawing/2014/main" id="{F2BF2AF6-920B-433D-9236-9C182DDC417A}"/>
                </a:ext>
              </a:extLst>
            </p:cNvPr>
            <p:cNvSpPr txBox="1"/>
            <p:nvPr/>
          </p:nvSpPr>
          <p:spPr>
            <a:xfrm>
              <a:off x="6959864" y="4400904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29%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TextBox 682">
              <a:extLst>
                <a:ext uri="{FF2B5EF4-FFF2-40B4-BE49-F238E27FC236}">
                  <a16:creationId xmlns="" xmlns:a16="http://schemas.microsoft.com/office/drawing/2014/main" id="{E2CFE0AF-639C-4B16-99A4-D9D7A578D757}"/>
                </a:ext>
              </a:extLst>
            </p:cNvPr>
            <p:cNvSpPr txBox="1"/>
            <p:nvPr/>
          </p:nvSpPr>
          <p:spPr>
            <a:xfrm>
              <a:off x="4996766" y="472768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33%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29572A85-D5B5-4A84-A5F1-FFC0528D422E}"/>
              </a:ext>
            </a:extLst>
          </p:cNvPr>
          <p:cNvGrpSpPr/>
          <p:nvPr/>
        </p:nvGrpSpPr>
        <p:grpSpPr>
          <a:xfrm>
            <a:off x="1858846" y="1118031"/>
            <a:ext cx="8474307" cy="5044436"/>
            <a:chOff x="1893888" y="1222806"/>
            <a:chExt cx="8474307" cy="5044436"/>
          </a:xfrm>
          <a:solidFill>
            <a:schemeClr val="tx1"/>
          </a:solidFill>
        </p:grpSpPr>
        <p:sp>
          <p:nvSpPr>
            <p:cNvPr id="29" name="Oval 175">
              <a:extLst>
                <a:ext uri="{FF2B5EF4-FFF2-40B4-BE49-F238E27FC236}">
                  <a16:creationId xmlns="" xmlns:a16="http://schemas.microsoft.com/office/drawing/2014/main" id="{3F9E6A4B-1F00-4060-9F65-C052B72EB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2480" y="3795471"/>
              <a:ext cx="69015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Oval 176">
              <a:extLst>
                <a:ext uri="{FF2B5EF4-FFF2-40B4-BE49-F238E27FC236}">
                  <a16:creationId xmlns="" xmlns:a16="http://schemas.microsoft.com/office/drawing/2014/main" id="{11699FC0-4C16-45DC-B29D-19FA38C27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0756" y="5660523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TextBox 318">
              <a:extLst>
                <a:ext uri="{FF2B5EF4-FFF2-40B4-BE49-F238E27FC236}">
                  <a16:creationId xmlns="" xmlns:a16="http://schemas.microsoft.com/office/drawing/2014/main" id="{12251AFC-E87A-41FD-B74A-0A9880946B8D}"/>
                </a:ext>
              </a:extLst>
            </p:cNvPr>
            <p:cNvSpPr txBox="1"/>
            <p:nvPr/>
          </p:nvSpPr>
          <p:spPr bwMode="auto">
            <a:xfrm>
              <a:off x="9271055" y="5541983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Freeform 5">
              <a:extLst>
                <a:ext uri="{FF2B5EF4-FFF2-40B4-BE49-F238E27FC236}">
                  <a16:creationId xmlns="" xmlns:a16="http://schemas.microsoft.com/office/drawing/2014/main" id="{3D408B36-A3BB-4F3F-A473-C93A9D569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="" xmlns:a16="http://schemas.microsoft.com/office/drawing/2014/main" id="{2D5D1F37-E631-426A-B055-FBEDAF127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Oval 7">
              <a:extLst>
                <a:ext uri="{FF2B5EF4-FFF2-40B4-BE49-F238E27FC236}">
                  <a16:creationId xmlns="" xmlns:a16="http://schemas.microsoft.com/office/drawing/2014/main" id="{AD8DC729-308E-4FF2-AC5C-1980F83F7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029" y="209074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3">
              <a:extLst>
                <a:ext uri="{FF2B5EF4-FFF2-40B4-BE49-F238E27FC236}">
                  <a16:creationId xmlns="" xmlns:a16="http://schemas.microsoft.com/office/drawing/2014/main" id="{100B3817-AD1B-4E56-B3DA-5475ADE31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4">
              <a:extLst>
                <a:ext uri="{FF2B5EF4-FFF2-40B4-BE49-F238E27FC236}">
                  <a16:creationId xmlns="" xmlns:a16="http://schemas.microsoft.com/office/drawing/2014/main" id="{1EAB1FE3-3077-47D8-B88B-585AB905C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0">
              <a:extLst>
                <a:ext uri="{FF2B5EF4-FFF2-40B4-BE49-F238E27FC236}">
                  <a16:creationId xmlns="" xmlns:a16="http://schemas.microsoft.com/office/drawing/2014/main" id="{068DA555-4B79-44DB-A0A9-044B1AC71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="" xmlns:a16="http://schemas.microsoft.com/office/drawing/2014/main" id="{99C22535-B288-4E1A-A0C6-18130BDC3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3">
              <a:extLst>
                <a:ext uri="{FF2B5EF4-FFF2-40B4-BE49-F238E27FC236}">
                  <a16:creationId xmlns="" xmlns:a16="http://schemas.microsoft.com/office/drawing/2014/main" id="{30EA201D-FE92-45C7-B0CF-414D5AB6F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4">
              <a:extLst>
                <a:ext uri="{FF2B5EF4-FFF2-40B4-BE49-F238E27FC236}">
                  <a16:creationId xmlns="" xmlns:a16="http://schemas.microsoft.com/office/drawing/2014/main" id="{F1A363EA-6EF7-4A08-A394-247D78EEB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="" xmlns:a16="http://schemas.microsoft.com/office/drawing/2014/main" id="{C8D711D5-D15B-43D6-9A66-8F714F2A9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="" xmlns:a16="http://schemas.microsoft.com/office/drawing/2014/main" id="{5F9108E6-75DF-4828-B162-8B2A9ADF2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C8B4A32A-8A24-48C7-960B-DC25B37FF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2DC32A89-E315-4088-9ED4-684302A82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102">
              <a:extLst>
                <a:ext uri="{FF2B5EF4-FFF2-40B4-BE49-F238E27FC236}">
                  <a16:creationId xmlns="" xmlns:a16="http://schemas.microsoft.com/office/drawing/2014/main" id="{C424A0BA-8BAE-4179-988F-7E7BD0667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416" y="3377549"/>
              <a:ext cx="1104243" cy="227245"/>
            </a:xfrm>
            <a:custGeom>
              <a:avLst/>
              <a:gdLst>
                <a:gd name="T0" fmla="*/ 654 w 656"/>
                <a:gd name="T1" fmla="*/ 135 h 135"/>
                <a:gd name="T2" fmla="*/ 413 w 656"/>
                <a:gd name="T3" fmla="*/ 4 h 135"/>
                <a:gd name="T4" fmla="*/ 0 w 656"/>
                <a:gd name="T5" fmla="*/ 4 h 135"/>
                <a:gd name="T6" fmla="*/ 0 w 656"/>
                <a:gd name="T7" fmla="*/ 0 h 135"/>
                <a:gd name="T8" fmla="*/ 415 w 656"/>
                <a:gd name="T9" fmla="*/ 0 h 135"/>
                <a:gd name="T10" fmla="*/ 656 w 656"/>
                <a:gd name="T11" fmla="*/ 130 h 135"/>
                <a:gd name="T12" fmla="*/ 654 w 656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135">
                  <a:moveTo>
                    <a:pt x="654" y="135"/>
                  </a:moveTo>
                  <a:lnTo>
                    <a:pt x="41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15" y="0"/>
                  </a:lnTo>
                  <a:lnTo>
                    <a:pt x="656" y="130"/>
                  </a:lnTo>
                  <a:lnTo>
                    <a:pt x="654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03">
              <a:extLst>
                <a:ext uri="{FF2B5EF4-FFF2-40B4-BE49-F238E27FC236}">
                  <a16:creationId xmlns="" xmlns:a16="http://schemas.microsoft.com/office/drawing/2014/main" id="{52B2B54F-0240-4014-8B8B-6A11906F0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26" y="5222866"/>
              <a:ext cx="999879" cy="476373"/>
            </a:xfrm>
            <a:custGeom>
              <a:avLst/>
              <a:gdLst>
                <a:gd name="T0" fmla="*/ 594 w 594"/>
                <a:gd name="T1" fmla="*/ 277 h 283"/>
                <a:gd name="T2" fmla="*/ 311 w 594"/>
                <a:gd name="T3" fmla="*/ 278 h 283"/>
                <a:gd name="T4" fmla="*/ 4 w 594"/>
                <a:gd name="T5" fmla="*/ 0 h 283"/>
                <a:gd name="T6" fmla="*/ 0 w 594"/>
                <a:gd name="T7" fmla="*/ 5 h 283"/>
                <a:gd name="T8" fmla="*/ 308 w 594"/>
                <a:gd name="T9" fmla="*/ 283 h 283"/>
                <a:gd name="T10" fmla="*/ 594 w 594"/>
                <a:gd name="T11" fmla="*/ 281 h 283"/>
                <a:gd name="T12" fmla="*/ 594 w 594"/>
                <a:gd name="T13" fmla="*/ 27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283">
                  <a:moveTo>
                    <a:pt x="594" y="277"/>
                  </a:moveTo>
                  <a:lnTo>
                    <a:pt x="311" y="278"/>
                  </a:lnTo>
                  <a:lnTo>
                    <a:pt x="4" y="0"/>
                  </a:lnTo>
                  <a:lnTo>
                    <a:pt x="0" y="5"/>
                  </a:lnTo>
                  <a:lnTo>
                    <a:pt x="308" y="283"/>
                  </a:lnTo>
                  <a:lnTo>
                    <a:pt x="594" y="281"/>
                  </a:lnTo>
                  <a:lnTo>
                    <a:pt x="594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104">
              <a:extLst>
                <a:ext uri="{FF2B5EF4-FFF2-40B4-BE49-F238E27FC236}">
                  <a16:creationId xmlns="" xmlns:a16="http://schemas.microsoft.com/office/drawing/2014/main" id="{6F711D83-EE83-41FF-A2A8-9CBB88018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0134" y="3822405"/>
              <a:ext cx="947696" cy="201995"/>
            </a:xfrm>
            <a:custGeom>
              <a:avLst/>
              <a:gdLst>
                <a:gd name="T0" fmla="*/ 1 w 563"/>
                <a:gd name="T1" fmla="*/ 120 h 120"/>
                <a:gd name="T2" fmla="*/ 0 w 563"/>
                <a:gd name="T3" fmla="*/ 117 h 120"/>
                <a:gd name="T4" fmla="*/ 215 w 563"/>
                <a:gd name="T5" fmla="*/ 0 h 120"/>
                <a:gd name="T6" fmla="*/ 563 w 563"/>
                <a:gd name="T7" fmla="*/ 0 h 120"/>
                <a:gd name="T8" fmla="*/ 563 w 563"/>
                <a:gd name="T9" fmla="*/ 3 h 120"/>
                <a:gd name="T10" fmla="*/ 215 w 563"/>
                <a:gd name="T11" fmla="*/ 3 h 120"/>
                <a:gd name="T12" fmla="*/ 1 w 563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20">
                  <a:moveTo>
                    <a:pt x="1" y="120"/>
                  </a:moveTo>
                  <a:lnTo>
                    <a:pt x="0" y="117"/>
                  </a:lnTo>
                  <a:lnTo>
                    <a:pt x="215" y="0"/>
                  </a:lnTo>
                  <a:lnTo>
                    <a:pt x="563" y="0"/>
                  </a:lnTo>
                  <a:lnTo>
                    <a:pt x="563" y="3"/>
                  </a:lnTo>
                  <a:lnTo>
                    <a:pt x="215" y="3"/>
                  </a:lnTo>
                  <a:lnTo>
                    <a:pt x="1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105">
              <a:extLst>
                <a:ext uri="{FF2B5EF4-FFF2-40B4-BE49-F238E27FC236}">
                  <a16:creationId xmlns="" xmlns:a16="http://schemas.microsoft.com/office/drawing/2014/main" id="{D11ECDD2-C524-433C-A2CB-5023BFC1A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759" y="2377521"/>
              <a:ext cx="1361787" cy="289527"/>
            </a:xfrm>
            <a:custGeom>
              <a:avLst/>
              <a:gdLst>
                <a:gd name="T0" fmla="*/ 3 w 809"/>
                <a:gd name="T1" fmla="*/ 172 h 172"/>
                <a:gd name="T2" fmla="*/ 0 w 809"/>
                <a:gd name="T3" fmla="*/ 167 h 172"/>
                <a:gd name="T4" fmla="*/ 310 w 809"/>
                <a:gd name="T5" fmla="*/ 0 h 172"/>
                <a:gd name="T6" fmla="*/ 809 w 809"/>
                <a:gd name="T7" fmla="*/ 0 h 172"/>
                <a:gd name="T8" fmla="*/ 809 w 809"/>
                <a:gd name="T9" fmla="*/ 4 h 172"/>
                <a:gd name="T10" fmla="*/ 310 w 809"/>
                <a:gd name="T11" fmla="*/ 4 h 172"/>
                <a:gd name="T12" fmla="*/ 3 w 809"/>
                <a:gd name="T1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2">
                  <a:moveTo>
                    <a:pt x="3" y="172"/>
                  </a:moveTo>
                  <a:lnTo>
                    <a:pt x="0" y="167"/>
                  </a:lnTo>
                  <a:lnTo>
                    <a:pt x="310" y="0"/>
                  </a:lnTo>
                  <a:lnTo>
                    <a:pt x="809" y="0"/>
                  </a:lnTo>
                  <a:lnTo>
                    <a:pt x="809" y="4"/>
                  </a:lnTo>
                  <a:lnTo>
                    <a:pt x="310" y="4"/>
                  </a:lnTo>
                  <a:lnTo>
                    <a:pt x="3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106">
              <a:extLst>
                <a:ext uri="{FF2B5EF4-FFF2-40B4-BE49-F238E27FC236}">
                  <a16:creationId xmlns="" xmlns:a16="http://schemas.microsoft.com/office/drawing/2014/main" id="{8C0B3F53-6572-43C0-9F91-BE3BBF150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33" y="5334388"/>
              <a:ext cx="929180" cy="289527"/>
            </a:xfrm>
            <a:custGeom>
              <a:avLst/>
              <a:gdLst>
                <a:gd name="T0" fmla="*/ 550 w 552"/>
                <a:gd name="T1" fmla="*/ 0 h 172"/>
                <a:gd name="T2" fmla="*/ 552 w 552"/>
                <a:gd name="T3" fmla="*/ 5 h 172"/>
                <a:gd name="T4" fmla="*/ 426 w 552"/>
                <a:gd name="T5" fmla="*/ 172 h 172"/>
                <a:gd name="T6" fmla="*/ 0 w 552"/>
                <a:gd name="T7" fmla="*/ 172 h 172"/>
                <a:gd name="T8" fmla="*/ 0 w 552"/>
                <a:gd name="T9" fmla="*/ 167 h 172"/>
                <a:gd name="T10" fmla="*/ 426 w 552"/>
                <a:gd name="T11" fmla="*/ 167 h 172"/>
                <a:gd name="T12" fmla="*/ 550 w 55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2" h="172">
                  <a:moveTo>
                    <a:pt x="550" y="0"/>
                  </a:moveTo>
                  <a:lnTo>
                    <a:pt x="552" y="5"/>
                  </a:lnTo>
                  <a:lnTo>
                    <a:pt x="426" y="172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426" y="167"/>
                  </a:lnTo>
                  <a:lnTo>
                    <a:pt x="5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07">
              <a:extLst>
                <a:ext uri="{FF2B5EF4-FFF2-40B4-BE49-F238E27FC236}">
                  <a16:creationId xmlns="" xmlns:a16="http://schemas.microsoft.com/office/drawing/2014/main" id="{16AD187A-25C5-4676-8C6D-2345A12F0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555" y="1384376"/>
              <a:ext cx="1684979" cy="552121"/>
            </a:xfrm>
            <a:custGeom>
              <a:avLst/>
              <a:gdLst>
                <a:gd name="T0" fmla="*/ 3 w 1001"/>
                <a:gd name="T1" fmla="*/ 328 h 328"/>
                <a:gd name="T2" fmla="*/ 326 w 1001"/>
                <a:gd name="T3" fmla="*/ 4 h 328"/>
                <a:gd name="T4" fmla="*/ 1001 w 1001"/>
                <a:gd name="T5" fmla="*/ 4 h 328"/>
                <a:gd name="T6" fmla="*/ 1001 w 1001"/>
                <a:gd name="T7" fmla="*/ 0 h 328"/>
                <a:gd name="T8" fmla="*/ 323 w 1001"/>
                <a:gd name="T9" fmla="*/ 0 h 328"/>
                <a:gd name="T10" fmla="*/ 0 w 1001"/>
                <a:gd name="T11" fmla="*/ 323 h 328"/>
                <a:gd name="T12" fmla="*/ 3 w 1001"/>
                <a:gd name="T13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1" h="328">
                  <a:moveTo>
                    <a:pt x="3" y="328"/>
                  </a:moveTo>
                  <a:lnTo>
                    <a:pt x="326" y="4"/>
                  </a:lnTo>
                  <a:lnTo>
                    <a:pt x="1001" y="4"/>
                  </a:lnTo>
                  <a:lnTo>
                    <a:pt x="1001" y="0"/>
                  </a:lnTo>
                  <a:lnTo>
                    <a:pt x="323" y="0"/>
                  </a:lnTo>
                  <a:lnTo>
                    <a:pt x="0" y="323"/>
                  </a:lnTo>
                  <a:lnTo>
                    <a:pt x="3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172">
              <a:extLst>
                <a:ext uri="{FF2B5EF4-FFF2-40B4-BE49-F238E27FC236}">
                  <a16:creationId xmlns="" xmlns:a16="http://schemas.microsoft.com/office/drawing/2014/main" id="{8FEAEFA6-5C26-45C3-9099-6FCC9808E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759" y="2114058"/>
              <a:ext cx="1361787" cy="292893"/>
            </a:xfrm>
            <a:custGeom>
              <a:avLst/>
              <a:gdLst>
                <a:gd name="T0" fmla="*/ 806 w 809"/>
                <a:gd name="T1" fmla="*/ 174 h 174"/>
                <a:gd name="T2" fmla="*/ 499 w 809"/>
                <a:gd name="T3" fmla="*/ 7 h 174"/>
                <a:gd name="T4" fmla="*/ 0 w 809"/>
                <a:gd name="T5" fmla="*/ 7 h 174"/>
                <a:gd name="T6" fmla="*/ 0 w 809"/>
                <a:gd name="T7" fmla="*/ 0 h 174"/>
                <a:gd name="T8" fmla="*/ 500 w 809"/>
                <a:gd name="T9" fmla="*/ 2 h 174"/>
                <a:gd name="T10" fmla="*/ 809 w 809"/>
                <a:gd name="T11" fmla="*/ 169 h 174"/>
                <a:gd name="T12" fmla="*/ 806 w 809"/>
                <a:gd name="T1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4">
                  <a:moveTo>
                    <a:pt x="806" y="174"/>
                  </a:moveTo>
                  <a:lnTo>
                    <a:pt x="49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00" y="2"/>
                  </a:lnTo>
                  <a:lnTo>
                    <a:pt x="809" y="169"/>
                  </a:lnTo>
                  <a:lnTo>
                    <a:pt x="806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Oval 173">
              <a:extLst>
                <a:ext uri="{FF2B5EF4-FFF2-40B4-BE49-F238E27FC236}">
                  <a16:creationId xmlns="" xmlns:a16="http://schemas.microsoft.com/office/drawing/2014/main" id="{D1B1CB6D-5BA3-4AA9-8378-8C9EB539E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0293" y="1355760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174">
              <a:extLst>
                <a:ext uri="{FF2B5EF4-FFF2-40B4-BE49-F238E27FC236}">
                  <a16:creationId xmlns="" xmlns:a16="http://schemas.microsoft.com/office/drawing/2014/main" id="{8BE7D68B-7CC3-4A70-80D9-B8A84BECE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3464" y="233880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Oval 177">
              <a:extLst>
                <a:ext uri="{FF2B5EF4-FFF2-40B4-BE49-F238E27FC236}">
                  <a16:creationId xmlns="" xmlns:a16="http://schemas.microsoft.com/office/drawing/2014/main" id="{8028840A-E09E-4919-B62F-68D4898A4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5344" y="6079088"/>
              <a:ext cx="67332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Oval 179">
              <a:extLst>
                <a:ext uri="{FF2B5EF4-FFF2-40B4-BE49-F238E27FC236}">
                  <a16:creationId xmlns="" xmlns:a16="http://schemas.microsoft.com/office/drawing/2014/main" id="{E209B8FF-C00E-4EEB-8CA0-D19C0D473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9433" y="3348934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="" xmlns:a16="http://schemas.microsoft.com/office/drawing/2014/main" id="{87B3CE4B-9E23-4CA7-890A-B5B7AD87F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389" y="2364129"/>
              <a:ext cx="153035" cy="153032"/>
            </a:xfrm>
            <a:custGeom>
              <a:avLst/>
              <a:gdLst>
                <a:gd name="T0" fmla="*/ 80 w 83"/>
                <a:gd name="T1" fmla="*/ 46 h 83"/>
                <a:gd name="T2" fmla="*/ 37 w 83"/>
                <a:gd name="T3" fmla="*/ 80 h 83"/>
                <a:gd name="T4" fmla="*/ 2 w 83"/>
                <a:gd name="T5" fmla="*/ 37 h 83"/>
                <a:gd name="T6" fmla="*/ 45 w 83"/>
                <a:gd name="T7" fmla="*/ 2 h 83"/>
                <a:gd name="T8" fmla="*/ 80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0" y="46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4" y="16"/>
                    <a:pt x="24" y="0"/>
                    <a:pt x="45" y="2"/>
                  </a:cubicBezTo>
                  <a:cubicBezTo>
                    <a:pt x="67" y="5"/>
                    <a:pt x="83" y="24"/>
                    <a:pt x="8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3">
              <a:extLst>
                <a:ext uri="{FF2B5EF4-FFF2-40B4-BE49-F238E27FC236}">
                  <a16:creationId xmlns="" xmlns:a16="http://schemas.microsoft.com/office/drawing/2014/main" id="{14D5D09F-1B64-4857-BA4E-A1E5C9C8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653" y="1862238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4">
              <a:extLst>
                <a:ext uri="{FF2B5EF4-FFF2-40B4-BE49-F238E27FC236}">
                  <a16:creationId xmlns="" xmlns:a16="http://schemas.microsoft.com/office/drawing/2014/main" id="{C6D68FAF-4040-4731-8B90-FE674A525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661" y="3096555"/>
              <a:ext cx="182948" cy="182948"/>
            </a:xfrm>
            <a:custGeom>
              <a:avLst/>
              <a:gdLst>
                <a:gd name="T0" fmla="*/ 96 w 99"/>
                <a:gd name="T1" fmla="*/ 55 h 99"/>
                <a:gd name="T2" fmla="*/ 44 w 99"/>
                <a:gd name="T3" fmla="*/ 96 h 99"/>
                <a:gd name="T4" fmla="*/ 2 w 99"/>
                <a:gd name="T5" fmla="*/ 45 h 99"/>
                <a:gd name="T6" fmla="*/ 54 w 99"/>
                <a:gd name="T7" fmla="*/ 3 h 99"/>
                <a:gd name="T8" fmla="*/ 96 w 99"/>
                <a:gd name="T9" fmla="*/ 5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5"/>
                  </a:moveTo>
                  <a:cubicBezTo>
                    <a:pt x="93" y="80"/>
                    <a:pt x="70" y="99"/>
                    <a:pt x="44" y="96"/>
                  </a:cubicBezTo>
                  <a:cubicBezTo>
                    <a:pt x="18" y="94"/>
                    <a:pt x="0" y="70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5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="" xmlns:a16="http://schemas.microsoft.com/office/drawing/2014/main" id="{A60EF3C3-E2B4-408A-A152-2D5F53122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229" y="3504179"/>
              <a:ext cx="182948" cy="184098"/>
            </a:xfrm>
            <a:custGeom>
              <a:avLst/>
              <a:gdLst>
                <a:gd name="T0" fmla="*/ 96 w 99"/>
                <a:gd name="T1" fmla="*/ 54 h 99"/>
                <a:gd name="T2" fmla="*/ 44 w 99"/>
                <a:gd name="T3" fmla="*/ 96 h 99"/>
                <a:gd name="T4" fmla="*/ 3 w 99"/>
                <a:gd name="T5" fmla="*/ 44 h 99"/>
                <a:gd name="T6" fmla="*/ 54 w 99"/>
                <a:gd name="T7" fmla="*/ 2 h 99"/>
                <a:gd name="T8" fmla="*/ 96 w 99"/>
                <a:gd name="T9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4"/>
                  </a:moveTo>
                  <a:cubicBezTo>
                    <a:pt x="94" y="80"/>
                    <a:pt x="70" y="99"/>
                    <a:pt x="44" y="96"/>
                  </a:cubicBezTo>
                  <a:cubicBezTo>
                    <a:pt x="18" y="93"/>
                    <a:pt x="0" y="70"/>
                    <a:pt x="3" y="44"/>
                  </a:cubicBezTo>
                  <a:cubicBezTo>
                    <a:pt x="5" y="18"/>
                    <a:pt x="29" y="0"/>
                    <a:pt x="54" y="2"/>
                  </a:cubicBezTo>
                  <a:cubicBezTo>
                    <a:pt x="80" y="5"/>
                    <a:pt x="99" y="28"/>
                    <a:pt x="9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6">
              <a:extLst>
                <a:ext uri="{FF2B5EF4-FFF2-40B4-BE49-F238E27FC236}">
                  <a16:creationId xmlns="" xmlns:a16="http://schemas.microsoft.com/office/drawing/2014/main" id="{915C14A8-8E39-4AEE-A7B9-5353770A5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052" y="2635139"/>
              <a:ext cx="151885" cy="153035"/>
            </a:xfrm>
            <a:custGeom>
              <a:avLst/>
              <a:gdLst>
                <a:gd name="T0" fmla="*/ 80 w 82"/>
                <a:gd name="T1" fmla="*/ 45 h 83"/>
                <a:gd name="T2" fmla="*/ 37 w 82"/>
                <a:gd name="T3" fmla="*/ 80 h 83"/>
                <a:gd name="T4" fmla="*/ 2 w 82"/>
                <a:gd name="T5" fmla="*/ 37 h 83"/>
                <a:gd name="T6" fmla="*/ 45 w 82"/>
                <a:gd name="T7" fmla="*/ 2 h 83"/>
                <a:gd name="T8" fmla="*/ 80 w 82"/>
                <a:gd name="T9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80" y="45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5" y="78"/>
                    <a:pt x="0" y="59"/>
                    <a:pt x="2" y="37"/>
                  </a:cubicBezTo>
                  <a:cubicBezTo>
                    <a:pt x="4" y="15"/>
                    <a:pt x="24" y="0"/>
                    <a:pt x="45" y="2"/>
                  </a:cubicBezTo>
                  <a:cubicBezTo>
                    <a:pt x="67" y="4"/>
                    <a:pt x="82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7">
              <a:extLst>
                <a:ext uri="{FF2B5EF4-FFF2-40B4-BE49-F238E27FC236}">
                  <a16:creationId xmlns="" xmlns:a16="http://schemas.microsoft.com/office/drawing/2014/main" id="{9430881A-89F2-4CFB-9806-12F50D99C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7525" y="3941110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8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8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8">
              <a:extLst>
                <a:ext uri="{FF2B5EF4-FFF2-40B4-BE49-F238E27FC236}">
                  <a16:creationId xmlns="" xmlns:a16="http://schemas.microsoft.com/office/drawing/2014/main" id="{D4F0981D-2D6B-4610-9D01-4E7FF2659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10" y="5121634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2 w 83"/>
                <a:gd name="T5" fmla="*/ 37 h 83"/>
                <a:gd name="T6" fmla="*/ 46 w 83"/>
                <a:gd name="T7" fmla="*/ 3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5" y="16"/>
                    <a:pt x="24" y="0"/>
                    <a:pt x="46" y="3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="" xmlns:a16="http://schemas.microsoft.com/office/drawing/2014/main" id="{F16E7840-5E3A-4787-9A3F-F018D95B2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8161" y="5619355"/>
              <a:ext cx="154184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3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="" xmlns:a16="http://schemas.microsoft.com/office/drawing/2014/main" id="{F7DA646F-5D1E-4753-937E-9C68DF991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8594" y="4506004"/>
              <a:ext cx="182948" cy="185250"/>
            </a:xfrm>
            <a:custGeom>
              <a:avLst/>
              <a:gdLst>
                <a:gd name="T0" fmla="*/ 96 w 99"/>
                <a:gd name="T1" fmla="*/ 55 h 100"/>
                <a:gd name="T2" fmla="*/ 44 w 99"/>
                <a:gd name="T3" fmla="*/ 97 h 100"/>
                <a:gd name="T4" fmla="*/ 2 w 99"/>
                <a:gd name="T5" fmla="*/ 45 h 100"/>
                <a:gd name="T6" fmla="*/ 54 w 99"/>
                <a:gd name="T7" fmla="*/ 3 h 100"/>
                <a:gd name="T8" fmla="*/ 96 w 99"/>
                <a:gd name="T9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0">
                  <a:moveTo>
                    <a:pt x="96" y="55"/>
                  </a:moveTo>
                  <a:cubicBezTo>
                    <a:pt x="93" y="81"/>
                    <a:pt x="70" y="100"/>
                    <a:pt x="44" y="97"/>
                  </a:cubicBezTo>
                  <a:cubicBezTo>
                    <a:pt x="18" y="94"/>
                    <a:pt x="0" y="71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6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1">
              <a:extLst>
                <a:ext uri="{FF2B5EF4-FFF2-40B4-BE49-F238E27FC236}">
                  <a16:creationId xmlns="" xmlns:a16="http://schemas.microsoft.com/office/drawing/2014/main" id="{FFF20C97-9ABA-4BB4-9B6E-5DECE5DAC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303" y="5218730"/>
              <a:ext cx="154184" cy="151882"/>
            </a:xfrm>
            <a:custGeom>
              <a:avLst/>
              <a:gdLst>
                <a:gd name="T0" fmla="*/ 80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0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0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2">
              <a:extLst>
                <a:ext uri="{FF2B5EF4-FFF2-40B4-BE49-F238E27FC236}">
                  <a16:creationId xmlns="" xmlns:a16="http://schemas.microsoft.com/office/drawing/2014/main" id="{9E31F719-0309-4F51-BC84-6FBFFC249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715" y="3573001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3 w 83"/>
                <a:gd name="T5" fmla="*/ 37 h 83"/>
                <a:gd name="T6" fmla="*/ 46 w 83"/>
                <a:gd name="T7" fmla="*/ 2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3" y="37"/>
                  </a:cubicBezTo>
                  <a:cubicBezTo>
                    <a:pt x="5" y="16"/>
                    <a:pt x="24" y="0"/>
                    <a:pt x="46" y="2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Oval 179">
              <a:extLst>
                <a:ext uri="{FF2B5EF4-FFF2-40B4-BE49-F238E27FC236}">
                  <a16:creationId xmlns="" xmlns:a16="http://schemas.microsoft.com/office/drawing/2014/main" id="{0660CA30-4E20-4B68-8765-45BA25993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4214" y="5581686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TextBox 312">
              <a:extLst>
                <a:ext uri="{FF2B5EF4-FFF2-40B4-BE49-F238E27FC236}">
                  <a16:creationId xmlns="" xmlns:a16="http://schemas.microsoft.com/office/drawing/2014/main" id="{15B27FB4-AC40-4A0E-9711-A6582858FA66}"/>
                </a:ext>
              </a:extLst>
            </p:cNvPr>
            <p:cNvSpPr txBox="1"/>
            <p:nvPr/>
          </p:nvSpPr>
          <p:spPr bwMode="auto">
            <a:xfrm>
              <a:off x="7933088" y="122280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9" name="TextBox 313">
              <a:extLst>
                <a:ext uri="{FF2B5EF4-FFF2-40B4-BE49-F238E27FC236}">
                  <a16:creationId xmlns="" xmlns:a16="http://schemas.microsoft.com/office/drawing/2014/main" id="{BAB034C7-FC64-4810-AC1D-BEAE0927AA77}"/>
                </a:ext>
              </a:extLst>
            </p:cNvPr>
            <p:cNvSpPr txBox="1"/>
            <p:nvPr/>
          </p:nvSpPr>
          <p:spPr bwMode="auto">
            <a:xfrm>
              <a:off x="2155154" y="196140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0" name="TextBox 314">
              <a:extLst>
                <a:ext uri="{FF2B5EF4-FFF2-40B4-BE49-F238E27FC236}">
                  <a16:creationId xmlns="" xmlns:a16="http://schemas.microsoft.com/office/drawing/2014/main" id="{7E8788B1-B84C-4943-BF3A-49BFCE4B3D58}"/>
                </a:ext>
              </a:extLst>
            </p:cNvPr>
            <p:cNvSpPr txBox="1"/>
            <p:nvPr/>
          </p:nvSpPr>
          <p:spPr bwMode="auto">
            <a:xfrm>
              <a:off x="1994479" y="3230394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1" name="TextBox 315">
              <a:extLst>
                <a:ext uri="{FF2B5EF4-FFF2-40B4-BE49-F238E27FC236}">
                  <a16:creationId xmlns="" xmlns:a16="http://schemas.microsoft.com/office/drawing/2014/main" id="{ADD8366D-A320-4A5D-B3E2-CC417535F562}"/>
                </a:ext>
              </a:extLst>
            </p:cNvPr>
            <p:cNvSpPr txBox="1"/>
            <p:nvPr/>
          </p:nvSpPr>
          <p:spPr bwMode="auto">
            <a:xfrm>
              <a:off x="1893888" y="546314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2" name="TextBox 316">
              <a:extLst>
                <a:ext uri="{FF2B5EF4-FFF2-40B4-BE49-F238E27FC236}">
                  <a16:creationId xmlns="" xmlns:a16="http://schemas.microsoft.com/office/drawing/2014/main" id="{FDE4DC0D-DF8E-44AA-9AEC-831B0F10174E}"/>
                </a:ext>
              </a:extLst>
            </p:cNvPr>
            <p:cNvSpPr txBox="1"/>
            <p:nvPr/>
          </p:nvSpPr>
          <p:spPr bwMode="auto">
            <a:xfrm>
              <a:off x="9311495" y="367524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3" name="TextBox 317">
              <a:extLst>
                <a:ext uri="{FF2B5EF4-FFF2-40B4-BE49-F238E27FC236}">
                  <a16:creationId xmlns="" xmlns:a16="http://schemas.microsoft.com/office/drawing/2014/main" id="{DDF8615B-CB49-4961-AD06-8030A8EE8A2A}"/>
                </a:ext>
              </a:extLst>
            </p:cNvPr>
            <p:cNvSpPr txBox="1"/>
            <p:nvPr/>
          </p:nvSpPr>
          <p:spPr bwMode="auto">
            <a:xfrm>
              <a:off x="9276987" y="22095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4" name="TextBox 319">
              <a:extLst>
                <a:ext uri="{FF2B5EF4-FFF2-40B4-BE49-F238E27FC236}">
                  <a16:creationId xmlns="" xmlns:a16="http://schemas.microsoft.com/office/drawing/2014/main" id="{7D331FF8-75BD-4EFA-BF44-71BE842F717B}"/>
                </a:ext>
              </a:extLst>
            </p:cNvPr>
            <p:cNvSpPr txBox="1"/>
            <p:nvPr/>
          </p:nvSpPr>
          <p:spPr bwMode="auto">
            <a:xfrm>
              <a:off x="7930406" y="59594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29474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7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5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8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67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38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3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9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927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493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48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833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5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942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4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7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95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90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99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41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41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0478CD6-4785-4B3C-8CFF-CFCB5F981762}"/>
              </a:ext>
            </a:extLst>
          </p:cNvPr>
          <p:cNvSpPr txBox="1"/>
          <p:nvPr/>
        </p:nvSpPr>
        <p:spPr>
          <a:xfrm>
            <a:off x="5193714" y="149285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C5AFE24-6892-47AB-B431-AD8FEB4B7BED}"/>
              </a:ext>
            </a:extLst>
          </p:cNvPr>
          <p:cNvSpPr txBox="1"/>
          <p:nvPr/>
        </p:nvSpPr>
        <p:spPr>
          <a:xfrm>
            <a:off x="5193714" y="1909484"/>
            <a:ext cx="606161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设计高效办公。双击输入替换内容。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B539DC6-B58F-47F0-88A7-0DAD84686B49}"/>
              </a:ext>
            </a:extLst>
          </p:cNvPr>
          <p:cNvSpPr/>
          <p:nvPr/>
        </p:nvSpPr>
        <p:spPr>
          <a:xfrm>
            <a:off x="5270306" y="2268429"/>
            <a:ext cx="2936630" cy="1309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6EF6B6D-CE45-4346-B51A-C458DDB8CC1F}"/>
              </a:ext>
            </a:extLst>
          </p:cNvPr>
          <p:cNvSpPr txBox="1"/>
          <p:nvPr/>
        </p:nvSpPr>
        <p:spPr>
          <a:xfrm>
            <a:off x="5193714" y="2433469"/>
            <a:ext cx="58505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defRPr>
            </a:lvl1pPr>
          </a:lstStyle>
          <a:p>
            <a:r>
              <a:rPr lang="zh-CN" altLang="en-US" dirty="0">
                <a:latin typeface="+mn-lt"/>
                <a:cs typeface="+mn-ea"/>
                <a:sym typeface="+mn-lt"/>
              </a:rPr>
              <a:t>双击输入替换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。编辑轻松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设计高效办公，双击输入替换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。编辑轻松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BB36F2DF-07F8-4B09-A0C7-1B0DDD29B87A}"/>
              </a:ext>
            </a:extLst>
          </p:cNvPr>
          <p:cNvGrpSpPr/>
          <p:nvPr/>
        </p:nvGrpSpPr>
        <p:grpSpPr>
          <a:xfrm>
            <a:off x="5380893" y="3179053"/>
            <a:ext cx="3985847" cy="540863"/>
            <a:chOff x="5380893" y="3288323"/>
            <a:chExt cx="3985847" cy="540863"/>
          </a:xfrm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C479768B-EC24-4853-8EA9-4E5501C0A614}"/>
                </a:ext>
              </a:extLst>
            </p:cNvPr>
            <p:cNvSpPr/>
            <p:nvPr/>
          </p:nvSpPr>
          <p:spPr>
            <a:xfrm>
              <a:off x="5380893" y="3288323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1492D7F2-005C-498E-B9E1-5C16C67BE8EC}"/>
                </a:ext>
              </a:extLst>
            </p:cNvPr>
            <p:cNvSpPr txBox="1"/>
            <p:nvPr/>
          </p:nvSpPr>
          <p:spPr>
            <a:xfrm>
              <a:off x="6035924" y="329365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7239CBA7-7002-4D78-AC3B-B744D4654291}"/>
              </a:ext>
            </a:extLst>
          </p:cNvPr>
          <p:cNvGrpSpPr/>
          <p:nvPr/>
        </p:nvGrpSpPr>
        <p:grpSpPr>
          <a:xfrm>
            <a:off x="5380893" y="3888154"/>
            <a:ext cx="3985847" cy="540863"/>
            <a:chOff x="5380893" y="3904453"/>
            <a:chExt cx="3985847" cy="540863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3B73860A-BFEC-4B26-BCAF-0BF829C30D49}"/>
                </a:ext>
              </a:extLst>
            </p:cNvPr>
            <p:cNvSpPr/>
            <p:nvPr/>
          </p:nvSpPr>
          <p:spPr>
            <a:xfrm>
              <a:off x="5380893" y="3904453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C6913BF1-BAA8-4556-8B90-B91476619921}"/>
                </a:ext>
              </a:extLst>
            </p:cNvPr>
            <p:cNvSpPr txBox="1"/>
            <p:nvPr/>
          </p:nvSpPr>
          <p:spPr>
            <a:xfrm>
              <a:off x="6035924" y="390978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256E930-9D05-485A-80D9-47C8CDAEA86E}"/>
              </a:ext>
            </a:extLst>
          </p:cNvPr>
          <p:cNvGrpSpPr/>
          <p:nvPr/>
        </p:nvGrpSpPr>
        <p:grpSpPr>
          <a:xfrm>
            <a:off x="5380893" y="4597255"/>
            <a:ext cx="3985847" cy="540863"/>
            <a:chOff x="5380893" y="4531248"/>
            <a:chExt cx="3985847" cy="540863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5DE86D6D-D3F5-4C1F-B91D-40688A51F85E}"/>
                </a:ext>
              </a:extLst>
            </p:cNvPr>
            <p:cNvSpPr/>
            <p:nvPr/>
          </p:nvSpPr>
          <p:spPr>
            <a:xfrm>
              <a:off x="5380893" y="4531248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14693BA-2A1C-4854-9605-AEE35CA1D8CD}"/>
                </a:ext>
              </a:extLst>
            </p:cNvPr>
            <p:cNvSpPr txBox="1"/>
            <p:nvPr/>
          </p:nvSpPr>
          <p:spPr>
            <a:xfrm>
              <a:off x="6035924" y="453658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1EBFB52-DD3F-4FD6-B6F0-906E1541FB9D}"/>
              </a:ext>
            </a:extLst>
          </p:cNvPr>
          <p:cNvGrpSpPr/>
          <p:nvPr/>
        </p:nvGrpSpPr>
        <p:grpSpPr>
          <a:xfrm>
            <a:off x="5380893" y="5306355"/>
            <a:ext cx="3985847" cy="540863"/>
            <a:chOff x="5380893" y="5168708"/>
            <a:chExt cx="3985847" cy="540863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E6E8A23B-B3F2-45A8-937F-AF5011316803}"/>
                </a:ext>
              </a:extLst>
            </p:cNvPr>
            <p:cNvSpPr/>
            <p:nvPr/>
          </p:nvSpPr>
          <p:spPr>
            <a:xfrm>
              <a:off x="5380893" y="5168708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04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C4F538A-09E5-4F45-BE04-7D838B38098F}"/>
                </a:ext>
              </a:extLst>
            </p:cNvPr>
            <p:cNvSpPr txBox="1"/>
            <p:nvPr/>
          </p:nvSpPr>
          <p:spPr>
            <a:xfrm>
              <a:off x="6035924" y="517404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C12C9E4F-7FC8-43E1-B72A-C5304337F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689" y="1362682"/>
            <a:ext cx="3623574" cy="46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2F0C077-9766-46DF-8C58-F95C03F69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1438879"/>
            <a:ext cx="9829800" cy="2256219"/>
          </a:xfrm>
          <a:custGeom>
            <a:avLst/>
            <a:gdLst>
              <a:gd name="connsiteX0" fmla="*/ 9829800 w 9829800"/>
              <a:gd name="connsiteY0" fmla="*/ 0 h 2257425"/>
              <a:gd name="connsiteX1" fmla="*/ 0 w 9829800"/>
              <a:gd name="connsiteY1" fmla="*/ 0 h 2257425"/>
              <a:gd name="connsiteX2" fmla="*/ 0 w 9829800"/>
              <a:gd name="connsiteY2" fmla="*/ 2257425 h 2257425"/>
              <a:gd name="connsiteX3" fmla="*/ 9829800 w 9829800"/>
              <a:gd name="connsiteY3" fmla="*/ 2257425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800" h="2257425">
                <a:moveTo>
                  <a:pt x="9829800" y="0"/>
                </a:moveTo>
                <a:lnTo>
                  <a:pt x="0" y="0"/>
                </a:lnTo>
                <a:lnTo>
                  <a:pt x="0" y="2257425"/>
                </a:lnTo>
                <a:lnTo>
                  <a:pt x="9829800" y="2257425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D3A538A-CC94-4FE8-ADEC-BC2896DC6879}"/>
              </a:ext>
            </a:extLst>
          </p:cNvPr>
          <p:cNvSpPr/>
          <p:nvPr/>
        </p:nvSpPr>
        <p:spPr>
          <a:xfrm>
            <a:off x="1333500" y="1590676"/>
            <a:ext cx="9829800" cy="2257425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FAB0980E-4370-41C2-A91C-7BCBA2A09DB4}"/>
              </a:ext>
            </a:extLst>
          </p:cNvPr>
          <p:cNvSpPr/>
          <p:nvPr/>
        </p:nvSpPr>
        <p:spPr>
          <a:xfrm>
            <a:off x="275226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01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8EC3069-2EF7-46B1-A9E1-AEA54632B6CD}"/>
              </a:ext>
            </a:extLst>
          </p:cNvPr>
          <p:cNvGrpSpPr/>
          <p:nvPr/>
        </p:nvGrpSpPr>
        <p:grpSpPr>
          <a:xfrm>
            <a:off x="2141135" y="4272381"/>
            <a:ext cx="2140141" cy="1758293"/>
            <a:chOff x="5091713" y="1978461"/>
            <a:chExt cx="2819400" cy="1758293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F7A62AF1-484B-4BCD-B082-5B84FC661398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12D2CABD-43CC-435A-B9C1-6387D5BDAE3D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4BADE184-4435-4672-881C-395936F47DDB}"/>
              </a:ext>
            </a:extLst>
          </p:cNvPr>
          <p:cNvSpPr/>
          <p:nvPr/>
        </p:nvSpPr>
        <p:spPr>
          <a:xfrm>
            <a:off x="5638340" y="3295650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02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44B8B45-2270-47E2-9B32-06DB051B5FFA}"/>
              </a:ext>
            </a:extLst>
          </p:cNvPr>
          <p:cNvGrpSpPr/>
          <p:nvPr/>
        </p:nvGrpSpPr>
        <p:grpSpPr>
          <a:xfrm>
            <a:off x="5027210" y="4272381"/>
            <a:ext cx="2140141" cy="1758293"/>
            <a:chOff x="5091713" y="1978461"/>
            <a:chExt cx="2819400" cy="17582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B0472EAD-92FD-4061-9541-45F0C773A08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tx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E032881D-B972-45DB-9205-B54B432551F5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7522A112-7D29-4BE4-AD61-1DAE2D5D2801}"/>
              </a:ext>
            </a:extLst>
          </p:cNvPr>
          <p:cNvSpPr/>
          <p:nvPr/>
        </p:nvSpPr>
        <p:spPr>
          <a:xfrm>
            <a:off x="852441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03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3B8EC4BE-F9D6-4462-98B3-D0577E646E04}"/>
              </a:ext>
            </a:extLst>
          </p:cNvPr>
          <p:cNvGrpSpPr/>
          <p:nvPr/>
        </p:nvGrpSpPr>
        <p:grpSpPr>
          <a:xfrm>
            <a:off x="7913285" y="4272381"/>
            <a:ext cx="2140141" cy="1758293"/>
            <a:chOff x="5091713" y="1978461"/>
            <a:chExt cx="2819400" cy="1758293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67186FFD-1C24-488E-ADDB-49565C7CA41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3373DDF8-9746-42E1-AB54-60CADB0BB809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225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EFDD6927-6C55-4CE4-A3A3-9135A3E1D99F}"/>
              </a:ext>
            </a:extLst>
          </p:cNvPr>
          <p:cNvSpPr/>
          <p:nvPr/>
        </p:nvSpPr>
        <p:spPr>
          <a:xfrm>
            <a:off x="4708726" y="2036133"/>
            <a:ext cx="2785734" cy="2785734"/>
          </a:xfrm>
          <a:prstGeom prst="ellipse">
            <a:avLst/>
          </a:prstGeom>
          <a:solidFill>
            <a:schemeClr val="accent1">
              <a:alpha val="44000"/>
            </a:schemeClr>
          </a:solidFill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1B5F1597-9FE9-4AB2-860D-EB277151A1AB}"/>
              </a:ext>
            </a:extLst>
          </p:cNvPr>
          <p:cNvSpPr/>
          <p:nvPr/>
        </p:nvSpPr>
        <p:spPr>
          <a:xfrm>
            <a:off x="4061788" y="1394788"/>
            <a:ext cx="4068424" cy="4068424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CAC6D1F-53F7-43E4-AD26-45332413C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621" y="2498914"/>
            <a:ext cx="2706450" cy="1798205"/>
          </a:xfrm>
          <a:prstGeom prst="rect">
            <a:avLst/>
          </a:prstGeom>
        </p:spPr>
      </p:pic>
      <p:sp>
        <p:nvSpPr>
          <p:cNvPr id="8" name="ï$ľïḋé">
            <a:extLst>
              <a:ext uri="{FF2B5EF4-FFF2-40B4-BE49-F238E27FC236}">
                <a16:creationId xmlns="" xmlns:a16="http://schemas.microsoft.com/office/drawing/2014/main" id="{F25E4D16-9622-4692-AE3B-A51DF2D0F1EF}"/>
              </a:ext>
            </a:extLst>
          </p:cNvPr>
          <p:cNvSpPr txBox="1"/>
          <p:nvPr/>
        </p:nvSpPr>
        <p:spPr bwMode="auto">
          <a:xfrm>
            <a:off x="8634491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ïṧ1îḓe">
            <a:extLst>
              <a:ext uri="{FF2B5EF4-FFF2-40B4-BE49-F238E27FC236}">
                <a16:creationId xmlns="" xmlns:a16="http://schemas.microsoft.com/office/drawing/2014/main" id="{81D24EAF-1D99-4772-BFB0-35C7D0A3CA92}"/>
              </a:ext>
            </a:extLst>
          </p:cNvPr>
          <p:cNvSpPr/>
          <p:nvPr/>
        </p:nvSpPr>
        <p:spPr bwMode="auto">
          <a:xfrm>
            <a:off x="8634491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ï$ľïḋé">
            <a:extLst>
              <a:ext uri="{FF2B5EF4-FFF2-40B4-BE49-F238E27FC236}">
                <a16:creationId xmlns="" xmlns:a16="http://schemas.microsoft.com/office/drawing/2014/main" id="{104E8E71-D20C-47D2-8CC5-A4A9A8F6F054}"/>
              </a:ext>
            </a:extLst>
          </p:cNvPr>
          <p:cNvSpPr txBox="1"/>
          <p:nvPr/>
        </p:nvSpPr>
        <p:spPr bwMode="auto">
          <a:xfrm>
            <a:off x="487612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ïṧ1îḓe">
            <a:extLst>
              <a:ext uri="{FF2B5EF4-FFF2-40B4-BE49-F238E27FC236}">
                <a16:creationId xmlns="" xmlns:a16="http://schemas.microsoft.com/office/drawing/2014/main" id="{ECE3EDC9-9C66-4C53-BFAE-BFE49EE98DBB}"/>
              </a:ext>
            </a:extLst>
          </p:cNvPr>
          <p:cNvSpPr/>
          <p:nvPr/>
        </p:nvSpPr>
        <p:spPr bwMode="auto">
          <a:xfrm>
            <a:off x="414193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ï$ľïḋé">
            <a:extLst>
              <a:ext uri="{FF2B5EF4-FFF2-40B4-BE49-F238E27FC236}">
                <a16:creationId xmlns="" xmlns:a16="http://schemas.microsoft.com/office/drawing/2014/main" id="{B5C534C3-6CD5-43D5-A8F4-E50B5085B038}"/>
              </a:ext>
            </a:extLst>
          </p:cNvPr>
          <p:cNvSpPr txBox="1"/>
          <p:nvPr/>
        </p:nvSpPr>
        <p:spPr bwMode="auto">
          <a:xfrm>
            <a:off x="8130211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3" name="ïṧ1îḓe">
            <a:extLst>
              <a:ext uri="{FF2B5EF4-FFF2-40B4-BE49-F238E27FC236}">
                <a16:creationId xmlns="" xmlns:a16="http://schemas.microsoft.com/office/drawing/2014/main" id="{27B3A133-2FAB-479B-B617-D2A1937AC857}"/>
              </a:ext>
            </a:extLst>
          </p:cNvPr>
          <p:cNvSpPr/>
          <p:nvPr/>
        </p:nvSpPr>
        <p:spPr bwMode="auto">
          <a:xfrm>
            <a:off x="8130211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ï$ľïḋé">
            <a:extLst>
              <a:ext uri="{FF2B5EF4-FFF2-40B4-BE49-F238E27FC236}">
                <a16:creationId xmlns="" xmlns:a16="http://schemas.microsoft.com/office/drawing/2014/main" id="{6ECD0D2A-5E71-4286-B362-33E3999E1633}"/>
              </a:ext>
            </a:extLst>
          </p:cNvPr>
          <p:cNvSpPr txBox="1"/>
          <p:nvPr/>
        </p:nvSpPr>
        <p:spPr bwMode="auto">
          <a:xfrm>
            <a:off x="991892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5" name="ïṧ1îḓe">
            <a:extLst>
              <a:ext uri="{FF2B5EF4-FFF2-40B4-BE49-F238E27FC236}">
                <a16:creationId xmlns="" xmlns:a16="http://schemas.microsoft.com/office/drawing/2014/main" id="{C86E1A97-71B8-47D6-BB1C-13C9ECF04D37}"/>
              </a:ext>
            </a:extLst>
          </p:cNvPr>
          <p:cNvSpPr/>
          <p:nvPr/>
        </p:nvSpPr>
        <p:spPr bwMode="auto">
          <a:xfrm>
            <a:off x="918473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ï$ľïḋé">
            <a:extLst>
              <a:ext uri="{FF2B5EF4-FFF2-40B4-BE49-F238E27FC236}">
                <a16:creationId xmlns="" xmlns:a16="http://schemas.microsoft.com/office/drawing/2014/main" id="{48E18815-82FB-4B21-B512-D5E59843E58F}"/>
              </a:ext>
            </a:extLst>
          </p:cNvPr>
          <p:cNvSpPr txBox="1"/>
          <p:nvPr/>
        </p:nvSpPr>
        <p:spPr bwMode="auto">
          <a:xfrm>
            <a:off x="8130211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7" name="ïṧ1îḓe">
            <a:extLst>
              <a:ext uri="{FF2B5EF4-FFF2-40B4-BE49-F238E27FC236}">
                <a16:creationId xmlns="" xmlns:a16="http://schemas.microsoft.com/office/drawing/2014/main" id="{4828E9D5-907D-45FD-BBE3-4F943B9C52FF}"/>
              </a:ext>
            </a:extLst>
          </p:cNvPr>
          <p:cNvSpPr/>
          <p:nvPr/>
        </p:nvSpPr>
        <p:spPr bwMode="auto">
          <a:xfrm>
            <a:off x="8130211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ï$ľïḋé">
            <a:extLst>
              <a:ext uri="{FF2B5EF4-FFF2-40B4-BE49-F238E27FC236}">
                <a16:creationId xmlns="" xmlns:a16="http://schemas.microsoft.com/office/drawing/2014/main" id="{A807A236-BC15-4E74-9459-DA5BE3485E5F}"/>
              </a:ext>
            </a:extLst>
          </p:cNvPr>
          <p:cNvSpPr txBox="1"/>
          <p:nvPr/>
        </p:nvSpPr>
        <p:spPr bwMode="auto">
          <a:xfrm>
            <a:off x="991892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9" name="ïṧ1îḓe">
            <a:extLst>
              <a:ext uri="{FF2B5EF4-FFF2-40B4-BE49-F238E27FC236}">
                <a16:creationId xmlns="" xmlns:a16="http://schemas.microsoft.com/office/drawing/2014/main" id="{1118258E-8B61-4839-A51D-162666F19B4C}"/>
              </a:ext>
            </a:extLst>
          </p:cNvPr>
          <p:cNvSpPr/>
          <p:nvPr/>
        </p:nvSpPr>
        <p:spPr bwMode="auto">
          <a:xfrm>
            <a:off x="918473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 descr="图片包含 监视器, 电子产品, 电视, 陈列&#10;&#10;描述已自动生成">
            <a:extLst>
              <a:ext uri="{FF2B5EF4-FFF2-40B4-BE49-F238E27FC236}">
                <a16:creationId xmlns="" xmlns:a16="http://schemas.microsoft.com/office/drawing/2014/main" id="{826598C5-3A6D-4A5B-8CFD-1D1B248F22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348" y="2401831"/>
            <a:ext cx="3474722" cy="20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企业未来规划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2361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E1C1CBE-98A2-43BA-A60E-77C64BB68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156" y="1725720"/>
            <a:ext cx="5550719" cy="3564402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58054D9-4C22-4720-977A-E9D045E2504B}"/>
              </a:ext>
            </a:extLst>
          </p:cNvPr>
          <p:cNvSpPr/>
          <p:nvPr/>
        </p:nvSpPr>
        <p:spPr>
          <a:xfrm>
            <a:off x="2428875" y="3295651"/>
            <a:ext cx="4876800" cy="2324100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F13B647-2E6B-49BF-8F2D-74C2DD3A5EE0}"/>
              </a:ext>
            </a:extLst>
          </p:cNvPr>
          <p:cNvSpPr txBox="1"/>
          <p:nvPr/>
        </p:nvSpPr>
        <p:spPr>
          <a:xfrm>
            <a:off x="2809522" y="364053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3AF9074-23DC-42D2-BCA5-1B011E4BDEE0}"/>
              </a:ext>
            </a:extLst>
          </p:cNvPr>
          <p:cNvSpPr txBox="1"/>
          <p:nvPr/>
        </p:nvSpPr>
        <p:spPr>
          <a:xfrm>
            <a:off x="2818524" y="4138663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B67A21B-9999-4C22-8C58-B82040327087}"/>
              </a:ext>
            </a:extLst>
          </p:cNvPr>
          <p:cNvSpPr txBox="1"/>
          <p:nvPr/>
        </p:nvSpPr>
        <p:spPr>
          <a:xfrm>
            <a:off x="2818524" y="4700502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8" name="iś1îḍé">
            <a:extLst>
              <a:ext uri="{FF2B5EF4-FFF2-40B4-BE49-F238E27FC236}">
                <a16:creationId xmlns="" xmlns:a16="http://schemas.microsoft.com/office/drawing/2014/main" id="{DCD23766-8213-4580-BA53-1A1F21CF54D8}"/>
              </a:ext>
            </a:extLst>
          </p:cNvPr>
          <p:cNvSpPr/>
          <p:nvPr/>
        </p:nvSpPr>
        <p:spPr>
          <a:xfrm>
            <a:off x="7979594" y="2476158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ïŝḻîḍé">
            <a:extLst>
              <a:ext uri="{FF2B5EF4-FFF2-40B4-BE49-F238E27FC236}">
                <a16:creationId xmlns="" xmlns:a16="http://schemas.microsoft.com/office/drawing/2014/main" id="{0015C099-ECE5-4FC5-9FCE-5D9F87C50B59}"/>
              </a:ext>
            </a:extLst>
          </p:cNvPr>
          <p:cNvSpPr/>
          <p:nvPr/>
        </p:nvSpPr>
        <p:spPr>
          <a:xfrm>
            <a:off x="7979594" y="1853260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30%</a:t>
            </a:r>
          </a:p>
        </p:txBody>
      </p:sp>
      <p:sp>
        <p:nvSpPr>
          <p:cNvPr id="10" name="íṣļiḋê">
            <a:extLst>
              <a:ext uri="{FF2B5EF4-FFF2-40B4-BE49-F238E27FC236}">
                <a16:creationId xmlns="" xmlns:a16="http://schemas.microsoft.com/office/drawing/2014/main" id="{C5DF9AED-8CF2-4853-B246-1E746BFA95A2}"/>
              </a:ext>
            </a:extLst>
          </p:cNvPr>
          <p:cNvSpPr/>
          <p:nvPr/>
        </p:nvSpPr>
        <p:spPr>
          <a:xfrm>
            <a:off x="9001546" y="2070065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iś1îḍé">
            <a:extLst>
              <a:ext uri="{FF2B5EF4-FFF2-40B4-BE49-F238E27FC236}">
                <a16:creationId xmlns="" xmlns:a16="http://schemas.microsoft.com/office/drawing/2014/main" id="{2E8B68F9-08FE-4185-9148-20683EF24E57}"/>
              </a:ext>
            </a:extLst>
          </p:cNvPr>
          <p:cNvSpPr/>
          <p:nvPr/>
        </p:nvSpPr>
        <p:spPr>
          <a:xfrm>
            <a:off x="7979594" y="3675916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ïŝḻîḍé">
            <a:extLst>
              <a:ext uri="{FF2B5EF4-FFF2-40B4-BE49-F238E27FC236}">
                <a16:creationId xmlns="" xmlns:a16="http://schemas.microsoft.com/office/drawing/2014/main" id="{3C9E9DF2-6446-4132-BDF3-41713A41B54E}"/>
              </a:ext>
            </a:extLst>
          </p:cNvPr>
          <p:cNvSpPr/>
          <p:nvPr/>
        </p:nvSpPr>
        <p:spPr>
          <a:xfrm>
            <a:off x="7979594" y="3053018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63%</a:t>
            </a:r>
          </a:p>
        </p:txBody>
      </p:sp>
      <p:sp>
        <p:nvSpPr>
          <p:cNvPr id="13" name="íṣļiḋê">
            <a:extLst>
              <a:ext uri="{FF2B5EF4-FFF2-40B4-BE49-F238E27FC236}">
                <a16:creationId xmlns="" xmlns:a16="http://schemas.microsoft.com/office/drawing/2014/main" id="{69F22B07-93F3-47E9-989D-13CE6E42632A}"/>
              </a:ext>
            </a:extLst>
          </p:cNvPr>
          <p:cNvSpPr/>
          <p:nvPr/>
        </p:nvSpPr>
        <p:spPr>
          <a:xfrm>
            <a:off x="9001546" y="3269823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iś1îḍé">
            <a:extLst>
              <a:ext uri="{FF2B5EF4-FFF2-40B4-BE49-F238E27FC236}">
                <a16:creationId xmlns="" xmlns:a16="http://schemas.microsoft.com/office/drawing/2014/main" id="{D141BB68-1F09-403A-9B1C-2C20D5F54F1B}"/>
              </a:ext>
            </a:extLst>
          </p:cNvPr>
          <p:cNvSpPr/>
          <p:nvPr/>
        </p:nvSpPr>
        <p:spPr>
          <a:xfrm>
            <a:off x="7979594" y="4914935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ïŝḻîḍé">
            <a:extLst>
              <a:ext uri="{FF2B5EF4-FFF2-40B4-BE49-F238E27FC236}">
                <a16:creationId xmlns="" xmlns:a16="http://schemas.microsoft.com/office/drawing/2014/main" id="{E96ED932-0F7A-48B8-87D8-AF34AEE6A8DB}"/>
              </a:ext>
            </a:extLst>
          </p:cNvPr>
          <p:cNvSpPr/>
          <p:nvPr/>
        </p:nvSpPr>
        <p:spPr>
          <a:xfrm>
            <a:off x="7979594" y="4292037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cs typeface="+mn-ea"/>
                <a:sym typeface="+mn-lt"/>
              </a:rPr>
              <a:t>8</a:t>
            </a:r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5%</a:t>
            </a:r>
          </a:p>
        </p:txBody>
      </p:sp>
      <p:sp>
        <p:nvSpPr>
          <p:cNvPr id="16" name="íṣļiḋê">
            <a:extLst>
              <a:ext uri="{FF2B5EF4-FFF2-40B4-BE49-F238E27FC236}">
                <a16:creationId xmlns="" xmlns:a16="http://schemas.microsoft.com/office/drawing/2014/main" id="{D812811A-0C9F-4FF8-9B5D-B5C0EAA3CEBA}"/>
              </a:ext>
            </a:extLst>
          </p:cNvPr>
          <p:cNvSpPr/>
          <p:nvPr/>
        </p:nvSpPr>
        <p:spPr>
          <a:xfrm>
            <a:off x="9001546" y="4508842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64116592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C1F4122-F6B2-4C86-A7C3-2FB6455D3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089" y="1823022"/>
            <a:ext cx="5461002" cy="342531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0D51EE84-BF7B-415D-AE1F-A4A437FACA1A}"/>
              </a:ext>
            </a:extLst>
          </p:cNvPr>
          <p:cNvSpPr/>
          <p:nvPr/>
        </p:nvSpPr>
        <p:spPr>
          <a:xfrm>
            <a:off x="4245610" y="1990890"/>
            <a:ext cx="6972300" cy="130302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10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9A882914-FF1C-4DC8-BEFE-AFBC0D43F6E3}"/>
              </a:ext>
            </a:extLst>
          </p:cNvPr>
          <p:cNvSpPr/>
          <p:nvPr/>
        </p:nvSpPr>
        <p:spPr>
          <a:xfrm>
            <a:off x="6569710" y="3400590"/>
            <a:ext cx="4648200" cy="46482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cs typeface="+mn-ea"/>
                <a:sym typeface="+mn-lt"/>
              </a:rPr>
              <a:t>单击此处输入标题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98BCD10D-0E72-4A40-9B89-3AC6ED2FB633}"/>
              </a:ext>
            </a:extLst>
          </p:cNvPr>
          <p:cNvSpPr txBox="1"/>
          <p:nvPr/>
        </p:nvSpPr>
        <p:spPr>
          <a:xfrm>
            <a:off x="6569711" y="3972090"/>
            <a:ext cx="46482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203737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8E26FE42-C11B-444E-B0EF-69DC02C8338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68303937"/>
                  </p:ext>
                </p:extLst>
              </p:nvPr>
            </p:nvGraphicFramePr>
            <p:xfrm>
              <a:off x="6108412" y="1001681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="" xmlns:a16="http://schemas.microsoft.com/office/drawing/2014/main" id="{8E26FE42-C11B-444E-B0EF-69DC02C833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1001681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4" name="图表 3">
                <a:extLst>
                  <a:ext uri="{FF2B5EF4-FFF2-40B4-BE49-F238E27FC236}">
                    <a16:creationId xmlns:a16="http://schemas.microsoft.com/office/drawing/2014/main" id="{F2D18E64-50ED-46D3-9B11-6F014F9E5CF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12409637"/>
                  </p:ext>
                </p:extLst>
              </p:nvPr>
            </p:nvGraphicFramePr>
            <p:xfrm>
              <a:off x="6108412" y="2672648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图表 3">
                <a:extLst>
                  <a:ext uri="{FF2B5EF4-FFF2-40B4-BE49-F238E27FC236}">
                    <a16:creationId xmlns="" xmlns:a16="http://schemas.microsoft.com/office/drawing/2014/main" id="{F2D18E64-50ED-46D3-9B11-6F014F9E5C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412" y="2672648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5" name="图表 4">
                <a:extLst>
                  <a:ext uri="{FF2B5EF4-FFF2-40B4-BE49-F238E27FC236}">
                    <a16:creationId xmlns:a16="http://schemas.microsoft.com/office/drawing/2014/main" id="{B2ED19E8-DAB6-4610-8E5A-F4BDD01C20A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46995184"/>
                  </p:ext>
                </p:extLst>
              </p:nvPr>
            </p:nvGraphicFramePr>
            <p:xfrm>
              <a:off x="6108412" y="4347980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5" name="图表 4">
                <a:extLst>
                  <a:ext uri="{FF2B5EF4-FFF2-40B4-BE49-F238E27FC236}">
                    <a16:creationId xmlns="" xmlns:a16="http://schemas.microsoft.com/office/drawing/2014/main" id="{B2ED19E8-DAB6-4610-8E5A-F4BDD01C20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4347980"/>
                <a:ext cx="4996166" cy="1842398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A0B8F00-4B6D-45E0-8003-1E4FEE0451EC}"/>
              </a:ext>
            </a:extLst>
          </p:cNvPr>
          <p:cNvGrpSpPr/>
          <p:nvPr/>
        </p:nvGrpSpPr>
        <p:grpSpPr>
          <a:xfrm>
            <a:off x="2037736" y="1526633"/>
            <a:ext cx="2772044" cy="2616060"/>
            <a:chOff x="4555643" y="1409951"/>
            <a:chExt cx="3071052" cy="2898243"/>
          </a:xfrm>
        </p:grpSpPr>
        <p:grpSp>
          <p:nvGrpSpPr>
            <p:cNvPr id="7" name="Group 46">
              <a:extLst>
                <a:ext uri="{FF2B5EF4-FFF2-40B4-BE49-F238E27FC236}">
                  <a16:creationId xmlns="" xmlns:a16="http://schemas.microsoft.com/office/drawing/2014/main" id="{8BD23687-19BA-4B99-A6B5-6802473DFA6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55643" y="1409951"/>
              <a:ext cx="3071052" cy="2860799"/>
              <a:chOff x="1980" y="864"/>
              <a:chExt cx="1665" cy="1551"/>
            </a:xfrm>
            <a:solidFill>
              <a:schemeClr val="accent2"/>
            </a:solidFill>
          </p:grpSpPr>
          <p:sp>
            <p:nvSpPr>
              <p:cNvPr id="12" name="Freeform 47">
                <a:extLst>
                  <a:ext uri="{FF2B5EF4-FFF2-40B4-BE49-F238E27FC236}">
                    <a16:creationId xmlns="" xmlns:a16="http://schemas.microsoft.com/office/drawing/2014/main" id="{6B1CD57B-DE26-4A2A-B1D7-DA62A6DE3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1576"/>
                <a:ext cx="676" cy="839"/>
              </a:xfrm>
              <a:custGeom>
                <a:avLst/>
                <a:gdLst>
                  <a:gd name="T0" fmla="*/ 10 w 676"/>
                  <a:gd name="T1" fmla="*/ 0 h 839"/>
                  <a:gd name="T2" fmla="*/ 3 w 676"/>
                  <a:gd name="T3" fmla="*/ 75 h 839"/>
                  <a:gd name="T4" fmla="*/ 0 w 676"/>
                  <a:gd name="T5" fmla="*/ 107 h 839"/>
                  <a:gd name="T6" fmla="*/ 3 w 676"/>
                  <a:gd name="T7" fmla="*/ 153 h 839"/>
                  <a:gd name="T8" fmla="*/ 7 w 676"/>
                  <a:gd name="T9" fmla="*/ 199 h 839"/>
                  <a:gd name="T10" fmla="*/ 13 w 676"/>
                  <a:gd name="T11" fmla="*/ 245 h 839"/>
                  <a:gd name="T12" fmla="*/ 20 w 676"/>
                  <a:gd name="T13" fmla="*/ 284 h 839"/>
                  <a:gd name="T14" fmla="*/ 29 w 676"/>
                  <a:gd name="T15" fmla="*/ 326 h 839"/>
                  <a:gd name="T16" fmla="*/ 42 w 676"/>
                  <a:gd name="T17" fmla="*/ 365 h 839"/>
                  <a:gd name="T18" fmla="*/ 55 w 676"/>
                  <a:gd name="T19" fmla="*/ 401 h 839"/>
                  <a:gd name="T20" fmla="*/ 72 w 676"/>
                  <a:gd name="T21" fmla="*/ 437 h 839"/>
                  <a:gd name="T22" fmla="*/ 104 w 676"/>
                  <a:gd name="T23" fmla="*/ 502 h 839"/>
                  <a:gd name="T24" fmla="*/ 144 w 676"/>
                  <a:gd name="T25" fmla="*/ 565 h 839"/>
                  <a:gd name="T26" fmla="*/ 183 w 676"/>
                  <a:gd name="T27" fmla="*/ 617 h 839"/>
                  <a:gd name="T28" fmla="*/ 222 w 676"/>
                  <a:gd name="T29" fmla="*/ 666 h 839"/>
                  <a:gd name="T30" fmla="*/ 264 w 676"/>
                  <a:gd name="T31" fmla="*/ 708 h 839"/>
                  <a:gd name="T32" fmla="*/ 304 w 676"/>
                  <a:gd name="T33" fmla="*/ 744 h 839"/>
                  <a:gd name="T34" fmla="*/ 343 w 676"/>
                  <a:gd name="T35" fmla="*/ 773 h 839"/>
                  <a:gd name="T36" fmla="*/ 375 w 676"/>
                  <a:gd name="T37" fmla="*/ 796 h 839"/>
                  <a:gd name="T38" fmla="*/ 424 w 676"/>
                  <a:gd name="T39" fmla="*/ 829 h 839"/>
                  <a:gd name="T40" fmla="*/ 444 w 676"/>
                  <a:gd name="T41" fmla="*/ 839 h 839"/>
                  <a:gd name="T42" fmla="*/ 676 w 676"/>
                  <a:gd name="T43" fmla="*/ 499 h 839"/>
                  <a:gd name="T44" fmla="*/ 640 w 676"/>
                  <a:gd name="T45" fmla="*/ 483 h 839"/>
                  <a:gd name="T46" fmla="*/ 607 w 676"/>
                  <a:gd name="T47" fmla="*/ 467 h 839"/>
                  <a:gd name="T48" fmla="*/ 578 w 676"/>
                  <a:gd name="T49" fmla="*/ 447 h 839"/>
                  <a:gd name="T50" fmla="*/ 552 w 676"/>
                  <a:gd name="T51" fmla="*/ 424 h 839"/>
                  <a:gd name="T52" fmla="*/ 529 w 676"/>
                  <a:gd name="T53" fmla="*/ 405 h 839"/>
                  <a:gd name="T54" fmla="*/ 506 w 676"/>
                  <a:gd name="T55" fmla="*/ 382 h 839"/>
                  <a:gd name="T56" fmla="*/ 473 w 676"/>
                  <a:gd name="T57" fmla="*/ 336 h 839"/>
                  <a:gd name="T58" fmla="*/ 447 w 676"/>
                  <a:gd name="T59" fmla="*/ 294 h 839"/>
                  <a:gd name="T60" fmla="*/ 431 w 676"/>
                  <a:gd name="T61" fmla="*/ 258 h 839"/>
                  <a:gd name="T62" fmla="*/ 421 w 676"/>
                  <a:gd name="T63" fmla="*/ 225 h 839"/>
                  <a:gd name="T64" fmla="*/ 415 w 676"/>
                  <a:gd name="T65" fmla="*/ 183 h 839"/>
                  <a:gd name="T66" fmla="*/ 408 w 676"/>
                  <a:gd name="T67" fmla="*/ 143 h 839"/>
                  <a:gd name="T68" fmla="*/ 408 w 676"/>
                  <a:gd name="T69" fmla="*/ 107 h 839"/>
                  <a:gd name="T70" fmla="*/ 408 w 676"/>
                  <a:gd name="T71" fmla="*/ 72 h 839"/>
                  <a:gd name="T72" fmla="*/ 10 w 676"/>
                  <a:gd name="T73" fmla="*/ 0 h 8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6"/>
                  <a:gd name="T112" fmla="*/ 0 h 839"/>
                  <a:gd name="T113" fmla="*/ 676 w 676"/>
                  <a:gd name="T114" fmla="*/ 839 h 8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6" h="839">
                    <a:moveTo>
                      <a:pt x="10" y="0"/>
                    </a:moveTo>
                    <a:lnTo>
                      <a:pt x="3" y="75"/>
                    </a:lnTo>
                    <a:lnTo>
                      <a:pt x="0" y="107"/>
                    </a:lnTo>
                    <a:lnTo>
                      <a:pt x="3" y="153"/>
                    </a:lnTo>
                    <a:lnTo>
                      <a:pt x="7" y="199"/>
                    </a:lnTo>
                    <a:lnTo>
                      <a:pt x="13" y="245"/>
                    </a:lnTo>
                    <a:lnTo>
                      <a:pt x="20" y="284"/>
                    </a:lnTo>
                    <a:lnTo>
                      <a:pt x="29" y="326"/>
                    </a:lnTo>
                    <a:lnTo>
                      <a:pt x="42" y="365"/>
                    </a:lnTo>
                    <a:lnTo>
                      <a:pt x="55" y="401"/>
                    </a:lnTo>
                    <a:lnTo>
                      <a:pt x="72" y="437"/>
                    </a:lnTo>
                    <a:lnTo>
                      <a:pt x="104" y="502"/>
                    </a:lnTo>
                    <a:lnTo>
                      <a:pt x="144" y="565"/>
                    </a:lnTo>
                    <a:lnTo>
                      <a:pt x="183" y="617"/>
                    </a:lnTo>
                    <a:lnTo>
                      <a:pt x="222" y="666"/>
                    </a:lnTo>
                    <a:lnTo>
                      <a:pt x="264" y="708"/>
                    </a:lnTo>
                    <a:lnTo>
                      <a:pt x="304" y="744"/>
                    </a:lnTo>
                    <a:lnTo>
                      <a:pt x="343" y="773"/>
                    </a:lnTo>
                    <a:lnTo>
                      <a:pt x="375" y="796"/>
                    </a:lnTo>
                    <a:lnTo>
                      <a:pt x="424" y="829"/>
                    </a:lnTo>
                    <a:lnTo>
                      <a:pt x="444" y="839"/>
                    </a:lnTo>
                    <a:lnTo>
                      <a:pt x="676" y="499"/>
                    </a:lnTo>
                    <a:lnTo>
                      <a:pt x="640" y="483"/>
                    </a:lnTo>
                    <a:lnTo>
                      <a:pt x="607" y="467"/>
                    </a:lnTo>
                    <a:lnTo>
                      <a:pt x="578" y="447"/>
                    </a:lnTo>
                    <a:lnTo>
                      <a:pt x="552" y="424"/>
                    </a:lnTo>
                    <a:lnTo>
                      <a:pt x="529" y="405"/>
                    </a:lnTo>
                    <a:lnTo>
                      <a:pt x="506" y="382"/>
                    </a:lnTo>
                    <a:lnTo>
                      <a:pt x="473" y="336"/>
                    </a:lnTo>
                    <a:lnTo>
                      <a:pt x="447" y="294"/>
                    </a:lnTo>
                    <a:lnTo>
                      <a:pt x="431" y="258"/>
                    </a:lnTo>
                    <a:lnTo>
                      <a:pt x="421" y="225"/>
                    </a:lnTo>
                    <a:lnTo>
                      <a:pt x="415" y="183"/>
                    </a:lnTo>
                    <a:lnTo>
                      <a:pt x="408" y="143"/>
                    </a:lnTo>
                    <a:lnTo>
                      <a:pt x="408" y="107"/>
                    </a:lnTo>
                    <a:lnTo>
                      <a:pt x="408" y="7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Freeform 48">
                <a:extLst>
                  <a:ext uri="{FF2B5EF4-FFF2-40B4-BE49-F238E27FC236}">
                    <a16:creationId xmlns="" xmlns:a16="http://schemas.microsoft.com/office/drawing/2014/main" id="{C5627714-0ADA-4BCC-A025-E6019FE3C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305"/>
                <a:ext cx="722" cy="725"/>
              </a:xfrm>
              <a:custGeom>
                <a:avLst/>
                <a:gdLst>
                  <a:gd name="T0" fmla="*/ 722 w 722"/>
                  <a:gd name="T1" fmla="*/ 398 h 725"/>
                  <a:gd name="T2" fmla="*/ 705 w 722"/>
                  <a:gd name="T3" fmla="*/ 470 h 725"/>
                  <a:gd name="T4" fmla="*/ 679 w 722"/>
                  <a:gd name="T5" fmla="*/ 535 h 725"/>
                  <a:gd name="T6" fmla="*/ 640 w 722"/>
                  <a:gd name="T7" fmla="*/ 591 h 725"/>
                  <a:gd name="T8" fmla="*/ 591 w 722"/>
                  <a:gd name="T9" fmla="*/ 640 h 725"/>
                  <a:gd name="T10" fmla="*/ 532 w 722"/>
                  <a:gd name="T11" fmla="*/ 679 h 725"/>
                  <a:gd name="T12" fmla="*/ 470 w 722"/>
                  <a:gd name="T13" fmla="*/ 708 h 725"/>
                  <a:gd name="T14" fmla="*/ 399 w 722"/>
                  <a:gd name="T15" fmla="*/ 721 h 725"/>
                  <a:gd name="T16" fmla="*/ 324 w 722"/>
                  <a:gd name="T17" fmla="*/ 721 h 725"/>
                  <a:gd name="T18" fmla="*/ 255 w 722"/>
                  <a:gd name="T19" fmla="*/ 708 h 725"/>
                  <a:gd name="T20" fmla="*/ 190 w 722"/>
                  <a:gd name="T21" fmla="*/ 679 h 725"/>
                  <a:gd name="T22" fmla="*/ 131 w 722"/>
                  <a:gd name="T23" fmla="*/ 640 h 725"/>
                  <a:gd name="T24" fmla="*/ 82 w 722"/>
                  <a:gd name="T25" fmla="*/ 591 h 725"/>
                  <a:gd name="T26" fmla="*/ 43 w 722"/>
                  <a:gd name="T27" fmla="*/ 535 h 725"/>
                  <a:gd name="T28" fmla="*/ 17 w 722"/>
                  <a:gd name="T29" fmla="*/ 470 h 725"/>
                  <a:gd name="T30" fmla="*/ 4 w 722"/>
                  <a:gd name="T31" fmla="*/ 398 h 725"/>
                  <a:gd name="T32" fmla="*/ 4 w 722"/>
                  <a:gd name="T33" fmla="*/ 326 h 725"/>
                  <a:gd name="T34" fmla="*/ 17 w 722"/>
                  <a:gd name="T35" fmla="*/ 254 h 725"/>
                  <a:gd name="T36" fmla="*/ 43 w 722"/>
                  <a:gd name="T37" fmla="*/ 189 h 725"/>
                  <a:gd name="T38" fmla="*/ 82 w 722"/>
                  <a:gd name="T39" fmla="*/ 134 h 725"/>
                  <a:gd name="T40" fmla="*/ 131 w 722"/>
                  <a:gd name="T41" fmla="*/ 85 h 725"/>
                  <a:gd name="T42" fmla="*/ 190 w 722"/>
                  <a:gd name="T43" fmla="*/ 45 h 725"/>
                  <a:gd name="T44" fmla="*/ 255 w 722"/>
                  <a:gd name="T45" fmla="*/ 16 h 725"/>
                  <a:gd name="T46" fmla="*/ 324 w 722"/>
                  <a:gd name="T47" fmla="*/ 3 h 725"/>
                  <a:gd name="T48" fmla="*/ 399 w 722"/>
                  <a:gd name="T49" fmla="*/ 3 h 725"/>
                  <a:gd name="T50" fmla="*/ 470 w 722"/>
                  <a:gd name="T51" fmla="*/ 16 h 725"/>
                  <a:gd name="T52" fmla="*/ 532 w 722"/>
                  <a:gd name="T53" fmla="*/ 45 h 725"/>
                  <a:gd name="T54" fmla="*/ 591 w 722"/>
                  <a:gd name="T55" fmla="*/ 85 h 725"/>
                  <a:gd name="T56" fmla="*/ 640 w 722"/>
                  <a:gd name="T57" fmla="*/ 134 h 725"/>
                  <a:gd name="T58" fmla="*/ 679 w 722"/>
                  <a:gd name="T59" fmla="*/ 189 h 725"/>
                  <a:gd name="T60" fmla="*/ 705 w 722"/>
                  <a:gd name="T61" fmla="*/ 254 h 725"/>
                  <a:gd name="T62" fmla="*/ 722 w 722"/>
                  <a:gd name="T63" fmla="*/ 326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725"/>
                  <a:gd name="T98" fmla="*/ 722 w 722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725">
                    <a:moveTo>
                      <a:pt x="722" y="362"/>
                    </a:moveTo>
                    <a:lnTo>
                      <a:pt x="722" y="398"/>
                    </a:lnTo>
                    <a:lnTo>
                      <a:pt x="715" y="434"/>
                    </a:lnTo>
                    <a:lnTo>
                      <a:pt x="705" y="470"/>
                    </a:lnTo>
                    <a:lnTo>
                      <a:pt x="696" y="503"/>
                    </a:lnTo>
                    <a:lnTo>
                      <a:pt x="679" y="535"/>
                    </a:lnTo>
                    <a:lnTo>
                      <a:pt x="660" y="565"/>
                    </a:lnTo>
                    <a:lnTo>
                      <a:pt x="640" y="591"/>
                    </a:lnTo>
                    <a:lnTo>
                      <a:pt x="617" y="617"/>
                    </a:lnTo>
                    <a:lnTo>
                      <a:pt x="591" y="640"/>
                    </a:lnTo>
                    <a:lnTo>
                      <a:pt x="565" y="662"/>
                    </a:lnTo>
                    <a:lnTo>
                      <a:pt x="532" y="679"/>
                    </a:lnTo>
                    <a:lnTo>
                      <a:pt x="503" y="695"/>
                    </a:lnTo>
                    <a:lnTo>
                      <a:pt x="470" y="708"/>
                    </a:lnTo>
                    <a:lnTo>
                      <a:pt x="435" y="715"/>
                    </a:lnTo>
                    <a:lnTo>
                      <a:pt x="399" y="721"/>
                    </a:lnTo>
                    <a:lnTo>
                      <a:pt x="363" y="725"/>
                    </a:lnTo>
                    <a:lnTo>
                      <a:pt x="324" y="721"/>
                    </a:lnTo>
                    <a:lnTo>
                      <a:pt x="288" y="715"/>
                    </a:lnTo>
                    <a:lnTo>
                      <a:pt x="255" y="708"/>
                    </a:lnTo>
                    <a:lnTo>
                      <a:pt x="222" y="695"/>
                    </a:lnTo>
                    <a:lnTo>
                      <a:pt x="190" y="679"/>
                    </a:lnTo>
                    <a:lnTo>
                      <a:pt x="160" y="662"/>
                    </a:lnTo>
                    <a:lnTo>
                      <a:pt x="131" y="640"/>
                    </a:lnTo>
                    <a:lnTo>
                      <a:pt x="105" y="617"/>
                    </a:lnTo>
                    <a:lnTo>
                      <a:pt x="82" y="591"/>
                    </a:lnTo>
                    <a:lnTo>
                      <a:pt x="62" y="565"/>
                    </a:lnTo>
                    <a:lnTo>
                      <a:pt x="43" y="535"/>
                    </a:lnTo>
                    <a:lnTo>
                      <a:pt x="30" y="503"/>
                    </a:lnTo>
                    <a:lnTo>
                      <a:pt x="17" y="470"/>
                    </a:lnTo>
                    <a:lnTo>
                      <a:pt x="7" y="434"/>
                    </a:lnTo>
                    <a:lnTo>
                      <a:pt x="4" y="398"/>
                    </a:lnTo>
                    <a:lnTo>
                      <a:pt x="0" y="362"/>
                    </a:lnTo>
                    <a:lnTo>
                      <a:pt x="4" y="326"/>
                    </a:lnTo>
                    <a:lnTo>
                      <a:pt x="7" y="290"/>
                    </a:lnTo>
                    <a:lnTo>
                      <a:pt x="17" y="254"/>
                    </a:lnTo>
                    <a:lnTo>
                      <a:pt x="30" y="222"/>
                    </a:lnTo>
                    <a:lnTo>
                      <a:pt x="43" y="189"/>
                    </a:lnTo>
                    <a:lnTo>
                      <a:pt x="62" y="160"/>
                    </a:lnTo>
                    <a:lnTo>
                      <a:pt x="82" y="134"/>
                    </a:lnTo>
                    <a:lnTo>
                      <a:pt x="105" y="107"/>
                    </a:lnTo>
                    <a:lnTo>
                      <a:pt x="131" y="85"/>
                    </a:lnTo>
                    <a:lnTo>
                      <a:pt x="160" y="62"/>
                    </a:lnTo>
                    <a:lnTo>
                      <a:pt x="190" y="45"/>
                    </a:lnTo>
                    <a:lnTo>
                      <a:pt x="222" y="29"/>
                    </a:lnTo>
                    <a:lnTo>
                      <a:pt x="255" y="16"/>
                    </a:lnTo>
                    <a:lnTo>
                      <a:pt x="288" y="10"/>
                    </a:lnTo>
                    <a:lnTo>
                      <a:pt x="324" y="3"/>
                    </a:lnTo>
                    <a:lnTo>
                      <a:pt x="363" y="0"/>
                    </a:lnTo>
                    <a:lnTo>
                      <a:pt x="399" y="3"/>
                    </a:lnTo>
                    <a:lnTo>
                      <a:pt x="435" y="10"/>
                    </a:lnTo>
                    <a:lnTo>
                      <a:pt x="470" y="16"/>
                    </a:lnTo>
                    <a:lnTo>
                      <a:pt x="503" y="29"/>
                    </a:lnTo>
                    <a:lnTo>
                      <a:pt x="532" y="45"/>
                    </a:lnTo>
                    <a:lnTo>
                      <a:pt x="565" y="62"/>
                    </a:lnTo>
                    <a:lnTo>
                      <a:pt x="591" y="85"/>
                    </a:lnTo>
                    <a:lnTo>
                      <a:pt x="617" y="107"/>
                    </a:lnTo>
                    <a:lnTo>
                      <a:pt x="640" y="134"/>
                    </a:lnTo>
                    <a:lnTo>
                      <a:pt x="660" y="160"/>
                    </a:lnTo>
                    <a:lnTo>
                      <a:pt x="679" y="189"/>
                    </a:lnTo>
                    <a:lnTo>
                      <a:pt x="696" y="222"/>
                    </a:lnTo>
                    <a:lnTo>
                      <a:pt x="705" y="254"/>
                    </a:lnTo>
                    <a:lnTo>
                      <a:pt x="715" y="290"/>
                    </a:lnTo>
                    <a:lnTo>
                      <a:pt x="722" y="326"/>
                    </a:lnTo>
                    <a:lnTo>
                      <a:pt x="722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Rectangle 49">
                <a:extLst>
                  <a:ext uri="{FF2B5EF4-FFF2-40B4-BE49-F238E27FC236}">
                    <a16:creationId xmlns="" xmlns:a16="http://schemas.microsoft.com/office/drawing/2014/main" id="{41F3DDE0-2CC0-4C19-9526-88289FDE24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864"/>
                <a:ext cx="42" cy="1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Rectangle 50">
                <a:extLst>
                  <a:ext uri="{FF2B5EF4-FFF2-40B4-BE49-F238E27FC236}">
                    <a16:creationId xmlns="" xmlns:a16="http://schemas.microsoft.com/office/drawing/2014/main" id="{D9E1EA57-B33B-4387-B8DB-76186B26A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5" y="1634"/>
                <a:ext cx="130" cy="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Rectangle 51">
                <a:extLst>
                  <a:ext uri="{FF2B5EF4-FFF2-40B4-BE49-F238E27FC236}">
                    <a16:creationId xmlns="" xmlns:a16="http://schemas.microsoft.com/office/drawing/2014/main" id="{A0A2A31C-BEE1-49AF-A715-1D6DCB3DB6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134" cy="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Freeform 52">
                <a:extLst>
                  <a:ext uri="{FF2B5EF4-FFF2-40B4-BE49-F238E27FC236}">
                    <a16:creationId xmlns="" xmlns:a16="http://schemas.microsoft.com/office/drawing/2014/main" id="{33F77D67-10D4-4A65-B4B0-2C7C591C9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1233"/>
                <a:ext cx="137" cy="104"/>
              </a:xfrm>
              <a:custGeom>
                <a:avLst/>
                <a:gdLst>
                  <a:gd name="T0" fmla="*/ 137 w 137"/>
                  <a:gd name="T1" fmla="*/ 65 h 104"/>
                  <a:gd name="T2" fmla="*/ 114 w 137"/>
                  <a:gd name="T3" fmla="*/ 104 h 104"/>
                  <a:gd name="T4" fmla="*/ 0 w 137"/>
                  <a:gd name="T5" fmla="*/ 36 h 104"/>
                  <a:gd name="T6" fmla="*/ 23 w 137"/>
                  <a:gd name="T7" fmla="*/ 0 h 104"/>
                  <a:gd name="T8" fmla="*/ 137 w 137"/>
                  <a:gd name="T9" fmla="*/ 65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4"/>
                  <a:gd name="T17" fmla="*/ 137 w 137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4">
                    <a:moveTo>
                      <a:pt x="137" y="65"/>
                    </a:moveTo>
                    <a:lnTo>
                      <a:pt x="114" y="104"/>
                    </a:lnTo>
                    <a:lnTo>
                      <a:pt x="0" y="36"/>
                    </a:lnTo>
                    <a:lnTo>
                      <a:pt x="23" y="0"/>
                    </a:lnTo>
                    <a:lnTo>
                      <a:pt x="137" y="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Freeform 53">
                <a:extLst>
                  <a:ext uri="{FF2B5EF4-FFF2-40B4-BE49-F238E27FC236}">
                    <a16:creationId xmlns="" xmlns:a16="http://schemas.microsoft.com/office/drawing/2014/main" id="{6FD1EDA1-F8A3-4FB7-9B67-C6D19D1E2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974"/>
                <a:ext cx="134" cy="104"/>
              </a:xfrm>
              <a:custGeom>
                <a:avLst/>
                <a:gdLst>
                  <a:gd name="T0" fmla="*/ 134 w 134"/>
                  <a:gd name="T1" fmla="*/ 69 h 104"/>
                  <a:gd name="T2" fmla="*/ 111 w 134"/>
                  <a:gd name="T3" fmla="*/ 104 h 104"/>
                  <a:gd name="T4" fmla="*/ 0 w 134"/>
                  <a:gd name="T5" fmla="*/ 39 h 104"/>
                  <a:gd name="T6" fmla="*/ 19 w 134"/>
                  <a:gd name="T7" fmla="*/ 0 h 104"/>
                  <a:gd name="T8" fmla="*/ 134 w 134"/>
                  <a:gd name="T9" fmla="*/ 6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104"/>
                  <a:gd name="T17" fmla="*/ 134 w 1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104">
                    <a:moveTo>
                      <a:pt x="134" y="69"/>
                    </a:moveTo>
                    <a:lnTo>
                      <a:pt x="111" y="104"/>
                    </a:lnTo>
                    <a:lnTo>
                      <a:pt x="0" y="39"/>
                    </a:lnTo>
                    <a:lnTo>
                      <a:pt x="19" y="0"/>
                    </a:lnTo>
                    <a:lnTo>
                      <a:pt x="134" y="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Freeform 54">
                <a:extLst>
                  <a:ext uri="{FF2B5EF4-FFF2-40B4-BE49-F238E27FC236}">
                    <a16:creationId xmlns="" xmlns:a16="http://schemas.microsoft.com/office/drawing/2014/main" id="{F89AB79A-FAF1-4BA0-B52A-9B9279F6A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0" y="959"/>
                <a:ext cx="105" cy="137"/>
              </a:xfrm>
              <a:custGeom>
                <a:avLst/>
                <a:gdLst>
                  <a:gd name="T0" fmla="*/ 105 w 105"/>
                  <a:gd name="T1" fmla="*/ 114 h 137"/>
                  <a:gd name="T2" fmla="*/ 66 w 105"/>
                  <a:gd name="T3" fmla="*/ 137 h 137"/>
                  <a:gd name="T4" fmla="*/ 0 w 105"/>
                  <a:gd name="T5" fmla="*/ 23 h 137"/>
                  <a:gd name="T6" fmla="*/ 39 w 105"/>
                  <a:gd name="T7" fmla="*/ 0 h 137"/>
                  <a:gd name="T8" fmla="*/ 105 w 105"/>
                  <a:gd name="T9" fmla="*/ 114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37"/>
                  <a:gd name="T17" fmla="*/ 105 w 105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37">
                    <a:moveTo>
                      <a:pt x="105" y="114"/>
                    </a:moveTo>
                    <a:lnTo>
                      <a:pt x="66" y="137"/>
                    </a:lnTo>
                    <a:lnTo>
                      <a:pt x="0" y="23"/>
                    </a:lnTo>
                    <a:lnTo>
                      <a:pt x="39" y="0"/>
                    </a:lnTo>
                    <a:lnTo>
                      <a:pt x="105" y="1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Freeform 55">
                <a:extLst>
                  <a:ext uri="{FF2B5EF4-FFF2-40B4-BE49-F238E27FC236}">
                    <a16:creationId xmlns="" xmlns:a16="http://schemas.microsoft.com/office/drawing/2014/main" id="{A7F2CEC6-D3DD-45BC-B18E-2EE58F092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961"/>
                <a:ext cx="137" cy="101"/>
              </a:xfrm>
              <a:custGeom>
                <a:avLst/>
                <a:gdLst>
                  <a:gd name="T0" fmla="*/ 118 w 137"/>
                  <a:gd name="T1" fmla="*/ 0 h 101"/>
                  <a:gd name="T2" fmla="*/ 137 w 137"/>
                  <a:gd name="T3" fmla="*/ 36 h 101"/>
                  <a:gd name="T4" fmla="*/ 23 w 137"/>
                  <a:gd name="T5" fmla="*/ 101 h 101"/>
                  <a:gd name="T6" fmla="*/ 0 w 137"/>
                  <a:gd name="T7" fmla="*/ 65 h 101"/>
                  <a:gd name="T8" fmla="*/ 118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8" y="0"/>
                    </a:moveTo>
                    <a:lnTo>
                      <a:pt x="137" y="36"/>
                    </a:lnTo>
                    <a:lnTo>
                      <a:pt x="23" y="101"/>
                    </a:lnTo>
                    <a:lnTo>
                      <a:pt x="0" y="65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Freeform 56">
                <a:extLst>
                  <a:ext uri="{FF2B5EF4-FFF2-40B4-BE49-F238E27FC236}">
                    <a16:creationId xmlns="" xmlns:a16="http://schemas.microsoft.com/office/drawing/2014/main" id="{EDE6EC20-5A32-4A91-97F2-0AA95F3E0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1249"/>
                <a:ext cx="137" cy="101"/>
              </a:xfrm>
              <a:custGeom>
                <a:avLst/>
                <a:gdLst>
                  <a:gd name="T0" fmla="*/ 114 w 137"/>
                  <a:gd name="T1" fmla="*/ 0 h 101"/>
                  <a:gd name="T2" fmla="*/ 137 w 137"/>
                  <a:gd name="T3" fmla="*/ 39 h 101"/>
                  <a:gd name="T4" fmla="*/ 23 w 137"/>
                  <a:gd name="T5" fmla="*/ 101 h 101"/>
                  <a:gd name="T6" fmla="*/ 0 w 137"/>
                  <a:gd name="T7" fmla="*/ 66 h 101"/>
                  <a:gd name="T8" fmla="*/ 114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4" y="0"/>
                    </a:moveTo>
                    <a:lnTo>
                      <a:pt x="137" y="39"/>
                    </a:lnTo>
                    <a:lnTo>
                      <a:pt x="23" y="101"/>
                    </a:lnTo>
                    <a:lnTo>
                      <a:pt x="0" y="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Freeform 57">
                <a:extLst>
                  <a:ext uri="{FF2B5EF4-FFF2-40B4-BE49-F238E27FC236}">
                    <a16:creationId xmlns="" xmlns:a16="http://schemas.microsoft.com/office/drawing/2014/main" id="{C6177521-099C-4B93-99F9-A71061E2F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975"/>
                <a:ext cx="107" cy="137"/>
              </a:xfrm>
              <a:custGeom>
                <a:avLst/>
                <a:gdLst>
                  <a:gd name="T0" fmla="*/ 72 w 107"/>
                  <a:gd name="T1" fmla="*/ 0 h 137"/>
                  <a:gd name="T2" fmla="*/ 107 w 107"/>
                  <a:gd name="T3" fmla="*/ 26 h 137"/>
                  <a:gd name="T4" fmla="*/ 36 w 107"/>
                  <a:gd name="T5" fmla="*/ 137 h 137"/>
                  <a:gd name="T6" fmla="*/ 0 w 107"/>
                  <a:gd name="T7" fmla="*/ 114 h 137"/>
                  <a:gd name="T8" fmla="*/ 72 w 107"/>
                  <a:gd name="T9" fmla="*/ 0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37"/>
                  <a:gd name="T17" fmla="*/ 107 w 107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37">
                    <a:moveTo>
                      <a:pt x="72" y="0"/>
                    </a:moveTo>
                    <a:lnTo>
                      <a:pt x="107" y="26"/>
                    </a:lnTo>
                    <a:lnTo>
                      <a:pt x="36" y="137"/>
                    </a:lnTo>
                    <a:lnTo>
                      <a:pt x="0" y="1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="" xmlns:a16="http://schemas.microsoft.com/office/drawing/2014/main" id="{E13D6C38-312E-4F8B-805F-6C5D5ECC1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871"/>
                <a:ext cx="23" cy="78"/>
              </a:xfrm>
              <a:custGeom>
                <a:avLst/>
                <a:gdLst>
                  <a:gd name="T0" fmla="*/ 23 w 23"/>
                  <a:gd name="T1" fmla="*/ 78 h 78"/>
                  <a:gd name="T2" fmla="*/ 10 w 23"/>
                  <a:gd name="T3" fmla="*/ 78 h 78"/>
                  <a:gd name="T4" fmla="*/ 0 w 23"/>
                  <a:gd name="T5" fmla="*/ 3 h 78"/>
                  <a:gd name="T6" fmla="*/ 16 w 23"/>
                  <a:gd name="T7" fmla="*/ 0 h 78"/>
                  <a:gd name="T8" fmla="*/ 23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23" y="78"/>
                    </a:moveTo>
                    <a:lnTo>
                      <a:pt x="1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2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="" xmlns:a16="http://schemas.microsoft.com/office/drawing/2014/main" id="{1F9E746B-FCF0-47DF-893E-9A6CC9F3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887"/>
                <a:ext cx="33" cy="78"/>
              </a:xfrm>
              <a:custGeom>
                <a:avLst/>
                <a:gdLst>
                  <a:gd name="T0" fmla="*/ 33 w 33"/>
                  <a:gd name="T1" fmla="*/ 75 h 78"/>
                  <a:gd name="T2" fmla="*/ 20 w 33"/>
                  <a:gd name="T3" fmla="*/ 78 h 78"/>
                  <a:gd name="T4" fmla="*/ 0 w 33"/>
                  <a:gd name="T5" fmla="*/ 3 h 78"/>
                  <a:gd name="T6" fmla="*/ 16 w 33"/>
                  <a:gd name="T7" fmla="*/ 0 h 78"/>
                  <a:gd name="T8" fmla="*/ 33 w 33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78"/>
                  <a:gd name="T17" fmla="*/ 33 w 3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78">
                    <a:moveTo>
                      <a:pt x="33" y="75"/>
                    </a:moveTo>
                    <a:lnTo>
                      <a:pt x="2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3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="" xmlns:a16="http://schemas.microsoft.com/office/drawing/2014/main" id="{7312492A-0F22-46E7-B175-230515BEA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" y="920"/>
                <a:ext cx="49" cy="75"/>
              </a:xfrm>
              <a:custGeom>
                <a:avLst/>
                <a:gdLst>
                  <a:gd name="T0" fmla="*/ 49 w 49"/>
                  <a:gd name="T1" fmla="*/ 68 h 75"/>
                  <a:gd name="T2" fmla="*/ 36 w 49"/>
                  <a:gd name="T3" fmla="*/ 75 h 75"/>
                  <a:gd name="T4" fmla="*/ 0 w 49"/>
                  <a:gd name="T5" fmla="*/ 6 h 75"/>
                  <a:gd name="T6" fmla="*/ 13 w 49"/>
                  <a:gd name="T7" fmla="*/ 0 h 75"/>
                  <a:gd name="T8" fmla="*/ 49 w 49"/>
                  <a:gd name="T9" fmla="*/ 6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5"/>
                  <a:gd name="T17" fmla="*/ 49 w 4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5">
                    <a:moveTo>
                      <a:pt x="49" y="68"/>
                    </a:moveTo>
                    <a:lnTo>
                      <a:pt x="36" y="75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49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Freeform 61">
                <a:extLst>
                  <a:ext uri="{FF2B5EF4-FFF2-40B4-BE49-F238E27FC236}">
                    <a16:creationId xmlns="" xmlns:a16="http://schemas.microsoft.com/office/drawing/2014/main" id="{B981DB07-A432-443A-B4D5-11FA89C3B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027"/>
                <a:ext cx="58" cy="72"/>
              </a:xfrm>
              <a:custGeom>
                <a:avLst/>
                <a:gdLst>
                  <a:gd name="T0" fmla="*/ 58 w 58"/>
                  <a:gd name="T1" fmla="*/ 62 h 72"/>
                  <a:gd name="T2" fmla="*/ 45 w 58"/>
                  <a:gd name="T3" fmla="*/ 72 h 72"/>
                  <a:gd name="T4" fmla="*/ 0 w 58"/>
                  <a:gd name="T5" fmla="*/ 10 h 72"/>
                  <a:gd name="T6" fmla="*/ 13 w 58"/>
                  <a:gd name="T7" fmla="*/ 0 h 72"/>
                  <a:gd name="T8" fmla="*/ 58 w 58"/>
                  <a:gd name="T9" fmla="*/ 6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72"/>
                  <a:gd name="T17" fmla="*/ 58 w 58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72">
                    <a:moveTo>
                      <a:pt x="58" y="62"/>
                    </a:moveTo>
                    <a:lnTo>
                      <a:pt x="45" y="72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5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 62">
                <a:extLst>
                  <a:ext uri="{FF2B5EF4-FFF2-40B4-BE49-F238E27FC236}">
                    <a16:creationId xmlns="" xmlns:a16="http://schemas.microsoft.com/office/drawing/2014/main" id="{656856D4-B6AE-4156-9A43-8C65ED6DB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089"/>
                <a:ext cx="62" cy="66"/>
              </a:xfrm>
              <a:custGeom>
                <a:avLst/>
                <a:gdLst>
                  <a:gd name="T0" fmla="*/ 62 w 62"/>
                  <a:gd name="T1" fmla="*/ 56 h 66"/>
                  <a:gd name="T2" fmla="*/ 52 w 62"/>
                  <a:gd name="T3" fmla="*/ 66 h 66"/>
                  <a:gd name="T4" fmla="*/ 0 w 62"/>
                  <a:gd name="T5" fmla="*/ 10 h 66"/>
                  <a:gd name="T6" fmla="*/ 9 w 62"/>
                  <a:gd name="T7" fmla="*/ 0 h 66"/>
                  <a:gd name="T8" fmla="*/ 62 w 62"/>
                  <a:gd name="T9" fmla="*/ 5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66"/>
                  <a:gd name="T17" fmla="*/ 62 w 6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66">
                    <a:moveTo>
                      <a:pt x="62" y="56"/>
                    </a:moveTo>
                    <a:lnTo>
                      <a:pt x="52" y="66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 63">
                <a:extLst>
                  <a:ext uri="{FF2B5EF4-FFF2-40B4-BE49-F238E27FC236}">
                    <a16:creationId xmlns="" xmlns:a16="http://schemas.microsoft.com/office/drawing/2014/main" id="{36E555C2-1025-4ECA-8EAD-01C981084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161"/>
                <a:ext cx="75" cy="56"/>
              </a:xfrm>
              <a:custGeom>
                <a:avLst/>
                <a:gdLst>
                  <a:gd name="T0" fmla="*/ 75 w 75"/>
                  <a:gd name="T1" fmla="*/ 43 h 56"/>
                  <a:gd name="T2" fmla="*/ 65 w 75"/>
                  <a:gd name="T3" fmla="*/ 56 h 56"/>
                  <a:gd name="T4" fmla="*/ 0 w 75"/>
                  <a:gd name="T5" fmla="*/ 13 h 56"/>
                  <a:gd name="T6" fmla="*/ 9 w 75"/>
                  <a:gd name="T7" fmla="*/ 0 h 56"/>
                  <a:gd name="T8" fmla="*/ 75 w 75"/>
                  <a:gd name="T9" fmla="*/ 43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56"/>
                  <a:gd name="T17" fmla="*/ 75 w 7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56">
                    <a:moveTo>
                      <a:pt x="75" y="43"/>
                    </a:moveTo>
                    <a:lnTo>
                      <a:pt x="65" y="56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7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 64">
                <a:extLst>
                  <a:ext uri="{FF2B5EF4-FFF2-40B4-BE49-F238E27FC236}">
                    <a16:creationId xmlns="" xmlns:a16="http://schemas.microsoft.com/office/drawing/2014/main" id="{BFBC2FEC-CA6E-45E2-BE69-8BD07240F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1357"/>
                <a:ext cx="78" cy="42"/>
              </a:xfrm>
              <a:custGeom>
                <a:avLst/>
                <a:gdLst>
                  <a:gd name="T0" fmla="*/ 78 w 78"/>
                  <a:gd name="T1" fmla="*/ 29 h 42"/>
                  <a:gd name="T2" fmla="*/ 71 w 78"/>
                  <a:gd name="T3" fmla="*/ 42 h 42"/>
                  <a:gd name="T4" fmla="*/ 0 w 78"/>
                  <a:gd name="T5" fmla="*/ 13 h 42"/>
                  <a:gd name="T6" fmla="*/ 6 w 78"/>
                  <a:gd name="T7" fmla="*/ 0 h 42"/>
                  <a:gd name="T8" fmla="*/ 78 w 78"/>
                  <a:gd name="T9" fmla="*/ 29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2"/>
                  <a:gd name="T17" fmla="*/ 78 w 78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2">
                    <a:moveTo>
                      <a:pt x="78" y="29"/>
                    </a:moveTo>
                    <a:lnTo>
                      <a:pt x="71" y="42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7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="" xmlns:a16="http://schemas.microsoft.com/office/drawing/2014/main" id="{9C024628-8A24-4D53-8991-D965FA275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452"/>
                <a:ext cx="79" cy="32"/>
              </a:xfrm>
              <a:custGeom>
                <a:avLst/>
                <a:gdLst>
                  <a:gd name="T0" fmla="*/ 79 w 79"/>
                  <a:gd name="T1" fmla="*/ 19 h 32"/>
                  <a:gd name="T2" fmla="*/ 72 w 79"/>
                  <a:gd name="T3" fmla="*/ 32 h 32"/>
                  <a:gd name="T4" fmla="*/ 0 w 79"/>
                  <a:gd name="T5" fmla="*/ 13 h 32"/>
                  <a:gd name="T6" fmla="*/ 3 w 79"/>
                  <a:gd name="T7" fmla="*/ 0 h 32"/>
                  <a:gd name="T8" fmla="*/ 79 w 79"/>
                  <a:gd name="T9" fmla="*/ 19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2"/>
                  <a:gd name="T17" fmla="*/ 79 w 79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2">
                    <a:moveTo>
                      <a:pt x="79" y="19"/>
                    </a:moveTo>
                    <a:lnTo>
                      <a:pt x="72" y="32"/>
                    </a:lnTo>
                    <a:lnTo>
                      <a:pt x="0" y="13"/>
                    </a:lnTo>
                    <a:lnTo>
                      <a:pt x="3" y="0"/>
                    </a:lnTo>
                    <a:lnTo>
                      <a:pt x="7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Rectangle 66">
                <a:extLst>
                  <a:ext uri="{FF2B5EF4-FFF2-40B4-BE49-F238E27FC236}">
                    <a16:creationId xmlns="" xmlns:a16="http://schemas.microsoft.com/office/drawing/2014/main" id="{D02A6DFB-7206-4CE2-94BB-D47463F09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8" y="1546"/>
                <a:ext cx="78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Freeform 67">
                <a:extLst>
                  <a:ext uri="{FF2B5EF4-FFF2-40B4-BE49-F238E27FC236}">
                    <a16:creationId xmlns="" xmlns:a16="http://schemas.microsoft.com/office/drawing/2014/main" id="{6D4F3B4C-5BC0-4DD0-AB3D-61EB55768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736"/>
                <a:ext cx="78" cy="19"/>
              </a:xfrm>
              <a:custGeom>
                <a:avLst/>
                <a:gdLst>
                  <a:gd name="T0" fmla="*/ 75 w 78"/>
                  <a:gd name="T1" fmla="*/ 0 h 19"/>
                  <a:gd name="T2" fmla="*/ 78 w 78"/>
                  <a:gd name="T3" fmla="*/ 16 h 19"/>
                  <a:gd name="T4" fmla="*/ 0 w 78"/>
                  <a:gd name="T5" fmla="*/ 19 h 19"/>
                  <a:gd name="T6" fmla="*/ 0 w 78"/>
                  <a:gd name="T7" fmla="*/ 3 h 19"/>
                  <a:gd name="T8" fmla="*/ 75 w 7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9"/>
                  <a:gd name="T17" fmla="*/ 78 w 7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9">
                    <a:moveTo>
                      <a:pt x="75" y="0"/>
                    </a:moveTo>
                    <a:lnTo>
                      <a:pt x="78" y="16"/>
                    </a:lnTo>
                    <a:lnTo>
                      <a:pt x="0" y="19"/>
                    </a:lnTo>
                    <a:lnTo>
                      <a:pt x="0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="" xmlns:a16="http://schemas.microsoft.com/office/drawing/2014/main" id="{222AE1A5-1AE7-4D5E-B5EC-DDBED5F15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824"/>
                <a:ext cx="78" cy="29"/>
              </a:xfrm>
              <a:custGeom>
                <a:avLst/>
                <a:gdLst>
                  <a:gd name="T0" fmla="*/ 75 w 78"/>
                  <a:gd name="T1" fmla="*/ 0 h 29"/>
                  <a:gd name="T2" fmla="*/ 78 w 78"/>
                  <a:gd name="T3" fmla="*/ 16 h 29"/>
                  <a:gd name="T4" fmla="*/ 3 w 78"/>
                  <a:gd name="T5" fmla="*/ 29 h 29"/>
                  <a:gd name="T6" fmla="*/ 0 w 78"/>
                  <a:gd name="T7" fmla="*/ 13 h 29"/>
                  <a:gd name="T8" fmla="*/ 75 w 78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9"/>
                  <a:gd name="T17" fmla="*/ 78 w 7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9">
                    <a:moveTo>
                      <a:pt x="75" y="0"/>
                    </a:moveTo>
                    <a:lnTo>
                      <a:pt x="78" y="16"/>
                    </a:lnTo>
                    <a:lnTo>
                      <a:pt x="3" y="29"/>
                    </a:lnTo>
                    <a:lnTo>
                      <a:pt x="0" y="1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="" xmlns:a16="http://schemas.microsoft.com/office/drawing/2014/main" id="{13296448-7C32-4F46-BEDF-5F9772514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99"/>
                <a:ext cx="78" cy="46"/>
              </a:xfrm>
              <a:custGeom>
                <a:avLst/>
                <a:gdLst>
                  <a:gd name="T0" fmla="*/ 72 w 78"/>
                  <a:gd name="T1" fmla="*/ 0 h 46"/>
                  <a:gd name="T2" fmla="*/ 78 w 78"/>
                  <a:gd name="T3" fmla="*/ 13 h 46"/>
                  <a:gd name="T4" fmla="*/ 6 w 78"/>
                  <a:gd name="T5" fmla="*/ 46 h 46"/>
                  <a:gd name="T6" fmla="*/ 0 w 78"/>
                  <a:gd name="T7" fmla="*/ 33 h 46"/>
                  <a:gd name="T8" fmla="*/ 72 w 78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6"/>
                  <a:gd name="T17" fmla="*/ 78 w 7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6">
                    <a:moveTo>
                      <a:pt x="72" y="0"/>
                    </a:moveTo>
                    <a:lnTo>
                      <a:pt x="78" y="13"/>
                    </a:lnTo>
                    <a:lnTo>
                      <a:pt x="6" y="46"/>
                    </a:lnTo>
                    <a:lnTo>
                      <a:pt x="0" y="3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 70">
                <a:extLst>
                  <a:ext uri="{FF2B5EF4-FFF2-40B4-BE49-F238E27FC236}">
                    <a16:creationId xmlns="" xmlns:a16="http://schemas.microsoft.com/office/drawing/2014/main" id="{52A5337E-0325-4A99-BFA6-DEEAFF23F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912"/>
                <a:ext cx="75" cy="46"/>
              </a:xfrm>
              <a:custGeom>
                <a:avLst/>
                <a:gdLst>
                  <a:gd name="T0" fmla="*/ 0 w 75"/>
                  <a:gd name="T1" fmla="*/ 13 h 46"/>
                  <a:gd name="T2" fmla="*/ 6 w 75"/>
                  <a:gd name="T3" fmla="*/ 0 h 46"/>
                  <a:gd name="T4" fmla="*/ 75 w 75"/>
                  <a:gd name="T5" fmla="*/ 33 h 46"/>
                  <a:gd name="T6" fmla="*/ 68 w 75"/>
                  <a:gd name="T7" fmla="*/ 46 h 46"/>
                  <a:gd name="T8" fmla="*/ 0 w 75"/>
                  <a:gd name="T9" fmla="*/ 13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46"/>
                  <a:gd name="T17" fmla="*/ 75 w 7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46">
                    <a:moveTo>
                      <a:pt x="0" y="13"/>
                    </a:moveTo>
                    <a:lnTo>
                      <a:pt x="6" y="0"/>
                    </a:lnTo>
                    <a:lnTo>
                      <a:pt x="75" y="33"/>
                    </a:lnTo>
                    <a:lnTo>
                      <a:pt x="68" y="46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 71">
                <a:extLst>
                  <a:ext uri="{FF2B5EF4-FFF2-40B4-BE49-F238E27FC236}">
                    <a16:creationId xmlns="" xmlns:a16="http://schemas.microsoft.com/office/drawing/2014/main" id="{D067106B-62F6-4A62-A60D-D0050EBB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" y="1830"/>
                <a:ext cx="78" cy="40"/>
              </a:xfrm>
              <a:custGeom>
                <a:avLst/>
                <a:gdLst>
                  <a:gd name="T0" fmla="*/ 0 w 78"/>
                  <a:gd name="T1" fmla="*/ 13 h 40"/>
                  <a:gd name="T2" fmla="*/ 6 w 78"/>
                  <a:gd name="T3" fmla="*/ 0 h 40"/>
                  <a:gd name="T4" fmla="*/ 78 w 78"/>
                  <a:gd name="T5" fmla="*/ 26 h 40"/>
                  <a:gd name="T6" fmla="*/ 75 w 78"/>
                  <a:gd name="T7" fmla="*/ 40 h 40"/>
                  <a:gd name="T8" fmla="*/ 0 w 78"/>
                  <a:gd name="T9" fmla="*/ 13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0"/>
                  <a:gd name="T17" fmla="*/ 78 w 7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0">
                    <a:moveTo>
                      <a:pt x="0" y="13"/>
                    </a:moveTo>
                    <a:lnTo>
                      <a:pt x="6" y="0"/>
                    </a:lnTo>
                    <a:lnTo>
                      <a:pt x="78" y="26"/>
                    </a:lnTo>
                    <a:lnTo>
                      <a:pt x="75" y="4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 72">
                <a:extLst>
                  <a:ext uri="{FF2B5EF4-FFF2-40B4-BE49-F238E27FC236}">
                    <a16:creationId xmlns="" xmlns:a16="http://schemas.microsoft.com/office/drawing/2014/main" id="{1EF4F13F-EE8A-4BF2-A7AA-1117D35F5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1752"/>
                <a:ext cx="78" cy="23"/>
              </a:xfrm>
              <a:custGeom>
                <a:avLst/>
                <a:gdLst>
                  <a:gd name="T0" fmla="*/ 0 w 78"/>
                  <a:gd name="T1" fmla="*/ 16 h 23"/>
                  <a:gd name="T2" fmla="*/ 3 w 78"/>
                  <a:gd name="T3" fmla="*/ 0 h 23"/>
                  <a:gd name="T4" fmla="*/ 78 w 78"/>
                  <a:gd name="T5" fmla="*/ 10 h 23"/>
                  <a:gd name="T6" fmla="*/ 78 w 78"/>
                  <a:gd name="T7" fmla="*/ 23 h 23"/>
                  <a:gd name="T8" fmla="*/ 0 w 78"/>
                  <a:gd name="T9" fmla="*/ 1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3"/>
                  <a:gd name="T17" fmla="*/ 78 w 7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3">
                    <a:moveTo>
                      <a:pt x="0" y="16"/>
                    </a:moveTo>
                    <a:lnTo>
                      <a:pt x="3" y="0"/>
                    </a:lnTo>
                    <a:lnTo>
                      <a:pt x="78" y="10"/>
                    </a:lnTo>
                    <a:lnTo>
                      <a:pt x="78" y="23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 73">
                <a:extLst>
                  <a:ext uri="{FF2B5EF4-FFF2-40B4-BE49-F238E27FC236}">
                    <a16:creationId xmlns="" xmlns:a16="http://schemas.microsoft.com/office/drawing/2014/main" id="{697129DF-A05D-4596-ACEF-72DDC1A99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527"/>
                <a:ext cx="78" cy="26"/>
              </a:xfrm>
              <a:custGeom>
                <a:avLst/>
                <a:gdLst>
                  <a:gd name="T0" fmla="*/ 3 w 78"/>
                  <a:gd name="T1" fmla="*/ 26 h 26"/>
                  <a:gd name="T2" fmla="*/ 0 w 78"/>
                  <a:gd name="T3" fmla="*/ 10 h 26"/>
                  <a:gd name="T4" fmla="*/ 75 w 78"/>
                  <a:gd name="T5" fmla="*/ 0 h 26"/>
                  <a:gd name="T6" fmla="*/ 78 w 78"/>
                  <a:gd name="T7" fmla="*/ 16 h 26"/>
                  <a:gd name="T8" fmla="*/ 3 w 78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6"/>
                  <a:gd name="T17" fmla="*/ 78 w 7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6">
                    <a:moveTo>
                      <a:pt x="3" y="26"/>
                    </a:moveTo>
                    <a:lnTo>
                      <a:pt x="0" y="10"/>
                    </a:lnTo>
                    <a:lnTo>
                      <a:pt x="75" y="0"/>
                    </a:lnTo>
                    <a:lnTo>
                      <a:pt x="78" y="16"/>
                    </a:lnTo>
                    <a:lnTo>
                      <a:pt x="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="" xmlns:a16="http://schemas.microsoft.com/office/drawing/2014/main" id="{74EB8EE1-7EA0-4994-A6DF-6E514F83B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29"/>
                <a:ext cx="79" cy="36"/>
              </a:xfrm>
              <a:custGeom>
                <a:avLst/>
                <a:gdLst>
                  <a:gd name="T0" fmla="*/ 4 w 79"/>
                  <a:gd name="T1" fmla="*/ 36 h 36"/>
                  <a:gd name="T2" fmla="*/ 0 w 79"/>
                  <a:gd name="T3" fmla="*/ 23 h 36"/>
                  <a:gd name="T4" fmla="*/ 75 w 79"/>
                  <a:gd name="T5" fmla="*/ 0 h 36"/>
                  <a:gd name="T6" fmla="*/ 79 w 79"/>
                  <a:gd name="T7" fmla="*/ 16 h 36"/>
                  <a:gd name="T8" fmla="*/ 4 w 79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4" y="36"/>
                    </a:moveTo>
                    <a:lnTo>
                      <a:pt x="0" y="23"/>
                    </a:lnTo>
                    <a:lnTo>
                      <a:pt x="75" y="0"/>
                    </a:lnTo>
                    <a:lnTo>
                      <a:pt x="79" y="16"/>
                    </a:lnTo>
                    <a:lnTo>
                      <a:pt x="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 75">
                <a:extLst>
                  <a:ext uri="{FF2B5EF4-FFF2-40B4-BE49-F238E27FC236}">
                    <a16:creationId xmlns="" xmlns:a16="http://schemas.microsoft.com/office/drawing/2014/main" id="{4BF348D2-28F9-4F7B-B06D-67F055FAE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1341"/>
                <a:ext cx="72" cy="52"/>
              </a:xfrm>
              <a:custGeom>
                <a:avLst/>
                <a:gdLst>
                  <a:gd name="T0" fmla="*/ 6 w 72"/>
                  <a:gd name="T1" fmla="*/ 52 h 52"/>
                  <a:gd name="T2" fmla="*/ 0 w 72"/>
                  <a:gd name="T3" fmla="*/ 39 h 52"/>
                  <a:gd name="T4" fmla="*/ 65 w 72"/>
                  <a:gd name="T5" fmla="*/ 0 h 52"/>
                  <a:gd name="T6" fmla="*/ 72 w 72"/>
                  <a:gd name="T7" fmla="*/ 13 h 52"/>
                  <a:gd name="T8" fmla="*/ 6 w 72"/>
                  <a:gd name="T9" fmla="*/ 5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2"/>
                  <a:gd name="T17" fmla="*/ 72 w 7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2">
                    <a:moveTo>
                      <a:pt x="6" y="52"/>
                    </a:moveTo>
                    <a:lnTo>
                      <a:pt x="0" y="39"/>
                    </a:lnTo>
                    <a:lnTo>
                      <a:pt x="65" y="0"/>
                    </a:lnTo>
                    <a:lnTo>
                      <a:pt x="72" y="13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 76">
                <a:extLst>
                  <a:ext uri="{FF2B5EF4-FFF2-40B4-BE49-F238E27FC236}">
                    <a16:creationId xmlns="" xmlns:a16="http://schemas.microsoft.com/office/drawing/2014/main" id="{4D99CFBC-4F47-49E0-B761-65D8BD676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77"/>
                <a:ext cx="71" cy="59"/>
              </a:xfrm>
              <a:custGeom>
                <a:avLst/>
                <a:gdLst>
                  <a:gd name="T0" fmla="*/ 6 w 71"/>
                  <a:gd name="T1" fmla="*/ 59 h 59"/>
                  <a:gd name="T2" fmla="*/ 0 w 71"/>
                  <a:gd name="T3" fmla="*/ 46 h 59"/>
                  <a:gd name="T4" fmla="*/ 62 w 71"/>
                  <a:gd name="T5" fmla="*/ 0 h 59"/>
                  <a:gd name="T6" fmla="*/ 71 w 71"/>
                  <a:gd name="T7" fmla="*/ 13 h 59"/>
                  <a:gd name="T8" fmla="*/ 6 w 71"/>
                  <a:gd name="T9" fmla="*/ 59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59"/>
                  <a:gd name="T17" fmla="*/ 71 w 71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59">
                    <a:moveTo>
                      <a:pt x="6" y="59"/>
                    </a:moveTo>
                    <a:lnTo>
                      <a:pt x="0" y="46"/>
                    </a:lnTo>
                    <a:lnTo>
                      <a:pt x="62" y="0"/>
                    </a:lnTo>
                    <a:lnTo>
                      <a:pt x="71" y="13"/>
                    </a:lnTo>
                    <a:lnTo>
                      <a:pt x="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 77">
                <a:extLst>
                  <a:ext uri="{FF2B5EF4-FFF2-40B4-BE49-F238E27FC236}">
                    <a16:creationId xmlns="" xmlns:a16="http://schemas.microsoft.com/office/drawing/2014/main" id="{63272C01-20B8-448F-8DEE-7E6478516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1102"/>
                <a:ext cx="65" cy="62"/>
              </a:xfrm>
              <a:custGeom>
                <a:avLst/>
                <a:gdLst>
                  <a:gd name="T0" fmla="*/ 10 w 65"/>
                  <a:gd name="T1" fmla="*/ 62 h 62"/>
                  <a:gd name="T2" fmla="*/ 0 w 65"/>
                  <a:gd name="T3" fmla="*/ 53 h 62"/>
                  <a:gd name="T4" fmla="*/ 56 w 65"/>
                  <a:gd name="T5" fmla="*/ 0 h 62"/>
                  <a:gd name="T6" fmla="*/ 65 w 65"/>
                  <a:gd name="T7" fmla="*/ 10 h 62"/>
                  <a:gd name="T8" fmla="*/ 10 w 65"/>
                  <a:gd name="T9" fmla="*/ 62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2"/>
                  <a:gd name="T17" fmla="*/ 65 w 6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2">
                    <a:moveTo>
                      <a:pt x="10" y="62"/>
                    </a:moveTo>
                    <a:lnTo>
                      <a:pt x="0" y="53"/>
                    </a:lnTo>
                    <a:lnTo>
                      <a:pt x="56" y="0"/>
                    </a:lnTo>
                    <a:lnTo>
                      <a:pt x="65" y="10"/>
                    </a:lnTo>
                    <a:lnTo>
                      <a:pt x="1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 78">
                <a:extLst>
                  <a:ext uri="{FF2B5EF4-FFF2-40B4-BE49-F238E27FC236}">
                    <a16:creationId xmlns="" xmlns:a16="http://schemas.microsoft.com/office/drawing/2014/main" id="{4A4C67F6-D247-4DCE-B27E-8CF952A3E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040"/>
                <a:ext cx="55" cy="72"/>
              </a:xfrm>
              <a:custGeom>
                <a:avLst/>
                <a:gdLst>
                  <a:gd name="T0" fmla="*/ 13 w 55"/>
                  <a:gd name="T1" fmla="*/ 72 h 72"/>
                  <a:gd name="T2" fmla="*/ 0 w 55"/>
                  <a:gd name="T3" fmla="*/ 66 h 72"/>
                  <a:gd name="T4" fmla="*/ 42 w 55"/>
                  <a:gd name="T5" fmla="*/ 0 h 72"/>
                  <a:gd name="T6" fmla="*/ 55 w 55"/>
                  <a:gd name="T7" fmla="*/ 10 h 72"/>
                  <a:gd name="T8" fmla="*/ 13 w 55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72"/>
                  <a:gd name="T17" fmla="*/ 55 w 5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72">
                    <a:moveTo>
                      <a:pt x="13" y="72"/>
                    </a:moveTo>
                    <a:lnTo>
                      <a:pt x="0" y="66"/>
                    </a:lnTo>
                    <a:lnTo>
                      <a:pt x="42" y="0"/>
                    </a:lnTo>
                    <a:lnTo>
                      <a:pt x="55" y="10"/>
                    </a:lnTo>
                    <a:lnTo>
                      <a:pt x="1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 79">
                <a:extLst>
                  <a:ext uri="{FF2B5EF4-FFF2-40B4-BE49-F238E27FC236}">
                    <a16:creationId xmlns="" xmlns:a16="http://schemas.microsoft.com/office/drawing/2014/main" id="{1D01833A-8345-46AA-A951-9904BC558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946"/>
                <a:ext cx="49" cy="78"/>
              </a:xfrm>
              <a:custGeom>
                <a:avLst/>
                <a:gdLst>
                  <a:gd name="T0" fmla="*/ 13 w 49"/>
                  <a:gd name="T1" fmla="*/ 78 h 78"/>
                  <a:gd name="T2" fmla="*/ 0 w 49"/>
                  <a:gd name="T3" fmla="*/ 68 h 78"/>
                  <a:gd name="T4" fmla="*/ 36 w 49"/>
                  <a:gd name="T5" fmla="*/ 0 h 78"/>
                  <a:gd name="T6" fmla="*/ 49 w 49"/>
                  <a:gd name="T7" fmla="*/ 9 h 78"/>
                  <a:gd name="T8" fmla="*/ 13 w 49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8"/>
                  <a:gd name="T17" fmla="*/ 49 w 49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8">
                    <a:moveTo>
                      <a:pt x="13" y="78"/>
                    </a:moveTo>
                    <a:lnTo>
                      <a:pt x="0" y="68"/>
                    </a:lnTo>
                    <a:lnTo>
                      <a:pt x="36" y="0"/>
                    </a:lnTo>
                    <a:lnTo>
                      <a:pt x="49" y="9"/>
                    </a:lnTo>
                    <a:lnTo>
                      <a:pt x="1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 80">
                <a:extLst>
                  <a:ext uri="{FF2B5EF4-FFF2-40B4-BE49-F238E27FC236}">
                    <a16:creationId xmlns="" xmlns:a16="http://schemas.microsoft.com/office/drawing/2014/main" id="{BA129542-FDDA-4FD4-ABBD-3B3C7D60A1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906"/>
                <a:ext cx="43" cy="79"/>
              </a:xfrm>
              <a:custGeom>
                <a:avLst/>
                <a:gdLst>
                  <a:gd name="T0" fmla="*/ 13 w 43"/>
                  <a:gd name="T1" fmla="*/ 79 h 79"/>
                  <a:gd name="T2" fmla="*/ 0 w 43"/>
                  <a:gd name="T3" fmla="*/ 72 h 79"/>
                  <a:gd name="T4" fmla="*/ 26 w 43"/>
                  <a:gd name="T5" fmla="*/ 0 h 79"/>
                  <a:gd name="T6" fmla="*/ 43 w 43"/>
                  <a:gd name="T7" fmla="*/ 7 h 79"/>
                  <a:gd name="T8" fmla="*/ 13 w 43"/>
                  <a:gd name="T9" fmla="*/ 7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79"/>
                  <a:gd name="T17" fmla="*/ 43 w 4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79">
                    <a:moveTo>
                      <a:pt x="13" y="79"/>
                    </a:moveTo>
                    <a:lnTo>
                      <a:pt x="0" y="72"/>
                    </a:lnTo>
                    <a:lnTo>
                      <a:pt x="26" y="0"/>
                    </a:lnTo>
                    <a:lnTo>
                      <a:pt x="43" y="7"/>
                    </a:lnTo>
                    <a:lnTo>
                      <a:pt x="1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 81">
                <a:extLst>
                  <a:ext uri="{FF2B5EF4-FFF2-40B4-BE49-F238E27FC236}">
                    <a16:creationId xmlns="" xmlns:a16="http://schemas.microsoft.com/office/drawing/2014/main" id="{BDE60BF3-0919-43CF-8F7D-3DE051C1B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887"/>
                <a:ext cx="23" cy="78"/>
              </a:xfrm>
              <a:custGeom>
                <a:avLst/>
                <a:gdLst>
                  <a:gd name="T0" fmla="*/ 16 w 23"/>
                  <a:gd name="T1" fmla="*/ 78 h 78"/>
                  <a:gd name="T2" fmla="*/ 0 w 23"/>
                  <a:gd name="T3" fmla="*/ 75 h 78"/>
                  <a:gd name="T4" fmla="*/ 7 w 23"/>
                  <a:gd name="T5" fmla="*/ 0 h 78"/>
                  <a:gd name="T6" fmla="*/ 23 w 23"/>
                  <a:gd name="T7" fmla="*/ 0 h 78"/>
                  <a:gd name="T8" fmla="*/ 16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16" y="78"/>
                    </a:moveTo>
                    <a:lnTo>
                      <a:pt x="0" y="75"/>
                    </a:lnTo>
                    <a:lnTo>
                      <a:pt x="7" y="0"/>
                    </a:lnTo>
                    <a:lnTo>
                      <a:pt x="23" y="0"/>
                    </a:lnTo>
                    <a:lnTo>
                      <a:pt x="1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="" xmlns:a16="http://schemas.microsoft.com/office/drawing/2014/main" id="{940EC6FB-DF3B-47BB-9205-1185D3F322FA}"/>
                </a:ext>
              </a:extLst>
            </p:cNvPr>
            <p:cNvGrpSpPr>
              <a:grpSpLocks/>
            </p:cNvGrpSpPr>
            <p:nvPr/>
          </p:nvGrpSpPr>
          <p:grpSpPr bwMode="auto">
            <a:xfrm rot="8491250">
              <a:off x="5947217" y="2284021"/>
              <a:ext cx="1103007" cy="1447926"/>
              <a:chOff x="1317" y="1522"/>
              <a:chExt cx="790" cy="1036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="" xmlns:a16="http://schemas.microsoft.com/office/drawing/2014/main" id="{F99E2818-CAF5-42C8-80E8-ACA7FF1ED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" y="1522"/>
                <a:ext cx="790" cy="1036"/>
              </a:xfrm>
              <a:custGeom>
                <a:avLst/>
                <a:gdLst>
                  <a:gd name="T0" fmla="*/ 790 w 790"/>
                  <a:gd name="T1" fmla="*/ 984 h 1036"/>
                  <a:gd name="T2" fmla="*/ 724 w 790"/>
                  <a:gd name="T3" fmla="*/ 1036 h 1036"/>
                  <a:gd name="T4" fmla="*/ 0 w 790"/>
                  <a:gd name="T5" fmla="*/ 14 h 1036"/>
                  <a:gd name="T6" fmla="*/ 12 w 790"/>
                  <a:gd name="T7" fmla="*/ 0 h 1036"/>
                  <a:gd name="T8" fmla="*/ 790 w 790"/>
                  <a:gd name="T9" fmla="*/ 984 h 10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0"/>
                  <a:gd name="T16" fmla="*/ 0 h 1036"/>
                  <a:gd name="T17" fmla="*/ 790 w 790"/>
                  <a:gd name="T18" fmla="*/ 1036 h 10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0" h="1036">
                    <a:moveTo>
                      <a:pt x="790" y="984"/>
                    </a:moveTo>
                    <a:lnTo>
                      <a:pt x="724" y="1036"/>
                    </a:lnTo>
                    <a:lnTo>
                      <a:pt x="0" y="14"/>
                    </a:lnTo>
                    <a:lnTo>
                      <a:pt x="12" y="0"/>
                    </a:lnTo>
                    <a:lnTo>
                      <a:pt x="790" y="9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="" xmlns:a16="http://schemas.microsoft.com/office/drawing/2014/main" id="{C9CFF6D9-F87B-433C-B534-A029EB1B6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072"/>
                <a:ext cx="350" cy="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" name="Rectangle 22">
              <a:extLst>
                <a:ext uri="{FF2B5EF4-FFF2-40B4-BE49-F238E27FC236}">
                  <a16:creationId xmlns="" xmlns:a16="http://schemas.microsoft.com/office/drawing/2014/main" id="{BF9790FB-3AB7-4C6F-82BC-4DB0054B1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8544" y="3796731"/>
              <a:ext cx="888312" cy="51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id-ID" altLang="id-ID" noProof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80%</a:t>
              </a:r>
              <a:endParaRPr lang="en-US" altLang="id-ID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7" name="TextBox 53">
            <a:extLst>
              <a:ext uri="{FF2B5EF4-FFF2-40B4-BE49-F238E27FC236}">
                <a16:creationId xmlns="" xmlns:a16="http://schemas.microsoft.com/office/drawing/2014/main" id="{18D18ADC-1643-4F88-9A94-26FD9F42D5B2}"/>
              </a:ext>
            </a:extLst>
          </p:cNvPr>
          <p:cNvSpPr txBox="1"/>
          <p:nvPr/>
        </p:nvSpPr>
        <p:spPr>
          <a:xfrm>
            <a:off x="1220137" y="4316553"/>
            <a:ext cx="46120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dirty="0">
                <a:latin typeface="+mn-lt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</a:t>
            </a:r>
            <a:endParaRPr lang="en-US" altLang="zh-CN" sz="1400" dirty="0"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135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15B561C-2DE0-4D27-A5F5-4369B5012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1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F668C0D-C7AA-4800-9053-52E0B7D7B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176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207BAC5-D632-45D5-9AC2-B9EB69D4A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052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椭圆 6">
            <a:extLst>
              <a:ext uri="{FF2B5EF4-FFF2-40B4-BE49-F238E27FC236}">
                <a16:creationId xmlns="" xmlns:a16="http://schemas.microsoft.com/office/drawing/2014/main" id="{329D5822-4F36-4835-B000-BBB307D65B42}"/>
              </a:ext>
            </a:extLst>
          </p:cNvPr>
          <p:cNvSpPr/>
          <p:nvPr/>
        </p:nvSpPr>
        <p:spPr>
          <a:xfrm>
            <a:off x="6971840" y="201930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01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CC2F04F-FA12-4CA9-B424-1A89FDE838AF}"/>
              </a:ext>
            </a:extLst>
          </p:cNvPr>
          <p:cNvSpPr txBox="1"/>
          <p:nvPr/>
        </p:nvSpPr>
        <p:spPr>
          <a:xfrm>
            <a:off x="8048272" y="20193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86FF49F-F760-4E9F-9BF3-EFEBAA7207C7}"/>
              </a:ext>
            </a:extLst>
          </p:cNvPr>
          <p:cNvSpPr txBox="1"/>
          <p:nvPr/>
        </p:nvSpPr>
        <p:spPr>
          <a:xfrm>
            <a:off x="8057274" y="2388632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19C39E8D-5BE8-490C-AE79-5ED84B1250B4}"/>
              </a:ext>
            </a:extLst>
          </p:cNvPr>
          <p:cNvSpPr/>
          <p:nvPr/>
        </p:nvSpPr>
        <p:spPr>
          <a:xfrm>
            <a:off x="6971840" y="3268412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02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40496C8-F0F2-44D9-B10D-F3E806EFFDCA}"/>
              </a:ext>
            </a:extLst>
          </p:cNvPr>
          <p:cNvSpPr txBox="1"/>
          <p:nvPr/>
        </p:nvSpPr>
        <p:spPr>
          <a:xfrm>
            <a:off x="8048272" y="326841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1903640-D30F-4232-8BC0-6D89CC57E035}"/>
              </a:ext>
            </a:extLst>
          </p:cNvPr>
          <p:cNvSpPr txBox="1"/>
          <p:nvPr/>
        </p:nvSpPr>
        <p:spPr>
          <a:xfrm>
            <a:off x="8057274" y="363774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8A0B4772-CDED-44DB-A271-1FCD4C0640D1}"/>
              </a:ext>
            </a:extLst>
          </p:cNvPr>
          <p:cNvSpPr/>
          <p:nvPr/>
        </p:nvSpPr>
        <p:spPr>
          <a:xfrm>
            <a:off x="6971840" y="4517524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03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EFC4511-3675-4F7D-B1DC-8FF35A3E99FE}"/>
              </a:ext>
            </a:extLst>
          </p:cNvPr>
          <p:cNvSpPr txBox="1"/>
          <p:nvPr/>
        </p:nvSpPr>
        <p:spPr>
          <a:xfrm>
            <a:off x="8048272" y="451752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8965EC81-2728-41F8-8EED-37E2CA7FA9C8}"/>
              </a:ext>
            </a:extLst>
          </p:cNvPr>
          <p:cNvSpPr txBox="1"/>
          <p:nvPr/>
        </p:nvSpPr>
        <p:spPr>
          <a:xfrm>
            <a:off x="8057274" y="488685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34166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 animBg="1"/>
      <p:bldP spid="12" grpId="0"/>
      <p:bldP spid="13" grpId="0"/>
      <p:bldP spid="15" grpId="0" animBg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6EE894E-7DD4-4DDE-A139-F1F72C7E9E81}"/>
              </a:ext>
            </a:extLst>
          </p:cNvPr>
          <p:cNvGrpSpPr/>
          <p:nvPr/>
        </p:nvGrpSpPr>
        <p:grpSpPr>
          <a:xfrm>
            <a:off x="1814826" y="2245995"/>
            <a:ext cx="1566016" cy="623921"/>
            <a:chOff x="1489706" y="1011555"/>
            <a:chExt cx="1566016" cy="62392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971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cs typeface="+mn-ea"/>
                  <a:sym typeface="+mn-lt"/>
                </a:rPr>
                <a:t>LOGO</a:t>
              </a:r>
              <a:endParaRPr lang="zh-CN" altLang="en-US" sz="3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36753FA-3BAB-437A-8AB7-190BFB2A8EC3}"/>
              </a:ext>
            </a:extLst>
          </p:cNvPr>
          <p:cNvSpPr txBox="1"/>
          <p:nvPr/>
        </p:nvSpPr>
        <p:spPr>
          <a:xfrm>
            <a:off x="1633850" y="2801039"/>
            <a:ext cx="37240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spc="300" dirty="0">
                <a:solidFill>
                  <a:schemeClr val="bg1"/>
                </a:solidFill>
                <a:cs typeface="+mn-ea"/>
                <a:sym typeface="+mn-lt"/>
              </a:rPr>
              <a:t>感谢聆听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00F27F34-ED7D-45E2-9833-BC3F92B6A72C}"/>
              </a:ext>
            </a:extLst>
          </p:cNvPr>
          <p:cNvGrpSpPr/>
          <p:nvPr/>
        </p:nvGrpSpPr>
        <p:grpSpPr>
          <a:xfrm>
            <a:off x="8987136" y="4901566"/>
            <a:ext cx="2562879" cy="381000"/>
            <a:chOff x="9105246" y="4991101"/>
            <a:chExt cx="2562879" cy="381000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DE536DE1-A084-4754-BDD9-94C348CFC16D}"/>
                </a:ext>
              </a:extLst>
            </p:cNvPr>
            <p:cNvGrpSpPr/>
            <p:nvPr/>
          </p:nvGrpSpPr>
          <p:grpSpPr>
            <a:xfrm>
              <a:off x="11287125" y="4991101"/>
              <a:ext cx="381000" cy="381000"/>
              <a:chOff x="11287125" y="4991101"/>
              <a:chExt cx="381000" cy="381000"/>
            </a:xfrm>
          </p:grpSpPr>
          <p:sp>
            <p:nvSpPr>
              <p:cNvPr id="17" name="椭圆 16">
                <a:extLst>
                  <a:ext uri="{FF2B5EF4-FFF2-40B4-BE49-F238E27FC236}">
                    <a16:creationId xmlns="" xmlns:a16="http://schemas.microsoft.com/office/drawing/2014/main" id="{90786A1F-E77A-4B33-9291-D3975D3C0A14}"/>
                  </a:ext>
                </a:extLst>
              </p:cNvPr>
              <p:cNvSpPr/>
              <p:nvPr/>
            </p:nvSpPr>
            <p:spPr>
              <a:xfrm>
                <a:off x="11287125" y="4991101"/>
                <a:ext cx="381000" cy="381000"/>
              </a:xfrm>
              <a:prstGeom prst="ellipse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>
                      <a:alpha val="7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chain-links_68872">
                <a:extLst>
                  <a:ext uri="{FF2B5EF4-FFF2-40B4-BE49-F238E27FC236}">
                    <a16:creationId xmlns="" xmlns:a16="http://schemas.microsoft.com/office/drawing/2014/main" id="{22C14C91-E557-4108-8F79-68D662D80B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392284" y="5060338"/>
                <a:ext cx="170683" cy="242527"/>
              </a:xfrm>
              <a:custGeom>
                <a:avLst/>
                <a:gdLst>
                  <a:gd name="connsiteX0" fmla="*/ 148905 w 426314"/>
                  <a:gd name="connsiteY0" fmla="*/ 296101 h 605756"/>
                  <a:gd name="connsiteX1" fmla="*/ 157077 w 426314"/>
                  <a:gd name="connsiteY1" fmla="*/ 305336 h 605756"/>
                  <a:gd name="connsiteX2" fmla="*/ 137830 w 426314"/>
                  <a:gd name="connsiteY2" fmla="*/ 344102 h 605756"/>
                  <a:gd name="connsiteX3" fmla="*/ 118690 w 426314"/>
                  <a:gd name="connsiteY3" fmla="*/ 359028 h 605756"/>
                  <a:gd name="connsiteX4" fmla="*/ 100626 w 426314"/>
                  <a:gd name="connsiteY4" fmla="*/ 376102 h 605756"/>
                  <a:gd name="connsiteX5" fmla="*/ 57293 w 426314"/>
                  <a:gd name="connsiteY5" fmla="*/ 463298 h 605756"/>
                  <a:gd name="connsiteX6" fmla="*/ 92669 w 426314"/>
                  <a:gd name="connsiteY6" fmla="*/ 544910 h 605756"/>
                  <a:gd name="connsiteX7" fmla="*/ 93744 w 426314"/>
                  <a:gd name="connsiteY7" fmla="*/ 545340 h 605756"/>
                  <a:gd name="connsiteX8" fmla="*/ 94712 w 426314"/>
                  <a:gd name="connsiteY8" fmla="*/ 545877 h 605756"/>
                  <a:gd name="connsiteX9" fmla="*/ 181055 w 426314"/>
                  <a:gd name="connsiteY9" fmla="*/ 524078 h 605756"/>
                  <a:gd name="connsiteX10" fmla="*/ 223743 w 426314"/>
                  <a:gd name="connsiteY10" fmla="*/ 436559 h 605756"/>
                  <a:gd name="connsiteX11" fmla="*/ 226324 w 426314"/>
                  <a:gd name="connsiteY11" fmla="*/ 411861 h 605756"/>
                  <a:gd name="connsiteX12" fmla="*/ 226431 w 426314"/>
                  <a:gd name="connsiteY12" fmla="*/ 387700 h 605756"/>
                  <a:gd name="connsiteX13" fmla="*/ 245463 w 426314"/>
                  <a:gd name="connsiteY13" fmla="*/ 348719 h 605756"/>
                  <a:gd name="connsiteX14" fmla="*/ 257721 w 426314"/>
                  <a:gd name="connsiteY14" fmla="*/ 349578 h 605756"/>
                  <a:gd name="connsiteX15" fmla="*/ 271592 w 426314"/>
                  <a:gd name="connsiteY15" fmla="*/ 459862 h 605756"/>
                  <a:gd name="connsiteX16" fmla="*/ 228905 w 426314"/>
                  <a:gd name="connsiteY16" fmla="*/ 547380 h 605756"/>
                  <a:gd name="connsiteX17" fmla="*/ 71379 w 426314"/>
                  <a:gd name="connsiteY17" fmla="*/ 593663 h 605756"/>
                  <a:gd name="connsiteX18" fmla="*/ 70196 w 426314"/>
                  <a:gd name="connsiteY18" fmla="*/ 593126 h 605756"/>
                  <a:gd name="connsiteX19" fmla="*/ 69014 w 426314"/>
                  <a:gd name="connsiteY19" fmla="*/ 592481 h 605756"/>
                  <a:gd name="connsiteX20" fmla="*/ 9552 w 426314"/>
                  <a:gd name="connsiteY20" fmla="*/ 439674 h 605756"/>
                  <a:gd name="connsiteX21" fmla="*/ 52992 w 426314"/>
                  <a:gd name="connsiteY21" fmla="*/ 352478 h 605756"/>
                  <a:gd name="connsiteX22" fmla="*/ 148905 w 426314"/>
                  <a:gd name="connsiteY22" fmla="*/ 296101 h 605756"/>
                  <a:gd name="connsiteX23" fmla="*/ 267867 w 426314"/>
                  <a:gd name="connsiteY23" fmla="*/ 165141 h 605756"/>
                  <a:gd name="connsiteX24" fmla="*/ 287980 w 426314"/>
                  <a:gd name="connsiteY24" fmla="*/ 174806 h 605756"/>
                  <a:gd name="connsiteX25" fmla="*/ 294218 w 426314"/>
                  <a:gd name="connsiteY25" fmla="*/ 192956 h 605756"/>
                  <a:gd name="connsiteX26" fmla="*/ 176550 w 426314"/>
                  <a:gd name="connsiteY26" fmla="*/ 434374 h 605756"/>
                  <a:gd name="connsiteX27" fmla="*/ 158372 w 426314"/>
                  <a:gd name="connsiteY27" fmla="*/ 440603 h 605756"/>
                  <a:gd name="connsiteX28" fmla="*/ 138367 w 426314"/>
                  <a:gd name="connsiteY28" fmla="*/ 430830 h 605756"/>
                  <a:gd name="connsiteX29" fmla="*/ 132128 w 426314"/>
                  <a:gd name="connsiteY29" fmla="*/ 412788 h 605756"/>
                  <a:gd name="connsiteX30" fmla="*/ 249797 w 426314"/>
                  <a:gd name="connsiteY30" fmla="*/ 171370 h 605756"/>
                  <a:gd name="connsiteX31" fmla="*/ 267867 w 426314"/>
                  <a:gd name="connsiteY31" fmla="*/ 165141 h 605756"/>
                  <a:gd name="connsiteX32" fmla="*/ 309732 w 426314"/>
                  <a:gd name="connsiteY32" fmla="*/ 280 h 605756"/>
                  <a:gd name="connsiteX33" fmla="*/ 354874 w 426314"/>
                  <a:gd name="connsiteY33" fmla="*/ 12045 h 605756"/>
                  <a:gd name="connsiteX34" fmla="*/ 356057 w 426314"/>
                  <a:gd name="connsiteY34" fmla="*/ 12689 h 605756"/>
                  <a:gd name="connsiteX35" fmla="*/ 357240 w 426314"/>
                  <a:gd name="connsiteY35" fmla="*/ 13226 h 605756"/>
                  <a:gd name="connsiteX36" fmla="*/ 416716 w 426314"/>
                  <a:gd name="connsiteY36" fmla="*/ 166141 h 605756"/>
                  <a:gd name="connsiteX37" fmla="*/ 373373 w 426314"/>
                  <a:gd name="connsiteY37" fmla="*/ 253230 h 605756"/>
                  <a:gd name="connsiteX38" fmla="*/ 277330 w 426314"/>
                  <a:gd name="connsiteY38" fmla="*/ 309607 h 605756"/>
                  <a:gd name="connsiteX39" fmla="*/ 269157 w 426314"/>
                  <a:gd name="connsiteY39" fmla="*/ 300479 h 605756"/>
                  <a:gd name="connsiteX40" fmla="*/ 288516 w 426314"/>
                  <a:gd name="connsiteY40" fmla="*/ 261606 h 605756"/>
                  <a:gd name="connsiteX41" fmla="*/ 307660 w 426314"/>
                  <a:gd name="connsiteY41" fmla="*/ 246787 h 605756"/>
                  <a:gd name="connsiteX42" fmla="*/ 325728 w 426314"/>
                  <a:gd name="connsiteY42" fmla="*/ 229606 h 605756"/>
                  <a:gd name="connsiteX43" fmla="*/ 369071 w 426314"/>
                  <a:gd name="connsiteY43" fmla="*/ 142410 h 605756"/>
                  <a:gd name="connsiteX44" fmla="*/ 333579 w 426314"/>
                  <a:gd name="connsiteY44" fmla="*/ 60905 h 605756"/>
                  <a:gd name="connsiteX45" fmla="*/ 332611 w 426314"/>
                  <a:gd name="connsiteY45" fmla="*/ 60368 h 605756"/>
                  <a:gd name="connsiteX46" fmla="*/ 331536 w 426314"/>
                  <a:gd name="connsiteY46" fmla="*/ 59938 h 605756"/>
                  <a:gd name="connsiteX47" fmla="*/ 245173 w 426314"/>
                  <a:gd name="connsiteY47" fmla="*/ 81630 h 605756"/>
                  <a:gd name="connsiteX48" fmla="*/ 202583 w 426314"/>
                  <a:gd name="connsiteY48" fmla="*/ 169148 h 605756"/>
                  <a:gd name="connsiteX49" fmla="*/ 200002 w 426314"/>
                  <a:gd name="connsiteY49" fmla="*/ 193954 h 605756"/>
                  <a:gd name="connsiteX50" fmla="*/ 199894 w 426314"/>
                  <a:gd name="connsiteY50" fmla="*/ 218115 h 605756"/>
                  <a:gd name="connsiteX51" fmla="*/ 180858 w 426314"/>
                  <a:gd name="connsiteY51" fmla="*/ 257096 h 605756"/>
                  <a:gd name="connsiteX52" fmla="*/ 168597 w 426314"/>
                  <a:gd name="connsiteY52" fmla="*/ 256237 h 605756"/>
                  <a:gd name="connsiteX53" fmla="*/ 154615 w 426314"/>
                  <a:gd name="connsiteY53" fmla="*/ 145953 h 605756"/>
                  <a:gd name="connsiteX54" fmla="*/ 197313 w 426314"/>
                  <a:gd name="connsiteY54" fmla="*/ 58328 h 605756"/>
                  <a:gd name="connsiteX55" fmla="*/ 309732 w 426314"/>
                  <a:gd name="connsiteY55" fmla="*/ 280 h 60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26314" h="605756">
                    <a:moveTo>
                      <a:pt x="148905" y="296101"/>
                    </a:moveTo>
                    <a:cubicBezTo>
                      <a:pt x="153314" y="295886"/>
                      <a:pt x="159873" y="299645"/>
                      <a:pt x="157077" y="305336"/>
                    </a:cubicBezTo>
                    <a:cubicBezTo>
                      <a:pt x="151378" y="316933"/>
                      <a:pt x="141809" y="335940"/>
                      <a:pt x="137830" y="344102"/>
                    </a:cubicBezTo>
                    <a:cubicBezTo>
                      <a:pt x="134174" y="351404"/>
                      <a:pt x="123207" y="356558"/>
                      <a:pt x="118690" y="359028"/>
                    </a:cubicBezTo>
                    <a:cubicBezTo>
                      <a:pt x="110841" y="363109"/>
                      <a:pt x="104282" y="368800"/>
                      <a:pt x="100626" y="376102"/>
                    </a:cubicBezTo>
                    <a:lnTo>
                      <a:pt x="57293" y="463298"/>
                    </a:lnTo>
                    <a:cubicBezTo>
                      <a:pt x="43100" y="491755"/>
                      <a:pt x="65035" y="531165"/>
                      <a:pt x="92669" y="544910"/>
                    </a:cubicBezTo>
                    <a:cubicBezTo>
                      <a:pt x="92992" y="545017"/>
                      <a:pt x="93422" y="545232"/>
                      <a:pt x="93744" y="545340"/>
                    </a:cubicBezTo>
                    <a:cubicBezTo>
                      <a:pt x="94067" y="545554"/>
                      <a:pt x="94390" y="545769"/>
                      <a:pt x="94712" y="545877"/>
                    </a:cubicBezTo>
                    <a:cubicBezTo>
                      <a:pt x="122454" y="559407"/>
                      <a:pt x="167185" y="552642"/>
                      <a:pt x="181055" y="524078"/>
                    </a:cubicBezTo>
                    <a:lnTo>
                      <a:pt x="223743" y="436559"/>
                    </a:lnTo>
                    <a:cubicBezTo>
                      <a:pt x="227292" y="429150"/>
                      <a:pt x="227829" y="420559"/>
                      <a:pt x="226324" y="411861"/>
                    </a:cubicBezTo>
                    <a:cubicBezTo>
                      <a:pt x="225464" y="406814"/>
                      <a:pt x="222776" y="395002"/>
                      <a:pt x="226431" y="387700"/>
                    </a:cubicBezTo>
                    <a:cubicBezTo>
                      <a:pt x="230410" y="379538"/>
                      <a:pt x="239765" y="360317"/>
                      <a:pt x="245463" y="348719"/>
                    </a:cubicBezTo>
                    <a:cubicBezTo>
                      <a:pt x="248152" y="343028"/>
                      <a:pt x="255248" y="345927"/>
                      <a:pt x="257721" y="349578"/>
                    </a:cubicBezTo>
                    <a:cubicBezTo>
                      <a:pt x="278797" y="381257"/>
                      <a:pt x="289119" y="423995"/>
                      <a:pt x="271592" y="459862"/>
                    </a:cubicBezTo>
                    <a:lnTo>
                      <a:pt x="228905" y="547380"/>
                    </a:lnTo>
                    <a:cubicBezTo>
                      <a:pt x="203636" y="599354"/>
                      <a:pt x="128583" y="621475"/>
                      <a:pt x="71379" y="593663"/>
                    </a:cubicBezTo>
                    <a:cubicBezTo>
                      <a:pt x="71057" y="593448"/>
                      <a:pt x="70626" y="593233"/>
                      <a:pt x="70196" y="593126"/>
                    </a:cubicBezTo>
                    <a:cubicBezTo>
                      <a:pt x="69874" y="592911"/>
                      <a:pt x="69444" y="592696"/>
                      <a:pt x="69014" y="592481"/>
                    </a:cubicBezTo>
                    <a:cubicBezTo>
                      <a:pt x="12132" y="564239"/>
                      <a:pt x="-16147" y="491433"/>
                      <a:pt x="9552" y="439674"/>
                    </a:cubicBezTo>
                    <a:lnTo>
                      <a:pt x="52992" y="352478"/>
                    </a:lnTo>
                    <a:cubicBezTo>
                      <a:pt x="70734" y="316719"/>
                      <a:pt x="110949" y="298785"/>
                      <a:pt x="148905" y="296101"/>
                    </a:cubicBezTo>
                    <a:close/>
                    <a:moveTo>
                      <a:pt x="267867" y="165141"/>
                    </a:moveTo>
                    <a:lnTo>
                      <a:pt x="287980" y="174806"/>
                    </a:lnTo>
                    <a:cubicBezTo>
                      <a:pt x="294648" y="178136"/>
                      <a:pt x="297445" y="186190"/>
                      <a:pt x="294218" y="192956"/>
                    </a:cubicBezTo>
                    <a:lnTo>
                      <a:pt x="176550" y="434374"/>
                    </a:lnTo>
                    <a:cubicBezTo>
                      <a:pt x="173323" y="441032"/>
                      <a:pt x="165149" y="443932"/>
                      <a:pt x="158372" y="440603"/>
                    </a:cubicBezTo>
                    <a:lnTo>
                      <a:pt x="138367" y="430830"/>
                    </a:lnTo>
                    <a:cubicBezTo>
                      <a:pt x="131591" y="427608"/>
                      <a:pt x="128794" y="419447"/>
                      <a:pt x="132128" y="412788"/>
                    </a:cubicBezTo>
                    <a:lnTo>
                      <a:pt x="249797" y="171370"/>
                    </a:lnTo>
                    <a:cubicBezTo>
                      <a:pt x="253024" y="164604"/>
                      <a:pt x="261198" y="161812"/>
                      <a:pt x="267867" y="165141"/>
                    </a:cubicBezTo>
                    <a:close/>
                    <a:moveTo>
                      <a:pt x="309732" y="280"/>
                    </a:moveTo>
                    <a:cubicBezTo>
                      <a:pt x="325197" y="1300"/>
                      <a:pt x="340597" y="5119"/>
                      <a:pt x="354874" y="12045"/>
                    </a:cubicBezTo>
                    <a:cubicBezTo>
                      <a:pt x="355305" y="12260"/>
                      <a:pt x="355627" y="12475"/>
                      <a:pt x="356057" y="12689"/>
                    </a:cubicBezTo>
                    <a:cubicBezTo>
                      <a:pt x="356488" y="12904"/>
                      <a:pt x="356918" y="13119"/>
                      <a:pt x="357240" y="13226"/>
                    </a:cubicBezTo>
                    <a:cubicBezTo>
                      <a:pt x="414135" y="41468"/>
                      <a:pt x="442528" y="114382"/>
                      <a:pt x="416716" y="166141"/>
                    </a:cubicBezTo>
                    <a:lnTo>
                      <a:pt x="373373" y="253230"/>
                    </a:lnTo>
                    <a:cubicBezTo>
                      <a:pt x="355520" y="288989"/>
                      <a:pt x="315403" y="307030"/>
                      <a:pt x="277330" y="309607"/>
                    </a:cubicBezTo>
                    <a:cubicBezTo>
                      <a:pt x="273028" y="309929"/>
                      <a:pt x="266360" y="306063"/>
                      <a:pt x="269157" y="300479"/>
                    </a:cubicBezTo>
                    <a:cubicBezTo>
                      <a:pt x="274964" y="288882"/>
                      <a:pt x="284536" y="269767"/>
                      <a:pt x="288516" y="261606"/>
                    </a:cubicBezTo>
                    <a:cubicBezTo>
                      <a:pt x="292065" y="254304"/>
                      <a:pt x="303143" y="249149"/>
                      <a:pt x="307660" y="246787"/>
                    </a:cubicBezTo>
                    <a:cubicBezTo>
                      <a:pt x="315511" y="242599"/>
                      <a:pt x="321964" y="237015"/>
                      <a:pt x="325728" y="229606"/>
                    </a:cubicBezTo>
                    <a:lnTo>
                      <a:pt x="369071" y="142410"/>
                    </a:lnTo>
                    <a:cubicBezTo>
                      <a:pt x="383268" y="114060"/>
                      <a:pt x="361220" y="74543"/>
                      <a:pt x="333579" y="60905"/>
                    </a:cubicBezTo>
                    <a:cubicBezTo>
                      <a:pt x="333257" y="60690"/>
                      <a:pt x="332934" y="60583"/>
                      <a:pt x="332611" y="60368"/>
                    </a:cubicBezTo>
                    <a:cubicBezTo>
                      <a:pt x="332289" y="60261"/>
                      <a:pt x="331966" y="60046"/>
                      <a:pt x="331536" y="59938"/>
                    </a:cubicBezTo>
                    <a:cubicBezTo>
                      <a:pt x="303788" y="46408"/>
                      <a:pt x="259154" y="53066"/>
                      <a:pt x="245173" y="81630"/>
                    </a:cubicBezTo>
                    <a:lnTo>
                      <a:pt x="202583" y="169148"/>
                    </a:lnTo>
                    <a:cubicBezTo>
                      <a:pt x="198926" y="176558"/>
                      <a:pt x="198496" y="185148"/>
                      <a:pt x="200002" y="193954"/>
                    </a:cubicBezTo>
                    <a:cubicBezTo>
                      <a:pt x="200862" y="199001"/>
                      <a:pt x="203443" y="210813"/>
                      <a:pt x="199894" y="218115"/>
                    </a:cubicBezTo>
                    <a:cubicBezTo>
                      <a:pt x="195807" y="226277"/>
                      <a:pt x="186558" y="245498"/>
                      <a:pt x="180858" y="257096"/>
                    </a:cubicBezTo>
                    <a:cubicBezTo>
                      <a:pt x="178061" y="262680"/>
                      <a:pt x="170963" y="259780"/>
                      <a:pt x="168597" y="256237"/>
                    </a:cubicBezTo>
                    <a:cubicBezTo>
                      <a:pt x="147409" y="224558"/>
                      <a:pt x="137192" y="181820"/>
                      <a:pt x="154615" y="145953"/>
                    </a:cubicBezTo>
                    <a:lnTo>
                      <a:pt x="197313" y="58328"/>
                    </a:lnTo>
                    <a:cubicBezTo>
                      <a:pt x="216350" y="19347"/>
                      <a:pt x="263336" y="-2781"/>
                      <a:pt x="309732" y="2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ED42C5DF-969E-4895-A51A-FC7FA6BFD884}"/>
                </a:ext>
              </a:extLst>
            </p:cNvPr>
            <p:cNvSpPr txBox="1"/>
            <p:nvPr/>
          </p:nvSpPr>
          <p:spPr>
            <a:xfrm>
              <a:off x="9105246" y="5012324"/>
              <a:ext cx="21818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alpha val="70000"/>
                    </a:schemeClr>
                  </a:solidFill>
                  <a:cs typeface="+mn-ea"/>
                  <a:sym typeface="+mn-lt"/>
                </a:rPr>
                <a:t>http://www. pptjia.com</a:t>
              </a:r>
              <a:endParaRPr lang="zh-CN" altLang="en-US" sz="1600" dirty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0EC19FAE-27A0-4323-9B76-AB641B3B776D}"/>
              </a:ext>
            </a:extLst>
          </p:cNvPr>
          <p:cNvGrpSpPr/>
          <p:nvPr/>
        </p:nvGrpSpPr>
        <p:grpSpPr>
          <a:xfrm>
            <a:off x="9551264" y="5415915"/>
            <a:ext cx="1998751" cy="381000"/>
            <a:chOff x="9669374" y="5505450"/>
            <a:chExt cx="1998751" cy="381000"/>
          </a:xfrm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351F2853-7732-4056-AE5D-09DEA5CF3892}"/>
                </a:ext>
              </a:extLst>
            </p:cNvPr>
            <p:cNvGrpSpPr/>
            <p:nvPr/>
          </p:nvGrpSpPr>
          <p:grpSpPr>
            <a:xfrm>
              <a:off x="11287125" y="5505450"/>
              <a:ext cx="381000" cy="381000"/>
              <a:chOff x="11287125" y="5505450"/>
              <a:chExt cx="381000" cy="381000"/>
            </a:xfrm>
          </p:grpSpPr>
          <p:sp>
            <p:nvSpPr>
              <p:cNvPr id="18" name="椭圆 17">
                <a:extLst>
                  <a:ext uri="{FF2B5EF4-FFF2-40B4-BE49-F238E27FC236}">
                    <a16:creationId xmlns="" xmlns:a16="http://schemas.microsoft.com/office/drawing/2014/main" id="{B105C96C-A56B-4C9F-A417-A1808C637F5E}"/>
                  </a:ext>
                </a:extLst>
              </p:cNvPr>
              <p:cNvSpPr/>
              <p:nvPr/>
            </p:nvSpPr>
            <p:spPr>
              <a:xfrm>
                <a:off x="11287125" y="5505450"/>
                <a:ext cx="381000" cy="381000"/>
              </a:xfrm>
              <a:prstGeom prst="ellipse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>
                      <a:alpha val="7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lephone-call_74451">
                <a:extLst>
                  <a:ext uri="{FF2B5EF4-FFF2-40B4-BE49-F238E27FC236}">
                    <a16:creationId xmlns="" xmlns:a16="http://schemas.microsoft.com/office/drawing/2014/main" id="{FC1D4CDA-A62F-4717-9046-6AE90A9DFA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372043" y="5575768"/>
                <a:ext cx="211165" cy="240364"/>
              </a:xfrm>
              <a:custGeom>
                <a:avLst/>
                <a:gdLst>
                  <a:gd name="T0" fmla="*/ 3295 w 3369"/>
                  <a:gd name="T1" fmla="*/ 3138 h 3840"/>
                  <a:gd name="T2" fmla="*/ 2771 w 3369"/>
                  <a:gd name="T3" fmla="*/ 2472 h 3840"/>
                  <a:gd name="T4" fmla="*/ 2469 w 3369"/>
                  <a:gd name="T5" fmla="*/ 2437 h 3840"/>
                  <a:gd name="T6" fmla="*/ 2267 w 3369"/>
                  <a:gd name="T7" fmla="*/ 2596 h 3840"/>
                  <a:gd name="T8" fmla="*/ 1368 w 3369"/>
                  <a:gd name="T9" fmla="*/ 2197 h 3840"/>
                  <a:gd name="T10" fmla="*/ 1184 w 3369"/>
                  <a:gd name="T11" fmla="*/ 1236 h 3840"/>
                  <a:gd name="T12" fmla="*/ 1386 w 3369"/>
                  <a:gd name="T13" fmla="*/ 1076 h 3840"/>
                  <a:gd name="T14" fmla="*/ 1422 w 3369"/>
                  <a:gd name="T15" fmla="*/ 775 h 3840"/>
                  <a:gd name="T16" fmla="*/ 897 w 3369"/>
                  <a:gd name="T17" fmla="*/ 109 h 3840"/>
                  <a:gd name="T18" fmla="*/ 595 w 3369"/>
                  <a:gd name="T19" fmla="*/ 73 h 3840"/>
                  <a:gd name="T20" fmla="*/ 388 w 3369"/>
                  <a:gd name="T21" fmla="*/ 237 h 3840"/>
                  <a:gd name="T22" fmla="*/ 97 w 3369"/>
                  <a:gd name="T23" fmla="*/ 1370 h 3840"/>
                  <a:gd name="T24" fmla="*/ 744 w 3369"/>
                  <a:gd name="T25" fmla="*/ 2689 h 3840"/>
                  <a:gd name="T26" fmla="*/ 1877 w 3369"/>
                  <a:gd name="T27" fmla="*/ 3626 h 3840"/>
                  <a:gd name="T28" fmla="*/ 3056 w 3369"/>
                  <a:gd name="T29" fmla="*/ 3600 h 3840"/>
                  <a:gd name="T30" fmla="*/ 3057 w 3369"/>
                  <a:gd name="T31" fmla="*/ 3599 h 3840"/>
                  <a:gd name="T32" fmla="*/ 3260 w 3369"/>
                  <a:gd name="T33" fmla="*/ 3440 h 3840"/>
                  <a:gd name="T34" fmla="*/ 3295 w 3369"/>
                  <a:gd name="T35" fmla="*/ 3138 h 3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69" h="3840">
                    <a:moveTo>
                      <a:pt x="3295" y="3138"/>
                    </a:moveTo>
                    <a:lnTo>
                      <a:pt x="2771" y="2472"/>
                    </a:lnTo>
                    <a:cubicBezTo>
                      <a:pt x="2697" y="2379"/>
                      <a:pt x="2562" y="2363"/>
                      <a:pt x="2469" y="2437"/>
                    </a:cubicBezTo>
                    <a:lnTo>
                      <a:pt x="2267" y="2596"/>
                    </a:lnTo>
                    <a:cubicBezTo>
                      <a:pt x="2173" y="2669"/>
                      <a:pt x="1774" y="2712"/>
                      <a:pt x="1368" y="2197"/>
                    </a:cubicBezTo>
                    <a:cubicBezTo>
                      <a:pt x="963" y="1683"/>
                      <a:pt x="1091" y="1309"/>
                      <a:pt x="1184" y="1236"/>
                    </a:cubicBezTo>
                    <a:lnTo>
                      <a:pt x="1386" y="1076"/>
                    </a:lnTo>
                    <a:cubicBezTo>
                      <a:pt x="1479" y="1003"/>
                      <a:pt x="1495" y="868"/>
                      <a:pt x="1422" y="775"/>
                    </a:cubicBezTo>
                    <a:lnTo>
                      <a:pt x="897" y="109"/>
                    </a:lnTo>
                    <a:cubicBezTo>
                      <a:pt x="824" y="16"/>
                      <a:pt x="689" y="0"/>
                      <a:pt x="595" y="73"/>
                    </a:cubicBezTo>
                    <a:cubicBezTo>
                      <a:pt x="595" y="73"/>
                      <a:pt x="389" y="236"/>
                      <a:pt x="388" y="237"/>
                    </a:cubicBezTo>
                    <a:cubicBezTo>
                      <a:pt x="103" y="472"/>
                      <a:pt x="0" y="873"/>
                      <a:pt x="97" y="1370"/>
                    </a:cubicBezTo>
                    <a:cubicBezTo>
                      <a:pt x="182" y="1798"/>
                      <a:pt x="412" y="2267"/>
                      <a:pt x="744" y="2689"/>
                    </a:cubicBezTo>
                    <a:cubicBezTo>
                      <a:pt x="1077" y="3111"/>
                      <a:pt x="1479" y="3444"/>
                      <a:pt x="1877" y="3626"/>
                    </a:cubicBezTo>
                    <a:cubicBezTo>
                      <a:pt x="2342" y="3840"/>
                      <a:pt x="2761" y="3831"/>
                      <a:pt x="3056" y="3600"/>
                    </a:cubicBezTo>
                    <a:cubicBezTo>
                      <a:pt x="3056" y="3600"/>
                      <a:pt x="3057" y="3599"/>
                      <a:pt x="3057" y="3599"/>
                    </a:cubicBezTo>
                    <a:lnTo>
                      <a:pt x="3260" y="3440"/>
                    </a:lnTo>
                    <a:cubicBezTo>
                      <a:pt x="3353" y="3366"/>
                      <a:pt x="3369" y="3231"/>
                      <a:pt x="3295" y="31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0E31A722-2772-4D47-830E-1A2E7E35D7BE}"/>
                </a:ext>
              </a:extLst>
            </p:cNvPr>
            <p:cNvSpPr txBox="1"/>
            <p:nvPr/>
          </p:nvSpPr>
          <p:spPr>
            <a:xfrm>
              <a:off x="9669374" y="5526673"/>
              <a:ext cx="16177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alpha val="70000"/>
                    </a:schemeClr>
                  </a:solidFill>
                  <a:cs typeface="+mn-ea"/>
                  <a:sym typeface="+mn-lt"/>
                </a:rPr>
                <a:t>123-XXX-XXXX</a:t>
              </a:r>
              <a:endParaRPr lang="zh-CN" altLang="en-US" sz="1600" dirty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191FBF11-7A7A-4BDF-918F-C8A9F8B9DC4A}"/>
              </a:ext>
            </a:extLst>
          </p:cNvPr>
          <p:cNvGrpSpPr/>
          <p:nvPr/>
        </p:nvGrpSpPr>
        <p:grpSpPr>
          <a:xfrm>
            <a:off x="9225854" y="5930264"/>
            <a:ext cx="2324161" cy="381000"/>
            <a:chOff x="9343964" y="6019799"/>
            <a:chExt cx="2324161" cy="381000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1DF66C63-C4C1-48EC-8305-7E01F0716401}"/>
                </a:ext>
              </a:extLst>
            </p:cNvPr>
            <p:cNvGrpSpPr/>
            <p:nvPr/>
          </p:nvGrpSpPr>
          <p:grpSpPr>
            <a:xfrm>
              <a:off x="11287125" y="6019799"/>
              <a:ext cx="381000" cy="381000"/>
              <a:chOff x="11287125" y="6019799"/>
              <a:chExt cx="381000" cy="381000"/>
            </a:xfrm>
          </p:grpSpPr>
          <p:sp>
            <p:nvSpPr>
              <p:cNvPr id="19" name="椭圆 18">
                <a:extLst>
                  <a:ext uri="{FF2B5EF4-FFF2-40B4-BE49-F238E27FC236}">
                    <a16:creationId xmlns="" xmlns:a16="http://schemas.microsoft.com/office/drawing/2014/main" id="{0676075B-237C-4D96-B639-BC03C0259075}"/>
                  </a:ext>
                </a:extLst>
              </p:cNvPr>
              <p:cNvSpPr/>
              <p:nvPr/>
            </p:nvSpPr>
            <p:spPr>
              <a:xfrm>
                <a:off x="11287125" y="6019799"/>
                <a:ext cx="381000" cy="381000"/>
              </a:xfrm>
              <a:prstGeom prst="ellipse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>
                      <a:alpha val="7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envelope_222353">
                <a:extLst>
                  <a:ext uri="{FF2B5EF4-FFF2-40B4-BE49-F238E27FC236}">
                    <a16:creationId xmlns="" xmlns:a16="http://schemas.microsoft.com/office/drawing/2014/main" id="{D2716B9D-A4CF-4758-BAFD-DAC8976F611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1357960" y="6127183"/>
                <a:ext cx="239331" cy="166233"/>
              </a:xfrm>
              <a:custGeom>
                <a:avLst/>
                <a:gdLst>
                  <a:gd name="connsiteX0" fmla="*/ 243087 w 607639"/>
                  <a:gd name="connsiteY0" fmla="*/ 237171 h 422052"/>
                  <a:gd name="connsiteX1" fmla="*/ 303784 w 607639"/>
                  <a:gd name="connsiteY1" fmla="*/ 289969 h 422052"/>
                  <a:gd name="connsiteX2" fmla="*/ 364570 w 607639"/>
                  <a:gd name="connsiteY2" fmla="*/ 237171 h 422052"/>
                  <a:gd name="connsiteX3" fmla="*/ 577366 w 607639"/>
                  <a:gd name="connsiteY3" fmla="*/ 422052 h 422052"/>
                  <a:gd name="connsiteX4" fmla="*/ 30202 w 607639"/>
                  <a:gd name="connsiteY4" fmla="*/ 422052 h 422052"/>
                  <a:gd name="connsiteX5" fmla="*/ 0 w 607639"/>
                  <a:gd name="connsiteY5" fmla="*/ 26180 h 422052"/>
                  <a:gd name="connsiteX6" fmla="*/ 212825 w 607639"/>
                  <a:gd name="connsiteY6" fmla="*/ 210947 h 422052"/>
                  <a:gd name="connsiteX7" fmla="*/ 0 w 607639"/>
                  <a:gd name="connsiteY7" fmla="*/ 395802 h 422052"/>
                  <a:gd name="connsiteX8" fmla="*/ 607639 w 607639"/>
                  <a:gd name="connsiteY8" fmla="*/ 26180 h 422052"/>
                  <a:gd name="connsiteX9" fmla="*/ 607639 w 607639"/>
                  <a:gd name="connsiteY9" fmla="*/ 395802 h 422052"/>
                  <a:gd name="connsiteX10" fmla="*/ 394743 w 607639"/>
                  <a:gd name="connsiteY10" fmla="*/ 210947 h 422052"/>
                  <a:gd name="connsiteX11" fmla="*/ 30202 w 607639"/>
                  <a:gd name="connsiteY11" fmla="*/ 0 h 422052"/>
                  <a:gd name="connsiteX12" fmla="*/ 577366 w 607639"/>
                  <a:gd name="connsiteY12" fmla="*/ 0 h 422052"/>
                  <a:gd name="connsiteX13" fmla="*/ 364570 w 607639"/>
                  <a:gd name="connsiteY13" fmla="*/ 184740 h 422052"/>
                  <a:gd name="connsiteX14" fmla="*/ 362612 w 607639"/>
                  <a:gd name="connsiteY14" fmla="*/ 183052 h 422052"/>
                  <a:gd name="connsiteX15" fmla="*/ 350508 w 607639"/>
                  <a:gd name="connsiteY15" fmla="*/ 197003 h 422052"/>
                  <a:gd name="connsiteX16" fmla="*/ 303784 w 607639"/>
                  <a:gd name="connsiteY16" fmla="*/ 237523 h 422052"/>
                  <a:gd name="connsiteX17" fmla="*/ 257060 w 607639"/>
                  <a:gd name="connsiteY17" fmla="*/ 197003 h 422052"/>
                  <a:gd name="connsiteX18" fmla="*/ 245045 w 607639"/>
                  <a:gd name="connsiteY18" fmla="*/ 183052 h 422052"/>
                  <a:gd name="connsiteX19" fmla="*/ 243087 w 607639"/>
                  <a:gd name="connsiteY19" fmla="*/ 184740 h 42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07639" h="422052">
                    <a:moveTo>
                      <a:pt x="243087" y="237171"/>
                    </a:moveTo>
                    <a:lnTo>
                      <a:pt x="303784" y="289969"/>
                    </a:lnTo>
                    <a:lnTo>
                      <a:pt x="364570" y="237171"/>
                    </a:lnTo>
                    <a:lnTo>
                      <a:pt x="577366" y="422052"/>
                    </a:lnTo>
                    <a:lnTo>
                      <a:pt x="30202" y="422052"/>
                    </a:lnTo>
                    <a:close/>
                    <a:moveTo>
                      <a:pt x="0" y="26180"/>
                    </a:moveTo>
                    <a:lnTo>
                      <a:pt x="212825" y="210947"/>
                    </a:lnTo>
                    <a:lnTo>
                      <a:pt x="0" y="395802"/>
                    </a:lnTo>
                    <a:close/>
                    <a:moveTo>
                      <a:pt x="607639" y="26180"/>
                    </a:moveTo>
                    <a:lnTo>
                      <a:pt x="607639" y="395802"/>
                    </a:lnTo>
                    <a:lnTo>
                      <a:pt x="394743" y="210947"/>
                    </a:lnTo>
                    <a:close/>
                    <a:moveTo>
                      <a:pt x="30202" y="0"/>
                    </a:moveTo>
                    <a:lnTo>
                      <a:pt x="577366" y="0"/>
                    </a:lnTo>
                    <a:lnTo>
                      <a:pt x="364570" y="184740"/>
                    </a:lnTo>
                    <a:lnTo>
                      <a:pt x="362612" y="183052"/>
                    </a:lnTo>
                    <a:lnTo>
                      <a:pt x="350508" y="197003"/>
                    </a:lnTo>
                    <a:lnTo>
                      <a:pt x="303784" y="237523"/>
                    </a:lnTo>
                    <a:lnTo>
                      <a:pt x="257060" y="197003"/>
                    </a:lnTo>
                    <a:lnTo>
                      <a:pt x="245045" y="183052"/>
                    </a:lnTo>
                    <a:lnTo>
                      <a:pt x="243087" y="1847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4D49A26E-EF31-40D2-9328-45A59D165F41}"/>
                </a:ext>
              </a:extLst>
            </p:cNvPr>
            <p:cNvSpPr txBox="1"/>
            <p:nvPr/>
          </p:nvSpPr>
          <p:spPr>
            <a:xfrm>
              <a:off x="9343964" y="6041022"/>
              <a:ext cx="19431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alpha val="70000"/>
                    </a:schemeClr>
                  </a:solidFill>
                  <a:cs typeface="+mn-ea"/>
                  <a:sym typeface="+mn-lt"/>
                </a:rPr>
                <a:t>pptjia@xxxxxx.com</a:t>
              </a:r>
              <a:endParaRPr lang="zh-CN" altLang="en-US" sz="1600" dirty="0">
                <a:solidFill>
                  <a:schemeClr val="bg1">
                    <a:alpha val="7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50357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企业简介"/>
</p:tagLst>
</file>

<file path=ppt/theme/theme1.xml><?xml version="1.0" encoding="utf-8"?>
<a:theme xmlns:a="http://schemas.openxmlformats.org/drawingml/2006/main" name="第一PPT，www.1ppt.com">
  <a:themeElements>
    <a:clrScheme name="自定义 338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ED7D31"/>
      </a:accent1>
      <a:accent2>
        <a:srgbClr val="4E4E4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nac5vd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1725</Words>
  <Application>Microsoft Office PowerPoint</Application>
  <PresentationFormat>自定义</PresentationFormat>
  <Paragraphs>315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第一PPT，www.1ppt.com</vt:lpstr>
      <vt:lpstr>PowerPoint 演示文稿</vt:lpstr>
      <vt:lpstr>PowerPoint 演示文稿</vt:lpstr>
      <vt:lpstr>PowerPoint 演示文稿</vt:lpstr>
      <vt:lpstr>企业文化简介</vt:lpstr>
      <vt:lpstr>企业文化简介</vt:lpstr>
      <vt:lpstr>企业文化简介</vt:lpstr>
      <vt:lpstr>企业文化简介</vt:lpstr>
      <vt:lpstr>企业文化简介</vt:lpstr>
      <vt:lpstr>PowerPoint 演示文稿</vt:lpstr>
      <vt:lpstr>企业项目介绍</vt:lpstr>
      <vt:lpstr>企业项目介绍</vt:lpstr>
      <vt:lpstr>企业项目介绍</vt:lpstr>
      <vt:lpstr>企业项目介绍</vt:lpstr>
      <vt:lpstr>PowerPoint 演示文稿</vt:lpstr>
      <vt:lpstr>企业产品运营</vt:lpstr>
      <vt:lpstr>企业产品运营</vt:lpstr>
      <vt:lpstr>企业产品运营</vt:lpstr>
      <vt:lpstr>企业产品运营</vt:lpstr>
      <vt:lpstr>PowerPoint 演示文稿</vt:lpstr>
      <vt:lpstr>企业未来规划</vt:lpstr>
      <vt:lpstr>企业未来规划</vt:lpstr>
      <vt:lpstr>企业未来规划</vt:lpstr>
      <vt:lpstr>企业未来规划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企业简介</dc:title>
  <dc:creator>第一PPT</dc:creator>
  <cp:keywords>www.1ppt.com</cp:keywords>
  <dc:description>www.1ppt.com</dc:description>
  <cp:lastModifiedBy>Carrie</cp:lastModifiedBy>
  <cp:revision>31</cp:revision>
  <dcterms:created xsi:type="dcterms:W3CDTF">2019-03-13T05:38:41Z</dcterms:created>
  <dcterms:modified xsi:type="dcterms:W3CDTF">2020-03-11T03:18:02Z</dcterms:modified>
</cp:coreProperties>
</file>