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288" r:id="rId4"/>
    <p:sldId id="289" r:id="rId6"/>
    <p:sldId id="290" r:id="rId7"/>
    <p:sldId id="301" r:id="rId8"/>
    <p:sldId id="296" r:id="rId9"/>
    <p:sldId id="302" r:id="rId10"/>
    <p:sldId id="310" r:id="rId11"/>
    <p:sldId id="298" r:id="rId12"/>
    <p:sldId id="291" r:id="rId13"/>
    <p:sldId id="299" r:id="rId14"/>
    <p:sldId id="300" r:id="rId15"/>
    <p:sldId id="297" r:id="rId16"/>
    <p:sldId id="311" r:id="rId17"/>
    <p:sldId id="305" r:id="rId18"/>
    <p:sldId id="292" r:id="rId19"/>
    <p:sldId id="306" r:id="rId20"/>
    <p:sldId id="308" r:id="rId21"/>
    <p:sldId id="309" r:id="rId22"/>
    <p:sldId id="313" r:id="rId23"/>
    <p:sldId id="294" r:id="rId24"/>
    <p:sldId id="293" r:id="rId25"/>
    <p:sldId id="303" r:id="rId26"/>
    <p:sldId id="304" r:id="rId27"/>
    <p:sldId id="312" r:id="rId28"/>
    <p:sldId id="314" r:id="rId29"/>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5B33"/>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624" y="12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p:transition spd="med" advClick="0"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p:transition spd="med" advClick="0"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p:transition spd="med"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p:transition spd="med"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p:transition spd="med"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p:transition spd="med"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p:transition spd="med" advClick="0" advTm="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p:transition spd="med" advClick="0"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p:transition spd="med" advClick="0"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p:transition spd="med" advClick="0"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p:transition spd="med" advClick="0"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p:transition spd="med" advClick="0" advTm="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3_两栏内容">
    <p:bg>
      <p:bgPr>
        <a:solidFill>
          <a:srgbClr val="F5F5F5"/>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sp>
        <p:nvSpPr>
          <p:cNvPr id="5" name="等腰三角形 4"/>
          <p:cNvSpPr/>
          <p:nvPr userDrawn="1"/>
        </p:nvSpPr>
        <p:spPr>
          <a:xfrm rot="5400000">
            <a:off x="359725" y="149375"/>
            <a:ext cx="298959" cy="286359"/>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D7D31"/>
              </a:solidFill>
              <a:effectLst/>
              <a:uLnTx/>
              <a:uFillTx/>
              <a:latin typeface="等线"/>
              <a:ea typeface="微软雅黑" panose="020B0503020204020204" charset="-122"/>
              <a:cs typeface="+mn-cs"/>
            </a:endParaRPr>
          </a:p>
        </p:txBody>
      </p:sp>
      <p:sp>
        <p:nvSpPr>
          <p:cNvPr id="6" name="TextBox 7"/>
          <p:cNvSpPr txBox="1"/>
          <p:nvPr userDrawn="1"/>
        </p:nvSpPr>
        <p:spPr>
          <a:xfrm>
            <a:off x="652383" y="109635"/>
            <a:ext cx="364715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prstClr val="white"/>
                </a:solidFill>
                <a:effectLst/>
                <a:uLnTx/>
                <a:uFillTx/>
                <a:latin typeface="等线"/>
                <a:ea typeface="微软雅黑" panose="020B0503020204020204" charset="-122"/>
                <a:cs typeface="+mn-cs"/>
              </a:rPr>
              <a:t>单击此处在视图母版里面更改文字</a:t>
            </a:r>
            <a:endParaRPr kumimoji="0" lang="zh-CN" altLang="en-US" sz="1800" b="0" i="0" u="none" strike="noStrike" kern="1200" cap="none" spc="0" normalizeH="0" baseline="0" noProof="0" dirty="0">
              <a:ln>
                <a:noFill/>
              </a:ln>
              <a:solidFill>
                <a:prstClr val="white"/>
              </a:solidFill>
              <a:effectLst/>
              <a:uLnTx/>
              <a:uFillTx/>
              <a:latin typeface="等线"/>
              <a:ea typeface="微软雅黑" panose="020B0503020204020204" charset="-122"/>
              <a:cs typeface="+mn-cs"/>
            </a:endParaRPr>
          </a:p>
        </p:txBody>
      </p:sp>
      <p:sp>
        <p:nvSpPr>
          <p:cNvPr id="7" name="矩形 6"/>
          <p:cNvSpPr/>
          <p:nvPr userDrawn="1"/>
        </p:nvSpPr>
        <p:spPr>
          <a:xfrm>
            <a:off x="251520" y="627534"/>
            <a:ext cx="8640960" cy="4356766"/>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Tree>
  </p:cSld>
  <p:clrMapOvr>
    <a:masterClrMapping/>
  </p:clrMapOvr>
  <p:transition spd="med" advClick="0" advTm="0">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3" Type="http://schemas.openxmlformats.org/officeDocument/2006/relationships/theme" Target="../theme/theme2.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spd="med"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6.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2.png"/><Relationship Id="rId2" Type="http://schemas.openxmlformats.org/officeDocument/2006/relationships/image" Target="../media/image1.png"/><Relationship Id="rId10" Type="http://schemas.openxmlformats.org/officeDocument/2006/relationships/notesSlide" Target="../notesSlides/notesSlide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tags" Target="../tags/tag4.xml"/><Relationship Id="rId7" Type="http://schemas.openxmlformats.org/officeDocument/2006/relationships/tags" Target="../tags/tag3.xml"/><Relationship Id="rId6" Type="http://schemas.openxmlformats.org/officeDocument/2006/relationships/tags" Target="../tags/tag2.xml"/><Relationship Id="rId5" Type="http://schemas.openxmlformats.org/officeDocument/2006/relationships/tags" Target="../tags/tag1.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2.png"/><Relationship Id="rId17" Type="http://schemas.openxmlformats.org/officeDocument/2006/relationships/notesSlide" Target="../notesSlides/notesSlide2.xml"/><Relationship Id="rId16" Type="http://schemas.openxmlformats.org/officeDocument/2006/relationships/slideLayout" Target="../slideLayouts/slideLayout7.xml"/><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tags" Target="../tags/tag9.xml"/><Relationship Id="rId12" Type="http://schemas.openxmlformats.org/officeDocument/2006/relationships/tags" Target="../tags/tag8.xml"/><Relationship Id="rId11" Type="http://schemas.openxmlformats.org/officeDocument/2006/relationships/tags" Target="../tags/tag7.xml"/><Relationship Id="rId10" Type="http://schemas.openxmlformats.org/officeDocument/2006/relationships/tags" Target="../tags/tag6.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2.png"/><Relationship Id="rId11" Type="http://schemas.openxmlformats.org/officeDocument/2006/relationships/notesSlide" Target="../notesSlides/notesSlide3.xml"/><Relationship Id="rId10" Type="http://schemas.openxmlformats.org/officeDocument/2006/relationships/slideLayout" Target="../slideLayouts/slideLayout7.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2.png"/><Relationship Id="rId11" Type="http://schemas.openxmlformats.org/officeDocument/2006/relationships/notesSlide" Target="../notesSlides/notesSlide9.xml"/><Relationship Id="rId10" Type="http://schemas.openxmlformats.org/officeDocument/2006/relationships/slideLayout" Target="../slideLayouts/slideLayout7.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4.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2.png"/><Relationship Id="rId11" Type="http://schemas.openxmlformats.org/officeDocument/2006/relationships/notesSlide" Target="../notesSlides/notesSlide15.xml"/><Relationship Id="rId10" Type="http://schemas.openxmlformats.org/officeDocument/2006/relationships/slideLayout" Target="../slideLayouts/slideLayout7.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4.xml"/><Relationship Id="rId1" Type="http://schemas.openxmlformats.org/officeDocument/2006/relationships/image" Target="../media/image12.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2.png"/><Relationship Id="rId11" Type="http://schemas.openxmlformats.org/officeDocument/2006/relationships/notesSlide" Target="../notesSlides/notesSlide21.xml"/><Relationship Id="rId10" Type="http://schemas.openxmlformats.org/officeDocument/2006/relationships/slideLayout" Target="../slideLayouts/slideLayout7.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4.xml"/><Relationship Id="rId1" Type="http://schemas.openxmlformats.org/officeDocument/2006/relationships/image" Target="../media/image13.jpe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79103" y="2410692"/>
            <a:ext cx="4565526" cy="548595"/>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sp>
        <p:nvSpPr>
          <p:cNvPr id="7" name="文本框 6"/>
          <p:cNvSpPr txBox="1"/>
          <p:nvPr/>
        </p:nvSpPr>
        <p:spPr>
          <a:xfrm>
            <a:off x="730138" y="1442964"/>
            <a:ext cx="4663456" cy="769441"/>
          </a:xfrm>
          <a:prstGeom prst="rect">
            <a:avLst/>
          </a:prstGeom>
          <a:noFill/>
        </p:spPr>
        <p:txBody>
          <a:bodyPr wrap="none" rtlCol="0">
            <a:spAutoFit/>
          </a:bodyPr>
          <a:lstStyle/>
          <a:p>
            <a:r>
              <a:rPr lang="zh-CN" altLang="en-US" sz="4400" b="1" dirty="0" smtClean="0">
                <a:solidFill>
                  <a:srgbClr val="245B33"/>
                </a:solidFill>
                <a:latin typeface="微软雅黑" panose="020B0503020204020204" charset="-122"/>
                <a:ea typeface="微软雅黑" panose="020B0503020204020204" charset="-122"/>
              </a:rPr>
              <a:t>足球赛事</a:t>
            </a:r>
            <a:r>
              <a:rPr lang="en-US" altLang="zh-CN" sz="4400" b="1" dirty="0" smtClean="0">
                <a:solidFill>
                  <a:srgbClr val="245B33"/>
                </a:solidFill>
                <a:latin typeface="微软雅黑" panose="020B0503020204020204" charset="-122"/>
                <a:ea typeface="微软雅黑" panose="020B0503020204020204" charset="-122"/>
              </a:rPr>
              <a:t>PPT</a:t>
            </a:r>
            <a:r>
              <a:rPr lang="zh-CN" altLang="en-US" sz="4400" b="1" dirty="0" smtClean="0">
                <a:solidFill>
                  <a:srgbClr val="245B33"/>
                </a:solidFill>
                <a:latin typeface="微软雅黑" panose="020B0503020204020204" charset="-122"/>
                <a:ea typeface="微软雅黑" panose="020B0503020204020204" charset="-122"/>
              </a:rPr>
              <a:t>模板</a:t>
            </a:r>
            <a:endParaRPr lang="zh-CN" altLang="en-US" sz="4400" b="1" dirty="0">
              <a:solidFill>
                <a:srgbClr val="245B33"/>
              </a:solidFill>
              <a:latin typeface="微软雅黑" panose="020B0503020204020204" charset="-122"/>
              <a:ea typeface="微软雅黑" panose="020B0503020204020204" charset="-122"/>
            </a:endParaRPr>
          </a:p>
        </p:txBody>
      </p:sp>
      <p:sp>
        <p:nvSpPr>
          <p:cNvPr id="8" name="文本框 7"/>
          <p:cNvSpPr txBox="1"/>
          <p:nvPr/>
        </p:nvSpPr>
        <p:spPr>
          <a:xfrm>
            <a:off x="1635835" y="2587111"/>
            <a:ext cx="2852063" cy="338554"/>
          </a:xfrm>
          <a:prstGeom prst="rect">
            <a:avLst/>
          </a:prstGeom>
          <a:noFill/>
        </p:spPr>
        <p:txBody>
          <a:bodyPr wrap="none" rtlCol="0">
            <a:spAutoFit/>
          </a:bodyPr>
          <a:lstStyle/>
          <a:p>
            <a:r>
              <a:rPr lang="zh-CN" altLang="en-US" sz="1600" dirty="0">
                <a:solidFill>
                  <a:schemeClr val="bg1"/>
                </a:solidFill>
                <a:latin typeface="微软雅黑" panose="020B0503020204020204" charset="-122"/>
                <a:ea typeface="微软雅黑" panose="020B0503020204020204" charset="-122"/>
              </a:rPr>
              <a:t>单击此处添加您的副标题文字</a:t>
            </a:r>
            <a:endParaRPr lang="zh-CN" altLang="en-US" sz="1600" dirty="0">
              <a:solidFill>
                <a:schemeClr val="bg1"/>
              </a:solidFill>
              <a:latin typeface="微软雅黑" panose="020B0503020204020204" charset="-122"/>
              <a:ea typeface="微软雅黑" panose="020B0503020204020204" charset="-122"/>
            </a:endParaRPr>
          </a:p>
        </p:txBody>
      </p:sp>
      <p:sp>
        <p:nvSpPr>
          <p:cNvPr id="9" name="文本框 8"/>
          <p:cNvSpPr txBox="1"/>
          <p:nvPr/>
        </p:nvSpPr>
        <p:spPr>
          <a:xfrm>
            <a:off x="2037387" y="2146525"/>
            <a:ext cx="2033270" cy="337185"/>
          </a:xfrm>
          <a:prstGeom prst="rect">
            <a:avLst/>
          </a:prstGeom>
          <a:noFill/>
        </p:spPr>
        <p:txBody>
          <a:bodyPr wrap="none" rtlCol="0">
            <a:spAutoFit/>
          </a:bodyPr>
          <a:lstStyle/>
          <a:p>
            <a:r>
              <a:rPr lang="en-US" altLang="zh-CN" sz="1600" dirty="0" smtClean="0">
                <a:solidFill>
                  <a:srgbClr val="245B33"/>
                </a:solidFill>
                <a:latin typeface="微软雅黑" panose="020B0503020204020204" charset="-122"/>
                <a:ea typeface="微软雅黑" panose="020B0503020204020204" charset="-122"/>
              </a:rPr>
              <a:t>2018POWERPOINT</a:t>
            </a:r>
            <a:endParaRPr lang="zh-CN" altLang="en-US" sz="1600" dirty="0">
              <a:solidFill>
                <a:srgbClr val="245B33"/>
              </a:solidFill>
              <a:latin typeface="微软雅黑" panose="020B0503020204020204" charset="-122"/>
              <a:ea typeface="微软雅黑" panose="020B0503020204020204" charset="-122"/>
            </a:endParaRPr>
          </a:p>
        </p:txBody>
      </p:sp>
      <p:pic>
        <p:nvPicPr>
          <p:cNvPr id="10" name="纯音乐 - 倾恋">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942133" y="-1057661"/>
            <a:ext cx="609600" cy="609600"/>
          </a:xfrm>
          <a:prstGeom prst="rect">
            <a:avLst/>
          </a:prstGeom>
        </p:spPr>
      </p:pic>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16" presetClass="entr" presetSubtype="21"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barn(inVertical)">
                                      <p:cBhvr>
                                        <p:cTn id="9" dur="1000"/>
                                        <p:tgtEl>
                                          <p:spTgt spid="6"/>
                                        </p:tgtEl>
                                      </p:cBhvr>
                                    </p:animEffect>
                                  </p:childTnLst>
                                </p:cTn>
                              </p:par>
                              <p:par>
                                <p:cTn id="10" presetID="16" presetClass="entr" presetSubtype="21"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1000"/>
                                        <p:tgtEl>
                                          <p:spTgt spid="3"/>
                                        </p:tgtEl>
                                      </p:cBhvr>
                                    </p:animEffect>
                                  </p:childTnLst>
                                </p:cTn>
                              </p:par>
                            </p:childTnLst>
                          </p:cTn>
                        </p:par>
                        <p:par>
                          <p:cTn id="13" fill="hold">
                            <p:stCondLst>
                              <p:cond delay="0"/>
                            </p:stCondLst>
                            <p:childTnLst>
                              <p:par>
                                <p:cTn id="14" presetID="47"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10" presetClass="entr" presetSubtype="0" fill="hold" nodeType="withEffect">
                                  <p:stCondLst>
                                    <p:cond delay="5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1000"/>
                            </p:stCondLst>
                            <p:childTnLst>
                              <p:par>
                                <p:cTn id="23" presetID="12" presetClass="entr" presetSubtype="4" fill="hold" grpId="0" nodeType="afterEffect">
                                  <p:stCondLst>
                                    <p:cond delay="0"/>
                                  </p:stCondLst>
                                  <p:iterate type="lt">
                                    <p:tmPct val="13000"/>
                                  </p:iterate>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ppt_y</p:attrName>
                                        </p:attrNameLst>
                                      </p:cBhvr>
                                      <p:tavLst>
                                        <p:tav tm="0">
                                          <p:val>
                                            <p:strVal val="#ppt_y+#ppt_h*1.125000"/>
                                          </p:val>
                                        </p:tav>
                                        <p:tav tm="100000">
                                          <p:val>
                                            <p:strVal val="#ppt_y"/>
                                          </p:val>
                                        </p:tav>
                                      </p:tavLst>
                                    </p:anim>
                                    <p:animEffect transition="in" filter="wipe(up)">
                                      <p:cBhvr>
                                        <p:cTn id="26" dur="500"/>
                                        <p:tgtEl>
                                          <p:spTgt spid="7"/>
                                        </p:tgtEl>
                                      </p:cBhvr>
                                    </p:animEffect>
                                  </p:childTnLst>
                                </p:cTn>
                              </p:par>
                            </p:childTnLst>
                          </p:cTn>
                        </p:par>
                        <p:par>
                          <p:cTn id="27" fill="hold">
                            <p:stCondLst>
                              <p:cond delay="2019"/>
                            </p:stCondLst>
                            <p:childTnLst>
                              <p:par>
                                <p:cTn id="28" presetID="16" presetClass="entr" presetSubtype="21"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Vertical)">
                                      <p:cBhvr>
                                        <p:cTn id="30" dur="500"/>
                                        <p:tgtEl>
                                          <p:spTgt spid="9"/>
                                        </p:tgtEl>
                                      </p:cBhvr>
                                    </p:animEffect>
                                  </p:childTnLst>
                                </p:cTn>
                              </p:par>
                            </p:childTnLst>
                          </p:cTn>
                        </p:par>
                        <p:par>
                          <p:cTn id="31" fill="hold">
                            <p:stCondLst>
                              <p:cond delay="2519"/>
                            </p:stCondLst>
                            <p:childTnLst>
                              <p:par>
                                <p:cTn id="32" presetID="50" presetClass="entr" presetSubtype="0" decel="10000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1000" fill="hold"/>
                                        <p:tgtEl>
                                          <p:spTgt spid="2"/>
                                        </p:tgtEl>
                                        <p:attrNameLst>
                                          <p:attrName>ppt_w</p:attrName>
                                        </p:attrNameLst>
                                      </p:cBhvr>
                                      <p:tavLst>
                                        <p:tav tm="0">
                                          <p:val>
                                            <p:strVal val="#ppt_w+.3"/>
                                          </p:val>
                                        </p:tav>
                                        <p:tav tm="100000">
                                          <p:val>
                                            <p:strVal val="#ppt_w"/>
                                          </p:val>
                                        </p:tav>
                                      </p:tavLst>
                                    </p:anim>
                                    <p:anim calcmode="lin" valueType="num">
                                      <p:cBhvr>
                                        <p:cTn id="35" dur="1000" fill="hold"/>
                                        <p:tgtEl>
                                          <p:spTgt spid="2"/>
                                        </p:tgtEl>
                                        <p:attrNameLst>
                                          <p:attrName>ppt_h</p:attrName>
                                        </p:attrNameLst>
                                      </p:cBhvr>
                                      <p:tavLst>
                                        <p:tav tm="0">
                                          <p:val>
                                            <p:strVal val="#ppt_h"/>
                                          </p:val>
                                        </p:tav>
                                        <p:tav tm="100000">
                                          <p:val>
                                            <p:strVal val="#ppt_h"/>
                                          </p:val>
                                        </p:tav>
                                      </p:tavLst>
                                    </p:anim>
                                    <p:animEffect transition="in" filter="fade">
                                      <p:cBhvr>
                                        <p:cTn id="36" dur="1000"/>
                                        <p:tgtEl>
                                          <p:spTgt spid="2"/>
                                        </p:tgtEl>
                                      </p:cBhvr>
                                    </p:animEffect>
                                  </p:childTnLst>
                                </p:cTn>
                              </p:par>
                            </p:childTnLst>
                          </p:cTn>
                        </p:par>
                        <p:par>
                          <p:cTn id="37" fill="hold">
                            <p:stCondLst>
                              <p:cond delay="3519"/>
                            </p:stCondLst>
                            <p:childTnLst>
                              <p:par>
                                <p:cTn id="38" presetID="53" presetClass="entr" presetSubtype="16" fill="hold" grpId="0" nodeType="afterEffect">
                                  <p:stCondLst>
                                    <p:cond delay="0"/>
                                  </p:stCondLst>
                                  <p:iterate type="lt">
                                    <p:tmPct val="13000"/>
                                  </p:iterate>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fill="hold" display="0">
                  <p:stCondLst>
                    <p:cond delay="indefinite"/>
                  </p:stCondLst>
                  <p:endCondLst>
                    <p:cond evt="onStopAudio" delay="0">
                      <p:tgtEl>
                        <p:sldTgt/>
                      </p:tgtEl>
                    </p:cond>
                  </p:endCondLst>
                </p:cTn>
                <p:tgtEl>
                  <p:spTgt spid="10"/>
                </p:tgtEl>
              </p:cMediaNode>
            </p:audio>
          </p:childTnLst>
        </p:cTn>
      </p:par>
    </p:tnLst>
    <p:bldLst>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grpSp>
        <p:nvGrpSpPr>
          <p:cNvPr id="29" name="组合 28"/>
          <p:cNvGrpSpPr/>
          <p:nvPr/>
        </p:nvGrpSpPr>
        <p:grpSpPr>
          <a:xfrm>
            <a:off x="1889755" y="1127763"/>
            <a:ext cx="2997163" cy="433928"/>
            <a:chOff x="1933297" y="982623"/>
            <a:chExt cx="2997163" cy="433928"/>
          </a:xfrm>
        </p:grpSpPr>
        <p:sp>
          <p:nvSpPr>
            <p:cNvPr id="11" name="单圆角矩形 3"/>
            <p:cNvSpPr>
              <a:spLocks noChangeArrowheads="1"/>
            </p:cNvSpPr>
            <p:nvPr>
              <p:custDataLst>
                <p:tags r:id="rId5"/>
              </p:custDataLst>
            </p:nvPr>
          </p:nvSpPr>
          <p:spPr bwMode="auto">
            <a:xfrm flipH="1">
              <a:off x="1933297" y="982623"/>
              <a:ext cx="463135" cy="433928"/>
            </a:xfrm>
            <a:custGeom>
              <a:avLst/>
              <a:gdLst>
                <a:gd name="T0" fmla="*/ 0 w 528877"/>
                <a:gd name="T1" fmla="*/ 0 h 495119"/>
                <a:gd name="T2" fmla="*/ 444946 w 528877"/>
                <a:gd name="T3" fmla="*/ 0 h 495119"/>
                <a:gd name="T4" fmla="*/ 527206 w 528877"/>
                <a:gd name="T5" fmla="*/ 82731 h 495119"/>
                <a:gd name="T6" fmla="*/ 527206 w 528877"/>
                <a:gd name="T7" fmla="*/ 496386 h 495119"/>
                <a:gd name="T8" fmla="*/ 0 w 528877"/>
                <a:gd name="T9" fmla="*/ 496386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latin typeface="叶根友爵宋体" pitchFamily="2" charset="-122"/>
                  <a:ea typeface="叶根友爵宋体" pitchFamily="2" charset="-122"/>
                </a:rPr>
                <a:t>01</a:t>
              </a:r>
              <a:endParaRPr lang="zh-CN" altLang="en-US" sz="1800">
                <a:solidFill>
                  <a:srgbClr val="FFFFFF"/>
                </a:solidFill>
                <a:latin typeface="叶根友爵宋体" pitchFamily="2" charset="-122"/>
                <a:ea typeface="叶根友爵宋体" pitchFamily="2" charset="-122"/>
              </a:endParaRPr>
            </a:p>
          </p:txBody>
        </p:sp>
        <p:sp>
          <p:nvSpPr>
            <p:cNvPr id="12" name="矩形 4"/>
            <p:cNvSpPr>
              <a:spLocks noChangeArrowheads="1"/>
            </p:cNvSpPr>
            <p:nvPr>
              <p:custDataLst>
                <p:tags r:id="rId6"/>
              </p:custDataLst>
            </p:nvPr>
          </p:nvSpPr>
          <p:spPr bwMode="auto">
            <a:xfrm>
              <a:off x="2399214" y="982623"/>
              <a:ext cx="2531246" cy="433928"/>
            </a:xfrm>
            <a:prstGeom prst="rect">
              <a:avLst/>
            </a:prstGeom>
            <a:solidFill>
              <a:srgbClr val="D4EC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dirty="0" smtClean="0">
                  <a:solidFill>
                    <a:srgbClr val="525252"/>
                  </a:solidFill>
                  <a:latin typeface="微软雅黑" panose="020B0503020204020204" charset="-122"/>
                  <a:ea typeface="微软雅黑" panose="020B0503020204020204" charset="-122"/>
                </a:rPr>
                <a:t>单击此处添加文字标题</a:t>
              </a:r>
              <a:endParaRPr lang="zh-CN" altLang="en-US" sz="1600" dirty="0">
                <a:solidFill>
                  <a:srgbClr val="525252"/>
                </a:solidFill>
                <a:latin typeface="微软雅黑" panose="020B0503020204020204" charset="-122"/>
                <a:ea typeface="微软雅黑" panose="020B0503020204020204" charset="-122"/>
              </a:endParaRPr>
            </a:p>
          </p:txBody>
        </p:sp>
      </p:grpSp>
      <p:grpSp>
        <p:nvGrpSpPr>
          <p:cNvPr id="27" name="组合 26"/>
          <p:cNvGrpSpPr/>
          <p:nvPr/>
        </p:nvGrpSpPr>
        <p:grpSpPr>
          <a:xfrm>
            <a:off x="1889755" y="2429941"/>
            <a:ext cx="2997163" cy="432538"/>
            <a:chOff x="1933297" y="2024328"/>
            <a:chExt cx="2997163" cy="432538"/>
          </a:xfrm>
        </p:grpSpPr>
        <p:sp>
          <p:nvSpPr>
            <p:cNvPr id="13" name="单圆角矩形 5"/>
            <p:cNvSpPr>
              <a:spLocks noChangeArrowheads="1"/>
            </p:cNvSpPr>
            <p:nvPr>
              <p:custDataLst>
                <p:tags r:id="rId7"/>
              </p:custDataLst>
            </p:nvPr>
          </p:nvSpPr>
          <p:spPr bwMode="auto">
            <a:xfrm flipH="1">
              <a:off x="1933297" y="2024328"/>
              <a:ext cx="463135" cy="432538"/>
            </a:xfrm>
            <a:custGeom>
              <a:avLst/>
              <a:gdLst>
                <a:gd name="T0" fmla="*/ 0 w 528877"/>
                <a:gd name="T1" fmla="*/ 0 h 495119"/>
                <a:gd name="T2" fmla="*/ 444946 w 528877"/>
                <a:gd name="T3" fmla="*/ 0 h 495119"/>
                <a:gd name="T4" fmla="*/ 527206 w 528877"/>
                <a:gd name="T5" fmla="*/ 80895 h 495119"/>
                <a:gd name="T6" fmla="*/ 527206 w 528877"/>
                <a:gd name="T7" fmla="*/ 485361 h 495119"/>
                <a:gd name="T8" fmla="*/ 0 w 528877"/>
                <a:gd name="T9" fmla="*/ 485361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latin typeface="叶根友爵宋体" pitchFamily="2" charset="-122"/>
                  <a:ea typeface="叶根友爵宋体" pitchFamily="2" charset="-122"/>
                </a:rPr>
                <a:t>03</a:t>
              </a:r>
              <a:endParaRPr lang="zh-CN" altLang="en-US" sz="1800">
                <a:solidFill>
                  <a:srgbClr val="FFFFFF"/>
                </a:solidFill>
                <a:latin typeface="叶根友爵宋体" pitchFamily="2" charset="-122"/>
                <a:ea typeface="叶根友爵宋体" pitchFamily="2" charset="-122"/>
              </a:endParaRPr>
            </a:p>
          </p:txBody>
        </p:sp>
        <p:sp>
          <p:nvSpPr>
            <p:cNvPr id="14" name="矩形 6"/>
            <p:cNvSpPr>
              <a:spLocks noChangeArrowheads="1"/>
            </p:cNvSpPr>
            <p:nvPr>
              <p:custDataLst>
                <p:tags r:id="rId8"/>
              </p:custDataLst>
            </p:nvPr>
          </p:nvSpPr>
          <p:spPr bwMode="auto">
            <a:xfrm>
              <a:off x="2399214" y="2024328"/>
              <a:ext cx="2531246" cy="432538"/>
            </a:xfrm>
            <a:prstGeom prst="rect">
              <a:avLst/>
            </a:prstGeom>
            <a:solidFill>
              <a:srgbClr val="D4EC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gn="ctr">
                <a:lnSpc>
                  <a:spcPct val="100000"/>
                </a:lnSpc>
                <a:spcBef>
                  <a:spcPct val="0"/>
                </a:spcBef>
                <a:buNone/>
              </a:pPr>
              <a:r>
                <a:rPr lang="zh-CN" altLang="en-US" sz="1600" dirty="0">
                  <a:solidFill>
                    <a:srgbClr val="525252"/>
                  </a:solidFill>
                  <a:latin typeface="微软雅黑" panose="020B0503020204020204" charset="-122"/>
                  <a:ea typeface="微软雅黑" panose="020B0503020204020204" charset="-122"/>
                </a:rPr>
                <a:t>单击此处添加文字标题</a:t>
              </a:r>
              <a:endParaRPr lang="zh-CN" altLang="en-US" sz="1600" dirty="0">
                <a:solidFill>
                  <a:srgbClr val="525252"/>
                </a:solidFill>
                <a:latin typeface="微软雅黑" panose="020B0503020204020204" charset="-122"/>
                <a:ea typeface="微软雅黑" panose="020B0503020204020204" charset="-122"/>
              </a:endParaRPr>
            </a:p>
          </p:txBody>
        </p:sp>
      </p:grpSp>
      <p:grpSp>
        <p:nvGrpSpPr>
          <p:cNvPr id="28" name="组合 27"/>
          <p:cNvGrpSpPr/>
          <p:nvPr/>
        </p:nvGrpSpPr>
        <p:grpSpPr>
          <a:xfrm>
            <a:off x="2355672" y="1778852"/>
            <a:ext cx="2994380" cy="433928"/>
            <a:chOff x="2399214" y="1502779"/>
            <a:chExt cx="2994380" cy="433928"/>
          </a:xfrm>
        </p:grpSpPr>
        <p:sp>
          <p:nvSpPr>
            <p:cNvPr id="15" name="单圆角矩形 7"/>
            <p:cNvSpPr>
              <a:spLocks noChangeArrowheads="1"/>
            </p:cNvSpPr>
            <p:nvPr>
              <p:custDataLst>
                <p:tags r:id="rId9"/>
              </p:custDataLst>
            </p:nvPr>
          </p:nvSpPr>
          <p:spPr bwMode="auto">
            <a:xfrm>
              <a:off x="4930460" y="1502779"/>
              <a:ext cx="463134" cy="433928"/>
            </a:xfrm>
            <a:custGeom>
              <a:avLst/>
              <a:gdLst>
                <a:gd name="T0" fmla="*/ 0 w 528877"/>
                <a:gd name="T1" fmla="*/ 0 h 495119"/>
                <a:gd name="T2" fmla="*/ 444941 w 528877"/>
                <a:gd name="T3" fmla="*/ 0 h 495119"/>
                <a:gd name="T4" fmla="*/ 527199 w 528877"/>
                <a:gd name="T5" fmla="*/ 82731 h 495119"/>
                <a:gd name="T6" fmla="*/ 527199 w 528877"/>
                <a:gd name="T7" fmla="*/ 496386 h 495119"/>
                <a:gd name="T8" fmla="*/ 0 w 528877"/>
                <a:gd name="T9" fmla="*/ 496386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latin typeface="叶根友爵宋体" pitchFamily="2" charset="-122"/>
                  <a:ea typeface="叶根友爵宋体" pitchFamily="2" charset="-122"/>
                </a:rPr>
                <a:t>02</a:t>
              </a:r>
              <a:endParaRPr lang="zh-CN" altLang="en-US" sz="1800">
                <a:solidFill>
                  <a:srgbClr val="FFFFFF"/>
                </a:solidFill>
                <a:latin typeface="叶根友爵宋体" pitchFamily="2" charset="-122"/>
                <a:ea typeface="叶根友爵宋体" pitchFamily="2" charset="-122"/>
              </a:endParaRPr>
            </a:p>
          </p:txBody>
        </p:sp>
        <p:sp>
          <p:nvSpPr>
            <p:cNvPr id="16" name="矩形 8"/>
            <p:cNvSpPr>
              <a:spLocks noChangeArrowheads="1"/>
            </p:cNvSpPr>
            <p:nvPr>
              <p:custDataLst>
                <p:tags r:id="rId10"/>
              </p:custDataLst>
            </p:nvPr>
          </p:nvSpPr>
          <p:spPr bwMode="auto">
            <a:xfrm>
              <a:off x="2399214" y="1502779"/>
              <a:ext cx="2531246" cy="433928"/>
            </a:xfrm>
            <a:prstGeom prst="rect">
              <a:avLst/>
            </a:prstGeom>
            <a:solidFill>
              <a:srgbClr val="D4EC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gn="ctr">
                <a:lnSpc>
                  <a:spcPct val="100000"/>
                </a:lnSpc>
                <a:spcBef>
                  <a:spcPct val="0"/>
                </a:spcBef>
                <a:buNone/>
              </a:pPr>
              <a:r>
                <a:rPr lang="zh-CN" altLang="en-US" sz="1600" dirty="0">
                  <a:solidFill>
                    <a:srgbClr val="525252"/>
                  </a:solidFill>
                  <a:latin typeface="微软雅黑" panose="020B0503020204020204" charset="-122"/>
                  <a:ea typeface="微软雅黑" panose="020B0503020204020204" charset="-122"/>
                </a:rPr>
                <a:t>单击此处添加文字标题</a:t>
              </a:r>
              <a:endParaRPr lang="zh-CN" altLang="en-US" sz="1600" dirty="0">
                <a:solidFill>
                  <a:srgbClr val="525252"/>
                </a:solidFill>
                <a:latin typeface="微软雅黑" panose="020B0503020204020204" charset="-122"/>
                <a:ea typeface="微软雅黑" panose="020B0503020204020204" charset="-122"/>
              </a:endParaRPr>
            </a:p>
          </p:txBody>
        </p:sp>
      </p:grpSp>
      <p:grpSp>
        <p:nvGrpSpPr>
          <p:cNvPr id="26" name="组合 25"/>
          <p:cNvGrpSpPr/>
          <p:nvPr/>
        </p:nvGrpSpPr>
        <p:grpSpPr>
          <a:xfrm>
            <a:off x="2355672" y="3079639"/>
            <a:ext cx="2994380" cy="433928"/>
            <a:chOff x="2399214" y="2544484"/>
            <a:chExt cx="2994380" cy="433928"/>
          </a:xfrm>
        </p:grpSpPr>
        <p:sp>
          <p:nvSpPr>
            <p:cNvPr id="17" name="单圆角矩形 9"/>
            <p:cNvSpPr>
              <a:spLocks noChangeArrowheads="1"/>
            </p:cNvSpPr>
            <p:nvPr>
              <p:custDataLst>
                <p:tags r:id="rId11"/>
              </p:custDataLst>
            </p:nvPr>
          </p:nvSpPr>
          <p:spPr bwMode="auto">
            <a:xfrm>
              <a:off x="4930460" y="2544484"/>
              <a:ext cx="463134" cy="433928"/>
            </a:xfrm>
            <a:custGeom>
              <a:avLst/>
              <a:gdLst>
                <a:gd name="T0" fmla="*/ 0 w 528877"/>
                <a:gd name="T1" fmla="*/ 0 h 495119"/>
                <a:gd name="T2" fmla="*/ 444941 w 528877"/>
                <a:gd name="T3" fmla="*/ 0 h 495119"/>
                <a:gd name="T4" fmla="*/ 527199 w 528877"/>
                <a:gd name="T5" fmla="*/ 82731 h 495119"/>
                <a:gd name="T6" fmla="*/ 527199 w 528877"/>
                <a:gd name="T7" fmla="*/ 496386 h 495119"/>
                <a:gd name="T8" fmla="*/ 0 w 528877"/>
                <a:gd name="T9" fmla="*/ 496386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dirty="0">
                  <a:solidFill>
                    <a:srgbClr val="FFFFFF"/>
                  </a:solidFill>
                  <a:latin typeface="叶根友爵宋体" pitchFamily="2" charset="-122"/>
                  <a:ea typeface="叶根友爵宋体" pitchFamily="2" charset="-122"/>
                </a:rPr>
                <a:t>04</a:t>
              </a:r>
              <a:endParaRPr lang="zh-CN" altLang="en-US" sz="1800" dirty="0">
                <a:solidFill>
                  <a:srgbClr val="FFFFFF"/>
                </a:solidFill>
                <a:latin typeface="叶根友爵宋体" pitchFamily="2" charset="-122"/>
                <a:ea typeface="叶根友爵宋体" pitchFamily="2" charset="-122"/>
              </a:endParaRPr>
            </a:p>
          </p:txBody>
        </p:sp>
        <p:sp>
          <p:nvSpPr>
            <p:cNvPr id="18" name="矩形 10"/>
            <p:cNvSpPr>
              <a:spLocks noChangeArrowheads="1"/>
            </p:cNvSpPr>
            <p:nvPr>
              <p:custDataLst>
                <p:tags r:id="rId12"/>
              </p:custDataLst>
            </p:nvPr>
          </p:nvSpPr>
          <p:spPr bwMode="auto">
            <a:xfrm>
              <a:off x="2399214" y="2544484"/>
              <a:ext cx="2531246" cy="433928"/>
            </a:xfrm>
            <a:prstGeom prst="rect">
              <a:avLst/>
            </a:prstGeom>
            <a:solidFill>
              <a:srgbClr val="D4EC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gn="ctr">
                <a:lnSpc>
                  <a:spcPct val="100000"/>
                </a:lnSpc>
                <a:spcBef>
                  <a:spcPct val="0"/>
                </a:spcBef>
                <a:buNone/>
              </a:pPr>
              <a:r>
                <a:rPr lang="zh-CN" altLang="en-US" sz="1600" dirty="0">
                  <a:solidFill>
                    <a:srgbClr val="525252"/>
                  </a:solidFill>
                  <a:latin typeface="微软雅黑" panose="020B0503020204020204" charset="-122"/>
                  <a:ea typeface="微软雅黑" panose="020B0503020204020204" charset="-122"/>
                </a:rPr>
                <a:t>单击此处添加文字标题</a:t>
              </a:r>
              <a:endParaRPr lang="zh-CN" altLang="en-US" sz="1600" dirty="0">
                <a:solidFill>
                  <a:srgbClr val="525252"/>
                </a:solidFill>
                <a:latin typeface="微软雅黑" panose="020B0503020204020204" charset="-122"/>
                <a:ea typeface="微软雅黑" panose="020B0503020204020204" charset="-122"/>
              </a:endParaRPr>
            </a:p>
          </p:txBody>
        </p:sp>
      </p:grpSp>
      <p:grpSp>
        <p:nvGrpSpPr>
          <p:cNvPr id="30" name="组合 29"/>
          <p:cNvGrpSpPr/>
          <p:nvPr/>
        </p:nvGrpSpPr>
        <p:grpSpPr>
          <a:xfrm>
            <a:off x="605770" y="884894"/>
            <a:ext cx="964406" cy="2570560"/>
            <a:chOff x="605770" y="884894"/>
            <a:chExt cx="964406" cy="2570560"/>
          </a:xfrm>
        </p:grpSpPr>
        <p:sp>
          <p:nvSpPr>
            <p:cNvPr id="22" name="文本框 13"/>
            <p:cNvSpPr txBox="1">
              <a:spLocks noChangeArrowheads="1"/>
            </p:cNvSpPr>
            <p:nvPr>
              <p:custDataLst>
                <p:tags r:id="rId13"/>
              </p:custDataLst>
            </p:nvPr>
          </p:nvSpPr>
          <p:spPr bwMode="auto">
            <a:xfrm>
              <a:off x="923845" y="1612366"/>
              <a:ext cx="646331" cy="184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000" dirty="0">
                  <a:solidFill>
                    <a:srgbClr val="245B33"/>
                  </a:solidFill>
                  <a:latin typeface="微软雅黑" panose="020B0503020204020204" charset="-122"/>
                  <a:ea typeface="微软雅黑" panose="020B0503020204020204" charset="-122"/>
                </a:rPr>
                <a:t>Contents</a:t>
              </a:r>
              <a:endParaRPr lang="en-US" altLang="zh-CN" sz="3000" dirty="0">
                <a:solidFill>
                  <a:srgbClr val="245B33"/>
                </a:solidFill>
                <a:latin typeface="微软雅黑" panose="020B0503020204020204" charset="-122"/>
                <a:ea typeface="微软雅黑" panose="020B0503020204020204" charset="-122"/>
              </a:endParaRPr>
            </a:p>
          </p:txBody>
        </p:sp>
        <p:sp>
          <p:nvSpPr>
            <p:cNvPr id="23" name="椭圆 14"/>
            <p:cNvSpPr>
              <a:spLocks noChangeArrowheads="1"/>
            </p:cNvSpPr>
            <p:nvPr>
              <p:custDataLst>
                <p:tags r:id="rId14"/>
              </p:custDataLst>
            </p:nvPr>
          </p:nvSpPr>
          <p:spPr bwMode="auto">
            <a:xfrm>
              <a:off x="817700" y="884894"/>
              <a:ext cx="652463" cy="652463"/>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3600" b="1">
                  <a:solidFill>
                    <a:srgbClr val="245B33"/>
                  </a:solidFill>
                  <a:latin typeface="微软雅黑" panose="020B0503020204020204" charset="-122"/>
                  <a:ea typeface="微软雅黑" panose="020B0503020204020204" charset="-122"/>
                </a:rPr>
                <a:t>目</a:t>
              </a:r>
              <a:endParaRPr lang="zh-CN" altLang="en-US" sz="3600" b="1">
                <a:solidFill>
                  <a:srgbClr val="245B33"/>
                </a:solidFill>
                <a:latin typeface="微软雅黑" panose="020B0503020204020204" charset="-122"/>
                <a:ea typeface="微软雅黑" panose="020B0503020204020204" charset="-122"/>
              </a:endParaRPr>
            </a:p>
          </p:txBody>
        </p:sp>
        <p:sp>
          <p:nvSpPr>
            <p:cNvPr id="24" name="椭圆 15"/>
            <p:cNvSpPr>
              <a:spLocks noChangeArrowheads="1"/>
            </p:cNvSpPr>
            <p:nvPr>
              <p:custDataLst>
                <p:tags r:id="rId15"/>
              </p:custDataLst>
            </p:nvPr>
          </p:nvSpPr>
          <p:spPr bwMode="auto">
            <a:xfrm>
              <a:off x="605770" y="1394482"/>
              <a:ext cx="511969" cy="511969"/>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3300" b="1" dirty="0">
                  <a:solidFill>
                    <a:srgbClr val="245B33"/>
                  </a:solidFill>
                  <a:latin typeface="微软雅黑" panose="020B0503020204020204" charset="-122"/>
                  <a:ea typeface="微软雅黑" panose="020B0503020204020204" charset="-122"/>
                </a:rPr>
                <a:t>录</a:t>
              </a:r>
              <a:endParaRPr lang="zh-CN" altLang="en-US" sz="3300" b="1" dirty="0">
                <a:solidFill>
                  <a:srgbClr val="245B33"/>
                </a:solidFill>
                <a:latin typeface="微软雅黑" panose="020B0503020204020204" charset="-122"/>
                <a:ea typeface="微软雅黑" panose="020B0503020204020204" charset="-122"/>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p:tgtEl>
                                          <p:spTgt spid="29"/>
                                        </p:tgtEl>
                                        <p:attrNameLst>
                                          <p:attrName>ppt_y</p:attrName>
                                        </p:attrNameLst>
                                      </p:cBhvr>
                                      <p:tavLst>
                                        <p:tav tm="0">
                                          <p:val>
                                            <p:strVal val="#ppt_y+#ppt_h*1.125000"/>
                                          </p:val>
                                        </p:tav>
                                        <p:tav tm="100000">
                                          <p:val>
                                            <p:strVal val="#ppt_y"/>
                                          </p:val>
                                        </p:tav>
                                      </p:tavLst>
                                    </p:anim>
                                    <p:animEffect transition="in" filter="wipe(up)">
                                      <p:cBhvr>
                                        <p:cTn id="14" dur="500"/>
                                        <p:tgtEl>
                                          <p:spTgt spid="29"/>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p:tgtEl>
                                          <p:spTgt spid="28"/>
                                        </p:tgtEl>
                                        <p:attrNameLst>
                                          <p:attrName>ppt_y</p:attrName>
                                        </p:attrNameLst>
                                      </p:cBhvr>
                                      <p:tavLst>
                                        <p:tav tm="0">
                                          <p:val>
                                            <p:strVal val="#ppt_y+#ppt_h*1.125000"/>
                                          </p:val>
                                        </p:tav>
                                        <p:tav tm="100000">
                                          <p:val>
                                            <p:strVal val="#ppt_y"/>
                                          </p:val>
                                        </p:tav>
                                      </p:tavLst>
                                    </p:anim>
                                    <p:animEffect transition="in" filter="wipe(up)">
                                      <p:cBhvr>
                                        <p:cTn id="19" dur="500"/>
                                        <p:tgtEl>
                                          <p:spTgt spid="28"/>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p:tgtEl>
                                          <p:spTgt spid="27"/>
                                        </p:tgtEl>
                                        <p:attrNameLst>
                                          <p:attrName>ppt_y</p:attrName>
                                        </p:attrNameLst>
                                      </p:cBhvr>
                                      <p:tavLst>
                                        <p:tav tm="0">
                                          <p:val>
                                            <p:strVal val="#ppt_y+#ppt_h*1.125000"/>
                                          </p:val>
                                        </p:tav>
                                        <p:tav tm="100000">
                                          <p:val>
                                            <p:strVal val="#ppt_y"/>
                                          </p:val>
                                        </p:tav>
                                      </p:tavLst>
                                    </p:anim>
                                    <p:animEffect transition="in" filter="wipe(up)">
                                      <p:cBhvr>
                                        <p:cTn id="24" dur="500"/>
                                        <p:tgtEl>
                                          <p:spTgt spid="27"/>
                                        </p:tgtEl>
                                      </p:cBhvr>
                                    </p:animEffect>
                                  </p:childTnLst>
                                </p:cTn>
                              </p:par>
                            </p:childTnLst>
                          </p:cTn>
                        </p:par>
                        <p:par>
                          <p:cTn id="25" fill="hold">
                            <p:stCondLst>
                              <p:cond delay="2500"/>
                            </p:stCondLst>
                            <p:childTnLst>
                              <p:par>
                                <p:cTn id="26" presetID="12" presetClass="entr" presetSubtype="4"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p:tgtEl>
                                          <p:spTgt spid="26"/>
                                        </p:tgtEl>
                                        <p:attrNameLst>
                                          <p:attrName>ppt_y</p:attrName>
                                        </p:attrNameLst>
                                      </p:cBhvr>
                                      <p:tavLst>
                                        <p:tav tm="0">
                                          <p:val>
                                            <p:strVal val="#ppt_y+#ppt_h*1.125000"/>
                                          </p:val>
                                        </p:tav>
                                        <p:tav tm="100000">
                                          <p:val>
                                            <p:strVal val="#ppt_y"/>
                                          </p:val>
                                        </p:tav>
                                      </p:tavLst>
                                    </p:anim>
                                    <p:animEffect transition="in" filter="wipe(up)">
                                      <p:cBhvr>
                                        <p:cTn id="2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grpSp>
        <p:nvGrpSpPr>
          <p:cNvPr id="2" name="组合 1"/>
          <p:cNvGrpSpPr/>
          <p:nvPr/>
        </p:nvGrpSpPr>
        <p:grpSpPr>
          <a:xfrm>
            <a:off x="6465902" y="2964747"/>
            <a:ext cx="2852778" cy="1990332"/>
            <a:chOff x="4942114" y="1901627"/>
            <a:chExt cx="4376566" cy="3053452"/>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grpSp>
      <p:sp>
        <p:nvSpPr>
          <p:cNvPr id="25" name="文本框 6"/>
          <p:cNvSpPr txBox="1">
            <a:spLocks noChangeArrowheads="1"/>
          </p:cNvSpPr>
          <p:nvPr>
            <p:custDataLst>
              <p:tags r:id="rId5"/>
            </p:custDataLst>
          </p:nvPr>
        </p:nvSpPr>
        <p:spPr bwMode="auto">
          <a:xfrm>
            <a:off x="1133712" y="1009043"/>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925" b="1" dirty="0">
                <a:solidFill>
                  <a:srgbClr val="83B40D"/>
                </a:solidFill>
                <a:latin typeface="Arial Black" panose="020B0A04020102020204" pitchFamily="34" charset="0"/>
                <a:ea typeface="微软雅黑" panose="020B0503020204020204" charset="-122"/>
                <a:cs typeface="Times New Roman" panose="02020603050405020304" pitchFamily="18" charset="0"/>
              </a:rPr>
              <a:t>01</a:t>
            </a:r>
            <a:endParaRPr lang="zh-CN" altLang="en-US" sz="14925" b="1" dirty="0">
              <a:solidFill>
                <a:srgbClr val="83B40D"/>
              </a:solidFill>
              <a:latin typeface="Arial Black" panose="020B0A04020102020204" pitchFamily="34" charset="0"/>
              <a:ea typeface="微软雅黑" panose="020B0503020204020204" charset="-122"/>
              <a:cs typeface="Times New Roman" panose="02020603050405020304" pitchFamily="18" charset="0"/>
            </a:endParaRPr>
          </a:p>
        </p:txBody>
      </p:sp>
      <p:sp>
        <p:nvSpPr>
          <p:cNvPr id="31" name="文本框 7"/>
          <p:cNvSpPr txBox="1">
            <a:spLocks noChangeArrowheads="1"/>
          </p:cNvSpPr>
          <p:nvPr>
            <p:custDataLst>
              <p:tags r:id="rId6"/>
            </p:custDataLst>
          </p:nvPr>
        </p:nvSpPr>
        <p:spPr bwMode="auto">
          <a:xfrm>
            <a:off x="1100374" y="1949637"/>
            <a:ext cx="2915841" cy="5078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83B40D"/>
                </a:solidFill>
                <a:latin typeface="Times New Roman" panose="02020603050405020304" pitchFamily="18" charset="0"/>
                <a:cs typeface="Times New Roman" panose="02020603050405020304" pitchFamily="18" charset="0"/>
              </a:rPr>
              <a:t>      PART ONE</a:t>
            </a:r>
            <a:endParaRPr lang="zh-CN" altLang="en-US" sz="2700" b="1" dirty="0">
              <a:solidFill>
                <a:srgbClr val="83B40D"/>
              </a:solidFill>
              <a:latin typeface="Times New Roman" panose="02020603050405020304" pitchFamily="18" charset="0"/>
              <a:cs typeface="Times New Roman" panose="02020603050405020304" pitchFamily="18" charset="0"/>
            </a:endParaRPr>
          </a:p>
        </p:txBody>
      </p:sp>
      <p:sp>
        <p:nvSpPr>
          <p:cNvPr id="32" name="文本框 8"/>
          <p:cNvSpPr txBox="1">
            <a:spLocks noChangeArrowheads="1"/>
          </p:cNvSpPr>
          <p:nvPr>
            <p:custDataLst>
              <p:tags r:id="rId7"/>
            </p:custDataLst>
          </p:nvPr>
        </p:nvSpPr>
        <p:spPr bwMode="auto">
          <a:xfrm>
            <a:off x="4037647" y="1653172"/>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85000"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2700" dirty="0">
                <a:solidFill>
                  <a:srgbClr val="83B40D"/>
                </a:solidFill>
                <a:latin typeface="微软雅黑" panose="020B0503020204020204" charset="-122"/>
                <a:ea typeface="微软雅黑" panose="020B0503020204020204" charset="-122"/>
              </a:rPr>
              <a:t>LOREM IPSUM DOLOR</a:t>
            </a:r>
            <a:endParaRPr lang="en-US" altLang="zh-CN" sz="2700" dirty="0">
              <a:solidFill>
                <a:srgbClr val="83B40D"/>
              </a:solidFill>
              <a:latin typeface="微软雅黑" panose="020B0503020204020204" charset="-122"/>
              <a:ea typeface="微软雅黑" panose="020B0503020204020204" charset="-122"/>
            </a:endParaRPr>
          </a:p>
        </p:txBody>
      </p:sp>
      <p:sp>
        <p:nvSpPr>
          <p:cNvPr id="33" name="文本框 9"/>
          <p:cNvSpPr txBox="1">
            <a:spLocks noChangeArrowheads="1"/>
          </p:cNvSpPr>
          <p:nvPr>
            <p:custDataLst>
              <p:tags r:id="rId8"/>
            </p:custDataLst>
          </p:nvPr>
        </p:nvSpPr>
        <p:spPr bwMode="auto">
          <a:xfrm>
            <a:off x="4016215" y="2249674"/>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a:t>
            </a:r>
            <a:endPar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endParaRPr>
          </a:p>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  </a:t>
            </a:r>
            <a:endPar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endParaRPr>
          </a:p>
        </p:txBody>
      </p:sp>
      <p:cxnSp>
        <p:nvCxnSpPr>
          <p:cNvPr id="34" name="直接连接符 10"/>
          <p:cNvCxnSpPr>
            <a:cxnSpLocks noChangeShapeType="1"/>
          </p:cNvCxnSpPr>
          <p:nvPr>
            <p:custDataLst>
              <p:tags r:id="rId9"/>
            </p:custDataLst>
          </p:nvPr>
        </p:nvCxnSpPr>
        <p:spPr bwMode="auto">
          <a:xfrm>
            <a:off x="4078128" y="2192524"/>
            <a:ext cx="3456384" cy="0"/>
          </a:xfrm>
          <a:prstGeom prst="line">
            <a:avLst/>
          </a:prstGeom>
          <a:noFill/>
          <a:ln w="12700" algn="ctr">
            <a:solidFill>
              <a:srgbClr val="DFDFDF"/>
            </a:solidFill>
            <a:miter lim="800000"/>
            <a:headEnd type="oval" w="med" len="med"/>
            <a:tailEnd type="oval" w="med" len="med"/>
          </a:ln>
          <a:extLst>
            <a:ext uri="{909E8E84-426E-40DD-AFC4-6F175D3DCCD1}">
              <a14:hiddenFill xmlns:a14="http://schemas.microsoft.com/office/drawing/2010/main">
                <a:noFill/>
              </a14:hiddenFill>
            </a:ext>
          </a:extLst>
        </p:spPr>
      </p:cxn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750"/>
                                        <p:tgtEl>
                                          <p:spTgt spid="31"/>
                                        </p:tgtEl>
                                      </p:cBhvr>
                                    </p:animEffect>
                                  </p:childTnLst>
                                </p:cTn>
                              </p:par>
                            </p:childTnLst>
                          </p:cTn>
                        </p:par>
                        <p:par>
                          <p:cTn id="14" fill="hold">
                            <p:stCondLst>
                              <p:cond delay="2000"/>
                            </p:stCondLst>
                            <p:childTnLst>
                              <p:par>
                                <p:cTn id="15" presetID="16" presetClass="entr" presetSubtype="21"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arn(inVertical)">
                                      <p:cBhvr>
                                        <p:cTn id="17" dur="500"/>
                                        <p:tgtEl>
                                          <p:spTgt spid="34"/>
                                        </p:tgtEl>
                                      </p:cBhvr>
                                    </p:animEffect>
                                  </p:childTnLst>
                                </p:cTn>
                              </p:par>
                            </p:childTnLst>
                          </p:cTn>
                        </p:par>
                        <p:par>
                          <p:cTn id="18" fill="hold">
                            <p:stCondLst>
                              <p:cond delay="2500"/>
                            </p:stCondLst>
                            <p:childTnLst>
                              <p:par>
                                <p:cTn id="19" presetID="1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childTnLst>
                          </p:cTn>
                        </p:par>
                        <p:par>
                          <p:cTn id="23" fill="hold">
                            <p:stCondLst>
                              <p:cond delay="3000"/>
                            </p:stCondLst>
                            <p:childTnLst>
                              <p:par>
                                <p:cTn id="24" presetID="10"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animBg="1"/>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567697" y="2294853"/>
            <a:ext cx="174512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567697" y="3423771"/>
            <a:ext cx="174512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76206" y="1221912"/>
            <a:ext cx="1973731" cy="984529"/>
            <a:chOff x="8835092" y="1945063"/>
            <a:chExt cx="2483676" cy="1235726"/>
          </a:xfrm>
        </p:grpSpPr>
        <p:sp>
          <p:nvSpPr>
            <p:cNvPr id="5" name="文本框 11"/>
            <p:cNvSpPr txBox="1"/>
            <p:nvPr/>
          </p:nvSpPr>
          <p:spPr>
            <a:xfrm>
              <a:off x="8835092" y="1945063"/>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 name="文本框 12"/>
            <p:cNvSpPr txBox="1"/>
            <p:nvPr/>
          </p:nvSpPr>
          <p:spPr>
            <a:xfrm>
              <a:off x="8872835" y="2273941"/>
              <a:ext cx="2445933" cy="906848"/>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您的内容打在这里，或者通过复制您的文本后。您的内容打在这里，或者通过复制您的文</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7" name="组合 6"/>
          <p:cNvGrpSpPr/>
          <p:nvPr/>
        </p:nvGrpSpPr>
        <p:grpSpPr>
          <a:xfrm>
            <a:off x="468494" y="2351593"/>
            <a:ext cx="1973731" cy="1004664"/>
            <a:chOff x="8835092" y="2033592"/>
            <a:chExt cx="2483676" cy="1260987"/>
          </a:xfrm>
        </p:grpSpPr>
        <p:sp>
          <p:nvSpPr>
            <p:cNvPr id="8" name="文本框 14"/>
            <p:cNvSpPr txBox="1"/>
            <p:nvPr/>
          </p:nvSpPr>
          <p:spPr>
            <a:xfrm>
              <a:off x="8835092" y="2033592"/>
              <a:ext cx="1248229" cy="37656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 name="文本框 15"/>
            <p:cNvSpPr txBox="1"/>
            <p:nvPr/>
          </p:nvSpPr>
          <p:spPr>
            <a:xfrm>
              <a:off x="8872835" y="2387739"/>
              <a:ext cx="2445933" cy="906840"/>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您的内容打在这里，或者通过复制您的文本后。您的内容打在这里，或者通过复制您的文</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10" name="组合 9"/>
          <p:cNvGrpSpPr/>
          <p:nvPr/>
        </p:nvGrpSpPr>
        <p:grpSpPr>
          <a:xfrm>
            <a:off x="476205" y="3471167"/>
            <a:ext cx="1983728" cy="994609"/>
            <a:chOff x="8835092" y="2046239"/>
            <a:chExt cx="2496257" cy="1248376"/>
          </a:xfrm>
        </p:grpSpPr>
        <p:sp>
          <p:nvSpPr>
            <p:cNvPr id="11" name="文本框 17"/>
            <p:cNvSpPr txBox="1"/>
            <p:nvPr/>
          </p:nvSpPr>
          <p:spPr>
            <a:xfrm>
              <a:off x="8835092" y="2046239"/>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 name="文本框 18"/>
            <p:cNvSpPr txBox="1"/>
            <p:nvPr/>
          </p:nvSpPr>
          <p:spPr>
            <a:xfrm>
              <a:off x="8885417" y="2387768"/>
              <a:ext cx="2445932" cy="906847"/>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您的内容打在这里，或者通过复制您的文本后。您的内容打在这里，或者通过复制您的文</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13" name="组合 12"/>
          <p:cNvGrpSpPr/>
          <p:nvPr/>
        </p:nvGrpSpPr>
        <p:grpSpPr>
          <a:xfrm>
            <a:off x="2592662" y="2930862"/>
            <a:ext cx="1852974" cy="1396334"/>
            <a:chOff x="3474720" y="4038600"/>
            <a:chExt cx="2331720" cy="1752600"/>
          </a:xfrm>
        </p:grpSpPr>
        <p:sp>
          <p:nvSpPr>
            <p:cNvPr id="14" name="文本框 19"/>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5" name="文本框 20"/>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6" name="文本框 21"/>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w="12700">
                  <a:solidFill>
                    <a:srgbClr val="006A00">
                      <a:satMod val="155000"/>
                    </a:srgbClr>
                  </a:solidFill>
                  <a:prstDash val="solid"/>
                </a:ln>
                <a:solidFill>
                  <a:prstClr val="black">
                    <a:lumMod val="75000"/>
                    <a:lumOff val="25000"/>
                  </a:prstClr>
                </a:solidFill>
                <a:effectLst>
                  <a:outerShdw blurRad="41275" dist="20320" dir="1800000" algn="tl" rotWithShape="0">
                    <a:srgbClr val="000000">
                      <a:alpha val="40000"/>
                    </a:srgbClr>
                  </a:outerShdw>
                </a:effectLst>
                <a:uLnTx/>
                <a:uFillTx/>
                <a:latin typeface="微软雅黑" panose="020B0503020204020204" charset="-122"/>
                <a:ea typeface="微软雅黑" panose="020B0503020204020204" charset="-122"/>
                <a:cs typeface="+mn-cs"/>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4646028" y="2930862"/>
            <a:ext cx="1852974" cy="1396334"/>
            <a:chOff x="3474720" y="4038600"/>
            <a:chExt cx="2331720" cy="1752600"/>
          </a:xfrm>
        </p:grpSpPr>
        <p:sp>
          <p:nvSpPr>
            <p:cNvPr id="21" name="文本框 30"/>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2" name="文本框 31"/>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3" name="文本框 32"/>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6690113" y="2930862"/>
            <a:ext cx="1852974" cy="1396334"/>
            <a:chOff x="3474720" y="4038600"/>
            <a:chExt cx="2331720" cy="1752600"/>
          </a:xfrm>
        </p:grpSpPr>
        <p:sp>
          <p:nvSpPr>
            <p:cNvPr id="28" name="文本框 37"/>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9" name="文本框 38"/>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0" name="文本框 39"/>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592662" y="1400968"/>
            <a:ext cx="1852974" cy="1529897"/>
            <a:chOff x="3569970" y="1908810"/>
            <a:chExt cx="2331720" cy="1920240"/>
          </a:xfrm>
        </p:grpSpPr>
        <p:sp>
          <p:nvSpPr>
            <p:cNvPr id="35" name="矩形 34"/>
            <p:cNvSpPr/>
            <p:nvPr/>
          </p:nvSpPr>
          <p:spPr>
            <a:xfrm>
              <a:off x="356997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7" name="文本框 47"/>
            <p:cNvSpPr txBox="1"/>
            <p:nvPr/>
          </p:nvSpPr>
          <p:spPr>
            <a:xfrm>
              <a:off x="4111716" y="3381327"/>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8" name="组合 37"/>
          <p:cNvGrpSpPr/>
          <p:nvPr/>
        </p:nvGrpSpPr>
        <p:grpSpPr>
          <a:xfrm>
            <a:off x="4658139" y="1400968"/>
            <a:ext cx="1852974" cy="1529897"/>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0"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1" name="文本框 48"/>
            <p:cNvSpPr txBox="1"/>
            <p:nvPr/>
          </p:nvSpPr>
          <p:spPr>
            <a:xfrm>
              <a:off x="6793956" y="3381327"/>
              <a:ext cx="1248229" cy="391133"/>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4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2" name="组合 41"/>
          <p:cNvGrpSpPr/>
          <p:nvPr/>
        </p:nvGrpSpPr>
        <p:grpSpPr>
          <a:xfrm>
            <a:off x="6696168" y="1400968"/>
            <a:ext cx="1852974" cy="1529897"/>
            <a:chOff x="9025890" y="1908810"/>
            <a:chExt cx="2331720" cy="1920240"/>
          </a:xfrm>
        </p:grpSpPr>
        <p:sp>
          <p:nvSpPr>
            <p:cNvPr id="43" name="矩形 42"/>
            <p:cNvSpPr/>
            <p:nvPr/>
          </p:nvSpPr>
          <p:spPr>
            <a:xfrm>
              <a:off x="9025890" y="1908810"/>
              <a:ext cx="2331720" cy="1920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4" name="Freeform 145"/>
            <p:cNvSpPr>
              <a:spLocks noChangeAspect="1" noEditPoints="1"/>
            </p:cNvSpPr>
            <p:nvPr/>
          </p:nvSpPr>
          <p:spPr bwMode="auto">
            <a:xfrm>
              <a:off x="9740033" y="2282642"/>
              <a:ext cx="903435" cy="89999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5" name="文本框 49"/>
            <p:cNvSpPr txBox="1"/>
            <p:nvPr/>
          </p:nvSpPr>
          <p:spPr>
            <a:xfrm>
              <a:off x="9567636" y="3381327"/>
              <a:ext cx="1248229" cy="391133"/>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4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25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nodeType="withEffect">
                                  <p:stCondLst>
                                    <p:cond delay="1250"/>
                                  </p:stCondLst>
                                  <p:childTnLst>
                                    <p:set>
                                      <p:cBhvr>
                                        <p:cTn id="12" dur="1" fill="hold">
                                          <p:stCondLst>
                                            <p:cond delay="0"/>
                                          </p:stCondLst>
                                        </p:cTn>
                                        <p:tgtEl>
                                          <p:spTgt spid="38"/>
                                        </p:tgtEl>
                                        <p:attrNameLst>
                                          <p:attrName>style.visibility</p:attrName>
                                        </p:attrNameLst>
                                      </p:cBhvr>
                                      <p:to>
                                        <p:strVal val="visible"/>
                                      </p:to>
                                    </p:set>
                                    <p:animEffect transition="in" filter="barn(inVertical)">
                                      <p:cBhvr>
                                        <p:cTn id="13" dur="500"/>
                                        <p:tgtEl>
                                          <p:spTgt spid="38"/>
                                        </p:tgtEl>
                                      </p:cBhvr>
                                    </p:animEffect>
                                  </p:childTnLst>
                                </p:cTn>
                              </p:par>
                              <p:par>
                                <p:cTn id="14" presetID="16" presetClass="entr" presetSubtype="21" fill="hold" nodeType="withEffect">
                                  <p:stCondLst>
                                    <p:cond delay="125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16" presetClass="entr" presetSubtype="21" fill="hold" nodeType="withEffect">
                                  <p:stCondLst>
                                    <p:cond delay="2250"/>
                                  </p:stCondLst>
                                  <p:childTnLst>
                                    <p:set>
                                      <p:cBhvr>
                                        <p:cTn id="18" dur="1" fill="hold">
                                          <p:stCondLst>
                                            <p:cond delay="0"/>
                                          </p:stCondLst>
                                        </p:cTn>
                                        <p:tgtEl>
                                          <p:spTgt spid="34"/>
                                        </p:tgtEl>
                                        <p:attrNameLst>
                                          <p:attrName>style.visibility</p:attrName>
                                        </p:attrNameLst>
                                      </p:cBhvr>
                                      <p:to>
                                        <p:strVal val="visible"/>
                                      </p:to>
                                    </p:set>
                                    <p:animEffect transition="in" filter="barn(inVertical)">
                                      <p:cBhvr>
                                        <p:cTn id="19" dur="500"/>
                                        <p:tgtEl>
                                          <p:spTgt spid="34"/>
                                        </p:tgtEl>
                                      </p:cBhvr>
                                    </p:animEffect>
                                  </p:childTnLst>
                                </p:cTn>
                              </p:par>
                              <p:par>
                                <p:cTn id="20" presetID="16" presetClass="entr" presetSubtype="21" fill="hold" nodeType="withEffect">
                                  <p:stCondLst>
                                    <p:cond delay="225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4" presetClass="entr" presetSubtype="10" fill="hold" nodeType="withEffect">
                                  <p:stCondLst>
                                    <p:cond delay="325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par>
                                <p:cTn id="26" presetID="14" presetClass="entr" presetSubtype="10" fill="hold" nodeType="withEffect">
                                  <p:stCondLst>
                                    <p:cond delay="325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par>
                                <p:cTn id="29" presetID="14" presetClass="entr" presetSubtype="10" fill="hold" nodeType="withEffect">
                                  <p:stCondLst>
                                    <p:cond delay="325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par>
                                <p:cTn id="32" presetID="14" presetClass="entr" presetSubtype="10" fill="hold" nodeType="withEffect">
                                  <p:stCondLst>
                                    <p:cond delay="325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par>
                                <p:cTn id="35" presetID="14" presetClass="entr" presetSubtype="10" fill="hold" nodeType="withEffect">
                                  <p:stCondLst>
                                    <p:cond delay="325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738462" y="2226104"/>
            <a:ext cx="7667077" cy="157706"/>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 name="五角星 18"/>
          <p:cNvSpPr/>
          <p:nvPr/>
        </p:nvSpPr>
        <p:spPr>
          <a:xfrm rot="2134838">
            <a:off x="1122688"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 name="TextBox 3"/>
          <p:cNvSpPr txBox="1"/>
          <p:nvPr/>
        </p:nvSpPr>
        <p:spPr>
          <a:xfrm>
            <a:off x="1226627"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endPar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5" name="五角星 18"/>
          <p:cNvSpPr/>
          <p:nvPr/>
        </p:nvSpPr>
        <p:spPr>
          <a:xfrm rot="2134838">
            <a:off x="2935627"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 name="五角星 18"/>
          <p:cNvSpPr/>
          <p:nvPr/>
        </p:nvSpPr>
        <p:spPr>
          <a:xfrm rot="2134838">
            <a:off x="4800995"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 name="TextBox 6"/>
          <p:cNvSpPr txBox="1"/>
          <p:nvPr/>
        </p:nvSpPr>
        <p:spPr>
          <a:xfrm>
            <a:off x="3053433"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endPar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8" name="TextBox 7"/>
          <p:cNvSpPr txBox="1"/>
          <p:nvPr/>
        </p:nvSpPr>
        <p:spPr>
          <a:xfrm>
            <a:off x="4891070"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endPar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9" name="五角星 18"/>
          <p:cNvSpPr/>
          <p:nvPr/>
        </p:nvSpPr>
        <p:spPr>
          <a:xfrm rot="2134838">
            <a:off x="6613934"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 name="TextBox 9"/>
          <p:cNvSpPr txBox="1"/>
          <p:nvPr/>
        </p:nvSpPr>
        <p:spPr>
          <a:xfrm>
            <a:off x="6715247"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endPar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1" name="矩形 10"/>
          <p:cNvSpPr/>
          <p:nvPr/>
        </p:nvSpPr>
        <p:spPr>
          <a:xfrm>
            <a:off x="1116275"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 name="矩形 47"/>
          <p:cNvSpPr>
            <a:spLocks noChangeArrowheads="1"/>
          </p:cNvSpPr>
          <p:nvPr/>
        </p:nvSpPr>
        <p:spPr bwMode="auto">
          <a:xfrm>
            <a:off x="1062423"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3" name="矩形 12"/>
          <p:cNvSpPr/>
          <p:nvPr/>
        </p:nvSpPr>
        <p:spPr>
          <a:xfrm>
            <a:off x="2938556"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4" name="矩形 47"/>
          <p:cNvSpPr>
            <a:spLocks noChangeArrowheads="1"/>
          </p:cNvSpPr>
          <p:nvPr/>
        </p:nvSpPr>
        <p:spPr bwMode="auto">
          <a:xfrm>
            <a:off x="2884703"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5" name="矩形 14"/>
          <p:cNvSpPr/>
          <p:nvPr/>
        </p:nvSpPr>
        <p:spPr>
          <a:xfrm>
            <a:off x="4828329"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6" name="矩形 47"/>
          <p:cNvSpPr>
            <a:spLocks noChangeArrowheads="1"/>
          </p:cNvSpPr>
          <p:nvPr/>
        </p:nvSpPr>
        <p:spPr bwMode="auto">
          <a:xfrm>
            <a:off x="4774476"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7" name="矩形 16"/>
          <p:cNvSpPr/>
          <p:nvPr/>
        </p:nvSpPr>
        <p:spPr>
          <a:xfrm>
            <a:off x="6650609"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8" name="矩形 47"/>
          <p:cNvSpPr>
            <a:spLocks noChangeArrowheads="1"/>
          </p:cNvSpPr>
          <p:nvPr/>
        </p:nvSpPr>
        <p:spPr bwMode="auto">
          <a:xfrm>
            <a:off x="6596756"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9" name="矩形 47"/>
          <p:cNvSpPr>
            <a:spLocks noChangeArrowheads="1"/>
          </p:cNvSpPr>
          <p:nvPr/>
        </p:nvSpPr>
        <p:spPr bwMode="auto">
          <a:xfrm>
            <a:off x="753581" y="897951"/>
            <a:ext cx="7597964" cy="54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 calcmode="lin" valueType="num">
                                      <p:cBhvr>
                                        <p:cTn id="18" dur="500" fill="hold"/>
                                        <p:tgtEl>
                                          <p:spTgt spid="3"/>
                                        </p:tgtEl>
                                        <p:attrNameLst>
                                          <p:attrName>style.rotation</p:attrName>
                                        </p:attrNameLst>
                                      </p:cBhvr>
                                      <p:tavLst>
                                        <p:tav tm="0">
                                          <p:val>
                                            <p:fltVal val="360"/>
                                          </p:val>
                                        </p:tav>
                                        <p:tav tm="100000">
                                          <p:val>
                                            <p:fltVal val="0"/>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 calcmode="lin" valueType="num">
                                      <p:cBhvr>
                                        <p:cTn id="35" dur="500" fill="hold"/>
                                        <p:tgtEl>
                                          <p:spTgt spid="5"/>
                                        </p:tgtEl>
                                        <p:attrNameLst>
                                          <p:attrName>style.rotation</p:attrName>
                                        </p:attrNameLst>
                                      </p:cBhvr>
                                      <p:tavLst>
                                        <p:tav tm="0">
                                          <p:val>
                                            <p:fltVal val="360"/>
                                          </p:val>
                                        </p:tav>
                                        <p:tav tm="100000">
                                          <p:val>
                                            <p:fltVal val="0"/>
                                          </p:val>
                                        </p:tav>
                                      </p:tavLst>
                                    </p:anim>
                                    <p:animEffect transition="in" filter="fade">
                                      <p:cBhvr>
                                        <p:cTn id="36" dur="500"/>
                                        <p:tgtEl>
                                          <p:spTgt spid="5"/>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randombar(horizontal)">
                                      <p:cBhvr>
                                        <p:cTn id="43" dur="500"/>
                                        <p:tgtEl>
                                          <p:spTgt spid="1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randombar(horizontal)">
                                      <p:cBhvr>
                                        <p:cTn id="46" dur="500"/>
                                        <p:tgtEl>
                                          <p:spTgt spid="14"/>
                                        </p:tgtEl>
                                      </p:cBhvr>
                                    </p:animEffect>
                                  </p:childTnLst>
                                </p:cTn>
                              </p:par>
                            </p:childTnLst>
                          </p:cTn>
                        </p:par>
                        <p:par>
                          <p:cTn id="47" fill="hold">
                            <p:stCondLst>
                              <p:cond delay="3000"/>
                            </p:stCondLst>
                            <p:childTnLst>
                              <p:par>
                                <p:cTn id="48" presetID="49" presetClass="entr" presetSubtype="0" decel="10000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 calcmode="lin" valueType="num">
                                      <p:cBhvr>
                                        <p:cTn id="52" dur="500" fill="hold"/>
                                        <p:tgtEl>
                                          <p:spTgt spid="6"/>
                                        </p:tgtEl>
                                        <p:attrNameLst>
                                          <p:attrName>style.rotation</p:attrName>
                                        </p:attrNameLst>
                                      </p:cBhvr>
                                      <p:tavLst>
                                        <p:tav tm="0">
                                          <p:val>
                                            <p:fltVal val="360"/>
                                          </p:val>
                                        </p:tav>
                                        <p:tav tm="100000">
                                          <p:val>
                                            <p:fltVal val="0"/>
                                          </p:val>
                                        </p:tav>
                                      </p:tavLst>
                                    </p:anim>
                                    <p:animEffect transition="in" filter="fade">
                                      <p:cBhvr>
                                        <p:cTn id="53" dur="500"/>
                                        <p:tgtEl>
                                          <p:spTgt spid="6"/>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randombar(horizontal)">
                                      <p:cBhvr>
                                        <p:cTn id="60" dur="500"/>
                                        <p:tgtEl>
                                          <p:spTgt spid="15"/>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randombar(horizontal)">
                                      <p:cBhvr>
                                        <p:cTn id="63" dur="500"/>
                                        <p:tgtEl>
                                          <p:spTgt spid="16"/>
                                        </p:tgtEl>
                                      </p:cBhvr>
                                    </p:animEffect>
                                  </p:childTnLst>
                                </p:cTn>
                              </p:par>
                            </p:childTnLst>
                          </p:cTn>
                        </p:par>
                        <p:par>
                          <p:cTn id="64" fill="hold">
                            <p:stCondLst>
                              <p:cond delay="4000"/>
                            </p:stCondLst>
                            <p:childTnLst>
                              <p:par>
                                <p:cTn id="65" presetID="49" presetClass="entr" presetSubtype="0" decel="100000"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 calcmode="lin" valueType="num">
                                      <p:cBhvr>
                                        <p:cTn id="69" dur="500" fill="hold"/>
                                        <p:tgtEl>
                                          <p:spTgt spid="9"/>
                                        </p:tgtEl>
                                        <p:attrNameLst>
                                          <p:attrName>style.rotation</p:attrName>
                                        </p:attrNameLst>
                                      </p:cBhvr>
                                      <p:tavLst>
                                        <p:tav tm="0">
                                          <p:val>
                                            <p:fltVal val="360"/>
                                          </p:val>
                                        </p:tav>
                                        <p:tav tm="100000">
                                          <p:val>
                                            <p:fltVal val="0"/>
                                          </p:val>
                                        </p:tav>
                                      </p:tavLst>
                                    </p:anim>
                                    <p:animEffect transition="in" filter="fade">
                                      <p:cBhvr>
                                        <p:cTn id="70" dur="500"/>
                                        <p:tgtEl>
                                          <p:spTgt spid="9"/>
                                        </p:tgtEl>
                                      </p:cBhvr>
                                    </p:animEffect>
                                  </p:childTnLst>
                                </p:cTn>
                              </p:par>
                            </p:childTnLst>
                          </p:cTn>
                        </p:par>
                        <p:par>
                          <p:cTn id="71" fill="hold">
                            <p:stCondLst>
                              <p:cond delay="4500"/>
                            </p:stCondLst>
                            <p:childTnLst>
                              <p:par>
                                <p:cTn id="72" presetID="10" presetClass="entr" presetSubtype="0"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randombar(horizontal)">
                                      <p:cBhvr>
                                        <p:cTn id="77" dur="500"/>
                                        <p:tgtEl>
                                          <p:spTgt spid="1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randombar(horizontal)">
                                      <p:cBhvr>
                                        <p:cTn id="8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p:bldP spid="9" grpId="0" animBg="1"/>
      <p:bldP spid="10" grpId="0"/>
      <p:bldP spid="11" grpId="0"/>
      <p:bldP spid="12" grpId="0"/>
      <p:bldP spid="13" grpId="0"/>
      <p:bldP spid="14" grpId="0"/>
      <p:bldP spid="15" grpId="0"/>
      <p:bldP spid="16" grpId="0"/>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2631" y="2564627"/>
            <a:ext cx="9156168"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 name="文本框 25"/>
          <p:cNvSpPr txBox="1">
            <a:spLocks noChangeArrowheads="1"/>
          </p:cNvSpPr>
          <p:nvPr/>
        </p:nvSpPr>
        <p:spPr bwMode="auto">
          <a:xfrm>
            <a:off x="668250" y="2577721"/>
            <a:ext cx="851515" cy="415370"/>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2013</a:t>
            </a:r>
            <a:endParaRPr kumimoji="0" lang="zh-CN" altLang="en-US" sz="9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 name="文本框 26"/>
          <p:cNvSpPr txBox="1">
            <a:spLocks noChangeArrowheads="1"/>
          </p:cNvSpPr>
          <p:nvPr/>
        </p:nvSpPr>
        <p:spPr bwMode="auto">
          <a:xfrm>
            <a:off x="2833496" y="2577721"/>
            <a:ext cx="851515" cy="415370"/>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2014</a:t>
            </a:r>
            <a:endParaRPr kumimoji="0" lang="zh-CN" altLang="en-US" sz="9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 name="文本框 27"/>
          <p:cNvSpPr txBox="1">
            <a:spLocks noChangeArrowheads="1"/>
          </p:cNvSpPr>
          <p:nvPr/>
        </p:nvSpPr>
        <p:spPr bwMode="auto">
          <a:xfrm>
            <a:off x="4998741" y="2577721"/>
            <a:ext cx="851515" cy="415370"/>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2015</a:t>
            </a:r>
            <a:endParaRPr kumimoji="0" lang="zh-CN" altLang="en-US" sz="9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 name="文本框 28"/>
          <p:cNvSpPr txBox="1">
            <a:spLocks noChangeArrowheads="1"/>
          </p:cNvSpPr>
          <p:nvPr/>
        </p:nvSpPr>
        <p:spPr bwMode="auto">
          <a:xfrm>
            <a:off x="7163987" y="2577721"/>
            <a:ext cx="851515" cy="415370"/>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2016</a:t>
            </a:r>
            <a:endParaRPr kumimoji="0" lang="zh-CN" altLang="en-US" sz="9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7" name="组合 6"/>
          <p:cNvGrpSpPr/>
          <p:nvPr/>
        </p:nvGrpSpPr>
        <p:grpSpPr>
          <a:xfrm>
            <a:off x="615874" y="1221913"/>
            <a:ext cx="1542693" cy="1033223"/>
            <a:chOff x="819150" y="2190750"/>
            <a:chExt cx="2057400" cy="1377950"/>
          </a:xfrm>
        </p:grpSpPr>
        <p:sp>
          <p:nvSpPr>
            <p:cNvPr id="8" name="矩形标注 7"/>
            <p:cNvSpPr/>
            <p:nvPr/>
          </p:nvSpPr>
          <p:spPr>
            <a:xfrm>
              <a:off x="819150" y="2190750"/>
              <a:ext cx="2057400" cy="1377950"/>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9" name="文本框 41"/>
            <p:cNvSpPr txBox="1">
              <a:spLocks noChangeArrowheads="1"/>
            </p:cNvSpPr>
            <p:nvPr/>
          </p:nvSpPr>
          <p:spPr bwMode="auto">
            <a:xfrm>
              <a:off x="1054646" y="2545827"/>
              <a:ext cx="1521119" cy="738835"/>
            </a:xfrm>
            <a:prstGeom prst="rect">
              <a:avLst/>
            </a:prstGeom>
            <a:noFill/>
            <a:ln w="9525">
              <a:noFill/>
              <a:miter lim="800000"/>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这里添加你</a:t>
              </a:r>
              <a:endParaRPr kumimoji="0" lang="en-US" altLang="zh-CN"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的标题内容</a:t>
              </a:r>
              <a:endParaRPr kumimoji="0" lang="zh-CN" altLang="en-US" sz="1500" b="1" i="0" u="none" strike="noStrike" kern="1200" cap="none" spc="0" normalizeH="0" baseline="0" noProof="0" dirty="0">
                <a:ln>
                  <a:noFill/>
                </a:ln>
                <a:solidFill>
                  <a:srgbClr val="FFF6E7"/>
                </a:solidFill>
                <a:effectLst/>
                <a:uLnTx/>
                <a:uFillTx/>
                <a:latin typeface="微软雅黑" panose="020B0503020204020204" charset="-122"/>
                <a:ea typeface="微软雅黑" panose="020B0503020204020204" charset="-122"/>
                <a:cs typeface="+mn-cs"/>
              </a:endParaRPr>
            </a:p>
          </p:txBody>
        </p:sp>
      </p:grpSp>
      <p:grpSp>
        <p:nvGrpSpPr>
          <p:cNvPr id="10" name="组合 9"/>
          <p:cNvGrpSpPr/>
          <p:nvPr/>
        </p:nvGrpSpPr>
        <p:grpSpPr>
          <a:xfrm>
            <a:off x="312398" y="3125091"/>
            <a:ext cx="1721907" cy="1315348"/>
            <a:chOff x="4793125" y="1242834"/>
            <a:chExt cx="2296408" cy="1754203"/>
          </a:xfrm>
        </p:grpSpPr>
        <p:sp>
          <p:nvSpPr>
            <p:cNvPr id="11" name="文本框 65"/>
            <p:cNvSpPr txBox="1">
              <a:spLocks noChangeArrowheads="1"/>
            </p:cNvSpPr>
            <p:nvPr/>
          </p:nvSpPr>
          <p:spPr bwMode="auto">
            <a:xfrm>
              <a:off x="4793125" y="1642506"/>
              <a:ext cx="2296408" cy="1354531"/>
            </a:xfrm>
            <a:prstGeom prst="rect">
              <a:avLst/>
            </a:prstGeom>
            <a:noFill/>
            <a:ln w="9525">
              <a:noFill/>
              <a:miter lim="800000"/>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在这里添加你需要的文字内容，请根据自己要求更改。在这里添加你需要的文字内容，请根据自己要求更改。</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 name="文本框 66"/>
            <p:cNvSpPr txBox="1">
              <a:spLocks noChangeArrowheads="1"/>
            </p:cNvSpPr>
            <p:nvPr/>
          </p:nvSpPr>
          <p:spPr bwMode="auto">
            <a:xfrm>
              <a:off x="5178052" y="1242834"/>
              <a:ext cx="1785518" cy="430986"/>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点击添加内容</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13" name="组合 12"/>
          <p:cNvGrpSpPr/>
          <p:nvPr/>
        </p:nvGrpSpPr>
        <p:grpSpPr>
          <a:xfrm>
            <a:off x="2477151" y="3125091"/>
            <a:ext cx="1662901" cy="1500014"/>
            <a:chOff x="4853184" y="1242834"/>
            <a:chExt cx="2217715" cy="2000481"/>
          </a:xfrm>
        </p:grpSpPr>
        <p:sp>
          <p:nvSpPr>
            <p:cNvPr id="14" name="文本框 65"/>
            <p:cNvSpPr txBox="1">
              <a:spLocks noChangeArrowheads="1"/>
            </p:cNvSpPr>
            <p:nvPr/>
          </p:nvSpPr>
          <p:spPr bwMode="auto">
            <a:xfrm>
              <a:off x="4853184" y="1642506"/>
              <a:ext cx="2217715" cy="1600809"/>
            </a:xfrm>
            <a:prstGeom prst="rect">
              <a:avLst/>
            </a:prstGeom>
            <a:noFill/>
            <a:ln w="9525">
              <a:noFill/>
              <a:miter lim="800000"/>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在这里添加你需要的文字内容，请根据自己要求更改。在这里添加你需要的文字内容，请根据自己要求更改。</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5" name="文本框 66"/>
            <p:cNvSpPr txBox="1">
              <a:spLocks noChangeArrowheads="1"/>
            </p:cNvSpPr>
            <p:nvPr/>
          </p:nvSpPr>
          <p:spPr bwMode="auto">
            <a:xfrm>
              <a:off x="5178051" y="1242834"/>
              <a:ext cx="1785518" cy="430986"/>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点击添加内容</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16" name="组合 15"/>
          <p:cNvGrpSpPr/>
          <p:nvPr/>
        </p:nvGrpSpPr>
        <p:grpSpPr>
          <a:xfrm>
            <a:off x="4662246" y="3125091"/>
            <a:ext cx="1745533" cy="1315348"/>
            <a:chOff x="4789729" y="1242834"/>
            <a:chExt cx="2327916" cy="1754203"/>
          </a:xfrm>
        </p:grpSpPr>
        <p:sp>
          <p:nvSpPr>
            <p:cNvPr id="17" name="文本框 65"/>
            <p:cNvSpPr txBox="1">
              <a:spLocks noChangeArrowheads="1"/>
            </p:cNvSpPr>
            <p:nvPr/>
          </p:nvSpPr>
          <p:spPr bwMode="auto">
            <a:xfrm>
              <a:off x="4789729" y="1642506"/>
              <a:ext cx="2327916" cy="1354531"/>
            </a:xfrm>
            <a:prstGeom prst="rect">
              <a:avLst/>
            </a:prstGeom>
            <a:noFill/>
            <a:ln w="9525">
              <a:noFill/>
              <a:miter lim="800000"/>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在这里添加你需要的文字内容，请根据自己要求更改。在这里添加你需要的文字内容，请根据自己要求更改。</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8" name="文本框 66"/>
            <p:cNvSpPr txBox="1">
              <a:spLocks noChangeArrowheads="1"/>
            </p:cNvSpPr>
            <p:nvPr/>
          </p:nvSpPr>
          <p:spPr bwMode="auto">
            <a:xfrm>
              <a:off x="5178051" y="1242834"/>
              <a:ext cx="1785517" cy="430986"/>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点击添加内容</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19" name="组合 18"/>
          <p:cNvGrpSpPr/>
          <p:nvPr/>
        </p:nvGrpSpPr>
        <p:grpSpPr>
          <a:xfrm>
            <a:off x="6947714" y="3125091"/>
            <a:ext cx="1686559" cy="1500014"/>
            <a:chOff x="4878906" y="1242834"/>
            <a:chExt cx="2249266" cy="2000481"/>
          </a:xfrm>
        </p:grpSpPr>
        <p:sp>
          <p:nvSpPr>
            <p:cNvPr id="20" name="文本框 65"/>
            <p:cNvSpPr txBox="1">
              <a:spLocks noChangeArrowheads="1"/>
            </p:cNvSpPr>
            <p:nvPr/>
          </p:nvSpPr>
          <p:spPr bwMode="auto">
            <a:xfrm>
              <a:off x="4878906" y="1642506"/>
              <a:ext cx="2249266" cy="1600809"/>
            </a:xfrm>
            <a:prstGeom prst="rect">
              <a:avLst/>
            </a:prstGeom>
            <a:noFill/>
            <a:ln w="9525">
              <a:noFill/>
              <a:miter lim="800000"/>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在这里添加你需要的文字内容，请根据自己要求更改。在这里添加你需要的文字内容，请根据自己要求更改。</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1" name="文本框 66"/>
            <p:cNvSpPr txBox="1">
              <a:spLocks noChangeArrowheads="1"/>
            </p:cNvSpPr>
            <p:nvPr/>
          </p:nvSpPr>
          <p:spPr bwMode="auto">
            <a:xfrm>
              <a:off x="5178051" y="1242834"/>
              <a:ext cx="1785517" cy="430986"/>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点击添加内容</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22" name="组合 21"/>
          <p:cNvGrpSpPr/>
          <p:nvPr/>
        </p:nvGrpSpPr>
        <p:grpSpPr>
          <a:xfrm>
            <a:off x="2691843" y="1221913"/>
            <a:ext cx="1542693" cy="1033223"/>
            <a:chOff x="3587750" y="2190750"/>
            <a:chExt cx="2057400" cy="1377950"/>
          </a:xfrm>
        </p:grpSpPr>
        <p:sp>
          <p:nvSpPr>
            <p:cNvPr id="23" name="矩形标注 22"/>
            <p:cNvSpPr/>
            <p:nvPr/>
          </p:nvSpPr>
          <p:spPr>
            <a:xfrm>
              <a:off x="3587750" y="2190750"/>
              <a:ext cx="2057400" cy="1377950"/>
            </a:xfrm>
            <a:prstGeom prst="wedgeRectCallout">
              <a:avLst>
                <a:gd name="adj1" fmla="val -28240"/>
                <a:gd name="adj2" fmla="val 7908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24" name="文本框 41"/>
            <p:cNvSpPr txBox="1">
              <a:spLocks noChangeArrowheads="1"/>
            </p:cNvSpPr>
            <p:nvPr/>
          </p:nvSpPr>
          <p:spPr bwMode="auto">
            <a:xfrm>
              <a:off x="3877104" y="2565698"/>
              <a:ext cx="1528979" cy="738835"/>
            </a:xfrm>
            <a:prstGeom prst="rect">
              <a:avLst/>
            </a:prstGeom>
            <a:noFill/>
            <a:ln w="9525">
              <a:noFill/>
              <a:miter lim="800000"/>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这里添加你</a:t>
              </a:r>
              <a:endParaRPr kumimoji="0" lang="en-US" altLang="zh-CN"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的标题内容</a:t>
              </a:r>
              <a:endParaRPr kumimoji="0" lang="zh-CN" altLang="en-US" sz="1500" b="1" i="0" u="none" strike="noStrike" kern="1200" cap="none" spc="0" normalizeH="0" baseline="0" noProof="0" dirty="0">
                <a:ln>
                  <a:noFill/>
                </a:ln>
                <a:solidFill>
                  <a:srgbClr val="FFF6E7"/>
                </a:solidFill>
                <a:effectLst/>
                <a:uLnTx/>
                <a:uFillTx/>
                <a:latin typeface="微软雅黑" panose="020B0503020204020204" charset="-122"/>
                <a:ea typeface="微软雅黑" panose="020B0503020204020204" charset="-122"/>
                <a:cs typeface="+mn-cs"/>
              </a:endParaRPr>
            </a:p>
          </p:txBody>
        </p:sp>
      </p:grpSp>
      <p:grpSp>
        <p:nvGrpSpPr>
          <p:cNvPr id="25" name="组合 24"/>
          <p:cNvGrpSpPr/>
          <p:nvPr/>
        </p:nvGrpSpPr>
        <p:grpSpPr>
          <a:xfrm>
            <a:off x="4872563" y="1221913"/>
            <a:ext cx="1542693" cy="1033223"/>
            <a:chOff x="6496050" y="2190750"/>
            <a:chExt cx="2057400" cy="1377950"/>
          </a:xfrm>
        </p:grpSpPr>
        <p:sp>
          <p:nvSpPr>
            <p:cNvPr id="26" name="矩形标注 25"/>
            <p:cNvSpPr/>
            <p:nvPr/>
          </p:nvSpPr>
          <p:spPr>
            <a:xfrm>
              <a:off x="6496050" y="2190750"/>
              <a:ext cx="2057400" cy="1377950"/>
            </a:xfrm>
            <a:prstGeom prst="wedgeRectCallout">
              <a:avLst>
                <a:gd name="adj1" fmla="val -28240"/>
                <a:gd name="adj2" fmla="val 790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27" name="文本框 41"/>
            <p:cNvSpPr txBox="1">
              <a:spLocks noChangeArrowheads="1"/>
            </p:cNvSpPr>
            <p:nvPr/>
          </p:nvSpPr>
          <p:spPr bwMode="auto">
            <a:xfrm>
              <a:off x="6829431" y="2577892"/>
              <a:ext cx="1528979" cy="738835"/>
            </a:xfrm>
            <a:prstGeom prst="rect">
              <a:avLst/>
            </a:prstGeom>
            <a:noFill/>
            <a:ln w="9525">
              <a:noFill/>
              <a:miter lim="800000"/>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这里添加你</a:t>
              </a:r>
              <a:endParaRPr kumimoji="0" lang="en-US" altLang="zh-CN"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的标题内容</a:t>
              </a:r>
              <a:endParaRPr kumimoji="0" lang="zh-CN" altLang="en-US" sz="1500" b="1" i="0" u="none" strike="noStrike" kern="1200" cap="none" spc="0" normalizeH="0" baseline="0" noProof="0" dirty="0">
                <a:ln>
                  <a:noFill/>
                </a:ln>
                <a:solidFill>
                  <a:srgbClr val="FFF6E7"/>
                </a:solidFill>
                <a:effectLst/>
                <a:uLnTx/>
                <a:uFillTx/>
                <a:latin typeface="微软雅黑" panose="020B0503020204020204" charset="-122"/>
                <a:ea typeface="微软雅黑" panose="020B0503020204020204" charset="-122"/>
                <a:cs typeface="+mn-cs"/>
              </a:endParaRPr>
            </a:p>
          </p:txBody>
        </p:sp>
      </p:grpSp>
      <p:grpSp>
        <p:nvGrpSpPr>
          <p:cNvPr id="28" name="组合 27"/>
          <p:cNvGrpSpPr/>
          <p:nvPr/>
        </p:nvGrpSpPr>
        <p:grpSpPr>
          <a:xfrm>
            <a:off x="7055701" y="1221913"/>
            <a:ext cx="1542693" cy="1033223"/>
            <a:chOff x="9582150" y="2190750"/>
            <a:chExt cx="2057400" cy="1377950"/>
          </a:xfrm>
        </p:grpSpPr>
        <p:sp>
          <p:nvSpPr>
            <p:cNvPr id="29" name="矩形标注 28"/>
            <p:cNvSpPr/>
            <p:nvPr/>
          </p:nvSpPr>
          <p:spPr>
            <a:xfrm>
              <a:off x="9582150" y="2190750"/>
              <a:ext cx="2057400" cy="1377950"/>
            </a:xfrm>
            <a:prstGeom prst="wedgeRectCallout">
              <a:avLst>
                <a:gd name="adj1" fmla="val -28240"/>
                <a:gd name="adj2" fmla="val 7908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30" name="文本框 41"/>
            <p:cNvSpPr txBox="1">
              <a:spLocks noChangeArrowheads="1"/>
            </p:cNvSpPr>
            <p:nvPr/>
          </p:nvSpPr>
          <p:spPr bwMode="auto">
            <a:xfrm>
              <a:off x="9880675" y="2565698"/>
              <a:ext cx="1528979" cy="738835"/>
            </a:xfrm>
            <a:prstGeom prst="rect">
              <a:avLst/>
            </a:prstGeom>
            <a:noFill/>
            <a:ln w="9525">
              <a:noFill/>
              <a:miter lim="800000"/>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这里添加你</a:t>
              </a:r>
              <a:endParaRPr kumimoji="0" lang="en-US" altLang="zh-CN"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的标题内容</a:t>
              </a:r>
              <a:endParaRPr kumimoji="0" lang="zh-CN" altLang="en-US" sz="1500" b="1" i="0" u="none" strike="noStrike" kern="1200" cap="none" spc="0" normalizeH="0" baseline="0" noProof="0" dirty="0">
                <a:ln>
                  <a:noFill/>
                </a:ln>
                <a:solidFill>
                  <a:srgbClr val="FFF6E7"/>
                </a:solidFill>
                <a:effectLst/>
                <a:uLnTx/>
                <a:uFillTx/>
                <a:latin typeface="微软雅黑" panose="020B0503020204020204" charset="-122"/>
                <a:ea typeface="微软雅黑" panose="020B0503020204020204" charset="-122"/>
                <a:cs typeface="+mn-cs"/>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down)">
                                      <p:cBhvr>
                                        <p:cTn id="39" dur="500"/>
                                        <p:tgtEl>
                                          <p:spTgt spid="25"/>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down)">
                                      <p:cBhvr>
                                        <p:cTn id="51" dur="500"/>
                                        <p:tgtEl>
                                          <p:spTgt spid="28"/>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up)">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46449" y="1319413"/>
            <a:ext cx="1508936" cy="1508938"/>
            <a:chOff x="1353987" y="1723663"/>
            <a:chExt cx="2559577" cy="2559579"/>
          </a:xfrm>
        </p:grpSpPr>
        <p:sp>
          <p:nvSpPr>
            <p:cNvPr id="3" name="空心弧 2"/>
            <p:cNvSpPr>
              <a:spLocks noChangeAspect="1"/>
            </p:cNvSpPr>
            <p:nvPr/>
          </p:nvSpPr>
          <p:spPr>
            <a:xfrm rot="2134792">
              <a:off x="1445190" y="1859200"/>
              <a:ext cx="2288503" cy="2288503"/>
            </a:xfrm>
            <a:prstGeom prst="blockArc">
              <a:avLst>
                <a:gd name="adj1" fmla="val 14033861"/>
                <a:gd name="adj2" fmla="val 1597257"/>
                <a:gd name="adj3" fmla="val 5428"/>
              </a:avLst>
            </a:prstGeom>
            <a:solidFill>
              <a:schemeClr val="tx1">
                <a:lumMod val="50000"/>
                <a:lumOff val="50000"/>
              </a:schemeClr>
            </a:solidFill>
            <a:ln>
              <a:noFill/>
            </a:ln>
          </p:spPr>
          <p:txBody>
            <a:bodyPr vert="horz" wrap="square" lIns="43539" tIns="21770" rIns="43539" bIns="2177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855"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空心弧 3"/>
            <p:cNvSpPr>
              <a:spLocks noChangeAspect="1"/>
            </p:cNvSpPr>
            <p:nvPr/>
          </p:nvSpPr>
          <p:spPr>
            <a:xfrm rot="14609616">
              <a:off x="1353986" y="1723664"/>
              <a:ext cx="2559579" cy="2559577"/>
            </a:xfrm>
            <a:prstGeom prst="blockArc">
              <a:avLst>
                <a:gd name="adj1" fmla="val 10669547"/>
                <a:gd name="adj2" fmla="val 1623635"/>
                <a:gd name="adj3" fmla="val 14268"/>
              </a:avLst>
            </a:prstGeom>
            <a:solidFill>
              <a:schemeClr val="accent1"/>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 name="TextBox 52"/>
            <p:cNvSpPr txBox="1"/>
            <p:nvPr/>
          </p:nvSpPr>
          <p:spPr>
            <a:xfrm>
              <a:off x="1842234" y="2573144"/>
              <a:ext cx="1583085"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dirty="0">
                  <a:ln>
                    <a:noFill/>
                  </a:ln>
                  <a:solidFill>
                    <a:srgbClr val="005A00"/>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60%</a:t>
              </a:r>
              <a:endParaRPr kumimoji="0" lang="zh-CN" altLang="en-US" sz="3300" b="0" i="0" u="none" strike="noStrike" kern="0" cap="none" spc="0" normalizeH="0" baseline="0" noProof="0" dirty="0">
                <a:ln>
                  <a:noFill/>
                </a:ln>
                <a:solidFill>
                  <a:srgbClr val="005A00"/>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6" name="组合 5"/>
          <p:cNvGrpSpPr/>
          <p:nvPr/>
        </p:nvGrpSpPr>
        <p:grpSpPr>
          <a:xfrm>
            <a:off x="2788258" y="1319413"/>
            <a:ext cx="1508936" cy="1508938"/>
            <a:chOff x="4604053" y="1723663"/>
            <a:chExt cx="2559577" cy="2559579"/>
          </a:xfrm>
        </p:grpSpPr>
        <p:sp>
          <p:nvSpPr>
            <p:cNvPr id="7" name="空心弧 6"/>
            <p:cNvSpPr>
              <a:spLocks noChangeAspect="1"/>
            </p:cNvSpPr>
            <p:nvPr/>
          </p:nvSpPr>
          <p:spPr>
            <a:xfrm rot="9198756">
              <a:off x="4748299" y="1859198"/>
              <a:ext cx="2288503" cy="2288503"/>
            </a:xfrm>
            <a:prstGeom prst="blockArc">
              <a:avLst>
                <a:gd name="adj1" fmla="val 6741740"/>
                <a:gd name="adj2" fmla="val 1597257"/>
                <a:gd name="adj3" fmla="val 5428"/>
              </a:avLst>
            </a:prstGeom>
            <a:solidFill>
              <a:schemeClr val="accent5"/>
            </a:solidFill>
            <a:ln>
              <a:noFill/>
            </a:ln>
          </p:spPr>
          <p:txBody>
            <a:bodyPr vert="horz" wrap="square" lIns="43539" tIns="21770" rIns="43539" bIns="2177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855"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 name="空心弧 7"/>
            <p:cNvSpPr>
              <a:spLocks noChangeAspect="1"/>
            </p:cNvSpPr>
            <p:nvPr/>
          </p:nvSpPr>
          <p:spPr>
            <a:xfrm rot="14609616">
              <a:off x="4604052" y="1723664"/>
              <a:ext cx="2559579" cy="2559577"/>
            </a:xfrm>
            <a:prstGeom prst="blockArc">
              <a:avLst>
                <a:gd name="adj1" fmla="val 17674159"/>
                <a:gd name="adj2" fmla="val 1623635"/>
                <a:gd name="adj3" fmla="val 14268"/>
              </a:avLst>
            </a:prstGeom>
            <a:solidFill>
              <a:schemeClr val="accent5"/>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 name="TextBox 240"/>
            <p:cNvSpPr txBox="1"/>
            <p:nvPr/>
          </p:nvSpPr>
          <p:spPr>
            <a:xfrm>
              <a:off x="5105894" y="2573144"/>
              <a:ext cx="1555894"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dirty="0">
                  <a:ln>
                    <a:noFill/>
                  </a:ln>
                  <a:solidFill>
                    <a:srgbClr val="4472C4"/>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25%</a:t>
              </a:r>
              <a:endParaRPr kumimoji="0" lang="zh-CN" altLang="en-US" sz="3300" b="0" i="0" u="none" strike="noStrike" kern="0" cap="none" spc="0" normalizeH="0" baseline="0" noProof="0" dirty="0">
                <a:ln>
                  <a:noFill/>
                </a:ln>
                <a:solidFill>
                  <a:srgbClr val="4472C4"/>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0" name="组合 9"/>
          <p:cNvGrpSpPr/>
          <p:nvPr/>
        </p:nvGrpSpPr>
        <p:grpSpPr>
          <a:xfrm>
            <a:off x="4864203" y="1319413"/>
            <a:ext cx="1508936" cy="1508938"/>
            <a:chOff x="7946402" y="1730470"/>
            <a:chExt cx="2559577" cy="2559579"/>
          </a:xfrm>
        </p:grpSpPr>
        <p:sp>
          <p:nvSpPr>
            <p:cNvPr id="11" name="空心弧 10"/>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p:spPr>
          <p:txBody>
            <a:bodyPr vert="horz" wrap="square" lIns="43539" tIns="21770" rIns="43539" bIns="2177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855"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2" name="空心弧 11"/>
            <p:cNvSpPr>
              <a:spLocks noChangeAspect="1"/>
            </p:cNvSpPr>
            <p:nvPr/>
          </p:nvSpPr>
          <p:spPr>
            <a:xfrm rot="14609616">
              <a:off x="7946401" y="1730471"/>
              <a:ext cx="2559579" cy="2559577"/>
            </a:xfrm>
            <a:prstGeom prst="blockArc">
              <a:avLst>
                <a:gd name="adj1" fmla="val 6812137"/>
                <a:gd name="adj2" fmla="val 1623635"/>
                <a:gd name="adj3" fmla="val 14268"/>
              </a:avLst>
            </a:prstGeom>
            <a:solidFill>
              <a:schemeClr val="accent3"/>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3" name="TextBox 240"/>
            <p:cNvSpPr txBox="1"/>
            <p:nvPr/>
          </p:nvSpPr>
          <p:spPr>
            <a:xfrm>
              <a:off x="8487671" y="2579951"/>
              <a:ext cx="1477037"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dirty="0">
                  <a:ln>
                    <a:noFill/>
                  </a:ln>
                  <a:solidFill>
                    <a:srgbClr val="003E00"/>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75%</a:t>
              </a:r>
              <a:endParaRPr kumimoji="0" lang="zh-CN" altLang="en-US" sz="3300" b="0" i="0" u="none" strike="noStrike" kern="0" cap="none" spc="0" normalizeH="0" baseline="0" noProof="0" dirty="0">
                <a:ln>
                  <a:noFill/>
                </a:ln>
                <a:solidFill>
                  <a:srgbClr val="003E00"/>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4" name="TextBox 174"/>
          <p:cNvSpPr txBox="1"/>
          <p:nvPr/>
        </p:nvSpPr>
        <p:spPr>
          <a:xfrm>
            <a:off x="633839" y="3361186"/>
            <a:ext cx="1620325"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5" name="TextBox 175"/>
          <p:cNvSpPr txBox="1"/>
          <p:nvPr/>
        </p:nvSpPr>
        <p:spPr>
          <a:xfrm>
            <a:off x="630475" y="3116534"/>
            <a:ext cx="1739762"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350" b="1" i="0" u="none" strike="noStrike" kern="1200" cap="none" spc="0" normalizeH="0" baseline="0" noProof="0" dirty="0">
                <a:ln>
                  <a:noFill/>
                </a:ln>
                <a:solidFill>
                  <a:srgbClr val="005A00"/>
                </a:solidFill>
                <a:effectLst/>
                <a:uLnTx/>
                <a:uFillTx/>
                <a:latin typeface="微软雅黑" panose="020B0503020204020204" charset="-122"/>
                <a:ea typeface="微软雅黑" panose="020B0503020204020204" charset="-122"/>
                <a:cs typeface="+mn-cs"/>
              </a:rPr>
              <a:t>单击此处添加标题</a:t>
            </a:r>
            <a:endParaRPr kumimoji="0" lang="zh-CN" altLang="en-US" sz="1350" b="1" i="0" u="none" strike="noStrike" kern="1200" cap="none" spc="0" normalizeH="0" baseline="0" noProof="0" dirty="0">
              <a:ln>
                <a:noFill/>
              </a:ln>
              <a:solidFill>
                <a:srgbClr val="005A00"/>
              </a:solidFill>
              <a:effectLst/>
              <a:uLnTx/>
              <a:uFillTx/>
              <a:latin typeface="微软雅黑" panose="020B0503020204020204" charset="-122"/>
              <a:ea typeface="微软雅黑" panose="020B0503020204020204" charset="-122"/>
              <a:cs typeface="+mn-cs"/>
            </a:endParaRPr>
          </a:p>
        </p:txBody>
      </p:sp>
      <p:sp>
        <p:nvSpPr>
          <p:cNvPr id="16" name="TextBox 174"/>
          <p:cNvSpPr txBox="1"/>
          <p:nvPr/>
        </p:nvSpPr>
        <p:spPr>
          <a:xfrm>
            <a:off x="2798639" y="3361186"/>
            <a:ext cx="1557391"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7" name="TextBox 175"/>
          <p:cNvSpPr txBox="1"/>
          <p:nvPr/>
        </p:nvSpPr>
        <p:spPr>
          <a:xfrm>
            <a:off x="2795275"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单击此处添加标题</a:t>
            </a:r>
            <a:endPar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8" name="TextBox 174"/>
          <p:cNvSpPr txBox="1"/>
          <p:nvPr/>
        </p:nvSpPr>
        <p:spPr>
          <a:xfrm>
            <a:off x="4948401" y="3361186"/>
            <a:ext cx="1582064"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9" name="TextBox 175"/>
          <p:cNvSpPr txBox="1"/>
          <p:nvPr/>
        </p:nvSpPr>
        <p:spPr>
          <a:xfrm>
            <a:off x="4945036"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350" b="1" i="0" u="none" strike="noStrike" kern="1200" cap="none" spc="0" normalizeH="0" baseline="0" noProof="0" dirty="0">
                <a:ln>
                  <a:noFill/>
                </a:ln>
                <a:solidFill>
                  <a:srgbClr val="003E00"/>
                </a:solidFill>
                <a:effectLst/>
                <a:uLnTx/>
                <a:uFillTx/>
                <a:latin typeface="微软雅黑" panose="020B0503020204020204" charset="-122"/>
                <a:ea typeface="微软雅黑" panose="020B0503020204020204" charset="-122"/>
                <a:cs typeface="+mn-cs"/>
              </a:rPr>
              <a:t>单击此处添加标题</a:t>
            </a:r>
            <a:endParaRPr kumimoji="0" lang="zh-CN" altLang="en-US" sz="1350" b="1" i="0" u="none" strike="noStrike" kern="1200" cap="none" spc="0" normalizeH="0" baseline="0" noProof="0" dirty="0">
              <a:ln>
                <a:noFill/>
              </a:ln>
              <a:solidFill>
                <a:srgbClr val="003E00"/>
              </a:solidFill>
              <a:effectLst/>
              <a:uLnTx/>
              <a:uFillTx/>
              <a:latin typeface="微软雅黑" panose="020B0503020204020204" charset="-122"/>
              <a:ea typeface="微软雅黑" panose="020B0503020204020204" charset="-122"/>
              <a:cs typeface="+mn-cs"/>
            </a:endParaRPr>
          </a:p>
        </p:txBody>
      </p:sp>
      <p:grpSp>
        <p:nvGrpSpPr>
          <p:cNvPr id="21" name="组合 20"/>
          <p:cNvGrpSpPr/>
          <p:nvPr/>
        </p:nvGrpSpPr>
        <p:grpSpPr>
          <a:xfrm>
            <a:off x="6896603" y="1319413"/>
            <a:ext cx="1508936" cy="1508938"/>
            <a:chOff x="7946402" y="1730470"/>
            <a:chExt cx="2559577" cy="2559579"/>
          </a:xfrm>
        </p:grpSpPr>
        <p:sp>
          <p:nvSpPr>
            <p:cNvPr id="22" name="空心弧 21"/>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p:spPr>
          <p:txBody>
            <a:bodyPr vert="horz" wrap="square" lIns="43539" tIns="21770" rIns="43539" bIns="2177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855"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3" name="空心弧 22"/>
            <p:cNvSpPr>
              <a:spLocks noChangeAspect="1"/>
            </p:cNvSpPr>
            <p:nvPr/>
          </p:nvSpPr>
          <p:spPr>
            <a:xfrm rot="14609616">
              <a:off x="7946401" y="1730471"/>
              <a:ext cx="2559579" cy="2559577"/>
            </a:xfrm>
            <a:prstGeom prst="blockArc">
              <a:avLst>
                <a:gd name="adj1" fmla="val 3534681"/>
                <a:gd name="adj2" fmla="val 1623635"/>
                <a:gd name="adj3" fmla="val 14268"/>
              </a:avLst>
            </a:prstGeom>
            <a:solidFill>
              <a:schemeClr val="accent4"/>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4" name="TextBox 240"/>
            <p:cNvSpPr txBox="1"/>
            <p:nvPr/>
          </p:nvSpPr>
          <p:spPr>
            <a:xfrm>
              <a:off x="8434649" y="2579951"/>
              <a:ext cx="1583085"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dirty="0">
                  <a:ln>
                    <a:noFill/>
                  </a:ln>
                  <a:solidFill>
                    <a:srgbClr val="006800"/>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90%</a:t>
              </a:r>
              <a:endParaRPr kumimoji="0" lang="zh-CN" altLang="en-US" sz="3300" b="0" i="0" u="none" strike="noStrike" kern="0" cap="none" spc="0" normalizeH="0" baseline="0" noProof="0" dirty="0">
                <a:ln>
                  <a:noFill/>
                </a:ln>
                <a:solidFill>
                  <a:srgbClr val="006800"/>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25" name="TextBox 174"/>
          <p:cNvSpPr txBox="1"/>
          <p:nvPr/>
        </p:nvSpPr>
        <p:spPr>
          <a:xfrm>
            <a:off x="6889439" y="3361186"/>
            <a:ext cx="1582064"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6" name="TextBox 175"/>
          <p:cNvSpPr txBox="1"/>
          <p:nvPr/>
        </p:nvSpPr>
        <p:spPr>
          <a:xfrm>
            <a:off x="6886075"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单击此处添加标题</a:t>
            </a:r>
            <a:endPar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500"/>
                                        <p:tgtEl>
                                          <p:spTgt spid="19"/>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randombar(horizontal)">
                                      <p:cBhvr>
                                        <p:cTn id="53" dur="500"/>
                                        <p:tgtEl>
                                          <p:spTgt spid="2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up)">
                                      <p:cBhvr>
                                        <p:cTn id="5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5"/>
          <p:cNvSpPr/>
          <p:nvPr/>
        </p:nvSpPr>
        <p:spPr bwMode="auto">
          <a:xfrm>
            <a:off x="4626703" y="3266202"/>
            <a:ext cx="863400"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 name="Freeform 107"/>
          <p:cNvSpPr/>
          <p:nvPr/>
        </p:nvSpPr>
        <p:spPr bwMode="auto">
          <a:xfrm>
            <a:off x="3620461" y="3266202"/>
            <a:ext cx="866574"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outerShdw blurRad="60007" dist="310007" dir="7680000" sy="30000" kx="1300200" algn="ctr" rotWithShape="0">
                  <a:prstClr val="black">
                    <a:alpha val="32000"/>
                  </a:prstClr>
                </a:outerShdw>
              </a:effectLst>
              <a:uLnTx/>
              <a:uFillTx/>
              <a:latin typeface="微软雅黑" panose="020B0503020204020204" charset="-122"/>
              <a:ea typeface="微软雅黑" panose="020B0503020204020204" charset="-122"/>
              <a:cs typeface="+mn-cs"/>
            </a:endParaRPr>
          </a:p>
        </p:txBody>
      </p:sp>
      <p:grpSp>
        <p:nvGrpSpPr>
          <p:cNvPr id="4" name="组合 3"/>
          <p:cNvGrpSpPr/>
          <p:nvPr/>
        </p:nvGrpSpPr>
        <p:grpSpPr>
          <a:xfrm>
            <a:off x="3044330" y="1329900"/>
            <a:ext cx="3021901" cy="2874298"/>
            <a:chOff x="3748193" y="2000673"/>
            <a:chExt cx="4030134" cy="3833285"/>
          </a:xfrm>
        </p:grpSpPr>
        <p:sp>
          <p:nvSpPr>
            <p:cNvPr id="5" name="Freeform 104"/>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2"/>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6" name="Freeform 106"/>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7" name="Freeform 108"/>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1"/>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8" name="Freeform 109"/>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3"/>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9" name="Freeform 121"/>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chemeClr val="accent3"/>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0" name="Freeform 122"/>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accent1"/>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1" name="Freeform 123"/>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accent4"/>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2" name="Freeform 124"/>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accent2"/>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3" name="组合 12"/>
          <p:cNvGrpSpPr/>
          <p:nvPr/>
        </p:nvGrpSpPr>
        <p:grpSpPr>
          <a:xfrm>
            <a:off x="6186854" y="1352121"/>
            <a:ext cx="1956935" cy="403957"/>
            <a:chOff x="7939194" y="2030307"/>
            <a:chExt cx="2609851" cy="538734"/>
          </a:xfrm>
        </p:grpSpPr>
        <p:sp>
          <p:nvSpPr>
            <p:cNvPr id="14" name="矩形 1"/>
            <p:cNvSpPr>
              <a:spLocks noChangeArrowheads="1"/>
            </p:cNvSpPr>
            <p:nvPr/>
          </p:nvSpPr>
          <p:spPr bwMode="auto">
            <a:xfrm>
              <a:off x="8250345" y="2030307"/>
              <a:ext cx="2298700" cy="53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sz="135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rPr>
                <a:t>此处添加标题内容</a:t>
              </a:r>
              <a:endParaRPr kumimoji="0" lang="en-US" altLang="zh-CN" sz="135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endParaRPr>
            </a:p>
          </p:txBody>
        </p:sp>
        <p:sp>
          <p:nvSpPr>
            <p:cNvPr id="15" name="Freeform 11"/>
            <p:cNvSpPr/>
            <p:nvPr/>
          </p:nvSpPr>
          <p:spPr bwMode="auto">
            <a:xfrm>
              <a:off x="7939194" y="2163657"/>
              <a:ext cx="357717" cy="313267"/>
            </a:xfrm>
            <a:custGeom>
              <a:avLst/>
              <a:gdLst>
                <a:gd name="T0" fmla="*/ 2147483647 w 478"/>
                <a:gd name="T1" fmla="*/ 2147483647 h 420"/>
                <a:gd name="T2" fmla="*/ 2147483647 w 478"/>
                <a:gd name="T3" fmla="*/ 2147483647 h 420"/>
                <a:gd name="T4" fmla="*/ 2147483647 w 478"/>
                <a:gd name="T5" fmla="*/ 2147483647 h 420"/>
                <a:gd name="T6" fmla="*/ 2147483647 w 478"/>
                <a:gd name="T7" fmla="*/ 2147483647 h 420"/>
                <a:gd name="T8" fmla="*/ 2147483647 w 478"/>
                <a:gd name="T9" fmla="*/ 0 h 420"/>
                <a:gd name="T10" fmla="*/ 2147483647 w 478"/>
                <a:gd name="T11" fmla="*/ 0 h 420"/>
                <a:gd name="T12" fmla="*/ 2147483647 w 478"/>
                <a:gd name="T13" fmla="*/ 2147483647 h 420"/>
                <a:gd name="T14" fmla="*/ 2147483647 w 478"/>
                <a:gd name="T15" fmla="*/ 2147483647 h 420"/>
                <a:gd name="T16" fmla="*/ 2147483647 w 478"/>
                <a:gd name="T17" fmla="*/ 2147483647 h 420"/>
                <a:gd name="T18" fmla="*/ 2147483647 w 478"/>
                <a:gd name="T19" fmla="*/ 2147483647 h 420"/>
                <a:gd name="T20" fmla="*/ 2147483647 w 478"/>
                <a:gd name="T21" fmla="*/ 2147483647 h 420"/>
                <a:gd name="T22" fmla="*/ 2147483647 w 478"/>
                <a:gd name="T23" fmla="*/ 2147483647 h 420"/>
                <a:gd name="T24" fmla="*/ 2147483647 w 478"/>
                <a:gd name="T25" fmla="*/ 2147483647 h 420"/>
                <a:gd name="T26" fmla="*/ 2147483647 w 478"/>
                <a:gd name="T27" fmla="*/ 2147483647 h 420"/>
                <a:gd name="T28" fmla="*/ 2147483647 w 478"/>
                <a:gd name="T29" fmla="*/ 2147483647 h 420"/>
                <a:gd name="T30" fmla="*/ 2147483647 w 478"/>
                <a:gd name="T31" fmla="*/ 2147483647 h 420"/>
                <a:gd name="T32" fmla="*/ 2147483647 w 478"/>
                <a:gd name="T33" fmla="*/ 2147483647 h 420"/>
                <a:gd name="T34" fmla="*/ 2147483647 w 478"/>
                <a:gd name="T35" fmla="*/ 2147483647 h 420"/>
                <a:gd name="T36" fmla="*/ 2147483647 w 478"/>
                <a:gd name="T37" fmla="*/ 2147483647 h 420"/>
                <a:gd name="T38" fmla="*/ 0 w 478"/>
                <a:gd name="T39" fmla="*/ 2147483647 h 420"/>
                <a:gd name="T40" fmla="*/ 2147483647 w 478"/>
                <a:gd name="T41" fmla="*/ 2147483647 h 420"/>
                <a:gd name="T42" fmla="*/ 2147483647 w 478"/>
                <a:gd name="T43" fmla="*/ 2147483647 h 420"/>
                <a:gd name="T44" fmla="*/ 2147483647 w 478"/>
                <a:gd name="T45" fmla="*/ 2147483647 h 420"/>
                <a:gd name="T46" fmla="*/ 2147483647 w 478"/>
                <a:gd name="T47" fmla="*/ 2147483647 h 420"/>
                <a:gd name="T48" fmla="*/ 2147483647 w 478"/>
                <a:gd name="T49" fmla="*/ 2147483647 h 420"/>
                <a:gd name="T50" fmla="*/ 2147483647 w 478"/>
                <a:gd name="T51" fmla="*/ 2147483647 h 420"/>
                <a:gd name="T52" fmla="*/ 2147483647 w 478"/>
                <a:gd name="T53" fmla="*/ 2147483647 h 420"/>
                <a:gd name="T54" fmla="*/ 2147483647 w 478"/>
                <a:gd name="T55" fmla="*/ 2147483647 h 420"/>
                <a:gd name="T56" fmla="*/ 2147483647 w 478"/>
                <a:gd name="T57" fmla="*/ 2147483647 h 420"/>
                <a:gd name="T58" fmla="*/ 2147483647 w 478"/>
                <a:gd name="T59" fmla="*/ 2147483647 h 420"/>
                <a:gd name="T60" fmla="*/ 2147483647 w 478"/>
                <a:gd name="T61" fmla="*/ 2147483647 h 420"/>
                <a:gd name="T62" fmla="*/ 2147483647 w 478"/>
                <a:gd name="T63" fmla="*/ 2147483647 h 420"/>
                <a:gd name="T64" fmla="*/ 2147483647 w 478"/>
                <a:gd name="T65" fmla="*/ 2147483647 h 420"/>
                <a:gd name="T66" fmla="*/ 2147483647 w 478"/>
                <a:gd name="T67" fmla="*/ 2147483647 h 420"/>
                <a:gd name="T68" fmla="*/ 2147483647 w 478"/>
                <a:gd name="T69" fmla="*/ 2147483647 h 420"/>
                <a:gd name="T70" fmla="*/ 2147483647 w 478"/>
                <a:gd name="T71" fmla="*/ 2147483647 h 420"/>
                <a:gd name="T72" fmla="*/ 2147483647 w 478"/>
                <a:gd name="T73" fmla="*/ 214748364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chemeClr val="tx2"/>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6" name="组合 15"/>
          <p:cNvGrpSpPr/>
          <p:nvPr/>
        </p:nvGrpSpPr>
        <p:grpSpPr>
          <a:xfrm>
            <a:off x="1236108" y="1352120"/>
            <a:ext cx="1987090" cy="403957"/>
            <a:chOff x="1336673" y="2030307"/>
            <a:chExt cx="2650066" cy="538735"/>
          </a:xfrm>
        </p:grpSpPr>
        <p:sp>
          <p:nvSpPr>
            <p:cNvPr id="17" name="矩形 1"/>
            <p:cNvSpPr>
              <a:spLocks noChangeArrowheads="1"/>
            </p:cNvSpPr>
            <p:nvPr/>
          </p:nvSpPr>
          <p:spPr bwMode="auto">
            <a:xfrm>
              <a:off x="1688040" y="2030307"/>
              <a:ext cx="2298699" cy="538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sz="135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rPr>
                <a:t>此处添加标题内容</a:t>
              </a:r>
              <a:endParaRPr kumimoji="0" lang="en-US" altLang="zh-CN" sz="135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endParaRPr>
            </a:p>
          </p:txBody>
        </p:sp>
        <p:grpSp>
          <p:nvGrpSpPr>
            <p:cNvPr id="18" name="组合 122"/>
            <p:cNvGrpSpPr/>
            <p:nvPr/>
          </p:nvGrpSpPr>
          <p:grpSpPr bwMode="auto">
            <a:xfrm>
              <a:off x="1336673" y="2178474"/>
              <a:ext cx="256116" cy="258233"/>
              <a:chOff x="3889445" y="2973091"/>
              <a:chExt cx="319708" cy="324921"/>
            </a:xfrm>
            <a:solidFill>
              <a:schemeClr val="tx2"/>
            </a:solidFill>
          </p:grpSpPr>
          <p:sp>
            <p:nvSpPr>
              <p:cNvPr id="19"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0"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1"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2"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grpSp>
        <p:nvGrpSpPr>
          <p:cNvPr id="23" name="组合 22"/>
          <p:cNvGrpSpPr/>
          <p:nvPr/>
        </p:nvGrpSpPr>
        <p:grpSpPr>
          <a:xfrm>
            <a:off x="6215422" y="2871006"/>
            <a:ext cx="1928367" cy="403957"/>
            <a:chOff x="7977294" y="4055958"/>
            <a:chExt cx="2571751" cy="538734"/>
          </a:xfrm>
        </p:grpSpPr>
        <p:sp>
          <p:nvSpPr>
            <p:cNvPr id="24" name="矩形 1"/>
            <p:cNvSpPr>
              <a:spLocks noChangeArrowheads="1"/>
            </p:cNvSpPr>
            <p:nvPr/>
          </p:nvSpPr>
          <p:spPr bwMode="auto">
            <a:xfrm>
              <a:off x="8250345" y="4055958"/>
              <a:ext cx="2298700" cy="53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sz="135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rPr>
                <a:t>此处添加标题内容</a:t>
              </a:r>
              <a:endParaRPr kumimoji="0" lang="en-US" altLang="zh-CN" sz="135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endParaRPr>
            </a:p>
          </p:txBody>
        </p:sp>
        <p:grpSp>
          <p:nvGrpSpPr>
            <p:cNvPr id="25" name="组合 13321"/>
            <p:cNvGrpSpPr/>
            <p:nvPr/>
          </p:nvGrpSpPr>
          <p:grpSpPr bwMode="auto">
            <a:xfrm>
              <a:off x="7977294" y="4233757"/>
              <a:ext cx="281517" cy="279400"/>
              <a:chOff x="1057275" y="3008313"/>
              <a:chExt cx="368300" cy="368300"/>
            </a:xfrm>
            <a:solidFill>
              <a:schemeClr val="accent2"/>
            </a:solidFill>
          </p:grpSpPr>
          <p:sp>
            <p:nvSpPr>
              <p:cNvPr id="26" name="Freeform 11"/>
              <p:cNvSpPr/>
              <p:nvPr/>
            </p:nvSpPr>
            <p:spPr bwMode="auto">
              <a:xfrm>
                <a:off x="1057275" y="3033713"/>
                <a:ext cx="342900" cy="342900"/>
              </a:xfrm>
              <a:custGeom>
                <a:avLst/>
                <a:gdLst>
                  <a:gd name="T0" fmla="*/ 2147483647 w 216"/>
                  <a:gd name="T1" fmla="*/ 0 h 216"/>
                  <a:gd name="T2" fmla="*/ 2147483647 w 216"/>
                  <a:gd name="T3" fmla="*/ 0 h 216"/>
                  <a:gd name="T4" fmla="*/ 2147483647 w 216"/>
                  <a:gd name="T5" fmla="*/ 2147483647 h 216"/>
                  <a:gd name="T6" fmla="*/ 2147483647 w 216"/>
                  <a:gd name="T7" fmla="*/ 2147483647 h 216"/>
                  <a:gd name="T8" fmla="*/ 2147483647 w 216"/>
                  <a:gd name="T9" fmla="*/ 2147483647 h 216"/>
                  <a:gd name="T10" fmla="*/ 2147483647 w 216"/>
                  <a:gd name="T11" fmla="*/ 2147483647 h 216"/>
                  <a:gd name="T12" fmla="*/ 2147483647 w 216"/>
                  <a:gd name="T13" fmla="*/ 2147483647 h 216"/>
                  <a:gd name="T14" fmla="*/ 2147483647 w 216"/>
                  <a:gd name="T15" fmla="*/ 2147483647 h 216"/>
                  <a:gd name="T16" fmla="*/ 2147483647 w 216"/>
                  <a:gd name="T17" fmla="*/ 2147483647 h 216"/>
                  <a:gd name="T18" fmla="*/ 0 w 216"/>
                  <a:gd name="T19" fmla="*/ 2147483647 h 216"/>
                  <a:gd name="T20" fmla="*/ 0 w 216"/>
                  <a:gd name="T21" fmla="*/ 2147483647 h 216"/>
                  <a:gd name="T22" fmla="*/ 0 w 216"/>
                  <a:gd name="T23" fmla="*/ 2147483647 h 216"/>
                  <a:gd name="T24" fmla="*/ 2147483647 w 216"/>
                  <a:gd name="T25" fmla="*/ 2147483647 h 216"/>
                  <a:gd name="T26" fmla="*/ 2147483647 w 216"/>
                  <a:gd name="T27" fmla="*/ 2147483647 h 216"/>
                  <a:gd name="T28" fmla="*/ 2147483647 w 216"/>
                  <a:gd name="T29" fmla="*/ 2147483647 h 216"/>
                  <a:gd name="T30" fmla="*/ 2147483647 w 216"/>
                  <a:gd name="T31" fmla="*/ 2147483647 h 216"/>
                  <a:gd name="T32" fmla="*/ 2147483647 w 216"/>
                  <a:gd name="T33" fmla="*/ 2147483647 h 216"/>
                  <a:gd name="T34" fmla="*/ 2147483647 w 216"/>
                  <a:gd name="T35" fmla="*/ 2147483647 h 216"/>
                  <a:gd name="T36" fmla="*/ 2147483647 w 216"/>
                  <a:gd name="T37" fmla="*/ 2147483647 h 216"/>
                  <a:gd name="T38" fmla="*/ 2147483647 w 216"/>
                  <a:gd name="T39" fmla="*/ 2147483647 h 216"/>
                  <a:gd name="T40" fmla="*/ 2147483647 w 216"/>
                  <a:gd name="T41" fmla="*/ 2147483647 h 216"/>
                  <a:gd name="T42" fmla="*/ 2147483647 w 216"/>
                  <a:gd name="T43" fmla="*/ 2147483647 h 216"/>
                  <a:gd name="T44" fmla="*/ 2147483647 w 216"/>
                  <a:gd name="T45" fmla="*/ 2147483647 h 216"/>
                  <a:gd name="T46" fmla="*/ 2147483647 w 216"/>
                  <a:gd name="T47" fmla="*/ 2147483647 h 216"/>
                  <a:gd name="T48" fmla="*/ 2147483647 w 216"/>
                  <a:gd name="T49" fmla="*/ 2147483647 h 216"/>
                  <a:gd name="T50" fmla="*/ 2147483647 w 216"/>
                  <a:gd name="T51" fmla="*/ 2147483647 h 216"/>
                  <a:gd name="T52" fmla="*/ 2147483647 w 216"/>
                  <a:gd name="T53" fmla="*/ 2147483647 h 216"/>
                  <a:gd name="T54" fmla="*/ 2147483647 w 216"/>
                  <a:gd name="T55" fmla="*/ 2147483647 h 216"/>
                  <a:gd name="T56" fmla="*/ 2147483647 w 216"/>
                  <a:gd name="T57" fmla="*/ 2147483647 h 216"/>
                  <a:gd name="T58" fmla="*/ 2147483647 w 216"/>
                  <a:gd name="T59" fmla="*/ 2147483647 h 216"/>
                  <a:gd name="T60" fmla="*/ 2147483647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7" name="Freeform 12"/>
              <p:cNvSpPr/>
              <p:nvPr/>
            </p:nvSpPr>
            <p:spPr bwMode="auto">
              <a:xfrm>
                <a:off x="1238250" y="3008313"/>
                <a:ext cx="187325" cy="184150"/>
              </a:xfrm>
              <a:custGeom>
                <a:avLst/>
                <a:gdLst>
                  <a:gd name="T0" fmla="*/ 2147483647 w 118"/>
                  <a:gd name="T1" fmla="*/ 2147483647 h 116"/>
                  <a:gd name="T2" fmla="*/ 2147483647 w 118"/>
                  <a:gd name="T3" fmla="*/ 2147483647 h 116"/>
                  <a:gd name="T4" fmla="*/ 2147483647 w 118"/>
                  <a:gd name="T5" fmla="*/ 2147483647 h 116"/>
                  <a:gd name="T6" fmla="*/ 2147483647 w 118"/>
                  <a:gd name="T7" fmla="*/ 2147483647 h 116"/>
                  <a:gd name="T8" fmla="*/ 2147483647 w 118"/>
                  <a:gd name="T9" fmla="*/ 2147483647 h 116"/>
                  <a:gd name="T10" fmla="*/ 2147483647 w 118"/>
                  <a:gd name="T11" fmla="*/ 2147483647 h 116"/>
                  <a:gd name="T12" fmla="*/ 2147483647 w 118"/>
                  <a:gd name="T13" fmla="*/ 2147483647 h 116"/>
                  <a:gd name="T14" fmla="*/ 2147483647 w 118"/>
                  <a:gd name="T15" fmla="*/ 0 h 116"/>
                  <a:gd name="T16" fmla="*/ 2147483647 w 118"/>
                  <a:gd name="T17" fmla="*/ 0 h 116"/>
                  <a:gd name="T18" fmla="*/ 0 w 118"/>
                  <a:gd name="T19" fmla="*/ 0 h 116"/>
                  <a:gd name="T20" fmla="*/ 0 w 118"/>
                  <a:gd name="T21" fmla="*/ 2147483647 h 116"/>
                  <a:gd name="T22" fmla="*/ 2147483647 w 118"/>
                  <a:gd name="T23" fmla="*/ 2147483647 h 116"/>
                  <a:gd name="T24" fmla="*/ 2147483647 w 118"/>
                  <a:gd name="T25" fmla="*/ 2147483647 h 116"/>
                  <a:gd name="T26" fmla="*/ 2147483647 w 118"/>
                  <a:gd name="T27" fmla="*/ 2147483647 h 116"/>
                  <a:gd name="T28" fmla="*/ 2147483647 w 118"/>
                  <a:gd name="T29" fmla="*/ 2147483647 h 116"/>
                  <a:gd name="T30" fmla="*/ 2147483647 w 118"/>
                  <a:gd name="T31" fmla="*/ 2147483647 h 116"/>
                  <a:gd name="T32" fmla="*/ 2147483647 w 118"/>
                  <a:gd name="T33" fmla="*/ 2147483647 h 116"/>
                  <a:gd name="T34" fmla="*/ 2147483647 w 118"/>
                  <a:gd name="T35" fmla="*/ 2147483647 h 116"/>
                  <a:gd name="T36" fmla="*/ 2147483647 w 118"/>
                  <a:gd name="T37" fmla="*/ 2147483647 h 116"/>
                  <a:gd name="T38" fmla="*/ 2147483647 w 118"/>
                  <a:gd name="T39" fmla="*/ 2147483647 h 116"/>
                  <a:gd name="T40" fmla="*/ 2147483647 w 118"/>
                  <a:gd name="T41" fmla="*/ 2147483647 h 116"/>
                  <a:gd name="T42" fmla="*/ 2147483647 w 118"/>
                  <a:gd name="T43" fmla="*/ 2147483647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grpSp>
        <p:nvGrpSpPr>
          <p:cNvPr id="28" name="组合 27"/>
          <p:cNvGrpSpPr/>
          <p:nvPr/>
        </p:nvGrpSpPr>
        <p:grpSpPr>
          <a:xfrm>
            <a:off x="1227259" y="2872595"/>
            <a:ext cx="1959467" cy="403957"/>
            <a:chOff x="1324871" y="4058074"/>
            <a:chExt cx="2613228" cy="538733"/>
          </a:xfrm>
        </p:grpSpPr>
        <p:sp>
          <p:nvSpPr>
            <p:cNvPr id="29" name="矩形 1"/>
            <p:cNvSpPr>
              <a:spLocks noChangeArrowheads="1"/>
            </p:cNvSpPr>
            <p:nvPr/>
          </p:nvSpPr>
          <p:spPr bwMode="auto">
            <a:xfrm>
              <a:off x="1639399" y="4058074"/>
              <a:ext cx="2298700" cy="53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sz="135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rPr>
                <a:t>此处添加标题内容</a:t>
              </a:r>
              <a:endParaRPr kumimoji="0" lang="en-US" altLang="zh-CN" sz="135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endParaRPr>
            </a:p>
          </p:txBody>
        </p:sp>
        <p:grpSp>
          <p:nvGrpSpPr>
            <p:cNvPr id="30" name="组合 13322"/>
            <p:cNvGrpSpPr/>
            <p:nvPr/>
          </p:nvGrpSpPr>
          <p:grpSpPr bwMode="auto">
            <a:xfrm>
              <a:off x="1324871" y="4185073"/>
              <a:ext cx="279400" cy="298451"/>
              <a:chOff x="1946500" y="2659080"/>
              <a:chExt cx="249236" cy="264850"/>
            </a:xfrm>
            <a:solidFill>
              <a:schemeClr val="accent3"/>
            </a:solidFill>
          </p:grpSpPr>
          <p:sp>
            <p:nvSpPr>
              <p:cNvPr id="31" name="Rectangle 13"/>
              <p:cNvSpPr>
                <a:spLocks noChangeArrowheads="1"/>
              </p:cNvSpPr>
              <p:nvPr/>
            </p:nvSpPr>
            <p:spPr bwMode="auto">
              <a:xfrm>
                <a:off x="1946500" y="2712050"/>
                <a:ext cx="40474" cy="211880"/>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2" name="Rectangle 14"/>
              <p:cNvSpPr>
                <a:spLocks noChangeArrowheads="1"/>
              </p:cNvSpPr>
              <p:nvPr/>
            </p:nvSpPr>
            <p:spPr bwMode="auto">
              <a:xfrm>
                <a:off x="2016797" y="2679947"/>
                <a:ext cx="40474" cy="243983"/>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3" name="Rectangle 15"/>
              <p:cNvSpPr>
                <a:spLocks noChangeArrowheads="1"/>
              </p:cNvSpPr>
              <p:nvPr/>
            </p:nvSpPr>
            <p:spPr bwMode="auto">
              <a:xfrm>
                <a:off x="2084964" y="2659080"/>
                <a:ext cx="42604" cy="264850"/>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4" name="Rectangle 16"/>
              <p:cNvSpPr>
                <a:spLocks noChangeArrowheads="1"/>
              </p:cNvSpPr>
              <p:nvPr/>
            </p:nvSpPr>
            <p:spPr bwMode="auto">
              <a:xfrm>
                <a:off x="2155262" y="2790702"/>
                <a:ext cx="40474" cy="133228"/>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grpSp>
        <p:nvGrpSpPr>
          <p:cNvPr id="35" name="组合 34"/>
          <p:cNvGrpSpPr/>
          <p:nvPr/>
        </p:nvGrpSpPr>
        <p:grpSpPr>
          <a:xfrm>
            <a:off x="1116417" y="1734619"/>
            <a:ext cx="3013513" cy="661834"/>
            <a:chOff x="1177047" y="2540424"/>
            <a:chExt cx="4018947" cy="882650"/>
          </a:xfrm>
        </p:grpSpPr>
        <p:sp>
          <p:nvSpPr>
            <p:cNvPr id="36" name="任意多边形 35"/>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7" name="Oval 54"/>
            <p:cNvSpPr>
              <a:spLocks noChangeArrowheads="1"/>
            </p:cNvSpPr>
            <p:nvPr/>
          </p:nvSpPr>
          <p:spPr bwMode="auto">
            <a:xfrm>
              <a:off x="5085927" y="3313007"/>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38" name="组合 37"/>
          <p:cNvGrpSpPr/>
          <p:nvPr/>
        </p:nvGrpSpPr>
        <p:grpSpPr>
          <a:xfrm>
            <a:off x="5155217" y="1744142"/>
            <a:ext cx="2783830" cy="658660"/>
            <a:chOff x="6563360" y="2553124"/>
            <a:chExt cx="3712633" cy="878416"/>
          </a:xfrm>
        </p:grpSpPr>
        <p:sp>
          <p:nvSpPr>
            <p:cNvPr id="39" name="任意多边形 38"/>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0" name="Oval 54"/>
            <p:cNvSpPr>
              <a:spLocks noChangeArrowheads="1"/>
            </p:cNvSpPr>
            <p:nvPr/>
          </p:nvSpPr>
          <p:spPr bwMode="auto">
            <a:xfrm>
              <a:off x="6563360" y="3321473"/>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41" name="组合 40"/>
          <p:cNvGrpSpPr/>
          <p:nvPr/>
        </p:nvGrpSpPr>
        <p:grpSpPr>
          <a:xfrm>
            <a:off x="5202831" y="3259854"/>
            <a:ext cx="2756850" cy="661834"/>
            <a:chOff x="6626860" y="4574541"/>
            <a:chExt cx="3676651" cy="882650"/>
          </a:xfrm>
        </p:grpSpPr>
        <p:sp>
          <p:nvSpPr>
            <p:cNvPr id="42" name="任意多边形 41"/>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3" name="Oval 54"/>
            <p:cNvSpPr>
              <a:spLocks noChangeArrowheads="1"/>
            </p:cNvSpPr>
            <p:nvPr/>
          </p:nvSpPr>
          <p:spPr bwMode="auto">
            <a:xfrm>
              <a:off x="6626860"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44" name="组合 43"/>
          <p:cNvGrpSpPr/>
          <p:nvPr/>
        </p:nvGrpSpPr>
        <p:grpSpPr>
          <a:xfrm>
            <a:off x="1116416" y="3259854"/>
            <a:ext cx="2729417" cy="661834"/>
            <a:chOff x="1177046" y="4574541"/>
            <a:chExt cx="3640065" cy="882650"/>
          </a:xfrm>
        </p:grpSpPr>
        <p:sp>
          <p:nvSpPr>
            <p:cNvPr id="45" name="任意多边形 44"/>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6" name="Oval 54"/>
            <p:cNvSpPr>
              <a:spLocks noChangeArrowheads="1"/>
            </p:cNvSpPr>
            <p:nvPr/>
          </p:nvSpPr>
          <p:spPr bwMode="auto">
            <a:xfrm>
              <a:off x="4707044"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sp>
        <p:nvSpPr>
          <p:cNvPr id="47" name="矩形 1"/>
          <p:cNvSpPr>
            <a:spLocks noChangeArrowheads="1"/>
          </p:cNvSpPr>
          <p:nvPr/>
        </p:nvSpPr>
        <p:spPr bwMode="auto">
          <a:xfrm>
            <a:off x="1160792" y="1801622"/>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8" name="矩形 1"/>
          <p:cNvSpPr>
            <a:spLocks noChangeArrowheads="1"/>
          </p:cNvSpPr>
          <p:nvPr/>
        </p:nvSpPr>
        <p:spPr bwMode="auto">
          <a:xfrm>
            <a:off x="1185915" y="3321759"/>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9" name="矩形 1"/>
          <p:cNvSpPr>
            <a:spLocks noChangeArrowheads="1"/>
          </p:cNvSpPr>
          <p:nvPr/>
        </p:nvSpPr>
        <p:spPr bwMode="auto">
          <a:xfrm>
            <a:off x="6208128" y="1812460"/>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0" name="矩形 1"/>
          <p:cNvSpPr>
            <a:spLocks noChangeArrowheads="1"/>
          </p:cNvSpPr>
          <p:nvPr/>
        </p:nvSpPr>
        <p:spPr bwMode="auto">
          <a:xfrm>
            <a:off x="6264762" y="3334261"/>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right)">
                                      <p:cBhvr>
                                        <p:cTn id="13" dur="500"/>
                                        <p:tgtEl>
                                          <p:spTgt spid="35"/>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wipe(up)">
                                      <p:cBhvr>
                                        <p:cTn id="21" dur="500"/>
                                        <p:tgtEl>
                                          <p:spTgt spid="4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up)">
                                      <p:cBhvr>
                                        <p:cTn id="33" dur="500"/>
                                        <p:tgtEl>
                                          <p:spTgt spid="49"/>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right)">
                                      <p:cBhvr>
                                        <p:cTn id="37" dur="500"/>
                                        <p:tgtEl>
                                          <p:spTgt spid="44"/>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up)">
                                      <p:cBhvr>
                                        <p:cTn id="45" dur="500"/>
                                        <p:tgtEl>
                                          <p:spTgt spid="48"/>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5500"/>
                            </p:stCondLst>
                            <p:childTnLst>
                              <p:par>
                                <p:cTn id="51" presetID="14" presetClass="entr" presetSubtype="10"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randombar(horizontal)">
                                      <p:cBhvr>
                                        <p:cTn id="53" dur="500"/>
                                        <p:tgtEl>
                                          <p:spTgt spid="23"/>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up)">
                                      <p:cBhvr>
                                        <p:cTn id="5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grpSp>
        <p:nvGrpSpPr>
          <p:cNvPr id="2" name="组合 1"/>
          <p:cNvGrpSpPr/>
          <p:nvPr/>
        </p:nvGrpSpPr>
        <p:grpSpPr>
          <a:xfrm>
            <a:off x="6465902" y="2964747"/>
            <a:ext cx="2852778" cy="1990332"/>
            <a:chOff x="4942114" y="1901627"/>
            <a:chExt cx="4376566" cy="3053452"/>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grpSp>
      <p:sp>
        <p:nvSpPr>
          <p:cNvPr id="25" name="文本框 6"/>
          <p:cNvSpPr txBox="1">
            <a:spLocks noChangeArrowheads="1"/>
          </p:cNvSpPr>
          <p:nvPr>
            <p:custDataLst>
              <p:tags r:id="rId5"/>
            </p:custDataLst>
          </p:nvPr>
        </p:nvSpPr>
        <p:spPr bwMode="auto">
          <a:xfrm>
            <a:off x="1133712" y="1009043"/>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925" b="1" dirty="0" smtClean="0">
                <a:solidFill>
                  <a:srgbClr val="83B40D"/>
                </a:solidFill>
                <a:latin typeface="Arial Black" panose="020B0A04020102020204" pitchFamily="34" charset="0"/>
                <a:ea typeface="微软雅黑" panose="020B0503020204020204" charset="-122"/>
                <a:cs typeface="Times New Roman" panose="02020603050405020304" pitchFamily="18" charset="0"/>
              </a:rPr>
              <a:t>02</a:t>
            </a:r>
            <a:endParaRPr lang="zh-CN" altLang="en-US" sz="14925" b="1" dirty="0">
              <a:solidFill>
                <a:srgbClr val="83B40D"/>
              </a:solidFill>
              <a:latin typeface="Arial Black" panose="020B0A04020102020204" pitchFamily="34" charset="0"/>
              <a:ea typeface="微软雅黑" panose="020B0503020204020204" charset="-122"/>
              <a:cs typeface="Times New Roman" panose="02020603050405020304" pitchFamily="18" charset="0"/>
            </a:endParaRPr>
          </a:p>
        </p:txBody>
      </p:sp>
      <p:sp>
        <p:nvSpPr>
          <p:cNvPr id="31" name="文本框 7"/>
          <p:cNvSpPr txBox="1">
            <a:spLocks noChangeArrowheads="1"/>
          </p:cNvSpPr>
          <p:nvPr>
            <p:custDataLst>
              <p:tags r:id="rId6"/>
            </p:custDataLst>
          </p:nvPr>
        </p:nvSpPr>
        <p:spPr bwMode="auto">
          <a:xfrm>
            <a:off x="1100374" y="1949637"/>
            <a:ext cx="2915841" cy="5078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83B40D"/>
                </a:solidFill>
                <a:latin typeface="Times New Roman" panose="02020603050405020304" pitchFamily="18" charset="0"/>
                <a:cs typeface="Times New Roman" panose="02020603050405020304" pitchFamily="18" charset="0"/>
              </a:rPr>
              <a:t>      PART </a:t>
            </a:r>
            <a:r>
              <a:rPr lang="en-US" altLang="zh-CN" sz="2700" b="1" dirty="0" smtClean="0">
                <a:solidFill>
                  <a:srgbClr val="83B40D"/>
                </a:solidFill>
                <a:latin typeface="Times New Roman" panose="02020603050405020304" pitchFamily="18" charset="0"/>
                <a:cs typeface="Times New Roman" panose="02020603050405020304" pitchFamily="18" charset="0"/>
              </a:rPr>
              <a:t>TWO</a:t>
            </a:r>
            <a:endParaRPr lang="zh-CN" altLang="en-US" sz="2700" b="1" dirty="0">
              <a:solidFill>
                <a:srgbClr val="83B40D"/>
              </a:solidFill>
              <a:latin typeface="Times New Roman" panose="02020603050405020304" pitchFamily="18" charset="0"/>
              <a:cs typeface="Times New Roman" panose="02020603050405020304" pitchFamily="18" charset="0"/>
            </a:endParaRPr>
          </a:p>
        </p:txBody>
      </p:sp>
      <p:sp>
        <p:nvSpPr>
          <p:cNvPr id="32" name="文本框 8"/>
          <p:cNvSpPr txBox="1">
            <a:spLocks noChangeArrowheads="1"/>
          </p:cNvSpPr>
          <p:nvPr>
            <p:custDataLst>
              <p:tags r:id="rId7"/>
            </p:custDataLst>
          </p:nvPr>
        </p:nvSpPr>
        <p:spPr bwMode="auto">
          <a:xfrm>
            <a:off x="4037647" y="1653172"/>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85000"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2700" dirty="0">
                <a:solidFill>
                  <a:srgbClr val="83B40D"/>
                </a:solidFill>
                <a:latin typeface="微软雅黑" panose="020B0503020204020204" charset="-122"/>
                <a:ea typeface="微软雅黑" panose="020B0503020204020204" charset="-122"/>
              </a:rPr>
              <a:t>LOREM IPSUM DOLOR</a:t>
            </a:r>
            <a:endParaRPr lang="en-US" altLang="zh-CN" sz="2700" dirty="0">
              <a:solidFill>
                <a:srgbClr val="83B40D"/>
              </a:solidFill>
              <a:latin typeface="微软雅黑" panose="020B0503020204020204" charset="-122"/>
              <a:ea typeface="微软雅黑" panose="020B0503020204020204" charset="-122"/>
            </a:endParaRPr>
          </a:p>
        </p:txBody>
      </p:sp>
      <p:sp>
        <p:nvSpPr>
          <p:cNvPr id="33" name="文本框 9"/>
          <p:cNvSpPr txBox="1">
            <a:spLocks noChangeArrowheads="1"/>
          </p:cNvSpPr>
          <p:nvPr>
            <p:custDataLst>
              <p:tags r:id="rId8"/>
            </p:custDataLst>
          </p:nvPr>
        </p:nvSpPr>
        <p:spPr bwMode="auto">
          <a:xfrm>
            <a:off x="4016215" y="2249674"/>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a:t>
            </a:r>
            <a:endPar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endParaRPr>
          </a:p>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  </a:t>
            </a:r>
            <a:endPar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endParaRPr>
          </a:p>
        </p:txBody>
      </p:sp>
      <p:cxnSp>
        <p:nvCxnSpPr>
          <p:cNvPr id="34" name="直接连接符 10"/>
          <p:cNvCxnSpPr>
            <a:cxnSpLocks noChangeShapeType="1"/>
          </p:cNvCxnSpPr>
          <p:nvPr>
            <p:custDataLst>
              <p:tags r:id="rId9"/>
            </p:custDataLst>
          </p:nvPr>
        </p:nvCxnSpPr>
        <p:spPr bwMode="auto">
          <a:xfrm>
            <a:off x="4078128" y="2192524"/>
            <a:ext cx="3456384" cy="0"/>
          </a:xfrm>
          <a:prstGeom prst="line">
            <a:avLst/>
          </a:prstGeom>
          <a:noFill/>
          <a:ln w="12700" algn="ctr">
            <a:solidFill>
              <a:srgbClr val="DFDFDF"/>
            </a:solidFill>
            <a:miter lim="800000"/>
            <a:headEnd type="oval" w="med" len="med"/>
            <a:tailEnd type="oval" w="med" len="med"/>
          </a:ln>
          <a:extLst>
            <a:ext uri="{909E8E84-426E-40DD-AFC4-6F175D3DCCD1}">
              <a14:hiddenFill xmlns:a14="http://schemas.microsoft.com/office/drawing/2010/main">
                <a:noFill/>
              </a14:hiddenFill>
            </a:ext>
          </a:extLst>
        </p:spPr>
      </p:cxn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750"/>
                                        <p:tgtEl>
                                          <p:spTgt spid="31"/>
                                        </p:tgtEl>
                                      </p:cBhvr>
                                    </p:animEffect>
                                  </p:childTnLst>
                                </p:cTn>
                              </p:par>
                            </p:childTnLst>
                          </p:cTn>
                        </p:par>
                        <p:par>
                          <p:cTn id="14" fill="hold">
                            <p:stCondLst>
                              <p:cond delay="2000"/>
                            </p:stCondLst>
                            <p:childTnLst>
                              <p:par>
                                <p:cTn id="15" presetID="16" presetClass="entr" presetSubtype="21"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arn(inVertical)">
                                      <p:cBhvr>
                                        <p:cTn id="17" dur="500"/>
                                        <p:tgtEl>
                                          <p:spTgt spid="34"/>
                                        </p:tgtEl>
                                      </p:cBhvr>
                                    </p:animEffect>
                                  </p:childTnLst>
                                </p:cTn>
                              </p:par>
                            </p:childTnLst>
                          </p:cTn>
                        </p:par>
                        <p:par>
                          <p:cTn id="18" fill="hold">
                            <p:stCondLst>
                              <p:cond delay="2500"/>
                            </p:stCondLst>
                            <p:childTnLst>
                              <p:par>
                                <p:cTn id="19" presetID="1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childTnLst>
                          </p:cTn>
                        </p:par>
                        <p:par>
                          <p:cTn id="23" fill="hold">
                            <p:stCondLst>
                              <p:cond delay="3000"/>
                            </p:stCondLst>
                            <p:childTnLst>
                              <p:par>
                                <p:cTn id="24" presetID="10"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animBg="1"/>
      <p:bldP spid="3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468661" y="3117353"/>
            <a:ext cx="145997" cy="1163637"/>
          </a:xfrm>
          <a:custGeom>
            <a:avLst/>
            <a:gdLst>
              <a:gd name="T0" fmla="*/ 256 w 669"/>
              <a:gd name="T1" fmla="*/ 0 h 5309"/>
              <a:gd name="T2" fmla="*/ 256 w 669"/>
              <a:gd name="T3" fmla="*/ 4149 h 5309"/>
              <a:gd name="T4" fmla="*/ 669 w 669"/>
              <a:gd name="T5" fmla="*/ 5127 h 5309"/>
              <a:gd name="T6" fmla="*/ 486 w 669"/>
              <a:gd name="T7" fmla="*/ 5309 h 5309"/>
              <a:gd name="T8" fmla="*/ 0 w 669"/>
              <a:gd name="T9" fmla="*/ 4161 h 5309"/>
              <a:gd name="T10" fmla="*/ 0 w 669"/>
              <a:gd name="T11" fmla="*/ 0 h 5309"/>
              <a:gd name="T12" fmla="*/ 256 w 669"/>
              <a:gd name="T13" fmla="*/ 0 h 5309"/>
            </a:gdLst>
            <a:ahLst/>
            <a:cxnLst>
              <a:cxn ang="0">
                <a:pos x="T0" y="T1"/>
              </a:cxn>
              <a:cxn ang="0">
                <a:pos x="T2" y="T3"/>
              </a:cxn>
              <a:cxn ang="0">
                <a:pos x="T4" y="T5"/>
              </a:cxn>
              <a:cxn ang="0">
                <a:pos x="T6" y="T7"/>
              </a:cxn>
              <a:cxn ang="0">
                <a:pos x="T8" y="T9"/>
              </a:cxn>
              <a:cxn ang="0">
                <a:pos x="T10" y="T11"/>
              </a:cxn>
              <a:cxn ang="0">
                <a:pos x="T12" y="T13"/>
              </a:cxn>
            </a:cxnLst>
            <a:rect l="0" t="0"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bg1">
              <a:lumMod val="50000"/>
            </a:schemeClr>
          </a:solidFill>
          <a:ln>
            <a:noFill/>
          </a:ln>
        </p:spPr>
        <p:txBody>
          <a:bodyPr vert="horz" wrap="square" lIns="91417" tIns="45708" rIns="91417" bIns="4570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 name="Freeform 6"/>
          <p:cNvSpPr/>
          <p:nvPr/>
        </p:nvSpPr>
        <p:spPr bwMode="auto">
          <a:xfrm>
            <a:off x="1468661" y="1477761"/>
            <a:ext cx="145997" cy="1163637"/>
          </a:xfrm>
          <a:custGeom>
            <a:avLst/>
            <a:gdLst>
              <a:gd name="T0" fmla="*/ 669 w 669"/>
              <a:gd name="T1" fmla="*/ 182 h 5308"/>
              <a:gd name="T2" fmla="*/ 256 w 669"/>
              <a:gd name="T3" fmla="*/ 1160 h 5308"/>
              <a:gd name="T4" fmla="*/ 256 w 669"/>
              <a:gd name="T5" fmla="*/ 5308 h 5308"/>
              <a:gd name="T6" fmla="*/ 0 w 669"/>
              <a:gd name="T7" fmla="*/ 5308 h 5308"/>
              <a:gd name="T8" fmla="*/ 0 w 669"/>
              <a:gd name="T9" fmla="*/ 1148 h 5308"/>
              <a:gd name="T10" fmla="*/ 486 w 669"/>
              <a:gd name="T11" fmla="*/ 0 h 5308"/>
              <a:gd name="T12" fmla="*/ 669 w 669"/>
              <a:gd name="T13" fmla="*/ 182 h 5308"/>
            </a:gdLst>
            <a:ahLst/>
            <a:cxnLst>
              <a:cxn ang="0">
                <a:pos x="T0" y="T1"/>
              </a:cxn>
              <a:cxn ang="0">
                <a:pos x="T2" y="T3"/>
              </a:cxn>
              <a:cxn ang="0">
                <a:pos x="T4" y="T5"/>
              </a:cxn>
              <a:cxn ang="0">
                <a:pos x="T6" y="T7"/>
              </a:cxn>
              <a:cxn ang="0">
                <a:pos x="T8" y="T9"/>
              </a:cxn>
              <a:cxn ang="0">
                <a:pos x="T10" y="T11"/>
              </a:cxn>
              <a:cxn ang="0">
                <a:pos x="T12" y="T13"/>
              </a:cxn>
            </a:cxnLst>
            <a:rect l="0" t="0"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bg1">
              <a:lumMod val="50000"/>
            </a:schemeClr>
          </a:solidFill>
          <a:ln>
            <a:noFill/>
          </a:ln>
        </p:spPr>
        <p:txBody>
          <a:bodyPr vert="horz" wrap="square" lIns="91417" tIns="45708" rIns="91417" bIns="4570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 name="Freeform 8"/>
          <p:cNvSpPr/>
          <p:nvPr/>
        </p:nvSpPr>
        <p:spPr bwMode="auto">
          <a:xfrm>
            <a:off x="1572958" y="1299255"/>
            <a:ext cx="1253290" cy="222250"/>
          </a:xfrm>
          <a:custGeom>
            <a:avLst/>
            <a:gdLst>
              <a:gd name="T0" fmla="*/ 6397 w 7145"/>
              <a:gd name="T1" fmla="*/ 375 h 1015"/>
              <a:gd name="T2" fmla="*/ 6279 w 7145"/>
              <a:gd name="T3" fmla="*/ 0 h 1015"/>
              <a:gd name="T4" fmla="*/ 7145 w 7145"/>
              <a:gd name="T5" fmla="*/ 499 h 1015"/>
              <a:gd name="T6" fmla="*/ 6279 w 7145"/>
              <a:gd name="T7" fmla="*/ 997 h 1015"/>
              <a:gd name="T8" fmla="*/ 6397 w 7145"/>
              <a:gd name="T9" fmla="*/ 623 h 1015"/>
              <a:gd name="T10" fmla="*/ 1140 w 7145"/>
              <a:gd name="T11" fmla="*/ 623 h 1015"/>
              <a:gd name="T12" fmla="*/ 183 w 7145"/>
              <a:gd name="T13" fmla="*/ 1015 h 1015"/>
              <a:gd name="T14" fmla="*/ 0 w 7145"/>
              <a:gd name="T15" fmla="*/ 833 h 1015"/>
              <a:gd name="T16" fmla="*/ 1120 w 7145"/>
              <a:gd name="T17" fmla="*/ 375 h 1015"/>
              <a:gd name="T18" fmla="*/ 6397 w 7145"/>
              <a:gd name="T19" fmla="*/ 37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bg1">
              <a:lumMod val="50000"/>
            </a:schemeClr>
          </a:solidFill>
          <a:ln>
            <a:noFill/>
          </a:ln>
        </p:spPr>
        <p:txBody>
          <a:bodyPr vert="horz" wrap="square" lIns="91417" tIns="45708" rIns="91417" bIns="4570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 name="Freeform 7"/>
          <p:cNvSpPr/>
          <p:nvPr/>
        </p:nvSpPr>
        <p:spPr bwMode="auto">
          <a:xfrm>
            <a:off x="1468661" y="2255344"/>
            <a:ext cx="1338626" cy="217487"/>
          </a:xfrm>
          <a:custGeom>
            <a:avLst/>
            <a:gdLst>
              <a:gd name="T0" fmla="*/ 0 w 7631"/>
              <a:gd name="T1" fmla="*/ 374 h 997"/>
              <a:gd name="T2" fmla="*/ 6883 w 7631"/>
              <a:gd name="T3" fmla="*/ 374 h 997"/>
              <a:gd name="T4" fmla="*/ 6765 w 7631"/>
              <a:gd name="T5" fmla="*/ 0 h 997"/>
              <a:gd name="T6" fmla="*/ 7631 w 7631"/>
              <a:gd name="T7" fmla="*/ 498 h 997"/>
              <a:gd name="T8" fmla="*/ 6765 w 7631"/>
              <a:gd name="T9" fmla="*/ 997 h 997"/>
              <a:gd name="T10" fmla="*/ 6883 w 7631"/>
              <a:gd name="T11" fmla="*/ 622 h 997"/>
              <a:gd name="T12" fmla="*/ 0 w 7631"/>
              <a:gd name="T13" fmla="*/ 622 h 997"/>
              <a:gd name="T14" fmla="*/ 0 w 7631"/>
              <a:gd name="T15" fmla="*/ 374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bg1">
              <a:lumMod val="50000"/>
            </a:schemeClr>
          </a:solidFill>
          <a:ln>
            <a:noFill/>
          </a:ln>
        </p:spPr>
        <p:txBody>
          <a:bodyPr vert="horz" wrap="square" lIns="91417" tIns="45708" rIns="91417" bIns="4570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6" name="Freeform 9"/>
          <p:cNvSpPr/>
          <p:nvPr/>
        </p:nvSpPr>
        <p:spPr bwMode="auto">
          <a:xfrm>
            <a:off x="1468661" y="3284530"/>
            <a:ext cx="1338626" cy="219075"/>
          </a:xfrm>
          <a:custGeom>
            <a:avLst/>
            <a:gdLst>
              <a:gd name="T0" fmla="*/ 6883 w 7631"/>
              <a:gd name="T1" fmla="*/ 375 h 997"/>
              <a:gd name="T2" fmla="*/ 6765 w 7631"/>
              <a:gd name="T3" fmla="*/ 0 h 997"/>
              <a:gd name="T4" fmla="*/ 7631 w 7631"/>
              <a:gd name="T5" fmla="*/ 499 h 997"/>
              <a:gd name="T6" fmla="*/ 6765 w 7631"/>
              <a:gd name="T7" fmla="*/ 997 h 997"/>
              <a:gd name="T8" fmla="*/ 6883 w 7631"/>
              <a:gd name="T9" fmla="*/ 623 h 997"/>
              <a:gd name="T10" fmla="*/ 0 w 7631"/>
              <a:gd name="T11" fmla="*/ 623 h 997"/>
              <a:gd name="T12" fmla="*/ 0 w 7631"/>
              <a:gd name="T13" fmla="*/ 375 h 997"/>
              <a:gd name="T14" fmla="*/ 6883 w 7631"/>
              <a:gd name="T15" fmla="*/ 375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bg1">
              <a:lumMod val="50000"/>
            </a:schemeClr>
          </a:solidFill>
          <a:ln>
            <a:noFill/>
          </a:ln>
        </p:spPr>
        <p:txBody>
          <a:bodyPr vert="horz" wrap="square" lIns="91417" tIns="45708" rIns="91417" bIns="4570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7" name="Freeform 10"/>
          <p:cNvSpPr/>
          <p:nvPr/>
        </p:nvSpPr>
        <p:spPr bwMode="auto">
          <a:xfrm>
            <a:off x="1572958" y="4237686"/>
            <a:ext cx="1253290" cy="223837"/>
          </a:xfrm>
          <a:custGeom>
            <a:avLst/>
            <a:gdLst>
              <a:gd name="T0" fmla="*/ 6397 w 7145"/>
              <a:gd name="T1" fmla="*/ 392 h 1015"/>
              <a:gd name="T2" fmla="*/ 6279 w 7145"/>
              <a:gd name="T3" fmla="*/ 18 h 1015"/>
              <a:gd name="T4" fmla="*/ 7145 w 7145"/>
              <a:gd name="T5" fmla="*/ 516 h 1015"/>
              <a:gd name="T6" fmla="*/ 6279 w 7145"/>
              <a:gd name="T7" fmla="*/ 1015 h 1015"/>
              <a:gd name="T8" fmla="*/ 6397 w 7145"/>
              <a:gd name="T9" fmla="*/ 640 h 1015"/>
              <a:gd name="T10" fmla="*/ 1120 w 7145"/>
              <a:gd name="T11" fmla="*/ 640 h 1015"/>
              <a:gd name="T12" fmla="*/ 0 w 7145"/>
              <a:gd name="T13" fmla="*/ 182 h 1015"/>
              <a:gd name="T14" fmla="*/ 183 w 7145"/>
              <a:gd name="T15" fmla="*/ 0 h 1015"/>
              <a:gd name="T16" fmla="*/ 1140 w 7145"/>
              <a:gd name="T17" fmla="*/ 392 h 1015"/>
              <a:gd name="T18" fmla="*/ 6397 w 7145"/>
              <a:gd name="T19" fmla="*/ 392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bg1">
              <a:lumMod val="50000"/>
            </a:schemeClr>
          </a:solidFill>
          <a:ln>
            <a:noFill/>
          </a:ln>
        </p:spPr>
        <p:txBody>
          <a:bodyPr vert="horz" wrap="square" lIns="91417" tIns="45708" rIns="91417" bIns="4570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8" name="组合 7"/>
          <p:cNvGrpSpPr/>
          <p:nvPr/>
        </p:nvGrpSpPr>
        <p:grpSpPr>
          <a:xfrm>
            <a:off x="900442" y="2278202"/>
            <a:ext cx="1258923" cy="1752473"/>
            <a:chOff x="878699" y="1945606"/>
            <a:chExt cx="1705474" cy="2373231"/>
          </a:xfrm>
          <a:solidFill>
            <a:schemeClr val="tx2"/>
          </a:solidFill>
        </p:grpSpPr>
        <p:sp>
          <p:nvSpPr>
            <p:cNvPr id="9" name="椭圆 8"/>
            <p:cNvSpPr/>
            <p:nvPr/>
          </p:nvSpPr>
          <p:spPr>
            <a:xfrm>
              <a:off x="878699" y="1945606"/>
              <a:ext cx="1705474" cy="17054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 name="Rectangle 11"/>
            <p:cNvSpPr>
              <a:spLocks noChangeArrowheads="1"/>
            </p:cNvSpPr>
            <p:nvPr/>
          </p:nvSpPr>
          <p:spPr bwMode="gray">
            <a:xfrm>
              <a:off x="1195985" y="2193868"/>
              <a:ext cx="1070900" cy="2124969"/>
            </a:xfrm>
            <a:prstGeom prst="rect">
              <a:avLst/>
            </a:prstGeom>
            <a:noFill/>
            <a:ln>
              <a:noFill/>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工作总结</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1" name="矩形 10"/>
          <p:cNvSpPr/>
          <p:nvPr/>
        </p:nvSpPr>
        <p:spPr>
          <a:xfrm>
            <a:off x="3117000" y="924048"/>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 name="矩形 11"/>
          <p:cNvSpPr/>
          <p:nvPr/>
        </p:nvSpPr>
        <p:spPr>
          <a:xfrm>
            <a:off x="3117000" y="1933015"/>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 name="矩形 12"/>
          <p:cNvSpPr/>
          <p:nvPr/>
        </p:nvSpPr>
        <p:spPr>
          <a:xfrm>
            <a:off x="3047843" y="1933014"/>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4" name="矩形 13"/>
          <p:cNvSpPr/>
          <p:nvPr/>
        </p:nvSpPr>
        <p:spPr>
          <a:xfrm>
            <a:off x="3117000" y="2941980"/>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5" name="矩形 14"/>
          <p:cNvSpPr/>
          <p:nvPr/>
        </p:nvSpPr>
        <p:spPr>
          <a:xfrm>
            <a:off x="3047843" y="2941980"/>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 name="矩形 15"/>
          <p:cNvSpPr/>
          <p:nvPr/>
        </p:nvSpPr>
        <p:spPr>
          <a:xfrm>
            <a:off x="3117000" y="3950946"/>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7" name="矩形 16"/>
          <p:cNvSpPr/>
          <p:nvPr/>
        </p:nvSpPr>
        <p:spPr>
          <a:xfrm>
            <a:off x="3047843" y="3950945"/>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8" name="TextBox 17"/>
          <p:cNvSpPr txBox="1"/>
          <p:nvPr/>
        </p:nvSpPr>
        <p:spPr>
          <a:xfrm>
            <a:off x="3299793" y="1163498"/>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3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9" name="矩形 18"/>
          <p:cNvSpPr/>
          <p:nvPr/>
        </p:nvSpPr>
        <p:spPr>
          <a:xfrm>
            <a:off x="3047843" y="924048"/>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0" name="TextBox 19"/>
          <p:cNvSpPr txBox="1"/>
          <p:nvPr/>
        </p:nvSpPr>
        <p:spPr>
          <a:xfrm>
            <a:off x="3305456" y="901824"/>
            <a:ext cx="1698493" cy="311600"/>
          </a:xfrm>
          <a:prstGeom prst="rect">
            <a:avLst/>
          </a:prstGeom>
          <a:noFill/>
        </p:spPr>
        <p:txBody>
          <a:bodyPr wrap="squar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点击输入标题文本</a:t>
            </a:r>
            <a:endPar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 name="TextBox 20"/>
          <p:cNvSpPr txBox="1"/>
          <p:nvPr/>
        </p:nvSpPr>
        <p:spPr>
          <a:xfrm>
            <a:off x="3299793" y="2174204"/>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3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2" name="TextBox 21"/>
          <p:cNvSpPr txBox="1"/>
          <p:nvPr/>
        </p:nvSpPr>
        <p:spPr>
          <a:xfrm>
            <a:off x="3305455" y="191338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点击输入标题文本</a:t>
            </a:r>
            <a:endPar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3" name="TextBox 22"/>
          <p:cNvSpPr txBox="1"/>
          <p:nvPr/>
        </p:nvSpPr>
        <p:spPr>
          <a:xfrm>
            <a:off x="3299793" y="3185827"/>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3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4" name="TextBox 23"/>
          <p:cNvSpPr txBox="1"/>
          <p:nvPr/>
        </p:nvSpPr>
        <p:spPr>
          <a:xfrm>
            <a:off x="3305455" y="290812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点击输入标题文本</a:t>
            </a:r>
            <a:endPar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5" name="TextBox 24"/>
          <p:cNvSpPr txBox="1"/>
          <p:nvPr/>
        </p:nvSpPr>
        <p:spPr>
          <a:xfrm>
            <a:off x="3299793" y="4194108"/>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3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6" name="TextBox 25"/>
          <p:cNvSpPr txBox="1"/>
          <p:nvPr/>
        </p:nvSpPr>
        <p:spPr>
          <a:xfrm>
            <a:off x="3305455" y="393243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点击输入标题文本</a:t>
            </a:r>
            <a:endPar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200" fill="hold"/>
                                        <p:tgtEl>
                                          <p:spTgt spid="20"/>
                                        </p:tgtEl>
                                        <p:attrNameLst>
                                          <p:attrName>ppt_x</p:attrName>
                                        </p:attrNameLst>
                                      </p:cBhvr>
                                      <p:tavLst>
                                        <p:tav tm="0">
                                          <p:val>
                                            <p:strVal val="#ppt_x"/>
                                          </p:val>
                                        </p:tav>
                                        <p:tav tm="100000">
                                          <p:val>
                                            <p:strVal val="#ppt_x"/>
                                          </p:val>
                                        </p:tav>
                                      </p:tavLst>
                                    </p:anim>
                                    <p:anim calcmode="lin" valueType="num">
                                      <p:cBhvr additive="base">
                                        <p:cTn id="22" dur="200" fill="hold"/>
                                        <p:tgtEl>
                                          <p:spTgt spid="20"/>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200" fill="hold"/>
                                        <p:tgtEl>
                                          <p:spTgt spid="19"/>
                                        </p:tgtEl>
                                        <p:attrNameLst>
                                          <p:attrName>ppt_x</p:attrName>
                                        </p:attrNameLst>
                                      </p:cBhvr>
                                      <p:tavLst>
                                        <p:tav tm="0">
                                          <p:val>
                                            <p:strVal val="#ppt_x"/>
                                          </p:val>
                                        </p:tav>
                                        <p:tav tm="100000">
                                          <p:val>
                                            <p:strVal val="#ppt_x"/>
                                          </p:val>
                                        </p:tav>
                                      </p:tavLst>
                                    </p:anim>
                                    <p:anim calcmode="lin" valueType="num">
                                      <p:cBhvr additive="base">
                                        <p:cTn id="26" dur="200" fill="hold"/>
                                        <p:tgtEl>
                                          <p:spTgt spid="19"/>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500"/>
                                        <p:tgtEl>
                                          <p:spTgt spid="11"/>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3000"/>
                            </p:stCondLst>
                            <p:childTnLst>
                              <p:par>
                                <p:cTn id="39" presetID="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200" fill="hold"/>
                                        <p:tgtEl>
                                          <p:spTgt spid="13"/>
                                        </p:tgtEl>
                                        <p:attrNameLst>
                                          <p:attrName>ppt_x</p:attrName>
                                        </p:attrNameLst>
                                      </p:cBhvr>
                                      <p:tavLst>
                                        <p:tav tm="0">
                                          <p:val>
                                            <p:strVal val="#ppt_x"/>
                                          </p:val>
                                        </p:tav>
                                        <p:tav tm="100000">
                                          <p:val>
                                            <p:strVal val="#ppt_x"/>
                                          </p:val>
                                        </p:tav>
                                      </p:tavLst>
                                    </p:anim>
                                    <p:anim calcmode="lin" valueType="num">
                                      <p:cBhvr additive="base">
                                        <p:cTn id="42" dur="200" fill="hold"/>
                                        <p:tgtEl>
                                          <p:spTgt spid="13"/>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200" fill="hold"/>
                                        <p:tgtEl>
                                          <p:spTgt spid="22"/>
                                        </p:tgtEl>
                                        <p:attrNameLst>
                                          <p:attrName>ppt_x</p:attrName>
                                        </p:attrNameLst>
                                      </p:cBhvr>
                                      <p:tavLst>
                                        <p:tav tm="0">
                                          <p:val>
                                            <p:strVal val="#ppt_x"/>
                                          </p:val>
                                        </p:tav>
                                        <p:tav tm="100000">
                                          <p:val>
                                            <p:strVal val="#ppt_x"/>
                                          </p:val>
                                        </p:tav>
                                      </p:tavLst>
                                    </p:anim>
                                    <p:anim calcmode="lin" valueType="num">
                                      <p:cBhvr additive="base">
                                        <p:cTn id="46" dur="200" fill="hold"/>
                                        <p:tgtEl>
                                          <p:spTgt spid="22"/>
                                        </p:tgtEl>
                                        <p:attrNameLst>
                                          <p:attrName>ppt_y</p:attrName>
                                        </p:attrNameLst>
                                      </p:cBhvr>
                                      <p:tavLst>
                                        <p:tav tm="0">
                                          <p:val>
                                            <p:strVal val="0-#ppt_h/2"/>
                                          </p:val>
                                        </p:tav>
                                        <p:tav tm="100000">
                                          <p:val>
                                            <p:strVal val="#ppt_y"/>
                                          </p:val>
                                        </p:tav>
                                      </p:tavLst>
                                    </p:anim>
                                  </p:childTnLst>
                                </p:cTn>
                              </p:par>
                            </p:childTnLst>
                          </p:cTn>
                        </p:par>
                        <p:par>
                          <p:cTn id="47" fill="hold">
                            <p:stCondLst>
                              <p:cond delay="3500"/>
                            </p:stCondLst>
                            <p:childTnLst>
                              <p:par>
                                <p:cTn id="48" presetID="22" presetClass="entr" presetSubtype="1"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500"/>
                                        <p:tgtEl>
                                          <p:spTgt spid="21"/>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childTnLst>
                          </p:cTn>
                        </p:par>
                        <p:par>
                          <p:cTn id="58" fill="hold">
                            <p:stCondLst>
                              <p:cond delay="4500"/>
                            </p:stCondLst>
                            <p:childTnLst>
                              <p:par>
                                <p:cTn id="59" presetID="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200" fill="hold"/>
                                        <p:tgtEl>
                                          <p:spTgt spid="15"/>
                                        </p:tgtEl>
                                        <p:attrNameLst>
                                          <p:attrName>ppt_x</p:attrName>
                                        </p:attrNameLst>
                                      </p:cBhvr>
                                      <p:tavLst>
                                        <p:tav tm="0">
                                          <p:val>
                                            <p:strVal val="#ppt_x"/>
                                          </p:val>
                                        </p:tav>
                                        <p:tav tm="100000">
                                          <p:val>
                                            <p:strVal val="#ppt_x"/>
                                          </p:val>
                                        </p:tav>
                                      </p:tavLst>
                                    </p:anim>
                                    <p:anim calcmode="lin" valueType="num">
                                      <p:cBhvr additive="base">
                                        <p:cTn id="62" dur="200" fill="hold"/>
                                        <p:tgtEl>
                                          <p:spTgt spid="15"/>
                                        </p:tgtEl>
                                        <p:attrNameLst>
                                          <p:attrName>ppt_y</p:attrName>
                                        </p:attrNameLst>
                                      </p:cBhvr>
                                      <p:tavLst>
                                        <p:tav tm="0">
                                          <p:val>
                                            <p:strVal val="0-#ppt_h/2"/>
                                          </p:val>
                                        </p:tav>
                                        <p:tav tm="100000">
                                          <p:val>
                                            <p:strVal val="#ppt_y"/>
                                          </p:val>
                                        </p:tav>
                                      </p:tavLst>
                                    </p:anim>
                                  </p:childTnLst>
                                </p:cTn>
                              </p:par>
                              <p:par>
                                <p:cTn id="63" presetID="2" presetClass="entr" presetSubtype="1"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200" fill="hold"/>
                                        <p:tgtEl>
                                          <p:spTgt spid="24"/>
                                        </p:tgtEl>
                                        <p:attrNameLst>
                                          <p:attrName>ppt_x</p:attrName>
                                        </p:attrNameLst>
                                      </p:cBhvr>
                                      <p:tavLst>
                                        <p:tav tm="0">
                                          <p:val>
                                            <p:strVal val="#ppt_x"/>
                                          </p:val>
                                        </p:tav>
                                        <p:tav tm="100000">
                                          <p:val>
                                            <p:strVal val="#ppt_x"/>
                                          </p:val>
                                        </p:tav>
                                      </p:tavLst>
                                    </p:anim>
                                    <p:anim calcmode="lin" valueType="num">
                                      <p:cBhvr additive="base">
                                        <p:cTn id="66" dur="200" fill="hold"/>
                                        <p:tgtEl>
                                          <p:spTgt spid="24"/>
                                        </p:tgtEl>
                                        <p:attrNameLst>
                                          <p:attrName>ppt_y</p:attrName>
                                        </p:attrNameLst>
                                      </p:cBhvr>
                                      <p:tavLst>
                                        <p:tav tm="0">
                                          <p:val>
                                            <p:strVal val="0-#ppt_h/2"/>
                                          </p:val>
                                        </p:tav>
                                        <p:tav tm="100000">
                                          <p:val>
                                            <p:strVal val="#ppt_y"/>
                                          </p:val>
                                        </p:tav>
                                      </p:tavLst>
                                    </p:anim>
                                  </p:childTnLst>
                                </p:cTn>
                              </p:par>
                            </p:childTnLst>
                          </p:cTn>
                        </p:par>
                        <p:par>
                          <p:cTn id="67" fill="hold">
                            <p:stCondLst>
                              <p:cond delay="5000"/>
                            </p:stCondLst>
                            <p:childTnLst>
                              <p:par>
                                <p:cTn id="68" presetID="22" presetClass="entr" presetSubtype="1"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up)">
                                      <p:cBhvr>
                                        <p:cTn id="70" dur="500"/>
                                        <p:tgtEl>
                                          <p:spTgt spid="23"/>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up)">
                                      <p:cBhvr>
                                        <p:cTn id="73" dur="500"/>
                                        <p:tgtEl>
                                          <p:spTgt spid="14"/>
                                        </p:tgtEl>
                                      </p:cBhvr>
                                    </p:animEffect>
                                  </p:childTnLst>
                                </p:cTn>
                              </p:par>
                            </p:childTnLst>
                          </p:cTn>
                        </p:par>
                        <p:par>
                          <p:cTn id="74" fill="hold">
                            <p:stCondLst>
                              <p:cond delay="5500"/>
                            </p:stCondLst>
                            <p:childTnLst>
                              <p:par>
                                <p:cTn id="75" presetID="22" presetClass="entr" presetSubtype="1" fill="hold" grpId="0" nodeType="after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wipe(up)">
                                      <p:cBhvr>
                                        <p:cTn id="77" dur="500"/>
                                        <p:tgtEl>
                                          <p:spTgt spid="2"/>
                                        </p:tgtEl>
                                      </p:cBhvr>
                                    </p:animEffect>
                                  </p:childTnLst>
                                </p:cTn>
                              </p:par>
                            </p:childTnLst>
                          </p:cTn>
                        </p:par>
                        <p:par>
                          <p:cTn id="78" fill="hold">
                            <p:stCondLst>
                              <p:cond delay="6000"/>
                            </p:stCondLst>
                            <p:childTnLst>
                              <p:par>
                                <p:cTn id="79" presetID="22" presetClass="entr" presetSubtype="8"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left)">
                                      <p:cBhvr>
                                        <p:cTn id="81" dur="500"/>
                                        <p:tgtEl>
                                          <p:spTgt spid="7"/>
                                        </p:tgtEl>
                                      </p:cBhvr>
                                    </p:animEffect>
                                  </p:childTnLst>
                                </p:cTn>
                              </p:par>
                            </p:childTnLst>
                          </p:cTn>
                        </p:par>
                        <p:par>
                          <p:cTn id="82" fill="hold">
                            <p:stCondLst>
                              <p:cond delay="6500"/>
                            </p:stCondLst>
                            <p:childTnLst>
                              <p:par>
                                <p:cTn id="83" presetID="2" presetClass="entr" presetSubtype="1"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200" fill="hold"/>
                                        <p:tgtEl>
                                          <p:spTgt spid="26"/>
                                        </p:tgtEl>
                                        <p:attrNameLst>
                                          <p:attrName>ppt_x</p:attrName>
                                        </p:attrNameLst>
                                      </p:cBhvr>
                                      <p:tavLst>
                                        <p:tav tm="0">
                                          <p:val>
                                            <p:strVal val="#ppt_x"/>
                                          </p:val>
                                        </p:tav>
                                        <p:tav tm="100000">
                                          <p:val>
                                            <p:strVal val="#ppt_x"/>
                                          </p:val>
                                        </p:tav>
                                      </p:tavLst>
                                    </p:anim>
                                    <p:anim calcmode="lin" valueType="num">
                                      <p:cBhvr additive="base">
                                        <p:cTn id="86" dur="200" fill="hold"/>
                                        <p:tgtEl>
                                          <p:spTgt spid="26"/>
                                        </p:tgtEl>
                                        <p:attrNameLst>
                                          <p:attrName>ppt_y</p:attrName>
                                        </p:attrNameLst>
                                      </p:cBhvr>
                                      <p:tavLst>
                                        <p:tav tm="0">
                                          <p:val>
                                            <p:strVal val="0-#ppt_h/2"/>
                                          </p:val>
                                        </p:tav>
                                        <p:tav tm="100000">
                                          <p:val>
                                            <p:strVal val="#ppt_y"/>
                                          </p:val>
                                        </p:tav>
                                      </p:tavLst>
                                    </p:anim>
                                  </p:childTnLst>
                                </p:cTn>
                              </p:par>
                              <p:par>
                                <p:cTn id="87" presetID="2" presetClass="entr" presetSubtype="1"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200" fill="hold"/>
                                        <p:tgtEl>
                                          <p:spTgt spid="17"/>
                                        </p:tgtEl>
                                        <p:attrNameLst>
                                          <p:attrName>ppt_x</p:attrName>
                                        </p:attrNameLst>
                                      </p:cBhvr>
                                      <p:tavLst>
                                        <p:tav tm="0">
                                          <p:val>
                                            <p:strVal val="#ppt_x"/>
                                          </p:val>
                                        </p:tav>
                                        <p:tav tm="100000">
                                          <p:val>
                                            <p:strVal val="#ppt_x"/>
                                          </p:val>
                                        </p:tav>
                                      </p:tavLst>
                                    </p:anim>
                                    <p:anim calcmode="lin" valueType="num">
                                      <p:cBhvr additive="base">
                                        <p:cTn id="90" dur="200" fill="hold"/>
                                        <p:tgtEl>
                                          <p:spTgt spid="17"/>
                                        </p:tgtEl>
                                        <p:attrNameLst>
                                          <p:attrName>ppt_y</p:attrName>
                                        </p:attrNameLst>
                                      </p:cBhvr>
                                      <p:tavLst>
                                        <p:tav tm="0">
                                          <p:val>
                                            <p:strVal val="0-#ppt_h/2"/>
                                          </p:val>
                                        </p:tav>
                                        <p:tav tm="100000">
                                          <p:val>
                                            <p:strVal val="#ppt_y"/>
                                          </p:val>
                                        </p:tav>
                                      </p:tavLst>
                                    </p:anim>
                                  </p:childTnLst>
                                </p:cTn>
                              </p:par>
                            </p:childTnLst>
                          </p:cTn>
                        </p:par>
                        <p:par>
                          <p:cTn id="91" fill="hold">
                            <p:stCondLst>
                              <p:cond delay="7000"/>
                            </p:stCondLst>
                            <p:childTnLst>
                              <p:par>
                                <p:cTn id="92" presetID="22" presetClass="entr" presetSubtype="1"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up)">
                                      <p:cBhvr>
                                        <p:cTn id="94" dur="500"/>
                                        <p:tgtEl>
                                          <p:spTgt spid="16"/>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up)">
                                      <p:cBhvr>
                                        <p:cTn id="9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animBg="1"/>
      <p:bldP spid="12" grpId="0" animBg="1"/>
      <p:bldP spid="13" grpId="0" animBg="1"/>
      <p:bldP spid="14" grpId="0" animBg="1"/>
      <p:bldP spid="15" grpId="0" animBg="1"/>
      <p:bldP spid="16" grpId="0" animBg="1"/>
      <p:bldP spid="17" grpId="0" animBg="1"/>
      <p:bldP spid="18" grpId="0"/>
      <p:bldP spid="19" grpId="0" animBg="1"/>
      <p:bldP spid="20" grpId="0"/>
      <p:bldP spid="21" grpId="0"/>
      <p:bldP spid="22" grpId="0"/>
      <p:bldP spid="23" grpId="0"/>
      <p:bldP spid="24"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9822" y="1606831"/>
            <a:ext cx="1912739" cy="230832"/>
          </a:xfrm>
          <a:prstGeom prst="rect">
            <a:avLst/>
          </a:prstGeom>
          <a:noFill/>
        </p:spPr>
        <p:txBody>
          <a:bodyPr wrap="square" lIns="0" tIns="0" rIns="0" bIns="0"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2015</a:t>
            </a: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年基本情况</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 name="TextBox 2"/>
          <p:cNvSpPr txBox="1"/>
          <p:nvPr/>
        </p:nvSpPr>
        <p:spPr>
          <a:xfrm>
            <a:off x="5385148" y="1606831"/>
            <a:ext cx="1807630" cy="230832"/>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2016</a:t>
            </a: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年基本情况</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4" name="直接连接符 3"/>
          <p:cNvCxnSpPr/>
          <p:nvPr/>
        </p:nvCxnSpPr>
        <p:spPr>
          <a:xfrm>
            <a:off x="4572533" y="1385665"/>
            <a:ext cx="0" cy="319515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160638" y="2714906"/>
            <a:ext cx="861517" cy="821818"/>
            <a:chOff x="4159963" y="2872170"/>
            <a:chExt cx="861830" cy="821818"/>
          </a:xfrm>
        </p:grpSpPr>
        <p:sp>
          <p:nvSpPr>
            <p:cNvPr id="6" name="椭圆 5"/>
            <p:cNvSpPr/>
            <p:nvPr/>
          </p:nvSpPr>
          <p:spPr>
            <a:xfrm>
              <a:off x="4159963" y="2872170"/>
              <a:ext cx="821817" cy="82181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 name="TextBox 6"/>
            <p:cNvSpPr txBox="1"/>
            <p:nvPr/>
          </p:nvSpPr>
          <p:spPr>
            <a:xfrm>
              <a:off x="4193381" y="2965880"/>
              <a:ext cx="828412" cy="71545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VS</a:t>
              </a:r>
              <a:endParaRPr kumimoji="0" lang="zh-CN" altLang="en-US" sz="4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8" name="TextBox 7"/>
          <p:cNvSpPr txBox="1"/>
          <p:nvPr/>
        </p:nvSpPr>
        <p:spPr>
          <a:xfrm>
            <a:off x="983318" y="1939645"/>
            <a:ext cx="2778780" cy="666849"/>
          </a:xfrm>
          <a:prstGeom prst="rect">
            <a:avLst/>
          </a:prstGeom>
          <a:noFill/>
        </p:spPr>
        <p:txBody>
          <a:bodyPr wrap="square" lIns="0" tIns="0" rIns="0" bIns="0" rtlCol="0">
            <a:spAutoFit/>
          </a:bodyPr>
          <a:lstStyle/>
          <a:p>
            <a:pPr marL="0" marR="0" lvl="0" indent="0" algn="just" defTabSz="685800" rtl="0" eaLnBrk="1" fontAlgn="auto" latinLnBrk="0" hangingPunct="1">
              <a:lnSpc>
                <a:spcPts val="13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简单的介绍本年的工作基本情况，表明几个比较的基本方面，结合下面的图形做出直观的对比。简单的介绍本年的工作基本情况，表明几个比较的基本方面。</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 name="TextBox 8"/>
          <p:cNvSpPr txBox="1"/>
          <p:nvPr/>
        </p:nvSpPr>
        <p:spPr>
          <a:xfrm>
            <a:off x="5410785" y="1939645"/>
            <a:ext cx="2778780" cy="666849"/>
          </a:xfrm>
          <a:prstGeom prst="rect">
            <a:avLst/>
          </a:prstGeom>
          <a:noFill/>
        </p:spPr>
        <p:txBody>
          <a:bodyPr wrap="square" lIns="0" tIns="0" rIns="0" bIns="0" rtlCol="0">
            <a:spAutoFit/>
          </a:bodyPr>
          <a:lstStyle/>
          <a:p>
            <a:pPr marL="0" marR="0" lvl="0" indent="0" algn="just" defTabSz="685800" rtl="0" eaLnBrk="1" fontAlgn="auto" latinLnBrk="0" hangingPunct="1">
              <a:lnSpc>
                <a:spcPts val="13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简单的介绍本年的工作基本情况，表明几个比较的基本方面，结合下面的图形做出直观的对比。简单的介绍本年的工作基本情况，表明几个比较的基本方面。</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10" name="组合 9"/>
          <p:cNvGrpSpPr/>
          <p:nvPr/>
        </p:nvGrpSpPr>
        <p:grpSpPr>
          <a:xfrm>
            <a:off x="1355948" y="2747337"/>
            <a:ext cx="2416613" cy="243215"/>
            <a:chOff x="1331640" y="2904599"/>
            <a:chExt cx="2417487" cy="243215"/>
          </a:xfrm>
        </p:grpSpPr>
        <p:sp>
          <p:nvSpPr>
            <p:cNvPr id="11" name="Rectangle 53"/>
            <p:cNvSpPr>
              <a:spLocks noChangeArrowheads="1"/>
            </p:cNvSpPr>
            <p:nvPr/>
          </p:nvSpPr>
          <p:spPr bwMode="gray">
            <a:xfrm>
              <a:off x="1331640" y="2904599"/>
              <a:ext cx="2417487" cy="243215"/>
            </a:xfrm>
            <a:prstGeom prst="rect">
              <a:avLst/>
            </a:prstGeom>
            <a:solidFill>
              <a:schemeClr val="accent1"/>
            </a:solidFill>
            <a:ln>
              <a:noFill/>
            </a:ln>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2" name="TextBox 11"/>
            <p:cNvSpPr txBox="1"/>
            <p:nvPr/>
          </p:nvSpPr>
          <p:spPr>
            <a:xfrm>
              <a:off x="1733034" y="2965453"/>
              <a:ext cx="1938854"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r" defTabSz="685800" rtl="0" eaLnBrk="1" fontAlgn="auto" latinLnBrk="0" hangingPunct="1">
                <a:lnSpc>
                  <a:spcPts val="13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计划完成：三千万元</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3" name="组合 12"/>
          <p:cNvGrpSpPr/>
          <p:nvPr/>
        </p:nvGrpSpPr>
        <p:grpSpPr>
          <a:xfrm>
            <a:off x="1571894" y="3053293"/>
            <a:ext cx="2200667" cy="243215"/>
            <a:chOff x="1547664" y="3210555"/>
            <a:chExt cx="2201463" cy="243215"/>
          </a:xfrm>
          <a:solidFill>
            <a:schemeClr val="tx1">
              <a:lumMod val="50000"/>
              <a:lumOff val="50000"/>
            </a:schemeClr>
          </a:solidFill>
        </p:grpSpPr>
        <p:sp>
          <p:nvSpPr>
            <p:cNvPr id="14" name="Rectangle 53"/>
            <p:cNvSpPr>
              <a:spLocks noChangeArrowheads="1"/>
            </p:cNvSpPr>
            <p:nvPr/>
          </p:nvSpPr>
          <p:spPr bwMode="gray">
            <a:xfrm>
              <a:off x="1547664" y="3210555"/>
              <a:ext cx="2201463" cy="243215"/>
            </a:xfrm>
            <a:prstGeom prst="rect">
              <a:avLst/>
            </a:prstGeom>
            <a:solidFill>
              <a:schemeClr val="tx2"/>
            </a:solidFill>
            <a:ln>
              <a:noFill/>
            </a:ln>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5" name="TextBox 14"/>
            <p:cNvSpPr txBox="1"/>
            <p:nvPr/>
          </p:nvSpPr>
          <p:spPr>
            <a:xfrm>
              <a:off x="1660422" y="3263874"/>
              <a:ext cx="2011466"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r" defTabSz="685800" rtl="0" eaLnBrk="1" fontAlgn="auto" latinLnBrk="0" hangingPunct="1">
                <a:lnSpc>
                  <a:spcPts val="13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实际完成数：</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28</a:t>
              </a: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019</a:t>
              </a: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800</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6" name="组合 15"/>
          <p:cNvGrpSpPr/>
          <p:nvPr/>
        </p:nvGrpSpPr>
        <p:grpSpPr>
          <a:xfrm>
            <a:off x="2413706" y="3359249"/>
            <a:ext cx="1358854" cy="243215"/>
            <a:chOff x="2389781" y="3516511"/>
            <a:chExt cx="1359346" cy="243215"/>
          </a:xfrm>
          <a:solidFill>
            <a:schemeClr val="tx1">
              <a:lumMod val="50000"/>
              <a:lumOff val="50000"/>
            </a:schemeClr>
          </a:solidFill>
        </p:grpSpPr>
        <p:sp>
          <p:nvSpPr>
            <p:cNvPr id="17" name="Rectangle 53"/>
            <p:cNvSpPr>
              <a:spLocks noChangeArrowheads="1"/>
            </p:cNvSpPr>
            <p:nvPr/>
          </p:nvSpPr>
          <p:spPr bwMode="gray">
            <a:xfrm>
              <a:off x="2389781" y="3516511"/>
              <a:ext cx="1359346" cy="243215"/>
            </a:xfrm>
            <a:prstGeom prst="rect">
              <a:avLst/>
            </a:prstGeom>
            <a:solidFill>
              <a:schemeClr val="accent3"/>
            </a:solidFill>
            <a:ln>
              <a:noFill/>
            </a:ln>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8" name="TextBox 17"/>
            <p:cNvSpPr txBox="1"/>
            <p:nvPr/>
          </p:nvSpPr>
          <p:spPr>
            <a:xfrm>
              <a:off x="2673350" y="3576915"/>
              <a:ext cx="998538"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r" defTabSz="685800" rtl="0" eaLnBrk="1" fontAlgn="auto" latinLnBrk="0" hangingPunct="1">
                <a:lnSpc>
                  <a:spcPts val="13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完成：</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93.33%</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9" name="组合 18"/>
          <p:cNvGrpSpPr/>
          <p:nvPr/>
        </p:nvGrpSpPr>
        <p:grpSpPr>
          <a:xfrm>
            <a:off x="1859822" y="3665205"/>
            <a:ext cx="1912739" cy="243215"/>
            <a:chOff x="1835696" y="3822467"/>
            <a:chExt cx="1913431" cy="243215"/>
          </a:xfrm>
          <a:solidFill>
            <a:schemeClr val="tx1">
              <a:lumMod val="50000"/>
              <a:lumOff val="50000"/>
            </a:schemeClr>
          </a:solidFill>
        </p:grpSpPr>
        <p:sp>
          <p:nvSpPr>
            <p:cNvPr id="20" name="Rectangle 53"/>
            <p:cNvSpPr>
              <a:spLocks noChangeArrowheads="1"/>
            </p:cNvSpPr>
            <p:nvPr/>
          </p:nvSpPr>
          <p:spPr bwMode="gray">
            <a:xfrm>
              <a:off x="1835696" y="3822467"/>
              <a:ext cx="1913431" cy="243215"/>
            </a:xfrm>
            <a:prstGeom prst="rect">
              <a:avLst/>
            </a:prstGeom>
            <a:solidFill>
              <a:schemeClr val="tx2"/>
            </a:solidFill>
            <a:ln>
              <a:noFill/>
            </a:ln>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1" name="TextBox 20"/>
            <p:cNvSpPr txBox="1"/>
            <p:nvPr/>
          </p:nvSpPr>
          <p:spPr>
            <a:xfrm>
              <a:off x="1906390" y="3875782"/>
              <a:ext cx="1765497"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r" defTabSz="685800" rtl="0" eaLnBrk="1" fontAlgn="auto" latinLnBrk="0" hangingPunct="1">
                <a:lnSpc>
                  <a:spcPts val="13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回款数：</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20</a:t>
              </a: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745</a:t>
              </a: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100</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2" name="组合 21"/>
          <p:cNvGrpSpPr/>
          <p:nvPr/>
        </p:nvGrpSpPr>
        <p:grpSpPr>
          <a:xfrm>
            <a:off x="2582913" y="3971161"/>
            <a:ext cx="1189647" cy="243215"/>
            <a:chOff x="2559049" y="4128423"/>
            <a:chExt cx="1190077" cy="243215"/>
          </a:xfrm>
          <a:solidFill>
            <a:schemeClr val="tx1">
              <a:lumMod val="50000"/>
              <a:lumOff val="50000"/>
            </a:schemeClr>
          </a:solidFill>
        </p:grpSpPr>
        <p:sp>
          <p:nvSpPr>
            <p:cNvPr id="23" name="Rectangle 53"/>
            <p:cNvSpPr>
              <a:spLocks noChangeArrowheads="1"/>
            </p:cNvSpPr>
            <p:nvPr/>
          </p:nvSpPr>
          <p:spPr bwMode="gray">
            <a:xfrm>
              <a:off x="2559049" y="4128423"/>
              <a:ext cx="1190077" cy="243215"/>
            </a:xfrm>
            <a:prstGeom prst="rect">
              <a:avLst/>
            </a:prstGeom>
            <a:solidFill>
              <a:schemeClr val="accent5"/>
            </a:solidFill>
            <a:ln>
              <a:noFill/>
            </a:ln>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4" name="TextBox 23"/>
            <p:cNvSpPr txBox="1"/>
            <p:nvPr/>
          </p:nvSpPr>
          <p:spPr>
            <a:xfrm>
              <a:off x="3030834" y="4181742"/>
              <a:ext cx="641055"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r" defTabSz="685800" rtl="0" eaLnBrk="1" fontAlgn="auto" latinLnBrk="0" hangingPunct="1">
                <a:lnSpc>
                  <a:spcPts val="13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其他数据</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5" name="组合 24"/>
          <p:cNvGrpSpPr/>
          <p:nvPr/>
        </p:nvGrpSpPr>
        <p:grpSpPr>
          <a:xfrm>
            <a:off x="5392852" y="2747337"/>
            <a:ext cx="2415499" cy="243215"/>
            <a:chOff x="5392615" y="2904600"/>
            <a:chExt cx="2416373" cy="243215"/>
          </a:xfrm>
        </p:grpSpPr>
        <p:sp>
          <p:nvSpPr>
            <p:cNvPr id="26" name="Rectangle 53"/>
            <p:cNvSpPr>
              <a:spLocks noChangeArrowheads="1"/>
            </p:cNvSpPr>
            <p:nvPr/>
          </p:nvSpPr>
          <p:spPr bwMode="gray">
            <a:xfrm>
              <a:off x="5392615" y="2904600"/>
              <a:ext cx="2416373" cy="243215"/>
            </a:xfrm>
            <a:prstGeom prst="rect">
              <a:avLst/>
            </a:prstGeom>
            <a:solidFill>
              <a:schemeClr val="accent1"/>
            </a:solidFill>
            <a:ln>
              <a:noFill/>
            </a:ln>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7" name="TextBox 26"/>
            <p:cNvSpPr txBox="1"/>
            <p:nvPr/>
          </p:nvSpPr>
          <p:spPr>
            <a:xfrm>
              <a:off x="5480028" y="2957918"/>
              <a:ext cx="2079296"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l" defTabSz="685800" rtl="0" eaLnBrk="1" fontAlgn="auto" latinLnBrk="0" hangingPunct="1">
                <a:lnSpc>
                  <a:spcPts val="13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计划完成：四千万元</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8" name="组合 27"/>
          <p:cNvGrpSpPr/>
          <p:nvPr/>
        </p:nvGrpSpPr>
        <p:grpSpPr>
          <a:xfrm>
            <a:off x="5392852" y="3053292"/>
            <a:ext cx="2778779" cy="243215"/>
            <a:chOff x="5392616" y="3210554"/>
            <a:chExt cx="2779784" cy="243215"/>
          </a:xfrm>
          <a:solidFill>
            <a:schemeClr val="tx1">
              <a:lumMod val="50000"/>
              <a:lumOff val="50000"/>
            </a:schemeClr>
          </a:solidFill>
        </p:grpSpPr>
        <p:sp>
          <p:nvSpPr>
            <p:cNvPr id="29" name="Rectangle 53"/>
            <p:cNvSpPr>
              <a:spLocks noChangeArrowheads="1"/>
            </p:cNvSpPr>
            <p:nvPr/>
          </p:nvSpPr>
          <p:spPr bwMode="gray">
            <a:xfrm>
              <a:off x="5392616" y="3210554"/>
              <a:ext cx="2779784" cy="243215"/>
            </a:xfrm>
            <a:prstGeom prst="rect">
              <a:avLst/>
            </a:prstGeom>
            <a:solidFill>
              <a:schemeClr val="tx2"/>
            </a:solidFill>
            <a:ln>
              <a:noFill/>
            </a:ln>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0" name="TextBox 29"/>
            <p:cNvSpPr txBox="1"/>
            <p:nvPr/>
          </p:nvSpPr>
          <p:spPr>
            <a:xfrm>
              <a:off x="5480028" y="3271409"/>
              <a:ext cx="2554143"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l" defTabSz="685800" rtl="0" eaLnBrk="1" fontAlgn="auto" latinLnBrk="0" hangingPunct="1">
                <a:lnSpc>
                  <a:spcPts val="13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实际完成数：</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42</a:t>
              </a: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810</a:t>
              </a: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800</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1" name="组合 30"/>
          <p:cNvGrpSpPr/>
          <p:nvPr/>
        </p:nvGrpSpPr>
        <p:grpSpPr>
          <a:xfrm>
            <a:off x="5406295" y="3359249"/>
            <a:ext cx="1794187" cy="243215"/>
            <a:chOff x="5406064" y="3516511"/>
            <a:chExt cx="1794836" cy="243215"/>
          </a:xfrm>
          <a:solidFill>
            <a:schemeClr val="tx1">
              <a:lumMod val="50000"/>
              <a:lumOff val="50000"/>
            </a:schemeClr>
          </a:solidFill>
        </p:grpSpPr>
        <p:sp>
          <p:nvSpPr>
            <p:cNvPr id="32" name="Rectangle 53"/>
            <p:cNvSpPr>
              <a:spLocks noChangeArrowheads="1"/>
            </p:cNvSpPr>
            <p:nvPr/>
          </p:nvSpPr>
          <p:spPr bwMode="gray">
            <a:xfrm>
              <a:off x="5406064" y="3516511"/>
              <a:ext cx="1794836" cy="243215"/>
            </a:xfrm>
            <a:prstGeom prst="rect">
              <a:avLst/>
            </a:prstGeom>
            <a:solidFill>
              <a:schemeClr val="accent3"/>
            </a:solidFill>
            <a:ln>
              <a:noFill/>
            </a:ln>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3" name="TextBox 32"/>
            <p:cNvSpPr txBox="1"/>
            <p:nvPr/>
          </p:nvSpPr>
          <p:spPr>
            <a:xfrm>
              <a:off x="5480028" y="3584449"/>
              <a:ext cx="998538" cy="166712"/>
            </a:xfrm>
            <a:prstGeom prst="rect">
              <a:avLst/>
            </a:prstGeom>
            <a:noFill/>
            <a:ln>
              <a:noFill/>
            </a:ln>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l" defTabSz="685800" rtl="0" eaLnBrk="1" fontAlgn="auto" latinLnBrk="0" hangingPunct="1">
                <a:lnSpc>
                  <a:spcPts val="13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完成：</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107%</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4" name="组合 33"/>
          <p:cNvGrpSpPr/>
          <p:nvPr/>
        </p:nvGrpSpPr>
        <p:grpSpPr>
          <a:xfrm>
            <a:off x="5392853" y="3665205"/>
            <a:ext cx="2274905" cy="243215"/>
            <a:chOff x="5392616" y="3822467"/>
            <a:chExt cx="2275728" cy="243215"/>
          </a:xfrm>
          <a:solidFill>
            <a:schemeClr val="tx1">
              <a:lumMod val="50000"/>
              <a:lumOff val="50000"/>
            </a:schemeClr>
          </a:solidFill>
        </p:grpSpPr>
        <p:sp>
          <p:nvSpPr>
            <p:cNvPr id="35" name="Rectangle 53"/>
            <p:cNvSpPr>
              <a:spLocks noChangeArrowheads="1"/>
            </p:cNvSpPr>
            <p:nvPr/>
          </p:nvSpPr>
          <p:spPr bwMode="gray">
            <a:xfrm>
              <a:off x="5392616" y="3822467"/>
              <a:ext cx="2275728" cy="243215"/>
            </a:xfrm>
            <a:prstGeom prst="rect">
              <a:avLst/>
            </a:prstGeom>
            <a:solidFill>
              <a:schemeClr val="tx2"/>
            </a:solidFill>
            <a:ln>
              <a:noFill/>
            </a:ln>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6" name="TextBox 35"/>
            <p:cNvSpPr txBox="1"/>
            <p:nvPr/>
          </p:nvSpPr>
          <p:spPr>
            <a:xfrm>
              <a:off x="5480028" y="3883321"/>
              <a:ext cx="2018998"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l" defTabSz="685800" rtl="0" eaLnBrk="1" fontAlgn="auto" latinLnBrk="0" hangingPunct="1">
                <a:lnSpc>
                  <a:spcPts val="13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回款数：</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39</a:t>
              </a: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865</a:t>
              </a: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800</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7" name="组合 36"/>
          <p:cNvGrpSpPr/>
          <p:nvPr/>
        </p:nvGrpSpPr>
        <p:grpSpPr>
          <a:xfrm>
            <a:off x="5392853" y="3971161"/>
            <a:ext cx="1189647" cy="243215"/>
            <a:chOff x="5392616" y="4128423"/>
            <a:chExt cx="1190077" cy="243215"/>
          </a:xfrm>
          <a:solidFill>
            <a:schemeClr val="tx1">
              <a:lumMod val="50000"/>
              <a:lumOff val="50000"/>
            </a:schemeClr>
          </a:solidFill>
        </p:grpSpPr>
        <p:sp>
          <p:nvSpPr>
            <p:cNvPr id="38" name="Rectangle 53"/>
            <p:cNvSpPr>
              <a:spLocks noChangeArrowheads="1"/>
            </p:cNvSpPr>
            <p:nvPr/>
          </p:nvSpPr>
          <p:spPr bwMode="gray">
            <a:xfrm>
              <a:off x="5392616" y="4128423"/>
              <a:ext cx="1190077" cy="243215"/>
            </a:xfrm>
            <a:prstGeom prst="rect">
              <a:avLst/>
            </a:prstGeom>
            <a:solidFill>
              <a:schemeClr val="accent5"/>
            </a:solidFill>
            <a:ln>
              <a:noFill/>
            </a:ln>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9" name="TextBox 38"/>
            <p:cNvSpPr txBox="1"/>
            <p:nvPr/>
          </p:nvSpPr>
          <p:spPr>
            <a:xfrm>
              <a:off x="5480028" y="4181742"/>
              <a:ext cx="641055"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l" defTabSz="685800" rtl="0" eaLnBrk="1" fontAlgn="auto" latinLnBrk="0" hangingPunct="1">
                <a:lnSpc>
                  <a:spcPts val="13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其他数据</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0" name="组合 39"/>
          <p:cNvGrpSpPr/>
          <p:nvPr/>
        </p:nvGrpSpPr>
        <p:grpSpPr>
          <a:xfrm>
            <a:off x="2582913" y="4269800"/>
            <a:ext cx="1189647" cy="243215"/>
            <a:chOff x="2559049" y="4427062"/>
            <a:chExt cx="1190077" cy="243215"/>
          </a:xfrm>
          <a:solidFill>
            <a:schemeClr val="tx1">
              <a:lumMod val="50000"/>
              <a:lumOff val="50000"/>
            </a:schemeClr>
          </a:solidFill>
        </p:grpSpPr>
        <p:sp>
          <p:nvSpPr>
            <p:cNvPr id="41" name="Rectangle 53"/>
            <p:cNvSpPr>
              <a:spLocks noChangeArrowheads="1"/>
            </p:cNvSpPr>
            <p:nvPr/>
          </p:nvSpPr>
          <p:spPr bwMode="gray">
            <a:xfrm>
              <a:off x="2559049" y="4427062"/>
              <a:ext cx="1190077" cy="243215"/>
            </a:xfrm>
            <a:prstGeom prst="rect">
              <a:avLst/>
            </a:prstGeom>
            <a:solidFill>
              <a:schemeClr val="tx2"/>
            </a:solidFill>
            <a:ln>
              <a:noFill/>
            </a:ln>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2" name="TextBox 41"/>
            <p:cNvSpPr txBox="1"/>
            <p:nvPr/>
          </p:nvSpPr>
          <p:spPr>
            <a:xfrm>
              <a:off x="3030834" y="4480381"/>
              <a:ext cx="641055"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r" defTabSz="685800" rtl="0" eaLnBrk="1" fontAlgn="auto" latinLnBrk="0" hangingPunct="1">
                <a:lnSpc>
                  <a:spcPts val="13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其他数据</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3" name="组合 42"/>
          <p:cNvGrpSpPr/>
          <p:nvPr/>
        </p:nvGrpSpPr>
        <p:grpSpPr>
          <a:xfrm>
            <a:off x="5392853" y="4269800"/>
            <a:ext cx="1189647" cy="243215"/>
            <a:chOff x="5392616" y="4427062"/>
            <a:chExt cx="1190077" cy="243215"/>
          </a:xfrm>
          <a:solidFill>
            <a:schemeClr val="tx1">
              <a:lumMod val="50000"/>
              <a:lumOff val="50000"/>
            </a:schemeClr>
          </a:solidFill>
        </p:grpSpPr>
        <p:sp>
          <p:nvSpPr>
            <p:cNvPr id="44" name="Rectangle 53"/>
            <p:cNvSpPr>
              <a:spLocks noChangeArrowheads="1"/>
            </p:cNvSpPr>
            <p:nvPr/>
          </p:nvSpPr>
          <p:spPr bwMode="gray">
            <a:xfrm>
              <a:off x="5392616" y="4427062"/>
              <a:ext cx="1190077" cy="243215"/>
            </a:xfrm>
            <a:prstGeom prst="rect">
              <a:avLst/>
            </a:prstGeom>
            <a:solidFill>
              <a:schemeClr val="tx2"/>
            </a:solidFill>
            <a:ln>
              <a:noFill/>
            </a:ln>
          </p:spPr>
          <p:txBody>
            <a:bodyPr wrap="none" anchor="ctr"/>
            <a:lstStyle/>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5" name="TextBox 44"/>
            <p:cNvSpPr txBox="1"/>
            <p:nvPr/>
          </p:nvSpPr>
          <p:spPr>
            <a:xfrm>
              <a:off x="5480028" y="4480381"/>
              <a:ext cx="641055"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marL="0" marR="0" lvl="0" indent="0" algn="l" defTabSz="685800" rtl="0" eaLnBrk="1" fontAlgn="auto" latinLnBrk="0" hangingPunct="1">
                <a:lnSpc>
                  <a:spcPts val="13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其他数据</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46" name="TextBox 45"/>
          <p:cNvSpPr txBox="1"/>
          <p:nvPr/>
        </p:nvSpPr>
        <p:spPr>
          <a:xfrm>
            <a:off x="3204876" y="951945"/>
            <a:ext cx="2735314" cy="507679"/>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7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与上一年的比较</a:t>
            </a:r>
            <a:endParaRPr kumimoji="0" lang="zh-CN" altLang="en-US" sz="27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46"/>
                                        </p:tgtEl>
                                        <p:attrNameLst>
                                          <p:attrName>style.visibility</p:attrName>
                                        </p:attrNameLst>
                                      </p:cBhvr>
                                      <p:to>
                                        <p:strVal val="visible"/>
                                      </p:to>
                                    </p:set>
                                    <p:set>
                                      <p:cBhvr>
                                        <p:cTn id="7" dur="68" fill="hold">
                                          <p:stCondLst>
                                            <p:cond delay="0"/>
                                          </p:stCondLst>
                                        </p:cTn>
                                        <p:tgtEl>
                                          <p:spTgt spid="46"/>
                                        </p:tgtEl>
                                        <p:attrNameLst>
                                          <p:attrName>style.rotation</p:attrName>
                                        </p:attrNameLst>
                                      </p:cBhvr>
                                      <p:to>
                                        <p:strVal val="-45.0"/>
                                      </p:to>
                                    </p:set>
                                    <p:anim calcmode="lin" valueType="num">
                                      <p:cBhvr>
                                        <p:cTn id="8" dur="68" fill="hold">
                                          <p:stCondLst>
                                            <p:cond delay="68"/>
                                          </p:stCondLst>
                                        </p:cTn>
                                        <p:tgtEl>
                                          <p:spTgt spid="46"/>
                                        </p:tgtEl>
                                        <p:attrNameLst>
                                          <p:attrName>style.rotation</p:attrName>
                                        </p:attrNameLst>
                                      </p:cBhvr>
                                      <p:tavLst>
                                        <p:tav tm="0">
                                          <p:val>
                                            <p:fltVal val="-45"/>
                                          </p:val>
                                        </p:tav>
                                        <p:tav tm="69900">
                                          <p:val>
                                            <p:fltVal val="45"/>
                                          </p:val>
                                        </p:tav>
                                        <p:tav tm="100000">
                                          <p:val>
                                            <p:fltVal val="0"/>
                                          </p:val>
                                        </p:tav>
                                      </p:tavLst>
                                    </p:anim>
                                    <p:anim calcmode="lin" valueType="num">
                                      <p:cBhvr>
                                        <p:cTn id="9" dur="68" fill="hold">
                                          <p:stCondLst>
                                            <p:cond delay="0"/>
                                          </p:stCondLst>
                                        </p:cTn>
                                        <p:tgtEl>
                                          <p:spTgt spid="46"/>
                                        </p:tgtEl>
                                        <p:attrNameLst>
                                          <p:attrName>ppt_y</p:attrName>
                                        </p:attrNameLst>
                                      </p:cBhvr>
                                      <p:tavLst>
                                        <p:tav tm="0">
                                          <p:val>
                                            <p:strVal val="#ppt_y-1"/>
                                          </p:val>
                                        </p:tav>
                                        <p:tav tm="100000">
                                          <p:val>
                                            <p:strVal val="#ppt_y-(0.354*#ppt_w-0.172*#ppt_h)"/>
                                          </p:val>
                                        </p:tav>
                                      </p:tavLst>
                                    </p:anim>
                                    <p:anim calcmode="lin" valueType="num">
                                      <p:cBhvr>
                                        <p:cTn id="10" dur="23" decel="50000" autoRev="1" fill="hold">
                                          <p:stCondLst>
                                            <p:cond delay="68"/>
                                          </p:stCondLst>
                                        </p:cTn>
                                        <p:tgtEl>
                                          <p:spTgt spid="46"/>
                                        </p:tgtEl>
                                        <p:attrNameLst>
                                          <p:attrName>ppt_y</p:attrName>
                                        </p:attrNameLst>
                                      </p:cBhvr>
                                      <p:tavLst>
                                        <p:tav tm="0">
                                          <p:val>
                                            <p:strVal val="#ppt_y-(0.354*#ppt_w-0.172*#ppt_h)"/>
                                          </p:val>
                                        </p:tav>
                                        <p:tav tm="100000">
                                          <p:val>
                                            <p:strVal val="#ppt_y-(0.354*#ppt_w-0.172*#ppt_h)-#ppt_h/2"/>
                                          </p:val>
                                        </p:tav>
                                      </p:tavLst>
                                    </p:anim>
                                    <p:anim calcmode="lin" valueType="num">
                                      <p:cBhvr>
                                        <p:cTn id="11" dur="20" fill="hold">
                                          <p:stCondLst>
                                            <p:cond delay="130"/>
                                          </p:stCondLst>
                                        </p:cTn>
                                        <p:tgtEl>
                                          <p:spTgt spid="46"/>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600"/>
                            </p:stCondLst>
                            <p:childTnLst>
                              <p:par>
                                <p:cTn id="13" presetID="16" presetClass="entr" presetSubtype="2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Horizontal)">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2" presetClass="entr" presetSubtype="8"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25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5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75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75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1+#ppt_w/2"/>
                                          </p:val>
                                        </p:tav>
                                        <p:tav tm="100000">
                                          <p:val>
                                            <p:strVal val="#ppt_x"/>
                                          </p:val>
                                        </p:tav>
                                      </p:tavLst>
                                    </p:anim>
                                    <p:anim calcmode="lin" valueType="num">
                                      <p:cBhvr additive="base">
                                        <p:cTn id="44" dur="500" fill="hold"/>
                                        <p:tgtEl>
                                          <p:spTgt spid="25"/>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100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10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1+#ppt_w/2"/>
                                          </p:val>
                                        </p:tav>
                                        <p:tav tm="100000">
                                          <p:val>
                                            <p:strVal val="#ppt_x"/>
                                          </p:val>
                                        </p:tav>
                                      </p:tavLst>
                                    </p:anim>
                                    <p:anim calcmode="lin" valueType="num">
                                      <p:cBhvr additive="base">
                                        <p:cTn id="52" dur="500" fill="hold"/>
                                        <p:tgtEl>
                                          <p:spTgt spid="2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125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0-#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125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1+#ppt_w/2"/>
                                          </p:val>
                                        </p:tav>
                                        <p:tav tm="100000">
                                          <p:val>
                                            <p:strVal val="#ppt_x"/>
                                          </p:val>
                                        </p:tav>
                                      </p:tavLst>
                                    </p:anim>
                                    <p:anim calcmode="lin" valueType="num">
                                      <p:cBhvr additive="base">
                                        <p:cTn id="60" dur="500" fill="hold"/>
                                        <p:tgtEl>
                                          <p:spTgt spid="31"/>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150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fill="hold"/>
                                        <p:tgtEl>
                                          <p:spTgt spid="19"/>
                                        </p:tgtEl>
                                        <p:attrNameLst>
                                          <p:attrName>ppt_x</p:attrName>
                                        </p:attrNameLst>
                                      </p:cBhvr>
                                      <p:tavLst>
                                        <p:tav tm="0">
                                          <p:val>
                                            <p:strVal val="0-#ppt_w/2"/>
                                          </p:val>
                                        </p:tav>
                                        <p:tav tm="100000">
                                          <p:val>
                                            <p:strVal val="#ppt_x"/>
                                          </p:val>
                                        </p:tav>
                                      </p:tavLst>
                                    </p:anim>
                                    <p:anim calcmode="lin" valueType="num">
                                      <p:cBhvr additive="base">
                                        <p:cTn id="64" dur="500" fill="hold"/>
                                        <p:tgtEl>
                                          <p:spTgt spid="19"/>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150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1+#ppt_w/2"/>
                                          </p:val>
                                        </p:tav>
                                        <p:tav tm="100000">
                                          <p:val>
                                            <p:strVal val="#ppt_x"/>
                                          </p:val>
                                        </p:tav>
                                      </p:tavLst>
                                    </p:anim>
                                    <p:anim calcmode="lin" valueType="num">
                                      <p:cBhvr additive="base">
                                        <p:cTn id="68" dur="500" fill="hold"/>
                                        <p:tgtEl>
                                          <p:spTgt spid="34"/>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175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fill="hold"/>
                                        <p:tgtEl>
                                          <p:spTgt spid="22"/>
                                        </p:tgtEl>
                                        <p:attrNameLst>
                                          <p:attrName>ppt_x</p:attrName>
                                        </p:attrNameLst>
                                      </p:cBhvr>
                                      <p:tavLst>
                                        <p:tav tm="0">
                                          <p:val>
                                            <p:strVal val="0-#ppt_w/2"/>
                                          </p:val>
                                        </p:tav>
                                        <p:tav tm="100000">
                                          <p:val>
                                            <p:strVal val="#ppt_x"/>
                                          </p:val>
                                        </p:tav>
                                      </p:tavLst>
                                    </p:anim>
                                    <p:anim calcmode="lin" valueType="num">
                                      <p:cBhvr additive="base">
                                        <p:cTn id="72" dur="500" fill="hold"/>
                                        <p:tgtEl>
                                          <p:spTgt spid="22"/>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1750"/>
                                  </p:stCondLst>
                                  <p:childTnLst>
                                    <p:set>
                                      <p:cBhvr>
                                        <p:cTn id="74" dur="1" fill="hold">
                                          <p:stCondLst>
                                            <p:cond delay="0"/>
                                          </p:stCondLst>
                                        </p:cTn>
                                        <p:tgtEl>
                                          <p:spTgt spid="37"/>
                                        </p:tgtEl>
                                        <p:attrNameLst>
                                          <p:attrName>style.visibility</p:attrName>
                                        </p:attrNameLst>
                                      </p:cBhvr>
                                      <p:to>
                                        <p:strVal val="visible"/>
                                      </p:to>
                                    </p:set>
                                    <p:anim calcmode="lin" valueType="num">
                                      <p:cBhvr additive="base">
                                        <p:cTn id="75" dur="500" fill="hold"/>
                                        <p:tgtEl>
                                          <p:spTgt spid="37"/>
                                        </p:tgtEl>
                                        <p:attrNameLst>
                                          <p:attrName>ppt_x</p:attrName>
                                        </p:attrNameLst>
                                      </p:cBhvr>
                                      <p:tavLst>
                                        <p:tav tm="0">
                                          <p:val>
                                            <p:strVal val="1+#ppt_w/2"/>
                                          </p:val>
                                        </p:tav>
                                        <p:tav tm="100000">
                                          <p:val>
                                            <p:strVal val="#ppt_x"/>
                                          </p:val>
                                        </p:tav>
                                      </p:tavLst>
                                    </p:anim>
                                    <p:anim calcmode="lin" valueType="num">
                                      <p:cBhvr additive="base">
                                        <p:cTn id="76" dur="500" fill="hold"/>
                                        <p:tgtEl>
                                          <p:spTgt spid="37"/>
                                        </p:tgtEl>
                                        <p:attrNameLst>
                                          <p:attrName>ppt_y</p:attrName>
                                        </p:attrNameLst>
                                      </p:cBhvr>
                                      <p:tavLst>
                                        <p:tav tm="0">
                                          <p:val>
                                            <p:strVal val="#ppt_y"/>
                                          </p:val>
                                        </p:tav>
                                        <p:tav tm="100000">
                                          <p:val>
                                            <p:strVal val="#ppt_y"/>
                                          </p:val>
                                        </p:tav>
                                      </p:tavLst>
                                    </p:anim>
                                  </p:childTnLst>
                                </p:cTn>
                              </p:par>
                              <p:par>
                                <p:cTn id="77" presetID="2" presetClass="entr" presetSubtype="8" fill="hold" nodeType="withEffect">
                                  <p:stCondLst>
                                    <p:cond delay="2000"/>
                                  </p:stCondLst>
                                  <p:childTnLst>
                                    <p:set>
                                      <p:cBhvr>
                                        <p:cTn id="78" dur="1" fill="hold">
                                          <p:stCondLst>
                                            <p:cond delay="0"/>
                                          </p:stCondLst>
                                        </p:cTn>
                                        <p:tgtEl>
                                          <p:spTgt spid="40"/>
                                        </p:tgtEl>
                                        <p:attrNameLst>
                                          <p:attrName>style.visibility</p:attrName>
                                        </p:attrNameLst>
                                      </p:cBhvr>
                                      <p:to>
                                        <p:strVal val="visible"/>
                                      </p:to>
                                    </p:set>
                                    <p:anim calcmode="lin" valueType="num">
                                      <p:cBhvr additive="base">
                                        <p:cTn id="79" dur="500" fill="hold"/>
                                        <p:tgtEl>
                                          <p:spTgt spid="40"/>
                                        </p:tgtEl>
                                        <p:attrNameLst>
                                          <p:attrName>ppt_x</p:attrName>
                                        </p:attrNameLst>
                                      </p:cBhvr>
                                      <p:tavLst>
                                        <p:tav tm="0">
                                          <p:val>
                                            <p:strVal val="0-#ppt_w/2"/>
                                          </p:val>
                                        </p:tav>
                                        <p:tav tm="100000">
                                          <p:val>
                                            <p:strVal val="#ppt_x"/>
                                          </p:val>
                                        </p:tav>
                                      </p:tavLst>
                                    </p:anim>
                                    <p:anim calcmode="lin" valueType="num">
                                      <p:cBhvr additive="base">
                                        <p:cTn id="80" dur="500" fill="hold"/>
                                        <p:tgtEl>
                                          <p:spTgt spid="40"/>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200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fill="hold"/>
                                        <p:tgtEl>
                                          <p:spTgt spid="43"/>
                                        </p:tgtEl>
                                        <p:attrNameLst>
                                          <p:attrName>ppt_x</p:attrName>
                                        </p:attrNameLst>
                                      </p:cBhvr>
                                      <p:tavLst>
                                        <p:tav tm="0">
                                          <p:val>
                                            <p:strVal val="1+#ppt_w/2"/>
                                          </p:val>
                                        </p:tav>
                                        <p:tav tm="100000">
                                          <p:val>
                                            <p:strVal val="#ppt_x"/>
                                          </p:val>
                                        </p:tav>
                                      </p:tavLst>
                                    </p:anim>
                                    <p:anim calcmode="lin" valueType="num">
                                      <p:cBhvr additive="base">
                                        <p:cTn id="84"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9" grpId="0"/>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7"/>
          <p:cNvSpPr/>
          <p:nvPr/>
        </p:nvSpPr>
        <p:spPr>
          <a:xfrm>
            <a:off x="767570" y="1005938"/>
            <a:ext cx="2040429" cy="166505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03" tIns="45701" rIns="91403" bIns="45701"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0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2" name="Rectangle 8"/>
          <p:cNvSpPr/>
          <p:nvPr/>
        </p:nvSpPr>
        <p:spPr>
          <a:xfrm>
            <a:off x="2927310" y="2796214"/>
            <a:ext cx="2040429" cy="166505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03" tIns="45701" rIns="91403" bIns="45701"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0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3" name="TextBox 22"/>
          <p:cNvSpPr txBox="1"/>
          <p:nvPr/>
        </p:nvSpPr>
        <p:spPr>
          <a:xfrm>
            <a:off x="3143284" y="3097349"/>
            <a:ext cx="1582623" cy="1073355"/>
          </a:xfrm>
          <a:prstGeom prst="rect">
            <a:avLst/>
          </a:prstGeom>
          <a:noFill/>
        </p:spPr>
        <p:txBody>
          <a:bodyPr wrap="square" lIns="34275" tIns="17137" rIns="34275" bIns="17137"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单击此处添加标题</a:t>
            </a:r>
            <a:endParaRPr kumimoji="0" lang="zh-CN" altLang="en-US" sz="13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Roboto Regular"/>
              </a:rPr>
              <a:t>—</a:t>
            </a:r>
            <a:endParaRPr kumimoji="0" 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Roboto Regular"/>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点击此处添加文字说明内容，可以通过复制您的文本内容，在此文本框粘贴并选择只保留文字内容。</a:t>
            </a:r>
            <a:endParaRPr kumimoji="0" 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Roboto Light"/>
            </a:endParaRPr>
          </a:p>
        </p:txBody>
      </p:sp>
      <p:sp>
        <p:nvSpPr>
          <p:cNvPr id="24" name="TextBox 23"/>
          <p:cNvSpPr txBox="1"/>
          <p:nvPr/>
        </p:nvSpPr>
        <p:spPr>
          <a:xfrm>
            <a:off x="998424" y="1285730"/>
            <a:ext cx="1604925" cy="1073355"/>
          </a:xfrm>
          <a:prstGeom prst="rect">
            <a:avLst/>
          </a:prstGeom>
          <a:noFill/>
        </p:spPr>
        <p:txBody>
          <a:bodyPr wrap="square" lIns="34275" tIns="17137" rIns="34275" bIns="17137"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单击此处添加标题</a:t>
            </a:r>
            <a:endParaRPr kumimoji="0" lang="zh-CN" altLang="en-US" sz="13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Roboto Regular"/>
              </a:rPr>
              <a:t>—</a:t>
            </a:r>
            <a:endParaRPr kumimoji="0" 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Roboto Regular"/>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点击此处添加文字说明内容，可以通过复制您的文本内容，在此文本框粘贴并选择只保留文字内容。</a:t>
            </a:r>
            <a:endParaRPr kumimoji="0" 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Roboto Light"/>
            </a:endParaRPr>
          </a:p>
        </p:txBody>
      </p:sp>
      <p:pic>
        <p:nvPicPr>
          <p:cNvPr id="25" name="图片占位符 5"/>
          <p:cNvPicPr>
            <a:picLocks noChangeAspect="1"/>
          </p:cNvPicPr>
          <p:nvPr/>
        </p:nvPicPr>
        <p:blipFill rotWithShape="1">
          <a:blip r:embed="rId1" cstate="print">
            <a:extLst>
              <a:ext uri="{28A0092B-C50C-407E-A947-70E740481C1C}">
                <a14:useLocalDpi xmlns:a14="http://schemas.microsoft.com/office/drawing/2010/main" val="0"/>
              </a:ext>
            </a:extLst>
          </a:blip>
          <a:srcRect l="6707" r="6707"/>
          <a:stretch>
            <a:fillRect/>
          </a:stretch>
        </p:blipFill>
        <p:spPr>
          <a:xfrm>
            <a:off x="2927310" y="1015664"/>
            <a:ext cx="2040429" cy="1672466"/>
          </a:xfrm>
          <a:prstGeom prst="rect">
            <a:avLst/>
          </a:prstGeom>
        </p:spPr>
      </p:pic>
      <p:pic>
        <p:nvPicPr>
          <p:cNvPr id="26" name="图片占位符 6"/>
          <p:cNvPicPr>
            <a:picLocks noChangeAspect="1"/>
          </p:cNvPicPr>
          <p:nvPr/>
        </p:nvPicPr>
        <p:blipFill rotWithShape="1">
          <a:blip r:embed="rId2" cstate="print">
            <a:extLst>
              <a:ext uri="{28A0092B-C50C-407E-A947-70E740481C1C}">
                <a14:useLocalDpi xmlns:a14="http://schemas.microsoft.com/office/drawing/2010/main" val="0"/>
              </a:ext>
            </a:extLst>
          </a:blip>
          <a:srcRect l="-1081" r="14494"/>
          <a:stretch>
            <a:fillRect/>
          </a:stretch>
        </p:blipFill>
        <p:spPr>
          <a:xfrm>
            <a:off x="767570" y="2798879"/>
            <a:ext cx="2040429" cy="1672468"/>
          </a:xfrm>
          <a:prstGeom prst="rect">
            <a:avLst/>
          </a:prstGeom>
        </p:spPr>
      </p:pic>
      <p:pic>
        <p:nvPicPr>
          <p:cNvPr id="27" name="图片占位符 2"/>
          <p:cNvPicPr>
            <a:picLocks noChangeAspect="1"/>
          </p:cNvPicPr>
          <p:nvPr/>
        </p:nvPicPr>
        <p:blipFill>
          <a:blip r:embed="rId3" cstate="print">
            <a:extLst>
              <a:ext uri="{28A0092B-C50C-407E-A947-70E740481C1C}">
                <a14:useLocalDpi xmlns:a14="http://schemas.microsoft.com/office/drawing/2010/main" val="0"/>
              </a:ext>
            </a:extLst>
          </a:blip>
          <a:srcRect l="14494" r="14494"/>
          <a:stretch>
            <a:fillRect/>
          </a:stretch>
        </p:blipFill>
        <p:spPr>
          <a:xfrm>
            <a:off x="5061414" y="1005939"/>
            <a:ext cx="3452112" cy="3450204"/>
          </a:xfrm>
          <a:prstGeom prst="rect">
            <a:avLst/>
          </a:prstGeom>
        </p:spPr>
      </p:pic>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rot="5400000">
            <a:off x="2899454" y="1162867"/>
            <a:ext cx="3366181" cy="3052324"/>
          </a:xfrm>
          <a:prstGeom prst="hexag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grpSp>
        <p:nvGrpSpPr>
          <p:cNvPr id="58" name="组合 49"/>
          <p:cNvGrpSpPr/>
          <p:nvPr/>
        </p:nvGrpSpPr>
        <p:grpSpPr bwMode="auto">
          <a:xfrm>
            <a:off x="4079259" y="2345256"/>
            <a:ext cx="950232" cy="637077"/>
            <a:chOff x="0" y="0"/>
            <a:chExt cx="935038" cy="568325"/>
          </a:xfrm>
        </p:grpSpPr>
        <p:sp>
          <p:nvSpPr>
            <p:cNvPr id="59"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0"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1"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2"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3"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4"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2" name="组合 1"/>
          <p:cNvGrpSpPr/>
          <p:nvPr/>
        </p:nvGrpSpPr>
        <p:grpSpPr>
          <a:xfrm>
            <a:off x="3453760" y="1059932"/>
            <a:ext cx="1060447" cy="1199227"/>
            <a:chOff x="4603874" y="1557586"/>
            <a:chExt cx="1414257" cy="1599339"/>
          </a:xfrm>
        </p:grpSpPr>
        <p:sp>
          <p:nvSpPr>
            <p:cNvPr id="51" name="六边形 50"/>
            <p:cNvSpPr/>
            <p:nvPr/>
          </p:nvSpPr>
          <p:spPr>
            <a:xfrm rot="5400000">
              <a:off x="4511333"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65"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91419" tIns="45709" rIns="91419"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a:ln>
                  <a:noFill/>
                </a:ln>
                <a:solidFill>
                  <a:prstClr val="black">
                    <a:lumMod val="75000"/>
                    <a:lumOff val="25000"/>
                  </a:prstClr>
                </a:solidFill>
                <a:effectLst/>
                <a:uLnTx/>
                <a:uFillTx/>
                <a:latin typeface="等线"/>
                <a:ea typeface="微软雅黑" panose="020B0503020204020204" charset="-122"/>
                <a:cs typeface="+mn-cs"/>
              </a:endParaRPr>
            </a:p>
          </p:txBody>
        </p:sp>
      </p:grpSp>
      <p:grpSp>
        <p:nvGrpSpPr>
          <p:cNvPr id="10" name="组合 9"/>
          <p:cNvGrpSpPr/>
          <p:nvPr/>
        </p:nvGrpSpPr>
        <p:grpSpPr>
          <a:xfrm>
            <a:off x="4641617" y="1059932"/>
            <a:ext cx="1060447" cy="1199227"/>
            <a:chOff x="6188049" y="1557586"/>
            <a:chExt cx="1414257" cy="1599339"/>
          </a:xfrm>
        </p:grpSpPr>
        <p:sp>
          <p:nvSpPr>
            <p:cNvPr id="53" name="六边形 52"/>
            <p:cNvSpPr/>
            <p:nvPr/>
          </p:nvSpPr>
          <p:spPr>
            <a:xfrm rot="5400000">
              <a:off x="6095508" y="1650127"/>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66"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91419" tIns="45709" rIns="91419"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a:ln>
                  <a:noFill/>
                </a:ln>
                <a:solidFill>
                  <a:prstClr val="black">
                    <a:lumMod val="75000"/>
                    <a:lumOff val="25000"/>
                  </a:prstClr>
                </a:solidFill>
                <a:effectLst/>
                <a:uLnTx/>
                <a:uFillTx/>
                <a:latin typeface="等线"/>
                <a:ea typeface="微软雅黑" panose="020B0503020204020204" charset="-122"/>
                <a:cs typeface="+mn-cs"/>
              </a:endParaRPr>
            </a:p>
          </p:txBody>
        </p:sp>
      </p:grpSp>
      <p:grpSp>
        <p:nvGrpSpPr>
          <p:cNvPr id="3" name="组合 2"/>
          <p:cNvGrpSpPr/>
          <p:nvPr/>
        </p:nvGrpSpPr>
        <p:grpSpPr>
          <a:xfrm>
            <a:off x="2859832" y="2085809"/>
            <a:ext cx="1060447" cy="1199227"/>
            <a:chOff x="3811786" y="2925738"/>
            <a:chExt cx="1414257" cy="1599339"/>
          </a:xfrm>
        </p:grpSpPr>
        <p:sp>
          <p:nvSpPr>
            <p:cNvPr id="55" name="六边形 54"/>
            <p:cNvSpPr/>
            <p:nvPr/>
          </p:nvSpPr>
          <p:spPr>
            <a:xfrm rot="5400000">
              <a:off x="3719245" y="3018279"/>
              <a:ext cx="1599339" cy="1414257"/>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grpSp>
          <p:nvGrpSpPr>
            <p:cNvPr id="8" name="组合 7"/>
            <p:cNvGrpSpPr/>
            <p:nvPr/>
          </p:nvGrpSpPr>
          <p:grpSpPr>
            <a:xfrm>
              <a:off x="4242700" y="3370429"/>
              <a:ext cx="633615" cy="611925"/>
              <a:chOff x="4136908" y="3626190"/>
              <a:chExt cx="449941" cy="434538"/>
            </a:xfrm>
          </p:grpSpPr>
          <p:sp>
            <p:nvSpPr>
              <p:cNvPr id="67"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w="9525" cmpd="sng">
                <a:noFill/>
                <a:bevel/>
              </a:ln>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等线"/>
                  <a:ea typeface="微软雅黑" panose="020B0503020204020204" charset="-122"/>
                  <a:cs typeface="+mn-cs"/>
                </a:endParaRPr>
              </a:p>
            </p:txBody>
          </p:sp>
          <p:sp>
            <p:nvSpPr>
              <p:cNvPr id="68"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w="9525" cmpd="sng">
                <a:noFill/>
                <a:bevel/>
              </a:ln>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等线"/>
                  <a:ea typeface="微软雅黑" panose="020B0503020204020204" charset="-122"/>
                  <a:cs typeface="+mn-cs"/>
                </a:endParaRPr>
              </a:p>
            </p:txBody>
          </p:sp>
        </p:grpSp>
      </p:grpSp>
      <p:grpSp>
        <p:nvGrpSpPr>
          <p:cNvPr id="6" name="组合 5"/>
          <p:cNvGrpSpPr/>
          <p:nvPr/>
        </p:nvGrpSpPr>
        <p:grpSpPr>
          <a:xfrm>
            <a:off x="5216123" y="2085809"/>
            <a:ext cx="1060447" cy="1199227"/>
            <a:chOff x="6954235" y="2925738"/>
            <a:chExt cx="1414257" cy="1599339"/>
          </a:xfrm>
        </p:grpSpPr>
        <p:sp>
          <p:nvSpPr>
            <p:cNvPr id="54" name="六边形 53"/>
            <p:cNvSpPr/>
            <p:nvPr/>
          </p:nvSpPr>
          <p:spPr>
            <a:xfrm rot="5400000">
              <a:off x="6861694" y="3018279"/>
              <a:ext cx="1599339" cy="1414257"/>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grpSp>
          <p:nvGrpSpPr>
            <p:cNvPr id="9" name="组合 8"/>
            <p:cNvGrpSpPr/>
            <p:nvPr/>
          </p:nvGrpSpPr>
          <p:grpSpPr>
            <a:xfrm>
              <a:off x="7355017" y="3486605"/>
              <a:ext cx="688535" cy="429165"/>
              <a:chOff x="7659896" y="3661627"/>
              <a:chExt cx="474499" cy="295756"/>
            </a:xfrm>
          </p:grpSpPr>
          <p:sp>
            <p:nvSpPr>
              <p:cNvPr id="69"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等线"/>
                  <a:ea typeface="微软雅黑" panose="020B0503020204020204" charset="-122"/>
                  <a:cs typeface="+mn-cs"/>
                </a:endParaRPr>
              </a:p>
            </p:txBody>
          </p:sp>
          <p:sp>
            <p:nvSpPr>
              <p:cNvPr id="70" name="Rectangle 9"/>
              <p:cNvSpPr>
                <a:spLocks noChangeArrowheads="1"/>
              </p:cNvSpPr>
              <p:nvPr/>
            </p:nvSpPr>
            <p:spPr bwMode="auto">
              <a:xfrm>
                <a:off x="7723802" y="3725573"/>
                <a:ext cx="91066"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87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sp>
            <p:nvSpPr>
              <p:cNvPr id="71" name="Rectangle 10"/>
              <p:cNvSpPr>
                <a:spLocks noChangeArrowheads="1"/>
              </p:cNvSpPr>
              <p:nvPr/>
            </p:nvSpPr>
            <p:spPr bwMode="auto">
              <a:xfrm>
                <a:off x="7830843" y="3725573"/>
                <a:ext cx="86272"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87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grpSp>
      </p:grpSp>
      <p:grpSp>
        <p:nvGrpSpPr>
          <p:cNvPr id="7" name="组合 6"/>
          <p:cNvGrpSpPr/>
          <p:nvPr/>
        </p:nvGrpSpPr>
        <p:grpSpPr>
          <a:xfrm>
            <a:off x="4641617" y="3111685"/>
            <a:ext cx="1060447" cy="1199227"/>
            <a:chOff x="6188049" y="4293890"/>
            <a:chExt cx="1414257" cy="1599339"/>
          </a:xfrm>
        </p:grpSpPr>
        <p:sp>
          <p:nvSpPr>
            <p:cNvPr id="57" name="六边形 56"/>
            <p:cNvSpPr/>
            <p:nvPr/>
          </p:nvSpPr>
          <p:spPr>
            <a:xfrm rot="5400000">
              <a:off x="6095508"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74"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78" name="直接连接符 17"/>
          <p:cNvSpPr>
            <a:spLocks noChangeShapeType="1"/>
          </p:cNvSpPr>
          <p:nvPr/>
        </p:nvSpPr>
        <p:spPr bwMode="auto">
          <a:xfrm flipH="1" flipV="1">
            <a:off x="2494447" y="3868902"/>
            <a:ext cx="959312"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9" name="直接连接符 14"/>
          <p:cNvSpPr>
            <a:spLocks noChangeShapeType="1"/>
          </p:cNvSpPr>
          <p:nvPr/>
        </p:nvSpPr>
        <p:spPr bwMode="auto">
          <a:xfrm flipH="1">
            <a:off x="2494450" y="2708925"/>
            <a:ext cx="365381"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0" name="直接连接符 12"/>
          <p:cNvSpPr>
            <a:spLocks noChangeShapeType="1"/>
          </p:cNvSpPr>
          <p:nvPr/>
        </p:nvSpPr>
        <p:spPr bwMode="auto">
          <a:xfrm flipH="1">
            <a:off x="2494448" y="1470621"/>
            <a:ext cx="959311"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1" name="矩形 65"/>
          <p:cNvSpPr>
            <a:spLocks noChangeArrowheads="1"/>
          </p:cNvSpPr>
          <p:nvPr/>
        </p:nvSpPr>
        <p:spPr bwMode="auto">
          <a:xfrm>
            <a:off x="1368579" y="1242326"/>
            <a:ext cx="1077174"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82" name="矩形 47"/>
          <p:cNvSpPr>
            <a:spLocks noChangeArrowheads="1"/>
          </p:cNvSpPr>
          <p:nvPr/>
        </p:nvSpPr>
        <p:spPr bwMode="auto">
          <a:xfrm>
            <a:off x="306513" y="1516106"/>
            <a:ext cx="213924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a:t>
            </a:r>
            <a:endParaRPr kumimoji="0" lang="zh-CN" altLang="en-US" sz="101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3" name="矩形 69"/>
          <p:cNvSpPr>
            <a:spLocks noChangeArrowheads="1"/>
          </p:cNvSpPr>
          <p:nvPr/>
        </p:nvSpPr>
        <p:spPr bwMode="auto">
          <a:xfrm>
            <a:off x="1485627" y="2355934"/>
            <a:ext cx="960126"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84" name="矩形 47"/>
          <p:cNvSpPr>
            <a:spLocks noChangeArrowheads="1"/>
          </p:cNvSpPr>
          <p:nvPr/>
        </p:nvSpPr>
        <p:spPr bwMode="auto">
          <a:xfrm>
            <a:off x="528825" y="2629716"/>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在此录入上述图表的描述说明在此录入上述图表的描述说明</a:t>
            </a:r>
            <a:endParaRPr kumimoji="0" lang="zh-CN" altLang="en-US" sz="101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5" name="矩形 72"/>
          <p:cNvSpPr>
            <a:spLocks noChangeArrowheads="1"/>
          </p:cNvSpPr>
          <p:nvPr/>
        </p:nvSpPr>
        <p:spPr bwMode="auto">
          <a:xfrm>
            <a:off x="1485626" y="3420107"/>
            <a:ext cx="960127"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86" name="矩形 47"/>
          <p:cNvSpPr>
            <a:spLocks noChangeArrowheads="1"/>
          </p:cNvSpPr>
          <p:nvPr/>
        </p:nvSpPr>
        <p:spPr bwMode="auto">
          <a:xfrm>
            <a:off x="528825" y="3693888"/>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在此录入上述图表的描述说明在此录入上述图表的描述说明</a:t>
            </a:r>
            <a:endParaRPr kumimoji="0" lang="zh-CN" altLang="en-US" sz="101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7" name="矩形 76"/>
          <p:cNvSpPr>
            <a:spLocks noChangeArrowheads="1"/>
          </p:cNvSpPr>
          <p:nvPr/>
        </p:nvSpPr>
        <p:spPr bwMode="auto">
          <a:xfrm>
            <a:off x="6657247" y="1167919"/>
            <a:ext cx="956521"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88" name="矩形 47"/>
          <p:cNvSpPr>
            <a:spLocks noChangeArrowheads="1"/>
          </p:cNvSpPr>
          <p:nvPr/>
        </p:nvSpPr>
        <p:spPr bwMode="auto">
          <a:xfrm>
            <a:off x="6657246" y="1453603"/>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在此录入上述图表的描述说明在此录入上述图表的描述说明</a:t>
            </a:r>
            <a:endParaRPr kumimoji="0" lang="zh-CN" altLang="en-US" sz="101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9" name="矩形 78"/>
          <p:cNvSpPr>
            <a:spLocks noChangeArrowheads="1"/>
          </p:cNvSpPr>
          <p:nvPr/>
        </p:nvSpPr>
        <p:spPr bwMode="auto">
          <a:xfrm>
            <a:off x="6657247" y="2584396"/>
            <a:ext cx="963663"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90" name="矩形 47"/>
          <p:cNvSpPr>
            <a:spLocks noChangeArrowheads="1"/>
          </p:cNvSpPr>
          <p:nvPr/>
        </p:nvSpPr>
        <p:spPr bwMode="auto">
          <a:xfrm>
            <a:off x="6657246" y="2870080"/>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在此录入上述图表的描述说明在此录入上述图表的描述说明</a:t>
            </a:r>
            <a:endParaRPr kumimoji="0" lang="zh-CN" altLang="en-US" sz="101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1" name="矩形 80"/>
          <p:cNvSpPr>
            <a:spLocks noChangeArrowheads="1"/>
          </p:cNvSpPr>
          <p:nvPr/>
        </p:nvSpPr>
        <p:spPr bwMode="auto">
          <a:xfrm>
            <a:off x="6657247" y="3544448"/>
            <a:ext cx="915119"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92" name="矩形 47"/>
          <p:cNvSpPr>
            <a:spLocks noChangeArrowheads="1"/>
          </p:cNvSpPr>
          <p:nvPr/>
        </p:nvSpPr>
        <p:spPr bwMode="auto">
          <a:xfrm>
            <a:off x="6657247" y="3830132"/>
            <a:ext cx="201446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a:t>
            </a:r>
            <a:endParaRPr kumimoji="0" lang="zh-CN" altLang="en-US" sz="101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4" name="直接连接符 17"/>
          <p:cNvSpPr>
            <a:spLocks noChangeShapeType="1"/>
          </p:cNvSpPr>
          <p:nvPr/>
        </p:nvSpPr>
        <p:spPr bwMode="auto">
          <a:xfrm flipH="1" flipV="1">
            <a:off x="5702064" y="3868902"/>
            <a:ext cx="987575"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5" name="直接连接符 14"/>
          <p:cNvSpPr>
            <a:spLocks noChangeShapeType="1"/>
          </p:cNvSpPr>
          <p:nvPr/>
        </p:nvSpPr>
        <p:spPr bwMode="auto">
          <a:xfrm flipH="1">
            <a:off x="6276570" y="2716589"/>
            <a:ext cx="351199"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6" name="直接连接符 12"/>
          <p:cNvSpPr>
            <a:spLocks noChangeShapeType="1"/>
          </p:cNvSpPr>
          <p:nvPr/>
        </p:nvSpPr>
        <p:spPr bwMode="auto">
          <a:xfrm flipH="1">
            <a:off x="5702639" y="1478285"/>
            <a:ext cx="967512"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5" name="组合 4"/>
          <p:cNvGrpSpPr/>
          <p:nvPr/>
        </p:nvGrpSpPr>
        <p:grpSpPr>
          <a:xfrm>
            <a:off x="3453760" y="3111685"/>
            <a:ext cx="1060447" cy="1199227"/>
            <a:chOff x="4603874" y="4293890"/>
            <a:chExt cx="1414257" cy="1599339"/>
          </a:xfrm>
        </p:grpSpPr>
        <p:sp>
          <p:nvSpPr>
            <p:cNvPr id="56" name="六边形 55"/>
            <p:cNvSpPr/>
            <p:nvPr/>
          </p:nvSpPr>
          <p:spPr>
            <a:xfrm rot="5400000">
              <a:off x="4511333" y="4386431"/>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49"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right)">
                                      <p:cBhvr>
                                        <p:cTn id="25" dur="500"/>
                                        <p:tgtEl>
                                          <p:spTgt spid="80"/>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right)">
                                      <p:cBhvr>
                                        <p:cTn id="29" dur="500"/>
                                        <p:tgtEl>
                                          <p:spTgt spid="81"/>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right)">
                                      <p:cBhvr>
                                        <p:cTn id="33" dur="500"/>
                                        <p:tgtEl>
                                          <p:spTgt spid="8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right)">
                                      <p:cBhvr>
                                        <p:cTn id="44" dur="500"/>
                                        <p:tgtEl>
                                          <p:spTgt spid="79"/>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right)">
                                      <p:cBhvr>
                                        <p:cTn id="48" dur="500"/>
                                        <p:tgtEl>
                                          <p:spTgt spid="83"/>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wipe(right)">
                                      <p:cBhvr>
                                        <p:cTn id="52" dur="500"/>
                                        <p:tgtEl>
                                          <p:spTgt spid="84"/>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360"/>
                                          </p:val>
                                        </p:tav>
                                        <p:tav tm="100000">
                                          <p:val>
                                            <p:fltVal val="0"/>
                                          </p:val>
                                        </p:tav>
                                      </p:tavLst>
                                    </p:anim>
                                    <p:animEffect transition="in" filter="fade">
                                      <p:cBhvr>
                                        <p:cTn id="59" dur="500"/>
                                        <p:tgtEl>
                                          <p:spTgt spid="5"/>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right)">
                                      <p:cBhvr>
                                        <p:cTn id="63" dur="500"/>
                                        <p:tgtEl>
                                          <p:spTgt spid="78"/>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right)">
                                      <p:cBhvr>
                                        <p:cTn id="67" dur="500"/>
                                        <p:tgtEl>
                                          <p:spTgt spid="85"/>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wipe(right)">
                                      <p:cBhvr>
                                        <p:cTn id="71" dur="500"/>
                                        <p:tgtEl>
                                          <p:spTgt spid="86"/>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ppt_w</p:attrName>
                                        </p:attrNameLst>
                                      </p:cBhvr>
                                      <p:tavLst>
                                        <p:tav tm="0">
                                          <p:val>
                                            <p:fltVal val="0"/>
                                          </p:val>
                                        </p:tav>
                                        <p:tav tm="100000">
                                          <p:val>
                                            <p:strVal val="#ppt_w"/>
                                          </p:val>
                                        </p:tav>
                                      </p:tavLst>
                                    </p:anim>
                                    <p:anim calcmode="lin" valueType="num">
                                      <p:cBhvr>
                                        <p:cTn id="76" dur="500" fill="hold"/>
                                        <p:tgtEl>
                                          <p:spTgt spid="7"/>
                                        </p:tgtEl>
                                        <p:attrNameLst>
                                          <p:attrName>ppt_h</p:attrName>
                                        </p:attrNameLst>
                                      </p:cBhvr>
                                      <p:tavLst>
                                        <p:tav tm="0">
                                          <p:val>
                                            <p:fltVal val="0"/>
                                          </p:val>
                                        </p:tav>
                                        <p:tav tm="100000">
                                          <p:val>
                                            <p:strVal val="#ppt_h"/>
                                          </p:val>
                                        </p:tav>
                                      </p:tavLst>
                                    </p:anim>
                                    <p:anim calcmode="lin" valueType="num">
                                      <p:cBhvr>
                                        <p:cTn id="77" dur="500" fill="hold"/>
                                        <p:tgtEl>
                                          <p:spTgt spid="7"/>
                                        </p:tgtEl>
                                        <p:attrNameLst>
                                          <p:attrName>style.rotation</p:attrName>
                                        </p:attrNameLst>
                                      </p:cBhvr>
                                      <p:tavLst>
                                        <p:tav tm="0">
                                          <p:val>
                                            <p:fltVal val="360"/>
                                          </p:val>
                                        </p:tav>
                                        <p:tav tm="100000">
                                          <p:val>
                                            <p:fltVal val="0"/>
                                          </p:val>
                                        </p:tav>
                                      </p:tavLst>
                                    </p:anim>
                                    <p:animEffect transition="in" filter="fade">
                                      <p:cBhvr>
                                        <p:cTn id="78" dur="500"/>
                                        <p:tgtEl>
                                          <p:spTgt spid="7"/>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wipe(left)">
                                      <p:cBhvr>
                                        <p:cTn id="86" dur="500"/>
                                        <p:tgtEl>
                                          <p:spTgt spid="91"/>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wipe(left)">
                                      <p:cBhvr>
                                        <p:cTn id="90" dur="500"/>
                                        <p:tgtEl>
                                          <p:spTgt spid="92"/>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p:cTn id="94" dur="500" fill="hold"/>
                                        <p:tgtEl>
                                          <p:spTgt spid="6"/>
                                        </p:tgtEl>
                                        <p:attrNameLst>
                                          <p:attrName>ppt_w</p:attrName>
                                        </p:attrNameLst>
                                      </p:cBhvr>
                                      <p:tavLst>
                                        <p:tav tm="0">
                                          <p:val>
                                            <p:fltVal val="0"/>
                                          </p:val>
                                        </p:tav>
                                        <p:tav tm="100000">
                                          <p:val>
                                            <p:strVal val="#ppt_w"/>
                                          </p:val>
                                        </p:tav>
                                      </p:tavLst>
                                    </p:anim>
                                    <p:anim calcmode="lin" valueType="num">
                                      <p:cBhvr>
                                        <p:cTn id="95" dur="500" fill="hold"/>
                                        <p:tgtEl>
                                          <p:spTgt spid="6"/>
                                        </p:tgtEl>
                                        <p:attrNameLst>
                                          <p:attrName>ppt_h</p:attrName>
                                        </p:attrNameLst>
                                      </p:cBhvr>
                                      <p:tavLst>
                                        <p:tav tm="0">
                                          <p:val>
                                            <p:fltVal val="0"/>
                                          </p:val>
                                        </p:tav>
                                        <p:tav tm="100000">
                                          <p:val>
                                            <p:strVal val="#ppt_h"/>
                                          </p:val>
                                        </p:tav>
                                      </p:tavLst>
                                    </p:anim>
                                    <p:anim calcmode="lin" valueType="num">
                                      <p:cBhvr>
                                        <p:cTn id="96" dur="500" fill="hold"/>
                                        <p:tgtEl>
                                          <p:spTgt spid="6"/>
                                        </p:tgtEl>
                                        <p:attrNameLst>
                                          <p:attrName>style.rotation</p:attrName>
                                        </p:attrNameLst>
                                      </p:cBhvr>
                                      <p:tavLst>
                                        <p:tav tm="0">
                                          <p:val>
                                            <p:fltVal val="360"/>
                                          </p:val>
                                        </p:tav>
                                        <p:tav tm="100000">
                                          <p:val>
                                            <p:fltVal val="0"/>
                                          </p:val>
                                        </p:tav>
                                      </p:tavLst>
                                    </p:anim>
                                    <p:animEffect transition="in" filter="fade">
                                      <p:cBhvr>
                                        <p:cTn id="97" dur="500"/>
                                        <p:tgtEl>
                                          <p:spTgt spid="6"/>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95"/>
                                        </p:tgtEl>
                                        <p:attrNameLst>
                                          <p:attrName>style.visibility</p:attrName>
                                        </p:attrNameLst>
                                      </p:cBhvr>
                                      <p:to>
                                        <p:strVal val="visible"/>
                                      </p:to>
                                    </p:set>
                                    <p:animEffect transition="in" filter="wipe(left)">
                                      <p:cBhvr>
                                        <p:cTn id="101" dur="500"/>
                                        <p:tgtEl>
                                          <p:spTgt spid="95"/>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left)">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left)">
                                      <p:cBhvr>
                                        <p:cTn id="109" dur="500"/>
                                        <p:tgtEl>
                                          <p:spTgt spid="90"/>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10"/>
                                        </p:tgtEl>
                                        <p:attrNameLst>
                                          <p:attrName>style.visibility</p:attrName>
                                        </p:attrNameLst>
                                      </p:cBhvr>
                                      <p:to>
                                        <p:strVal val="visible"/>
                                      </p:to>
                                    </p:set>
                                    <p:anim calcmode="lin" valueType="num">
                                      <p:cBhvr>
                                        <p:cTn id="113" dur="500" fill="hold"/>
                                        <p:tgtEl>
                                          <p:spTgt spid="10"/>
                                        </p:tgtEl>
                                        <p:attrNameLst>
                                          <p:attrName>ppt_w</p:attrName>
                                        </p:attrNameLst>
                                      </p:cBhvr>
                                      <p:tavLst>
                                        <p:tav tm="0">
                                          <p:val>
                                            <p:fltVal val="0"/>
                                          </p:val>
                                        </p:tav>
                                        <p:tav tm="100000">
                                          <p:val>
                                            <p:strVal val="#ppt_w"/>
                                          </p:val>
                                        </p:tav>
                                      </p:tavLst>
                                    </p:anim>
                                    <p:anim calcmode="lin" valueType="num">
                                      <p:cBhvr>
                                        <p:cTn id="114" dur="500" fill="hold"/>
                                        <p:tgtEl>
                                          <p:spTgt spid="10"/>
                                        </p:tgtEl>
                                        <p:attrNameLst>
                                          <p:attrName>ppt_h</p:attrName>
                                        </p:attrNameLst>
                                      </p:cBhvr>
                                      <p:tavLst>
                                        <p:tav tm="0">
                                          <p:val>
                                            <p:fltVal val="0"/>
                                          </p:val>
                                        </p:tav>
                                        <p:tav tm="100000">
                                          <p:val>
                                            <p:strVal val="#ppt_h"/>
                                          </p:val>
                                        </p:tav>
                                      </p:tavLst>
                                    </p:anim>
                                    <p:anim calcmode="lin" valueType="num">
                                      <p:cBhvr>
                                        <p:cTn id="115" dur="500" fill="hold"/>
                                        <p:tgtEl>
                                          <p:spTgt spid="10"/>
                                        </p:tgtEl>
                                        <p:attrNameLst>
                                          <p:attrName>style.rotation</p:attrName>
                                        </p:attrNameLst>
                                      </p:cBhvr>
                                      <p:tavLst>
                                        <p:tav tm="0">
                                          <p:val>
                                            <p:fltVal val="360"/>
                                          </p:val>
                                        </p:tav>
                                        <p:tav tm="100000">
                                          <p:val>
                                            <p:fltVal val="0"/>
                                          </p:val>
                                        </p:tav>
                                      </p:tavLst>
                                    </p:anim>
                                    <p:animEffect transition="in" filter="fade">
                                      <p:cBhvr>
                                        <p:cTn id="116" dur="500"/>
                                        <p:tgtEl>
                                          <p:spTgt spid="10"/>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96"/>
                                        </p:tgtEl>
                                        <p:attrNameLst>
                                          <p:attrName>style.visibility</p:attrName>
                                        </p:attrNameLst>
                                      </p:cBhvr>
                                      <p:to>
                                        <p:strVal val="visible"/>
                                      </p:to>
                                    </p:set>
                                    <p:animEffect transition="in" filter="wipe(left)">
                                      <p:cBhvr>
                                        <p:cTn id="120" dur="500"/>
                                        <p:tgtEl>
                                          <p:spTgt spid="96"/>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88"/>
                                        </p:tgtEl>
                                        <p:attrNameLst>
                                          <p:attrName>style.visibility</p:attrName>
                                        </p:attrNameLst>
                                      </p:cBhvr>
                                      <p:to>
                                        <p:strVal val="visible"/>
                                      </p:to>
                                    </p:set>
                                    <p:animEffect transition="in" filter="wipe(left)">
                                      <p:cBhvr>
                                        <p:cTn id="12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8" grpId="0" animBg="1"/>
      <p:bldP spid="79" grpId="0" animBg="1"/>
      <p:bldP spid="80" grpId="0" animBg="1"/>
      <p:bldP spid="81" grpId="0" bldLvl="0" autoUpdateAnimBg="0"/>
      <p:bldP spid="82" grpId="0" bldLvl="0" autoUpdateAnimBg="0"/>
      <p:bldP spid="83" grpId="0" bldLvl="0" autoUpdateAnimBg="0"/>
      <p:bldP spid="84" grpId="0" bldLvl="0" autoUpdateAnimBg="0"/>
      <p:bldP spid="85" grpId="0" bldLvl="0" autoUpdateAnimBg="0"/>
      <p:bldP spid="86" grpId="0" bldLvl="0" autoUpdateAnimBg="0"/>
      <p:bldP spid="87" grpId="0" bldLvl="0" autoUpdateAnimBg="0"/>
      <p:bldP spid="88" grpId="0" bldLvl="0" autoUpdateAnimBg="0"/>
      <p:bldP spid="89" grpId="0" bldLvl="0" autoUpdateAnimBg="0"/>
      <p:bldP spid="90" grpId="0" bldLvl="0" autoUpdateAnimBg="0"/>
      <p:bldP spid="91" grpId="0" bldLvl="0" autoUpdateAnimBg="0"/>
      <p:bldP spid="92" grpId="0" bldLvl="0" autoUpdateAnimBg="0"/>
      <p:bldP spid="94" grpId="0" animBg="1"/>
      <p:bldP spid="95" grpId="0" animBg="1"/>
      <p:bldP spid="9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1808382"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4651669"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519615" y="1351802"/>
            <a:ext cx="2372454" cy="94614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0" fontAlgn="base" latinLnBrk="0" hangingPunct="0">
              <a:lnSpc>
                <a:spcPct val="100000"/>
              </a:lnSpc>
              <a:spcBef>
                <a:spcPct val="0"/>
              </a:spcBef>
              <a:spcAft>
                <a:spcPct val="0"/>
              </a:spcAft>
              <a:buClrTx/>
              <a:buSzTx/>
              <a:buFontTx/>
              <a:buNone/>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nvGrpSpPr>
          <p:cNvPr id="2825" name="组合 2824"/>
          <p:cNvGrpSpPr/>
          <p:nvPr/>
        </p:nvGrpSpPr>
        <p:grpSpPr>
          <a:xfrm>
            <a:off x="519615" y="2522035"/>
            <a:ext cx="2190807" cy="1517146"/>
            <a:chOff x="503238" y="2612182"/>
            <a:chExt cx="2191599" cy="1517147"/>
          </a:xfrm>
        </p:grpSpPr>
        <p:sp>
          <p:nvSpPr>
            <p:cNvPr id="2826" name="矩形 2825"/>
            <p:cNvSpPr/>
            <p:nvPr/>
          </p:nvSpPr>
          <p:spPr>
            <a:xfrm>
              <a:off x="503238"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101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en-US" altLang="zh-CN" sz="101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827" name="矩形 2826"/>
            <p:cNvSpPr/>
            <p:nvPr/>
          </p:nvSpPr>
          <p:spPr>
            <a:xfrm>
              <a:off x="503238"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2829" name="42 Rectángulo"/>
          <p:cNvSpPr/>
          <p:nvPr/>
        </p:nvSpPr>
        <p:spPr>
          <a:xfrm>
            <a:off x="3393573" y="1351803"/>
            <a:ext cx="2372455" cy="946149"/>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nvGrpSpPr>
          <p:cNvPr id="2830" name="组合 2829"/>
          <p:cNvGrpSpPr/>
          <p:nvPr/>
        </p:nvGrpSpPr>
        <p:grpSpPr>
          <a:xfrm>
            <a:off x="3393573" y="2522036"/>
            <a:ext cx="2190807" cy="1517146"/>
            <a:chOff x="471218" y="2612182"/>
            <a:chExt cx="2191599" cy="1517147"/>
          </a:xfrm>
        </p:grpSpPr>
        <p:sp>
          <p:nvSpPr>
            <p:cNvPr id="2831" name="矩形 2830"/>
            <p:cNvSpPr/>
            <p:nvPr/>
          </p:nvSpPr>
          <p:spPr>
            <a:xfrm>
              <a:off x="471218"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101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en-US" altLang="zh-CN" sz="101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832" name="矩形 2831"/>
            <p:cNvSpPr/>
            <p:nvPr/>
          </p:nvSpPr>
          <p:spPr>
            <a:xfrm>
              <a:off x="471218"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2834" name="51 Rectángulo"/>
          <p:cNvSpPr/>
          <p:nvPr/>
        </p:nvSpPr>
        <p:spPr>
          <a:xfrm>
            <a:off x="6245178" y="1351803"/>
            <a:ext cx="2374042" cy="946149"/>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nvGrpSpPr>
          <p:cNvPr id="2835" name="组合 2834"/>
          <p:cNvGrpSpPr/>
          <p:nvPr/>
        </p:nvGrpSpPr>
        <p:grpSpPr>
          <a:xfrm>
            <a:off x="6245178" y="2522036"/>
            <a:ext cx="2190807" cy="1517146"/>
            <a:chOff x="467746" y="2612182"/>
            <a:chExt cx="2191599" cy="1517147"/>
          </a:xfrm>
        </p:grpSpPr>
        <p:sp>
          <p:nvSpPr>
            <p:cNvPr id="2836" name="矩形 2835"/>
            <p:cNvSpPr/>
            <p:nvPr/>
          </p:nvSpPr>
          <p:spPr>
            <a:xfrm>
              <a:off x="467746"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101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en-US" altLang="zh-CN" sz="101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837" name="矩形 2836"/>
            <p:cNvSpPr/>
            <p:nvPr/>
          </p:nvSpPr>
          <p:spPr>
            <a:xfrm>
              <a:off x="467746"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24"/>
                                        </p:tgtEl>
                                        <p:attrNameLst>
                                          <p:attrName>style.visibility</p:attrName>
                                        </p:attrNameLst>
                                      </p:cBhvr>
                                      <p:to>
                                        <p:strVal val="visible"/>
                                      </p:to>
                                    </p:set>
                                    <p:animEffect transition="in" filter="randombar(horizontal)">
                                      <p:cBhvr>
                                        <p:cTn id="7" dur="500"/>
                                        <p:tgtEl>
                                          <p:spTgt spid="28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825"/>
                                        </p:tgtEl>
                                        <p:attrNameLst>
                                          <p:attrName>style.visibility</p:attrName>
                                        </p:attrNameLst>
                                      </p:cBhvr>
                                      <p:to>
                                        <p:strVal val="visible"/>
                                      </p:to>
                                    </p:set>
                                    <p:anim calcmode="lin" valueType="num">
                                      <p:cBhvr additive="base">
                                        <p:cTn id="11" dur="500" fill="hold"/>
                                        <p:tgtEl>
                                          <p:spTgt spid="2825"/>
                                        </p:tgtEl>
                                        <p:attrNameLst>
                                          <p:attrName>ppt_x</p:attrName>
                                        </p:attrNameLst>
                                      </p:cBhvr>
                                      <p:tavLst>
                                        <p:tav tm="0">
                                          <p:val>
                                            <p:strVal val="#ppt_x"/>
                                          </p:val>
                                        </p:tav>
                                        <p:tav tm="100000">
                                          <p:val>
                                            <p:strVal val="#ppt_x"/>
                                          </p:val>
                                        </p:tav>
                                      </p:tavLst>
                                    </p:anim>
                                    <p:anim calcmode="lin" valueType="num">
                                      <p:cBhvr additive="base">
                                        <p:cTn id="12" dur="500" fill="hold"/>
                                        <p:tgtEl>
                                          <p:spTgt spid="282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21"/>
                                        </p:tgtEl>
                                        <p:attrNameLst>
                                          <p:attrName>style.visibility</p:attrName>
                                        </p:attrNameLst>
                                      </p:cBhvr>
                                      <p:to>
                                        <p:strVal val="visible"/>
                                      </p:to>
                                    </p:set>
                                    <p:animEffect transition="in" filter="wipe(up)">
                                      <p:cBhvr>
                                        <p:cTn id="16" dur="500"/>
                                        <p:tgtEl>
                                          <p:spTgt spid="2821"/>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829"/>
                                        </p:tgtEl>
                                        <p:attrNameLst>
                                          <p:attrName>style.visibility</p:attrName>
                                        </p:attrNameLst>
                                      </p:cBhvr>
                                      <p:to>
                                        <p:strVal val="visible"/>
                                      </p:to>
                                    </p:set>
                                    <p:animEffect transition="in" filter="randombar(horizontal)">
                                      <p:cBhvr>
                                        <p:cTn id="20" dur="500"/>
                                        <p:tgtEl>
                                          <p:spTgt spid="2829"/>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830"/>
                                        </p:tgtEl>
                                        <p:attrNameLst>
                                          <p:attrName>style.visibility</p:attrName>
                                        </p:attrNameLst>
                                      </p:cBhvr>
                                      <p:to>
                                        <p:strVal val="visible"/>
                                      </p:to>
                                    </p:set>
                                    <p:anim calcmode="lin" valueType="num">
                                      <p:cBhvr additive="base">
                                        <p:cTn id="24" dur="500" fill="hold"/>
                                        <p:tgtEl>
                                          <p:spTgt spid="2830"/>
                                        </p:tgtEl>
                                        <p:attrNameLst>
                                          <p:attrName>ppt_x</p:attrName>
                                        </p:attrNameLst>
                                      </p:cBhvr>
                                      <p:tavLst>
                                        <p:tav tm="0">
                                          <p:val>
                                            <p:strVal val="#ppt_x"/>
                                          </p:val>
                                        </p:tav>
                                        <p:tav tm="100000">
                                          <p:val>
                                            <p:strVal val="#ppt_x"/>
                                          </p:val>
                                        </p:tav>
                                      </p:tavLst>
                                    </p:anim>
                                    <p:anim calcmode="lin" valueType="num">
                                      <p:cBhvr additive="base">
                                        <p:cTn id="25" dur="500" fill="hold"/>
                                        <p:tgtEl>
                                          <p:spTgt spid="2830"/>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822"/>
                                        </p:tgtEl>
                                        <p:attrNameLst>
                                          <p:attrName>style.visibility</p:attrName>
                                        </p:attrNameLst>
                                      </p:cBhvr>
                                      <p:to>
                                        <p:strVal val="visible"/>
                                      </p:to>
                                    </p:set>
                                    <p:animEffect transition="in" filter="wipe(up)">
                                      <p:cBhvr>
                                        <p:cTn id="29" dur="500"/>
                                        <p:tgtEl>
                                          <p:spTgt spid="282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34"/>
                                        </p:tgtEl>
                                        <p:attrNameLst>
                                          <p:attrName>style.visibility</p:attrName>
                                        </p:attrNameLst>
                                      </p:cBhvr>
                                      <p:to>
                                        <p:strVal val="visible"/>
                                      </p:to>
                                    </p:set>
                                    <p:animEffect transition="in" filter="randombar(horizontal)">
                                      <p:cBhvr>
                                        <p:cTn id="33" dur="500"/>
                                        <p:tgtEl>
                                          <p:spTgt spid="2834"/>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835"/>
                                        </p:tgtEl>
                                        <p:attrNameLst>
                                          <p:attrName>style.visibility</p:attrName>
                                        </p:attrNameLst>
                                      </p:cBhvr>
                                      <p:to>
                                        <p:strVal val="visible"/>
                                      </p:to>
                                    </p:set>
                                    <p:anim calcmode="lin" valueType="num">
                                      <p:cBhvr additive="base">
                                        <p:cTn id="37" dur="500" fill="hold"/>
                                        <p:tgtEl>
                                          <p:spTgt spid="2835"/>
                                        </p:tgtEl>
                                        <p:attrNameLst>
                                          <p:attrName>ppt_x</p:attrName>
                                        </p:attrNameLst>
                                      </p:cBhvr>
                                      <p:tavLst>
                                        <p:tav tm="0">
                                          <p:val>
                                            <p:strVal val="#ppt_x"/>
                                          </p:val>
                                        </p:tav>
                                        <p:tav tm="100000">
                                          <p:val>
                                            <p:strVal val="#ppt_x"/>
                                          </p:val>
                                        </p:tav>
                                      </p:tavLst>
                                    </p:anim>
                                    <p:anim calcmode="lin" valueType="num">
                                      <p:cBhvr additive="base">
                                        <p:cTn id="38" dur="500" fill="hold"/>
                                        <p:tgtEl>
                                          <p:spTgt spid="28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9" grpId="0" animBg="1"/>
      <p:bldP spid="28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grpSp>
        <p:nvGrpSpPr>
          <p:cNvPr id="2" name="组合 1"/>
          <p:cNvGrpSpPr/>
          <p:nvPr/>
        </p:nvGrpSpPr>
        <p:grpSpPr>
          <a:xfrm>
            <a:off x="6465902" y="2964747"/>
            <a:ext cx="2852778" cy="1990332"/>
            <a:chOff x="4942114" y="1901627"/>
            <a:chExt cx="4376566" cy="3053452"/>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grpSp>
      <p:sp>
        <p:nvSpPr>
          <p:cNvPr id="25" name="文本框 6"/>
          <p:cNvSpPr txBox="1">
            <a:spLocks noChangeArrowheads="1"/>
          </p:cNvSpPr>
          <p:nvPr>
            <p:custDataLst>
              <p:tags r:id="rId5"/>
            </p:custDataLst>
          </p:nvPr>
        </p:nvSpPr>
        <p:spPr bwMode="auto">
          <a:xfrm>
            <a:off x="1133712" y="1009043"/>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925" b="1" dirty="0" smtClean="0">
                <a:solidFill>
                  <a:srgbClr val="83B40D"/>
                </a:solidFill>
                <a:latin typeface="Arial Black" panose="020B0A04020102020204" pitchFamily="34" charset="0"/>
                <a:ea typeface="微软雅黑" panose="020B0503020204020204" charset="-122"/>
                <a:cs typeface="Times New Roman" panose="02020603050405020304" pitchFamily="18" charset="0"/>
              </a:rPr>
              <a:t>03</a:t>
            </a:r>
            <a:endParaRPr lang="zh-CN" altLang="en-US" sz="14925" b="1" dirty="0">
              <a:solidFill>
                <a:srgbClr val="83B40D"/>
              </a:solidFill>
              <a:latin typeface="Arial Black" panose="020B0A04020102020204" pitchFamily="34" charset="0"/>
              <a:ea typeface="微软雅黑" panose="020B0503020204020204" charset="-122"/>
              <a:cs typeface="Times New Roman" panose="02020603050405020304" pitchFamily="18" charset="0"/>
            </a:endParaRPr>
          </a:p>
        </p:txBody>
      </p:sp>
      <p:sp>
        <p:nvSpPr>
          <p:cNvPr id="31" name="文本框 7"/>
          <p:cNvSpPr txBox="1">
            <a:spLocks noChangeArrowheads="1"/>
          </p:cNvSpPr>
          <p:nvPr>
            <p:custDataLst>
              <p:tags r:id="rId6"/>
            </p:custDataLst>
          </p:nvPr>
        </p:nvSpPr>
        <p:spPr bwMode="auto">
          <a:xfrm>
            <a:off x="1100374" y="1949637"/>
            <a:ext cx="2915841" cy="5078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83B40D"/>
                </a:solidFill>
                <a:latin typeface="Times New Roman" panose="02020603050405020304" pitchFamily="18" charset="0"/>
                <a:cs typeface="Times New Roman" panose="02020603050405020304" pitchFamily="18" charset="0"/>
              </a:rPr>
              <a:t>      PART </a:t>
            </a:r>
            <a:r>
              <a:rPr lang="en-US" altLang="zh-CN" sz="2700" b="1" dirty="0" smtClean="0">
                <a:solidFill>
                  <a:srgbClr val="83B40D"/>
                </a:solidFill>
                <a:latin typeface="Times New Roman" panose="02020603050405020304" pitchFamily="18" charset="0"/>
                <a:cs typeface="Times New Roman" panose="02020603050405020304" pitchFamily="18" charset="0"/>
              </a:rPr>
              <a:t>THREE</a:t>
            </a:r>
            <a:endParaRPr lang="zh-CN" altLang="en-US" sz="2700" b="1" dirty="0">
              <a:solidFill>
                <a:srgbClr val="83B40D"/>
              </a:solidFill>
              <a:latin typeface="Times New Roman" panose="02020603050405020304" pitchFamily="18" charset="0"/>
              <a:cs typeface="Times New Roman" panose="02020603050405020304" pitchFamily="18" charset="0"/>
            </a:endParaRPr>
          </a:p>
        </p:txBody>
      </p:sp>
      <p:sp>
        <p:nvSpPr>
          <p:cNvPr id="32" name="文本框 8"/>
          <p:cNvSpPr txBox="1">
            <a:spLocks noChangeArrowheads="1"/>
          </p:cNvSpPr>
          <p:nvPr>
            <p:custDataLst>
              <p:tags r:id="rId7"/>
            </p:custDataLst>
          </p:nvPr>
        </p:nvSpPr>
        <p:spPr bwMode="auto">
          <a:xfrm>
            <a:off x="4037647" y="1653172"/>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85000"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2700" dirty="0">
                <a:solidFill>
                  <a:srgbClr val="83B40D"/>
                </a:solidFill>
                <a:latin typeface="微软雅黑" panose="020B0503020204020204" charset="-122"/>
                <a:ea typeface="微软雅黑" panose="020B0503020204020204" charset="-122"/>
              </a:rPr>
              <a:t>LOREM IPSUM DOLOR</a:t>
            </a:r>
            <a:endParaRPr lang="en-US" altLang="zh-CN" sz="2700" dirty="0">
              <a:solidFill>
                <a:srgbClr val="83B40D"/>
              </a:solidFill>
              <a:latin typeface="微软雅黑" panose="020B0503020204020204" charset="-122"/>
              <a:ea typeface="微软雅黑" panose="020B0503020204020204" charset="-122"/>
            </a:endParaRPr>
          </a:p>
        </p:txBody>
      </p:sp>
      <p:sp>
        <p:nvSpPr>
          <p:cNvPr id="33" name="文本框 9"/>
          <p:cNvSpPr txBox="1">
            <a:spLocks noChangeArrowheads="1"/>
          </p:cNvSpPr>
          <p:nvPr>
            <p:custDataLst>
              <p:tags r:id="rId8"/>
            </p:custDataLst>
          </p:nvPr>
        </p:nvSpPr>
        <p:spPr bwMode="auto">
          <a:xfrm>
            <a:off x="4016215" y="2249674"/>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a:t>
            </a:r>
            <a:endPar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endParaRPr>
          </a:p>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  </a:t>
            </a:r>
            <a:endPar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endParaRPr>
          </a:p>
        </p:txBody>
      </p:sp>
      <p:cxnSp>
        <p:nvCxnSpPr>
          <p:cNvPr id="34" name="直接连接符 10"/>
          <p:cNvCxnSpPr>
            <a:cxnSpLocks noChangeShapeType="1"/>
          </p:cNvCxnSpPr>
          <p:nvPr>
            <p:custDataLst>
              <p:tags r:id="rId9"/>
            </p:custDataLst>
          </p:nvPr>
        </p:nvCxnSpPr>
        <p:spPr bwMode="auto">
          <a:xfrm>
            <a:off x="4078128" y="2192524"/>
            <a:ext cx="3456384" cy="0"/>
          </a:xfrm>
          <a:prstGeom prst="line">
            <a:avLst/>
          </a:prstGeom>
          <a:noFill/>
          <a:ln w="12700" algn="ctr">
            <a:solidFill>
              <a:srgbClr val="DFDFDF"/>
            </a:solidFill>
            <a:miter lim="800000"/>
            <a:headEnd type="oval" w="med" len="med"/>
            <a:tailEnd type="oval" w="med" len="med"/>
          </a:ln>
          <a:extLst>
            <a:ext uri="{909E8E84-426E-40DD-AFC4-6F175D3DCCD1}">
              <a14:hiddenFill xmlns:a14="http://schemas.microsoft.com/office/drawing/2010/main">
                <a:noFill/>
              </a14:hiddenFill>
            </a:ext>
          </a:extLst>
        </p:spPr>
      </p:cxn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750"/>
                                        <p:tgtEl>
                                          <p:spTgt spid="31"/>
                                        </p:tgtEl>
                                      </p:cBhvr>
                                    </p:animEffect>
                                  </p:childTnLst>
                                </p:cTn>
                              </p:par>
                            </p:childTnLst>
                          </p:cTn>
                        </p:par>
                        <p:par>
                          <p:cTn id="14" fill="hold">
                            <p:stCondLst>
                              <p:cond delay="2000"/>
                            </p:stCondLst>
                            <p:childTnLst>
                              <p:par>
                                <p:cTn id="15" presetID="16" presetClass="entr" presetSubtype="21"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arn(inVertical)">
                                      <p:cBhvr>
                                        <p:cTn id="17" dur="500"/>
                                        <p:tgtEl>
                                          <p:spTgt spid="34"/>
                                        </p:tgtEl>
                                      </p:cBhvr>
                                    </p:animEffect>
                                  </p:childTnLst>
                                </p:cTn>
                              </p:par>
                            </p:childTnLst>
                          </p:cTn>
                        </p:par>
                        <p:par>
                          <p:cTn id="18" fill="hold">
                            <p:stCondLst>
                              <p:cond delay="2500"/>
                            </p:stCondLst>
                            <p:childTnLst>
                              <p:par>
                                <p:cTn id="19" presetID="1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childTnLst>
                          </p:cTn>
                        </p:par>
                        <p:par>
                          <p:cTn id="23" fill="hold">
                            <p:stCondLst>
                              <p:cond delay="3000"/>
                            </p:stCondLst>
                            <p:childTnLst>
                              <p:par>
                                <p:cTn id="24" presetID="10"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animBg="1"/>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66"/>
          <p:cNvGrpSpPr/>
          <p:nvPr/>
        </p:nvGrpSpPr>
        <p:grpSpPr bwMode="auto">
          <a:xfrm>
            <a:off x="414770" y="843958"/>
            <a:ext cx="4454805" cy="3745706"/>
            <a:chOff x="720" y="839"/>
            <a:chExt cx="3740" cy="3146"/>
          </a:xfrm>
          <a:solidFill>
            <a:srgbClr val="E8E8E6"/>
          </a:solidFill>
        </p:grpSpPr>
        <p:sp>
          <p:nvSpPr>
            <p:cNvPr id="47"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8"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9"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0"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1"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2"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3"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4"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5"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6"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7"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8"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9"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0"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1"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2"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3"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4"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5"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6"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7"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8"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9"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0"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1"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2"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3"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4"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5"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6"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7"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8"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9"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0"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1"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2"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3"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4"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5"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6"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7"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8"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9"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0"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1"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2"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3"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4"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5"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6"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7"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8"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9"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0"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1"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2"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3"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4"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5"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6"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7"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8"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grpSp>
      <p:sp>
        <p:nvSpPr>
          <p:cNvPr id="109" name="Freeform 78"/>
          <p:cNvSpPr/>
          <p:nvPr/>
        </p:nvSpPr>
        <p:spPr bwMode="gray">
          <a:xfrm>
            <a:off x="3354465" y="3796708"/>
            <a:ext cx="671794"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chemeClr val="bg1"/>
            </a:solidFill>
            <a:prstDash val="solid"/>
            <a:rou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10" name="Freeform 92"/>
          <p:cNvSpPr/>
          <p:nvPr/>
        </p:nvSpPr>
        <p:spPr bwMode="gray">
          <a:xfrm>
            <a:off x="3667731" y="2472733"/>
            <a:ext cx="58722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bg1"/>
            </a:solidFill>
            <a:prstDash val="solid"/>
            <a:rou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11" name="Freeform 100"/>
          <p:cNvSpPr/>
          <p:nvPr/>
        </p:nvSpPr>
        <p:spPr bwMode="gray">
          <a:xfrm>
            <a:off x="3896427" y="1867895"/>
            <a:ext cx="512183"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bg1"/>
            </a:solidFill>
            <a:prstDash val="solid"/>
            <a:rou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12" name="Freeform 82"/>
          <p:cNvSpPr/>
          <p:nvPr/>
        </p:nvSpPr>
        <p:spPr bwMode="gray">
          <a:xfrm>
            <a:off x="4021589" y="3151388"/>
            <a:ext cx="337088"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6350">
            <a:solidFill>
              <a:schemeClr val="bg1"/>
            </a:solidFill>
            <a:prstDash val="solid"/>
            <a:rou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cxnSp>
        <p:nvCxnSpPr>
          <p:cNvPr id="113" name="直接连接符 112"/>
          <p:cNvCxnSpPr/>
          <p:nvPr/>
        </p:nvCxnSpPr>
        <p:spPr>
          <a:xfrm>
            <a:off x="4346926" y="2188770"/>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4536314" y="2375102"/>
            <a:ext cx="168944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4186767" y="2570898"/>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4376157" y="2757231"/>
            <a:ext cx="18496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4299027" y="3254974"/>
            <a:ext cx="237286"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4536314" y="3254974"/>
            <a:ext cx="168944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3804710" y="4118773"/>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3994099" y="4305105"/>
            <a:ext cx="164279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1" name="矩形 120"/>
          <p:cNvSpPr/>
          <p:nvPr/>
        </p:nvSpPr>
        <p:spPr>
          <a:xfrm>
            <a:off x="5048022" y="2014759"/>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华文黑体" pitchFamily="2" charset="-122"/>
              </a:rPr>
              <a:t>点击添加文本</a:t>
            </a:r>
            <a:endParaRPr kumimoji="0" lang="zh-CN" altLang="en-US" sz="142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2" name="矩形 121"/>
          <p:cNvSpPr/>
          <p:nvPr/>
        </p:nvSpPr>
        <p:spPr>
          <a:xfrm>
            <a:off x="5048022" y="2446540"/>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3" name="矩形 122"/>
          <p:cNvSpPr/>
          <p:nvPr/>
        </p:nvSpPr>
        <p:spPr>
          <a:xfrm>
            <a:off x="5048022" y="2945619"/>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4" name="矩形 123"/>
          <p:cNvSpPr/>
          <p:nvPr/>
        </p:nvSpPr>
        <p:spPr>
          <a:xfrm>
            <a:off x="4476767" y="3943097"/>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5" name="矩形标注 124"/>
          <p:cNvSpPr/>
          <p:nvPr/>
        </p:nvSpPr>
        <p:spPr>
          <a:xfrm>
            <a:off x="6628065" y="1580956"/>
            <a:ext cx="2175765" cy="2923856"/>
          </a:xfrm>
          <a:prstGeom prst="wedgeRectCallout">
            <a:avLst>
              <a:gd name="adj1" fmla="val -72333"/>
              <a:gd name="adj2" fmla="val 1971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126" name="TextBox 125"/>
          <p:cNvSpPr txBox="1"/>
          <p:nvPr/>
        </p:nvSpPr>
        <p:spPr>
          <a:xfrm>
            <a:off x="6736123" y="1682192"/>
            <a:ext cx="2067707" cy="2709981"/>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您的内容打在这里，或者通过复制您的文本后，在此框中选择粘贴，并选择只保留文字。您的内容打在这里，或者通过复制您的文本后，在此框中选择粘贴，并选择只保留文字。</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58000">
                                          <p:cBhvr additive="base">
                                            <p:cTn id="7" dur="1000" fill="hold"/>
                                            <p:tgtEl>
                                              <p:spTgt spid="46"/>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10"/>
                                            </p:tgtEl>
                                            <p:attrNameLst>
                                              <p:attrName>style.visibility</p:attrName>
                                            </p:attrNameLst>
                                          </p:cBhvr>
                                          <p:to>
                                            <p:strVal val="visible"/>
                                          </p:to>
                                        </p:set>
                                        <p:animEffect transition="in" filter="fade">
                                          <p:cBhvr>
                                            <p:cTn id="11" dur="500"/>
                                            <p:tgtEl>
                                              <p:spTgt spid="11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500"/>
                                            <p:tgtEl>
                                              <p:spTgt spid="11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fade">
                                          <p:cBhvr>
                                            <p:cTn id="24" dur="500"/>
                                            <p:tgtEl>
                                              <p:spTgt spid="113"/>
                                            </p:tgtEl>
                                          </p:cBhvr>
                                        </p:animEffect>
                                      </p:childTnLst>
                                    </p:cTn>
                                  </p:par>
                                  <p:par>
                                    <p:cTn id="25" presetID="10" presetClass="entr" presetSubtype="0"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fade">
                                          <p:cBhvr>
                                            <p:cTn id="27" dur="500"/>
                                            <p:tgtEl>
                                              <p:spTgt spid="114"/>
                                            </p:tgtEl>
                                          </p:cBhvr>
                                        </p:animEffect>
                                      </p:childTnLst>
                                    </p:cTn>
                                  </p:par>
                                  <p:par>
                                    <p:cTn id="28" presetID="10" presetClass="entr" presetSubtype="0" fill="hold" nodeType="withEffect">
                                      <p:stCondLst>
                                        <p:cond delay="0"/>
                                      </p:stCondLst>
                                      <p:childTnLst>
                                        <p:set>
                                          <p:cBhvr>
                                            <p:cTn id="29" dur="1" fill="hold">
                                              <p:stCondLst>
                                                <p:cond delay="0"/>
                                              </p:stCondLst>
                                            </p:cTn>
                                            <p:tgtEl>
                                              <p:spTgt spid="115"/>
                                            </p:tgtEl>
                                            <p:attrNameLst>
                                              <p:attrName>style.visibility</p:attrName>
                                            </p:attrNameLst>
                                          </p:cBhvr>
                                          <p:to>
                                            <p:strVal val="visible"/>
                                          </p:to>
                                        </p:set>
                                        <p:animEffect transition="in" filter="fade">
                                          <p:cBhvr>
                                            <p:cTn id="30" dur="500"/>
                                            <p:tgtEl>
                                              <p:spTgt spid="115"/>
                                            </p:tgtEl>
                                          </p:cBhvr>
                                        </p:animEffect>
                                      </p:childTnLst>
                                    </p:cTn>
                                  </p:par>
                                  <p:par>
                                    <p:cTn id="31" presetID="10" presetClass="entr" presetSubtype="0" fill="hold" nodeType="with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par>
                                    <p:cTn id="34" presetID="10" presetClass="entr" presetSubtype="0" fill="hold" nodeType="with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500"/>
                                            <p:tgtEl>
                                              <p:spTgt spid="117"/>
                                            </p:tgtEl>
                                          </p:cBhvr>
                                        </p:animEffect>
                                      </p:childTnLst>
                                    </p:cTn>
                                  </p:par>
                                  <p:par>
                                    <p:cTn id="37" presetID="10" presetClass="entr" presetSubtype="0" fill="hold" nodeType="withEffect">
                                      <p:stCondLst>
                                        <p:cond delay="0"/>
                                      </p:stCondLst>
                                      <p:childTnLst>
                                        <p:set>
                                          <p:cBhvr>
                                            <p:cTn id="38" dur="1" fill="hold">
                                              <p:stCondLst>
                                                <p:cond delay="0"/>
                                              </p:stCondLst>
                                            </p:cTn>
                                            <p:tgtEl>
                                              <p:spTgt spid="118"/>
                                            </p:tgtEl>
                                            <p:attrNameLst>
                                              <p:attrName>style.visibility</p:attrName>
                                            </p:attrNameLst>
                                          </p:cBhvr>
                                          <p:to>
                                            <p:strVal val="visible"/>
                                          </p:to>
                                        </p:set>
                                        <p:animEffect transition="in" filter="fade">
                                          <p:cBhvr>
                                            <p:cTn id="39" dur="500"/>
                                            <p:tgtEl>
                                              <p:spTgt spid="118"/>
                                            </p:tgtEl>
                                          </p:cBhvr>
                                        </p:animEffect>
                                      </p:childTnLst>
                                    </p:cTn>
                                  </p:par>
                                  <p:par>
                                    <p:cTn id="40" presetID="10" presetClass="entr" presetSubtype="0" fill="hold" nodeType="with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fade">
                                          <p:cBhvr>
                                            <p:cTn id="42" dur="500"/>
                                            <p:tgtEl>
                                              <p:spTgt spid="119"/>
                                            </p:tgtEl>
                                          </p:cBhvr>
                                        </p:animEffect>
                                      </p:childTnLst>
                                    </p:cTn>
                                  </p:par>
                                  <p:par>
                                    <p:cTn id="43" presetID="10" presetClass="entr" presetSubtype="0" fill="hold" nodeType="with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4"/>
                                            </p:tgtEl>
                                            <p:attrNameLst>
                                              <p:attrName>style.visibility</p:attrName>
                                            </p:attrNameLst>
                                          </p:cBhvr>
                                          <p:to>
                                            <p:strVal val="visible"/>
                                          </p:to>
                                        </p:set>
                                        <p:animEffect transition="in" filter="fade">
                                          <p:cBhvr>
                                            <p:cTn id="48" dur="500"/>
                                            <p:tgtEl>
                                              <p:spTgt spid="1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2"/>
                                            </p:tgtEl>
                                            <p:attrNameLst>
                                              <p:attrName>style.visibility</p:attrName>
                                            </p:attrNameLst>
                                          </p:cBhvr>
                                          <p:to>
                                            <p:strVal val="visible"/>
                                          </p:to>
                                        </p:set>
                                        <p:animEffect transition="in" filter="fade">
                                          <p:cBhvr>
                                            <p:cTn id="54" dur="500"/>
                                            <p:tgtEl>
                                              <p:spTgt spid="12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1"/>
                                            </p:tgtEl>
                                            <p:attrNameLst>
                                              <p:attrName>style.visibility</p:attrName>
                                            </p:attrNameLst>
                                          </p:cBhvr>
                                          <p:to>
                                            <p:strVal val="visible"/>
                                          </p:to>
                                        </p:set>
                                        <p:animEffect transition="in" filter="fade">
                                          <p:cBhvr>
                                            <p:cTn id="57" dur="500"/>
                                            <p:tgtEl>
                                              <p:spTgt spid="121"/>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25"/>
                                            </p:tgtEl>
                                            <p:attrNameLst>
                                              <p:attrName>style.visibility</p:attrName>
                                            </p:attrNameLst>
                                          </p:cBhvr>
                                          <p:to>
                                            <p:strVal val="visible"/>
                                          </p:to>
                                        </p:set>
                                        <p:animEffect transition="in" filter="wipe(left)">
                                          <p:cBhvr>
                                            <p:cTn id="61" dur="500"/>
                                            <p:tgtEl>
                                              <p:spTgt spid="125"/>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26"/>
                                            </p:tgtEl>
                                            <p:attrNameLst>
                                              <p:attrName>style.visibility</p:attrName>
                                            </p:attrNameLst>
                                          </p:cBhvr>
                                          <p:to>
                                            <p:strVal val="visible"/>
                                          </p:to>
                                        </p:set>
                                        <p:animEffect transition="in" filter="wipe(left)">
                                          <p:cBhvr>
                                            <p:cTn id="65" dur="100"/>
                                            <p:tgtEl>
                                              <p:spTgt spid="12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26"/>
                                            </p:tgtEl>
                                          </p:cBhvr>
                                          <p:to x="80000" y="100000"/>
                                        </p:animScale>
                                        <p:anim by="(#ppt_w*0.10)" calcmode="lin" valueType="num">
                                          <p:cBhvr>
                                            <p:cTn id="68" dur="50" autoRev="1" fill="hold">
                                              <p:stCondLst>
                                                <p:cond delay="0"/>
                                              </p:stCondLst>
                                            </p:cTn>
                                            <p:tgtEl>
                                              <p:spTgt spid="126"/>
                                            </p:tgtEl>
                                            <p:attrNameLst>
                                              <p:attrName>ppt_x</p:attrName>
                                            </p:attrNameLst>
                                          </p:cBhvr>
                                        </p:anim>
                                        <p:anim by="(-#ppt_w*0.10)" calcmode="lin" valueType="num">
                                          <p:cBhvr>
                                            <p:cTn id="69" dur="50" autoRev="1" fill="hold">
                                              <p:stCondLst>
                                                <p:cond delay="0"/>
                                              </p:stCondLst>
                                            </p:cTn>
                                            <p:tgtEl>
                                              <p:spTgt spid="126"/>
                                            </p:tgtEl>
                                            <p:attrNameLst>
                                              <p:attrName>ppt_y</p:attrName>
                                            </p:attrNameLst>
                                          </p:cBhvr>
                                        </p:anim>
                                        <p:animRot by="-480000">
                                          <p:cBhvr>
                                            <p:cTn id="70" dur="50" autoRev="1" fill="hold">
                                              <p:stCondLst>
                                                <p:cond delay="0"/>
                                              </p:stCondLst>
                                            </p:cTn>
                                            <p:tgtEl>
                                              <p:spTgt spid="1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21" grpId="0"/>
          <p:bldP spid="122" grpId="0"/>
          <p:bldP spid="123" grpId="0"/>
          <p:bldP spid="124" grpId="0"/>
          <p:bldP spid="125" grpId="0" animBg="1"/>
          <p:bldP spid="126" grpId="0"/>
          <p:bldP spid="126"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000" fill="hold"/>
                                            <p:tgtEl>
                                              <p:spTgt spid="46"/>
                                            </p:tgtEl>
                                            <p:attrNameLst>
                                              <p:attrName>ppt_x</p:attrName>
                                            </p:attrNameLst>
                                          </p:cBhvr>
                                          <p:tavLst>
                                            <p:tav tm="0">
                                              <p:val>
                                                <p:strVal val="0-#ppt_w/2"/>
                                              </p:val>
                                            </p:tav>
                                            <p:tav tm="100000">
                                              <p:val>
                                                <p:strVal val="#ppt_x"/>
                                              </p:val>
                                            </p:tav>
                                          </p:tavLst>
                                        </p:anim>
                                        <p:anim calcmode="lin" valueType="num">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10"/>
                                            </p:tgtEl>
                                            <p:attrNameLst>
                                              <p:attrName>style.visibility</p:attrName>
                                            </p:attrNameLst>
                                          </p:cBhvr>
                                          <p:to>
                                            <p:strVal val="visible"/>
                                          </p:to>
                                        </p:set>
                                        <p:animEffect transition="in" filter="fade">
                                          <p:cBhvr>
                                            <p:cTn id="11" dur="500"/>
                                            <p:tgtEl>
                                              <p:spTgt spid="11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500"/>
                                            <p:tgtEl>
                                              <p:spTgt spid="11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fade">
                                          <p:cBhvr>
                                            <p:cTn id="24" dur="500"/>
                                            <p:tgtEl>
                                              <p:spTgt spid="113"/>
                                            </p:tgtEl>
                                          </p:cBhvr>
                                        </p:animEffect>
                                      </p:childTnLst>
                                    </p:cTn>
                                  </p:par>
                                  <p:par>
                                    <p:cTn id="25" presetID="10" presetClass="entr" presetSubtype="0"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fade">
                                          <p:cBhvr>
                                            <p:cTn id="27" dur="500"/>
                                            <p:tgtEl>
                                              <p:spTgt spid="114"/>
                                            </p:tgtEl>
                                          </p:cBhvr>
                                        </p:animEffect>
                                      </p:childTnLst>
                                    </p:cTn>
                                  </p:par>
                                  <p:par>
                                    <p:cTn id="28" presetID="10" presetClass="entr" presetSubtype="0" fill="hold" nodeType="withEffect">
                                      <p:stCondLst>
                                        <p:cond delay="0"/>
                                      </p:stCondLst>
                                      <p:childTnLst>
                                        <p:set>
                                          <p:cBhvr>
                                            <p:cTn id="29" dur="1" fill="hold">
                                              <p:stCondLst>
                                                <p:cond delay="0"/>
                                              </p:stCondLst>
                                            </p:cTn>
                                            <p:tgtEl>
                                              <p:spTgt spid="115"/>
                                            </p:tgtEl>
                                            <p:attrNameLst>
                                              <p:attrName>style.visibility</p:attrName>
                                            </p:attrNameLst>
                                          </p:cBhvr>
                                          <p:to>
                                            <p:strVal val="visible"/>
                                          </p:to>
                                        </p:set>
                                        <p:animEffect transition="in" filter="fade">
                                          <p:cBhvr>
                                            <p:cTn id="30" dur="500"/>
                                            <p:tgtEl>
                                              <p:spTgt spid="115"/>
                                            </p:tgtEl>
                                          </p:cBhvr>
                                        </p:animEffect>
                                      </p:childTnLst>
                                    </p:cTn>
                                  </p:par>
                                  <p:par>
                                    <p:cTn id="31" presetID="10" presetClass="entr" presetSubtype="0" fill="hold" nodeType="with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par>
                                    <p:cTn id="34" presetID="10" presetClass="entr" presetSubtype="0" fill="hold" nodeType="with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500"/>
                                            <p:tgtEl>
                                              <p:spTgt spid="117"/>
                                            </p:tgtEl>
                                          </p:cBhvr>
                                        </p:animEffect>
                                      </p:childTnLst>
                                    </p:cTn>
                                  </p:par>
                                  <p:par>
                                    <p:cTn id="37" presetID="10" presetClass="entr" presetSubtype="0" fill="hold" nodeType="withEffect">
                                      <p:stCondLst>
                                        <p:cond delay="0"/>
                                      </p:stCondLst>
                                      <p:childTnLst>
                                        <p:set>
                                          <p:cBhvr>
                                            <p:cTn id="38" dur="1" fill="hold">
                                              <p:stCondLst>
                                                <p:cond delay="0"/>
                                              </p:stCondLst>
                                            </p:cTn>
                                            <p:tgtEl>
                                              <p:spTgt spid="118"/>
                                            </p:tgtEl>
                                            <p:attrNameLst>
                                              <p:attrName>style.visibility</p:attrName>
                                            </p:attrNameLst>
                                          </p:cBhvr>
                                          <p:to>
                                            <p:strVal val="visible"/>
                                          </p:to>
                                        </p:set>
                                        <p:animEffect transition="in" filter="fade">
                                          <p:cBhvr>
                                            <p:cTn id="39" dur="500"/>
                                            <p:tgtEl>
                                              <p:spTgt spid="118"/>
                                            </p:tgtEl>
                                          </p:cBhvr>
                                        </p:animEffect>
                                      </p:childTnLst>
                                    </p:cTn>
                                  </p:par>
                                  <p:par>
                                    <p:cTn id="40" presetID="10" presetClass="entr" presetSubtype="0" fill="hold" nodeType="with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fade">
                                          <p:cBhvr>
                                            <p:cTn id="42" dur="500"/>
                                            <p:tgtEl>
                                              <p:spTgt spid="119"/>
                                            </p:tgtEl>
                                          </p:cBhvr>
                                        </p:animEffect>
                                      </p:childTnLst>
                                    </p:cTn>
                                  </p:par>
                                  <p:par>
                                    <p:cTn id="43" presetID="10" presetClass="entr" presetSubtype="0" fill="hold" nodeType="with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4"/>
                                            </p:tgtEl>
                                            <p:attrNameLst>
                                              <p:attrName>style.visibility</p:attrName>
                                            </p:attrNameLst>
                                          </p:cBhvr>
                                          <p:to>
                                            <p:strVal val="visible"/>
                                          </p:to>
                                        </p:set>
                                        <p:animEffect transition="in" filter="fade">
                                          <p:cBhvr>
                                            <p:cTn id="48" dur="500"/>
                                            <p:tgtEl>
                                              <p:spTgt spid="1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2"/>
                                            </p:tgtEl>
                                            <p:attrNameLst>
                                              <p:attrName>style.visibility</p:attrName>
                                            </p:attrNameLst>
                                          </p:cBhvr>
                                          <p:to>
                                            <p:strVal val="visible"/>
                                          </p:to>
                                        </p:set>
                                        <p:animEffect transition="in" filter="fade">
                                          <p:cBhvr>
                                            <p:cTn id="54" dur="500"/>
                                            <p:tgtEl>
                                              <p:spTgt spid="12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1"/>
                                            </p:tgtEl>
                                            <p:attrNameLst>
                                              <p:attrName>style.visibility</p:attrName>
                                            </p:attrNameLst>
                                          </p:cBhvr>
                                          <p:to>
                                            <p:strVal val="visible"/>
                                          </p:to>
                                        </p:set>
                                        <p:animEffect transition="in" filter="fade">
                                          <p:cBhvr>
                                            <p:cTn id="57" dur="500"/>
                                            <p:tgtEl>
                                              <p:spTgt spid="121"/>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25"/>
                                            </p:tgtEl>
                                            <p:attrNameLst>
                                              <p:attrName>style.visibility</p:attrName>
                                            </p:attrNameLst>
                                          </p:cBhvr>
                                          <p:to>
                                            <p:strVal val="visible"/>
                                          </p:to>
                                        </p:set>
                                        <p:animEffect transition="in" filter="wipe(left)">
                                          <p:cBhvr>
                                            <p:cTn id="61" dur="500"/>
                                            <p:tgtEl>
                                              <p:spTgt spid="125"/>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26"/>
                                            </p:tgtEl>
                                            <p:attrNameLst>
                                              <p:attrName>style.visibility</p:attrName>
                                            </p:attrNameLst>
                                          </p:cBhvr>
                                          <p:to>
                                            <p:strVal val="visible"/>
                                          </p:to>
                                        </p:set>
                                        <p:animEffect transition="in" filter="wipe(left)">
                                          <p:cBhvr>
                                            <p:cTn id="65" dur="100"/>
                                            <p:tgtEl>
                                              <p:spTgt spid="12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26"/>
                                            </p:tgtEl>
                                          </p:cBhvr>
                                          <p:to x="80000" y="100000"/>
                                        </p:animScale>
                                        <p:anim by="(#ppt_w*0.10)" calcmode="lin" valueType="num">
                                          <p:cBhvr>
                                            <p:cTn id="68" dur="50" autoRev="1" fill="hold">
                                              <p:stCondLst>
                                                <p:cond delay="0"/>
                                              </p:stCondLst>
                                            </p:cTn>
                                            <p:tgtEl>
                                              <p:spTgt spid="126"/>
                                            </p:tgtEl>
                                            <p:attrNameLst>
                                              <p:attrName>ppt_x</p:attrName>
                                            </p:attrNameLst>
                                          </p:cBhvr>
                                        </p:anim>
                                        <p:anim by="(-#ppt_w*0.10)" calcmode="lin" valueType="num">
                                          <p:cBhvr>
                                            <p:cTn id="69" dur="50" autoRev="1" fill="hold">
                                              <p:stCondLst>
                                                <p:cond delay="0"/>
                                              </p:stCondLst>
                                            </p:cTn>
                                            <p:tgtEl>
                                              <p:spTgt spid="126"/>
                                            </p:tgtEl>
                                            <p:attrNameLst>
                                              <p:attrName>ppt_y</p:attrName>
                                            </p:attrNameLst>
                                          </p:cBhvr>
                                        </p:anim>
                                        <p:animRot by="-480000">
                                          <p:cBhvr>
                                            <p:cTn id="70" dur="50" autoRev="1" fill="hold">
                                              <p:stCondLst>
                                                <p:cond delay="0"/>
                                              </p:stCondLst>
                                            </p:cTn>
                                            <p:tgtEl>
                                              <p:spTgt spid="1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21" grpId="0"/>
          <p:bldP spid="122" grpId="0"/>
          <p:bldP spid="123" grpId="0"/>
          <p:bldP spid="124" grpId="0"/>
          <p:bldP spid="125" grpId="0" animBg="1"/>
          <p:bldP spid="126" grpId="0"/>
          <p:bldP spid="126" grpId="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22849" y="3663619"/>
            <a:ext cx="2860013" cy="455508"/>
            <a:chOff x="2428822" y="5173989"/>
            <a:chExt cx="3814233" cy="607484"/>
          </a:xfrm>
          <a:solidFill>
            <a:srgbClr val="000000"/>
          </a:solidFill>
        </p:grpSpPr>
        <p:sp>
          <p:nvSpPr>
            <p:cNvPr id="3" name="Freeform 9"/>
            <p:cNvSpPr/>
            <p:nvPr/>
          </p:nvSpPr>
          <p:spPr bwMode="auto">
            <a:xfrm>
              <a:off x="2428822" y="5173989"/>
              <a:ext cx="3814233" cy="607484"/>
            </a:xfrm>
            <a:custGeom>
              <a:avLst/>
              <a:gdLst>
                <a:gd name="T0" fmla="*/ 146 w 1802"/>
                <a:gd name="T1" fmla="*/ 0 h 287"/>
                <a:gd name="T2" fmla="*/ 0 w 1802"/>
                <a:gd name="T3" fmla="*/ 287 h 287"/>
                <a:gd name="T4" fmla="*/ 901 w 1802"/>
                <a:gd name="T5" fmla="*/ 287 h 287"/>
                <a:gd name="T6" fmla="*/ 1802 w 1802"/>
                <a:gd name="T7" fmla="*/ 287 h 287"/>
                <a:gd name="T8" fmla="*/ 1656 w 1802"/>
                <a:gd name="T9" fmla="*/ 0 h 287"/>
                <a:gd name="T10" fmla="*/ 146 w 1802"/>
                <a:gd name="T11" fmla="*/ 0 h 287"/>
              </a:gdLst>
              <a:ahLst/>
              <a:cxnLst>
                <a:cxn ang="0">
                  <a:pos x="T0" y="T1"/>
                </a:cxn>
                <a:cxn ang="0">
                  <a:pos x="T2" y="T3"/>
                </a:cxn>
                <a:cxn ang="0">
                  <a:pos x="T4" y="T5"/>
                </a:cxn>
                <a:cxn ang="0">
                  <a:pos x="T6" y="T7"/>
                </a:cxn>
                <a:cxn ang="0">
                  <a:pos x="T8" y="T9"/>
                </a:cxn>
                <a:cxn ang="0">
                  <a:pos x="T10" y="T11"/>
                </a:cxn>
              </a:cxnLst>
              <a:rect l="0" t="0" r="r" b="b"/>
              <a:pathLst>
                <a:path w="1802" h="287">
                  <a:moveTo>
                    <a:pt x="146" y="0"/>
                  </a:moveTo>
                  <a:lnTo>
                    <a:pt x="0" y="287"/>
                  </a:lnTo>
                  <a:lnTo>
                    <a:pt x="901" y="287"/>
                  </a:lnTo>
                  <a:lnTo>
                    <a:pt x="1802" y="287"/>
                  </a:lnTo>
                  <a:lnTo>
                    <a:pt x="1656" y="0"/>
                  </a:lnTo>
                  <a:lnTo>
                    <a:pt x="146" y="0"/>
                  </a:lnTo>
                  <a:close/>
                </a:path>
              </a:pathLst>
            </a:custGeom>
            <a:solidFill>
              <a:schemeClr val="accent1"/>
            </a:solidFill>
            <a:ln>
              <a:noFill/>
            </a:ln>
          </p:spPr>
          <p:txBody>
            <a:bodyPr vert="horz" wrap="square" lIns="91419" tIns="45709" rIns="91419" bIns="45709"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 name="矩形 1"/>
            <p:cNvSpPr>
              <a:spLocks noChangeArrowheads="1"/>
            </p:cNvSpPr>
            <p:nvPr/>
          </p:nvSpPr>
          <p:spPr bwMode="auto">
            <a:xfrm>
              <a:off x="2828188" y="5248632"/>
              <a:ext cx="3063501" cy="33085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1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01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pic>
        <p:nvPicPr>
          <p:cNvPr id="5"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86096" y="1349265"/>
            <a:ext cx="919988" cy="277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组合 5"/>
          <p:cNvGrpSpPr/>
          <p:nvPr/>
        </p:nvGrpSpPr>
        <p:grpSpPr>
          <a:xfrm>
            <a:off x="2086313" y="3136692"/>
            <a:ext cx="2333085" cy="455508"/>
            <a:chOff x="2780189" y="4471256"/>
            <a:chExt cx="3111500" cy="607484"/>
          </a:xfrm>
        </p:grpSpPr>
        <p:sp>
          <p:nvSpPr>
            <p:cNvPr id="7" name="Freeform 10"/>
            <p:cNvSpPr/>
            <p:nvPr/>
          </p:nvSpPr>
          <p:spPr bwMode="auto">
            <a:xfrm>
              <a:off x="2780189" y="4471256"/>
              <a:ext cx="3111500" cy="607484"/>
            </a:xfrm>
            <a:custGeom>
              <a:avLst/>
              <a:gdLst>
                <a:gd name="T0" fmla="*/ 1470 w 1470"/>
                <a:gd name="T1" fmla="*/ 287 h 287"/>
                <a:gd name="T2" fmla="*/ 1329 w 1470"/>
                <a:gd name="T3" fmla="*/ 0 h 287"/>
                <a:gd name="T4" fmla="*/ 146 w 1470"/>
                <a:gd name="T5" fmla="*/ 0 h 287"/>
                <a:gd name="T6" fmla="*/ 0 w 1470"/>
                <a:gd name="T7" fmla="*/ 287 h 287"/>
                <a:gd name="T8" fmla="*/ 1470 w 1470"/>
                <a:gd name="T9" fmla="*/ 287 h 287"/>
              </a:gdLst>
              <a:ahLst/>
              <a:cxnLst>
                <a:cxn ang="0">
                  <a:pos x="T0" y="T1"/>
                </a:cxn>
                <a:cxn ang="0">
                  <a:pos x="T2" y="T3"/>
                </a:cxn>
                <a:cxn ang="0">
                  <a:pos x="T4" y="T5"/>
                </a:cxn>
                <a:cxn ang="0">
                  <a:pos x="T6" y="T7"/>
                </a:cxn>
                <a:cxn ang="0">
                  <a:pos x="T8" y="T9"/>
                </a:cxn>
              </a:cxnLst>
              <a:rect l="0" t="0" r="r" b="b"/>
              <a:pathLst>
                <a:path w="1470" h="287">
                  <a:moveTo>
                    <a:pt x="1470" y="287"/>
                  </a:moveTo>
                  <a:lnTo>
                    <a:pt x="1329" y="0"/>
                  </a:lnTo>
                  <a:lnTo>
                    <a:pt x="146" y="0"/>
                  </a:lnTo>
                  <a:lnTo>
                    <a:pt x="0" y="287"/>
                  </a:lnTo>
                  <a:lnTo>
                    <a:pt x="1470" y="287"/>
                  </a:lnTo>
                  <a:close/>
                </a:path>
              </a:pathLst>
            </a:custGeom>
            <a:solidFill>
              <a:schemeClr val="accent4"/>
            </a:solidFill>
            <a:ln>
              <a:noFill/>
            </a:ln>
          </p:spPr>
          <p:txBody>
            <a:bodyPr vert="horz" wrap="square" lIns="91419" tIns="45709" rIns="91419" bIns="45709"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8" name="矩形 1"/>
            <p:cNvSpPr>
              <a:spLocks noChangeArrowheads="1"/>
            </p:cNvSpPr>
            <p:nvPr/>
          </p:nvSpPr>
          <p:spPr bwMode="auto">
            <a:xfrm>
              <a:off x="3227054" y="4638577"/>
              <a:ext cx="2265768"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9" name="组合 8"/>
          <p:cNvGrpSpPr/>
          <p:nvPr/>
        </p:nvGrpSpPr>
        <p:grpSpPr>
          <a:xfrm>
            <a:off x="2349776" y="2609764"/>
            <a:ext cx="1806156" cy="455508"/>
            <a:chOff x="3131555" y="3768523"/>
            <a:chExt cx="2408766" cy="607484"/>
          </a:xfrm>
          <a:solidFill>
            <a:srgbClr val="000000"/>
          </a:solidFill>
        </p:grpSpPr>
        <p:sp>
          <p:nvSpPr>
            <p:cNvPr id="10" name="Freeform 6"/>
            <p:cNvSpPr/>
            <p:nvPr/>
          </p:nvSpPr>
          <p:spPr bwMode="auto">
            <a:xfrm>
              <a:off x="3131555" y="3768523"/>
              <a:ext cx="2408766" cy="607484"/>
            </a:xfrm>
            <a:custGeom>
              <a:avLst/>
              <a:gdLst>
                <a:gd name="T0" fmla="*/ 121 w 1138"/>
                <a:gd name="T1" fmla="*/ 51 h 287"/>
                <a:gd name="T2" fmla="*/ 0 w 1138"/>
                <a:gd name="T3" fmla="*/ 287 h 287"/>
                <a:gd name="T4" fmla="*/ 1138 w 1138"/>
                <a:gd name="T5" fmla="*/ 287 h 287"/>
                <a:gd name="T6" fmla="*/ 1022 w 1138"/>
                <a:gd name="T7" fmla="*/ 51 h 287"/>
                <a:gd name="T8" fmla="*/ 997 w 1138"/>
                <a:gd name="T9" fmla="*/ 0 h 287"/>
                <a:gd name="T10" fmla="*/ 146 w 1138"/>
                <a:gd name="T11" fmla="*/ 0 h 287"/>
                <a:gd name="T12" fmla="*/ 121 w 1138"/>
                <a:gd name="T13" fmla="*/ 51 h 287"/>
              </a:gdLst>
              <a:ahLst/>
              <a:cxnLst>
                <a:cxn ang="0">
                  <a:pos x="T0" y="T1"/>
                </a:cxn>
                <a:cxn ang="0">
                  <a:pos x="T2" y="T3"/>
                </a:cxn>
                <a:cxn ang="0">
                  <a:pos x="T4" y="T5"/>
                </a:cxn>
                <a:cxn ang="0">
                  <a:pos x="T6" y="T7"/>
                </a:cxn>
                <a:cxn ang="0">
                  <a:pos x="T8" y="T9"/>
                </a:cxn>
                <a:cxn ang="0">
                  <a:pos x="T10" y="T11"/>
                </a:cxn>
                <a:cxn ang="0">
                  <a:pos x="T12" y="T13"/>
                </a:cxn>
              </a:cxnLst>
              <a:rect l="0" t="0" r="r" b="b"/>
              <a:pathLst>
                <a:path w="1138" h="287">
                  <a:moveTo>
                    <a:pt x="121" y="51"/>
                  </a:moveTo>
                  <a:lnTo>
                    <a:pt x="0" y="287"/>
                  </a:lnTo>
                  <a:lnTo>
                    <a:pt x="1138" y="287"/>
                  </a:lnTo>
                  <a:lnTo>
                    <a:pt x="1022" y="51"/>
                  </a:lnTo>
                  <a:lnTo>
                    <a:pt x="997" y="0"/>
                  </a:lnTo>
                  <a:lnTo>
                    <a:pt x="146" y="0"/>
                  </a:lnTo>
                  <a:lnTo>
                    <a:pt x="121" y="51"/>
                  </a:lnTo>
                  <a:close/>
                </a:path>
              </a:pathLst>
            </a:custGeom>
            <a:solidFill>
              <a:schemeClr val="accent3"/>
            </a:solidFill>
            <a:ln>
              <a:noFill/>
            </a:ln>
          </p:spPr>
          <p:txBody>
            <a:bodyPr vert="horz" wrap="square" lIns="91419" tIns="45709" rIns="91419" bIns="45709"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 name="矩形 1"/>
            <p:cNvSpPr>
              <a:spLocks noChangeArrowheads="1"/>
            </p:cNvSpPr>
            <p:nvPr/>
          </p:nvSpPr>
          <p:spPr bwMode="auto">
            <a:xfrm>
              <a:off x="3703596" y="3959292"/>
              <a:ext cx="1312687" cy="3386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2" name="组合 11"/>
          <p:cNvGrpSpPr/>
          <p:nvPr/>
        </p:nvGrpSpPr>
        <p:grpSpPr>
          <a:xfrm>
            <a:off x="2613241" y="2082835"/>
            <a:ext cx="1279229" cy="455508"/>
            <a:chOff x="3482922" y="3065789"/>
            <a:chExt cx="1706033" cy="607484"/>
          </a:xfrm>
        </p:grpSpPr>
        <p:sp>
          <p:nvSpPr>
            <p:cNvPr id="13" name="Freeform 8"/>
            <p:cNvSpPr/>
            <p:nvPr/>
          </p:nvSpPr>
          <p:spPr bwMode="auto">
            <a:xfrm>
              <a:off x="3482922" y="3065789"/>
              <a:ext cx="1706033" cy="607484"/>
            </a:xfrm>
            <a:custGeom>
              <a:avLst/>
              <a:gdLst>
                <a:gd name="T0" fmla="*/ 146 w 806"/>
                <a:gd name="T1" fmla="*/ 0 h 287"/>
                <a:gd name="T2" fmla="*/ 0 w 806"/>
                <a:gd name="T3" fmla="*/ 287 h 287"/>
                <a:gd name="T4" fmla="*/ 806 w 806"/>
                <a:gd name="T5" fmla="*/ 287 h 287"/>
                <a:gd name="T6" fmla="*/ 665 w 806"/>
                <a:gd name="T7" fmla="*/ 0 h 287"/>
                <a:gd name="T8" fmla="*/ 146 w 806"/>
                <a:gd name="T9" fmla="*/ 0 h 287"/>
              </a:gdLst>
              <a:ahLst/>
              <a:cxnLst>
                <a:cxn ang="0">
                  <a:pos x="T0" y="T1"/>
                </a:cxn>
                <a:cxn ang="0">
                  <a:pos x="T2" y="T3"/>
                </a:cxn>
                <a:cxn ang="0">
                  <a:pos x="T4" y="T5"/>
                </a:cxn>
                <a:cxn ang="0">
                  <a:pos x="T6" y="T7"/>
                </a:cxn>
                <a:cxn ang="0">
                  <a:pos x="T8" y="T9"/>
                </a:cxn>
              </a:cxnLst>
              <a:rect l="0" t="0" r="r" b="b"/>
              <a:pathLst>
                <a:path w="806" h="287">
                  <a:moveTo>
                    <a:pt x="146" y="0"/>
                  </a:moveTo>
                  <a:lnTo>
                    <a:pt x="0" y="287"/>
                  </a:lnTo>
                  <a:lnTo>
                    <a:pt x="806" y="287"/>
                  </a:lnTo>
                  <a:lnTo>
                    <a:pt x="665" y="0"/>
                  </a:lnTo>
                  <a:lnTo>
                    <a:pt x="146" y="0"/>
                  </a:lnTo>
                  <a:close/>
                </a:path>
              </a:pathLst>
            </a:custGeom>
            <a:solidFill>
              <a:schemeClr val="accent2"/>
            </a:solidFill>
            <a:ln>
              <a:noFill/>
            </a:ln>
          </p:spPr>
          <p:txBody>
            <a:bodyPr vert="horz" wrap="square" lIns="91419" tIns="45709" rIns="91419" bIns="45709"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4" name="矩形 1"/>
            <p:cNvSpPr>
              <a:spLocks noChangeArrowheads="1"/>
            </p:cNvSpPr>
            <p:nvPr/>
          </p:nvSpPr>
          <p:spPr bwMode="auto">
            <a:xfrm>
              <a:off x="3725227" y="3278266"/>
              <a:ext cx="1269421"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5" name="组合 14"/>
          <p:cNvGrpSpPr/>
          <p:nvPr/>
        </p:nvGrpSpPr>
        <p:grpSpPr>
          <a:xfrm>
            <a:off x="2876705" y="1252764"/>
            <a:ext cx="756453" cy="774123"/>
            <a:chOff x="3834289" y="1958772"/>
            <a:chExt cx="1008837" cy="1032403"/>
          </a:xfrm>
          <a:solidFill>
            <a:srgbClr val="000000"/>
          </a:solidFill>
        </p:grpSpPr>
        <p:sp>
          <p:nvSpPr>
            <p:cNvPr id="16" name="Freeform 7"/>
            <p:cNvSpPr/>
            <p:nvPr/>
          </p:nvSpPr>
          <p:spPr bwMode="auto">
            <a:xfrm>
              <a:off x="3834289" y="1958772"/>
              <a:ext cx="1003300" cy="1011767"/>
            </a:xfrm>
            <a:custGeom>
              <a:avLst/>
              <a:gdLst>
                <a:gd name="T0" fmla="*/ 474 w 474"/>
                <a:gd name="T1" fmla="*/ 478 h 478"/>
                <a:gd name="T2" fmla="*/ 237 w 474"/>
                <a:gd name="T3" fmla="*/ 0 h 478"/>
                <a:gd name="T4" fmla="*/ 0 w 474"/>
                <a:gd name="T5" fmla="*/ 478 h 478"/>
                <a:gd name="T6" fmla="*/ 474 w 474"/>
                <a:gd name="T7" fmla="*/ 478 h 478"/>
              </a:gdLst>
              <a:ahLst/>
              <a:cxnLst>
                <a:cxn ang="0">
                  <a:pos x="T0" y="T1"/>
                </a:cxn>
                <a:cxn ang="0">
                  <a:pos x="T2" y="T3"/>
                </a:cxn>
                <a:cxn ang="0">
                  <a:pos x="T4" y="T5"/>
                </a:cxn>
                <a:cxn ang="0">
                  <a:pos x="T6" y="T7"/>
                </a:cxn>
              </a:cxnLst>
              <a:rect l="0" t="0" r="r" b="b"/>
              <a:pathLst>
                <a:path w="474" h="478">
                  <a:moveTo>
                    <a:pt x="474" y="478"/>
                  </a:moveTo>
                  <a:lnTo>
                    <a:pt x="237" y="0"/>
                  </a:lnTo>
                  <a:lnTo>
                    <a:pt x="0" y="478"/>
                  </a:lnTo>
                  <a:lnTo>
                    <a:pt x="474" y="478"/>
                  </a:lnTo>
                  <a:close/>
                </a:path>
              </a:pathLst>
            </a:custGeom>
            <a:solidFill>
              <a:schemeClr val="accent1"/>
            </a:solidFill>
            <a:ln>
              <a:noFill/>
            </a:ln>
          </p:spPr>
          <p:txBody>
            <a:bodyPr vert="horz" wrap="square" lIns="91419" tIns="45709" rIns="91419" bIns="45709"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680701"/>
                </a:solidFill>
                <a:effectLst/>
                <a:uLnTx/>
                <a:uFillTx/>
                <a:latin typeface="微软雅黑" panose="020B0503020204020204" charset="-122"/>
                <a:ea typeface="微软雅黑" panose="020B0503020204020204" charset="-122"/>
                <a:cs typeface="+mn-cs"/>
              </a:endParaRPr>
            </a:p>
          </p:txBody>
        </p:sp>
        <p:sp>
          <p:nvSpPr>
            <p:cNvPr id="17" name="矩形 1"/>
            <p:cNvSpPr>
              <a:spLocks noChangeArrowheads="1"/>
            </p:cNvSpPr>
            <p:nvPr/>
          </p:nvSpPr>
          <p:spPr bwMode="auto">
            <a:xfrm>
              <a:off x="3876749" y="2652542"/>
              <a:ext cx="966377" cy="3386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8" name="TextBox 174"/>
          <p:cNvSpPr txBox="1"/>
          <p:nvPr/>
        </p:nvSpPr>
        <p:spPr>
          <a:xfrm>
            <a:off x="5014529" y="1536845"/>
            <a:ext cx="3121042"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9" name="TextBox 175"/>
          <p:cNvSpPr txBox="1"/>
          <p:nvPr/>
        </p:nvSpPr>
        <p:spPr>
          <a:xfrm>
            <a:off x="5003948" y="1257298"/>
            <a:ext cx="2422969" cy="323165"/>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单击此处添加标题</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0" name="TextBox 174"/>
          <p:cNvSpPr txBox="1"/>
          <p:nvPr/>
        </p:nvSpPr>
        <p:spPr>
          <a:xfrm>
            <a:off x="5014529" y="3307193"/>
            <a:ext cx="3121042"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1" name="TextBox 175"/>
          <p:cNvSpPr txBox="1"/>
          <p:nvPr/>
        </p:nvSpPr>
        <p:spPr>
          <a:xfrm>
            <a:off x="5003948" y="3027646"/>
            <a:ext cx="2422969" cy="323165"/>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单击此处添加标题</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anim calcmode="lin" valueType="num">
                                      <p:cBhvr>
                                        <p:cTn id="8" dur="300" fill="hold"/>
                                        <p:tgtEl>
                                          <p:spTgt spid="2"/>
                                        </p:tgtEl>
                                        <p:attrNameLst>
                                          <p:attrName>ppt_x</p:attrName>
                                        </p:attrNameLst>
                                      </p:cBhvr>
                                      <p:tavLst>
                                        <p:tav tm="0">
                                          <p:val>
                                            <p:strVal val="#ppt_x"/>
                                          </p:val>
                                        </p:tav>
                                        <p:tav tm="100000">
                                          <p:val>
                                            <p:strVal val="#ppt_x"/>
                                          </p:val>
                                        </p:tav>
                                      </p:tavLst>
                                    </p:anim>
                                    <p:anim calcmode="lin" valueType="num">
                                      <p:cBhvr>
                                        <p:cTn id="9" dur="3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
                                        <p:tgtEl>
                                          <p:spTgt spid="6"/>
                                        </p:tgtEl>
                                      </p:cBhvr>
                                    </p:animEffect>
                                    <p:anim calcmode="lin" valueType="num">
                                      <p:cBhvr>
                                        <p:cTn id="14" dur="300" fill="hold"/>
                                        <p:tgtEl>
                                          <p:spTgt spid="6"/>
                                        </p:tgtEl>
                                        <p:attrNameLst>
                                          <p:attrName>ppt_x</p:attrName>
                                        </p:attrNameLst>
                                      </p:cBhvr>
                                      <p:tavLst>
                                        <p:tav tm="0">
                                          <p:val>
                                            <p:strVal val="#ppt_x"/>
                                          </p:val>
                                        </p:tav>
                                        <p:tav tm="100000">
                                          <p:val>
                                            <p:strVal val="#ppt_x"/>
                                          </p:val>
                                        </p:tav>
                                      </p:tavLst>
                                    </p:anim>
                                    <p:anim calcmode="lin" valueType="num">
                                      <p:cBhvr>
                                        <p:cTn id="15" dur="3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300"/>
                                        <p:tgtEl>
                                          <p:spTgt spid="9"/>
                                        </p:tgtEl>
                                      </p:cBhvr>
                                    </p:animEffect>
                                    <p:anim calcmode="lin" valueType="num">
                                      <p:cBhvr>
                                        <p:cTn id="20" dur="300" fill="hold"/>
                                        <p:tgtEl>
                                          <p:spTgt spid="9"/>
                                        </p:tgtEl>
                                        <p:attrNameLst>
                                          <p:attrName>ppt_x</p:attrName>
                                        </p:attrNameLst>
                                      </p:cBhvr>
                                      <p:tavLst>
                                        <p:tav tm="0">
                                          <p:val>
                                            <p:strVal val="#ppt_x"/>
                                          </p:val>
                                        </p:tav>
                                        <p:tav tm="100000">
                                          <p:val>
                                            <p:strVal val="#ppt_x"/>
                                          </p:val>
                                        </p:tav>
                                      </p:tavLst>
                                    </p:anim>
                                    <p:anim calcmode="lin" valueType="num">
                                      <p:cBhvr>
                                        <p:cTn id="21" dur="3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300"/>
                                        <p:tgtEl>
                                          <p:spTgt spid="12"/>
                                        </p:tgtEl>
                                      </p:cBhvr>
                                    </p:animEffect>
                                    <p:anim calcmode="lin" valueType="num">
                                      <p:cBhvr>
                                        <p:cTn id="26" dur="300" fill="hold"/>
                                        <p:tgtEl>
                                          <p:spTgt spid="12"/>
                                        </p:tgtEl>
                                        <p:attrNameLst>
                                          <p:attrName>ppt_x</p:attrName>
                                        </p:attrNameLst>
                                      </p:cBhvr>
                                      <p:tavLst>
                                        <p:tav tm="0">
                                          <p:val>
                                            <p:strVal val="#ppt_x"/>
                                          </p:val>
                                        </p:tav>
                                        <p:tav tm="100000">
                                          <p:val>
                                            <p:strVal val="#ppt_x"/>
                                          </p:val>
                                        </p:tav>
                                      </p:tavLst>
                                    </p:anim>
                                    <p:anim calcmode="lin" valueType="num">
                                      <p:cBhvr>
                                        <p:cTn id="27" dur="3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300"/>
                                        <p:tgtEl>
                                          <p:spTgt spid="15"/>
                                        </p:tgtEl>
                                      </p:cBhvr>
                                    </p:animEffect>
                                    <p:anim calcmode="lin" valueType="num">
                                      <p:cBhvr>
                                        <p:cTn id="32" dur="300" fill="hold"/>
                                        <p:tgtEl>
                                          <p:spTgt spid="15"/>
                                        </p:tgtEl>
                                        <p:attrNameLst>
                                          <p:attrName>ppt_x</p:attrName>
                                        </p:attrNameLst>
                                      </p:cBhvr>
                                      <p:tavLst>
                                        <p:tav tm="0">
                                          <p:val>
                                            <p:strVal val="#ppt_x"/>
                                          </p:val>
                                        </p:tav>
                                        <p:tav tm="100000">
                                          <p:val>
                                            <p:strVal val="#ppt_x"/>
                                          </p:val>
                                        </p:tav>
                                      </p:tavLst>
                                    </p:anim>
                                    <p:anim calcmode="lin" valueType="num">
                                      <p:cBhvr>
                                        <p:cTn id="33" dur="3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par>
                          <p:cTn id="38" fill="hold">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randombar(horizontal)">
                                      <p:cBhvr>
                                        <p:cTn id="41" dur="500"/>
                                        <p:tgtEl>
                                          <p:spTgt spid="19"/>
                                        </p:tgtEl>
                                      </p:cBhvr>
                                    </p:animEffect>
                                  </p:childTnLst>
                                </p:cTn>
                              </p:par>
                            </p:childTnLst>
                          </p:cTn>
                        </p:par>
                        <p:par>
                          <p:cTn id="42" fill="hold">
                            <p:stCondLst>
                              <p:cond delay="3500"/>
                            </p:stCondLst>
                            <p:childTnLst>
                              <p:par>
                                <p:cTn id="43" presetID="22" presetClass="entr" presetSubtype="1"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par>
                          <p:cTn id="46" fill="hold">
                            <p:stCondLst>
                              <p:cond delay="4000"/>
                            </p:stCondLst>
                            <p:childTnLst>
                              <p:par>
                                <p:cTn id="47" presetID="14" presetClass="entr" presetSubtype="1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randombar(horizontal)">
                                      <p:cBhvr>
                                        <p:cTn id="49" dur="500"/>
                                        <p:tgtEl>
                                          <p:spTgt spid="21"/>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右箭头 28"/>
          <p:cNvSpPr/>
          <p:nvPr/>
        </p:nvSpPr>
        <p:spPr>
          <a:xfrm>
            <a:off x="7023871"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0" name="右箭头 29"/>
          <p:cNvSpPr/>
          <p:nvPr/>
        </p:nvSpPr>
        <p:spPr>
          <a:xfrm>
            <a:off x="5745960"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1" name="右箭头 30"/>
          <p:cNvSpPr/>
          <p:nvPr/>
        </p:nvSpPr>
        <p:spPr>
          <a:xfrm>
            <a:off x="4436480"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2" name="右箭头 31"/>
          <p:cNvSpPr/>
          <p:nvPr/>
        </p:nvSpPr>
        <p:spPr>
          <a:xfrm>
            <a:off x="3158569"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3" name="右箭头 32"/>
          <p:cNvSpPr/>
          <p:nvPr/>
        </p:nvSpPr>
        <p:spPr>
          <a:xfrm>
            <a:off x="1867793"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4" name="右箭头 33"/>
          <p:cNvSpPr/>
          <p:nvPr/>
        </p:nvSpPr>
        <p:spPr>
          <a:xfrm>
            <a:off x="589882"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5" name="TextBox 34"/>
          <p:cNvSpPr txBox="1"/>
          <p:nvPr/>
        </p:nvSpPr>
        <p:spPr>
          <a:xfrm>
            <a:off x="991913"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36" name="直接连接符 35"/>
          <p:cNvCxnSpPr/>
          <p:nvPr/>
        </p:nvCxnSpPr>
        <p:spPr>
          <a:xfrm flipV="1">
            <a:off x="1367385"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64500"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点击输入简要文字解说，解说文字尽量概括精炼，不用多余的文字修饰，简洁精准的 解说所提炼的核心概念。</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8" name="TextBox 37"/>
          <p:cNvSpPr txBox="1"/>
          <p:nvPr/>
        </p:nvSpPr>
        <p:spPr>
          <a:xfrm>
            <a:off x="1494371"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点击输入简要文字解说，解说文字尽量概括精炼，不用多余的文字修饰，简洁精准的 解说所提炼的核心概念。</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39" name="直接连接符 38"/>
          <p:cNvCxnSpPr/>
          <p:nvPr/>
        </p:nvCxnSpPr>
        <p:spPr>
          <a:xfrm>
            <a:off x="2645295"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269825"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3</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4</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TextBox 40"/>
          <p:cNvSpPr txBox="1"/>
          <p:nvPr/>
        </p:nvSpPr>
        <p:spPr>
          <a:xfrm>
            <a:off x="3560601"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5</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6</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2" name="TextBox 41"/>
          <p:cNvSpPr txBox="1"/>
          <p:nvPr/>
        </p:nvSpPr>
        <p:spPr>
          <a:xfrm>
            <a:off x="4807650" y="2620481"/>
            <a:ext cx="960701"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7</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8</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3" name="TextBox 42"/>
          <p:cNvSpPr txBox="1"/>
          <p:nvPr/>
        </p:nvSpPr>
        <p:spPr>
          <a:xfrm>
            <a:off x="6109131" y="2620481"/>
            <a:ext cx="979618"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9</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10</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4" name="TextBox 43"/>
          <p:cNvSpPr txBox="1"/>
          <p:nvPr/>
        </p:nvSpPr>
        <p:spPr>
          <a:xfrm>
            <a:off x="7397335" y="2620481"/>
            <a:ext cx="955276"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11</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12</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45" name="直接连接符 44"/>
          <p:cNvCxnSpPr/>
          <p:nvPr/>
        </p:nvCxnSpPr>
        <p:spPr>
          <a:xfrm flipV="1">
            <a:off x="3936072"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133187"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点击输入简要文字解说，解说文字尽量概括精炼，不用多余的文字修饰，简洁精准的 解说所提炼的核心概念。</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7" name="TextBox 46"/>
          <p:cNvSpPr txBox="1"/>
          <p:nvPr/>
        </p:nvSpPr>
        <p:spPr>
          <a:xfrm>
            <a:off x="4063057"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点击输入简要文字解说，解说文字尽量概括精炼，不用多余的文字修饰，简洁精准的 解说所提炼的核心概念。</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48" name="直接连接符 47"/>
          <p:cNvCxnSpPr/>
          <p:nvPr/>
        </p:nvCxnSpPr>
        <p:spPr>
          <a:xfrm>
            <a:off x="5213983"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6523463"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5720578"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点击输入简要文字解说，解说文字尽量概括精炼，不用多余的文字修饰，简洁精准的 解说所提炼的核心概念。</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1" name="TextBox 50"/>
          <p:cNvSpPr txBox="1"/>
          <p:nvPr/>
        </p:nvSpPr>
        <p:spPr>
          <a:xfrm>
            <a:off x="6617798"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点击输入简要文字解说，解说文字尽量概括精炼，不用多余的文字修饰，简洁精准的 解说所提炼的核心概念。</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52" name="直接连接符 51"/>
          <p:cNvCxnSpPr/>
          <p:nvPr/>
        </p:nvCxnSpPr>
        <p:spPr>
          <a:xfrm>
            <a:off x="7801373"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200" fill="hold"/>
                                        <p:tgtEl>
                                          <p:spTgt spid="35"/>
                                        </p:tgtEl>
                                        <p:attrNameLst>
                                          <p:attrName>ppt_x</p:attrName>
                                        </p:attrNameLst>
                                      </p:cBhvr>
                                      <p:tavLst>
                                        <p:tav tm="0">
                                          <p:val>
                                            <p:strVal val="0-#ppt_w/2"/>
                                          </p:val>
                                        </p:tav>
                                        <p:tav tm="100000">
                                          <p:val>
                                            <p:strVal val="#ppt_x"/>
                                          </p:val>
                                        </p:tav>
                                      </p:tavLst>
                                    </p:anim>
                                    <p:anim calcmode="lin" valueType="num">
                                      <p:cBhvr additive="base">
                                        <p:cTn id="8" dur="2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200" fill="hold"/>
                                        <p:tgtEl>
                                          <p:spTgt spid="34"/>
                                        </p:tgtEl>
                                        <p:attrNameLst>
                                          <p:attrName>ppt_x</p:attrName>
                                        </p:attrNameLst>
                                      </p:cBhvr>
                                      <p:tavLst>
                                        <p:tav tm="0">
                                          <p:val>
                                            <p:strVal val="0-#ppt_w/2"/>
                                          </p:val>
                                        </p:tav>
                                        <p:tav tm="100000">
                                          <p:val>
                                            <p:strVal val="#ppt_x"/>
                                          </p:val>
                                        </p:tav>
                                      </p:tavLst>
                                    </p:anim>
                                    <p:anim calcmode="lin" valueType="num">
                                      <p:cBhvr additive="base">
                                        <p:cTn id="12" dur="2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down)">
                                      <p:cBhvr>
                                        <p:cTn id="16" dur="500"/>
                                        <p:tgtEl>
                                          <p:spTgt spid="36"/>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down)">
                                      <p:cBhvr>
                                        <p:cTn id="20" dur="500"/>
                                        <p:tgtEl>
                                          <p:spTgt spid="37"/>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200" fill="hold"/>
                                        <p:tgtEl>
                                          <p:spTgt spid="33"/>
                                        </p:tgtEl>
                                        <p:attrNameLst>
                                          <p:attrName>ppt_x</p:attrName>
                                        </p:attrNameLst>
                                      </p:cBhvr>
                                      <p:tavLst>
                                        <p:tav tm="0">
                                          <p:val>
                                            <p:strVal val="0-#ppt_w/2"/>
                                          </p:val>
                                        </p:tav>
                                        <p:tav tm="100000">
                                          <p:val>
                                            <p:strVal val="#ppt_x"/>
                                          </p:val>
                                        </p:tav>
                                      </p:tavLst>
                                    </p:anim>
                                    <p:anim calcmode="lin" valueType="num">
                                      <p:cBhvr additive="base">
                                        <p:cTn id="25" dur="200" fill="hold"/>
                                        <p:tgtEl>
                                          <p:spTgt spid="3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200" fill="hold"/>
                                        <p:tgtEl>
                                          <p:spTgt spid="40"/>
                                        </p:tgtEl>
                                        <p:attrNameLst>
                                          <p:attrName>ppt_x</p:attrName>
                                        </p:attrNameLst>
                                      </p:cBhvr>
                                      <p:tavLst>
                                        <p:tav tm="0">
                                          <p:val>
                                            <p:strVal val="0-#ppt_w/2"/>
                                          </p:val>
                                        </p:tav>
                                        <p:tav tm="100000">
                                          <p:val>
                                            <p:strVal val="#ppt_x"/>
                                          </p:val>
                                        </p:tav>
                                      </p:tavLst>
                                    </p:anim>
                                    <p:anim calcmode="lin" valueType="num">
                                      <p:cBhvr additive="base">
                                        <p:cTn id="29" dur="2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2" presetClass="entr" presetSubtype="1"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up)">
                                      <p:cBhvr>
                                        <p:cTn id="33" dur="500"/>
                                        <p:tgtEl>
                                          <p:spTgt spid="39"/>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3000"/>
                            </p:stCondLst>
                            <p:childTnLst>
                              <p:par>
                                <p:cTn id="39" presetID="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200" fill="hold"/>
                                        <p:tgtEl>
                                          <p:spTgt spid="32"/>
                                        </p:tgtEl>
                                        <p:attrNameLst>
                                          <p:attrName>ppt_x</p:attrName>
                                        </p:attrNameLst>
                                      </p:cBhvr>
                                      <p:tavLst>
                                        <p:tav tm="0">
                                          <p:val>
                                            <p:strVal val="0-#ppt_w/2"/>
                                          </p:val>
                                        </p:tav>
                                        <p:tav tm="100000">
                                          <p:val>
                                            <p:strVal val="#ppt_x"/>
                                          </p:val>
                                        </p:tav>
                                      </p:tavLst>
                                    </p:anim>
                                    <p:anim calcmode="lin" valueType="num">
                                      <p:cBhvr additive="base">
                                        <p:cTn id="42" dur="2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200" fill="hold"/>
                                        <p:tgtEl>
                                          <p:spTgt spid="41"/>
                                        </p:tgtEl>
                                        <p:attrNameLst>
                                          <p:attrName>ppt_x</p:attrName>
                                        </p:attrNameLst>
                                      </p:cBhvr>
                                      <p:tavLst>
                                        <p:tav tm="0">
                                          <p:val>
                                            <p:strVal val="0-#ppt_w/2"/>
                                          </p:val>
                                        </p:tav>
                                        <p:tav tm="100000">
                                          <p:val>
                                            <p:strVal val="#ppt_x"/>
                                          </p:val>
                                        </p:tav>
                                      </p:tavLst>
                                    </p:anim>
                                    <p:anim calcmode="lin" valueType="num">
                                      <p:cBhvr additive="base">
                                        <p:cTn id="46" dur="2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22" presetClass="entr" presetSubtype="4" fill="hold"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down)">
                                      <p:cBhvr>
                                        <p:cTn id="50" dur="500"/>
                                        <p:tgtEl>
                                          <p:spTgt spid="45"/>
                                        </p:tgtEl>
                                      </p:cBhvr>
                                    </p:animEffect>
                                  </p:childTnLst>
                                </p:cTn>
                              </p:par>
                            </p:childTnLst>
                          </p:cTn>
                        </p:par>
                        <p:par>
                          <p:cTn id="51" fill="hold">
                            <p:stCondLst>
                              <p:cond delay="4000"/>
                            </p:stCondLst>
                            <p:childTnLst>
                              <p:par>
                                <p:cTn id="52" presetID="22" presetClass="entr" presetSubtype="4"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childTnLst>
                          </p:cTn>
                        </p:par>
                        <p:par>
                          <p:cTn id="55" fill="hold">
                            <p:stCondLst>
                              <p:cond delay="4500"/>
                            </p:stCondLst>
                            <p:childTnLst>
                              <p:par>
                                <p:cTn id="56" presetID="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200" fill="hold"/>
                                        <p:tgtEl>
                                          <p:spTgt spid="31"/>
                                        </p:tgtEl>
                                        <p:attrNameLst>
                                          <p:attrName>ppt_x</p:attrName>
                                        </p:attrNameLst>
                                      </p:cBhvr>
                                      <p:tavLst>
                                        <p:tav tm="0">
                                          <p:val>
                                            <p:strVal val="0-#ppt_w/2"/>
                                          </p:val>
                                        </p:tav>
                                        <p:tav tm="100000">
                                          <p:val>
                                            <p:strVal val="#ppt_x"/>
                                          </p:val>
                                        </p:tav>
                                      </p:tavLst>
                                    </p:anim>
                                    <p:anim calcmode="lin" valueType="num">
                                      <p:cBhvr additive="base">
                                        <p:cTn id="59" dur="200" fill="hold"/>
                                        <p:tgtEl>
                                          <p:spTgt spid="31"/>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200" fill="hold"/>
                                        <p:tgtEl>
                                          <p:spTgt spid="42"/>
                                        </p:tgtEl>
                                        <p:attrNameLst>
                                          <p:attrName>ppt_x</p:attrName>
                                        </p:attrNameLst>
                                      </p:cBhvr>
                                      <p:tavLst>
                                        <p:tav tm="0">
                                          <p:val>
                                            <p:strVal val="0-#ppt_w/2"/>
                                          </p:val>
                                        </p:tav>
                                        <p:tav tm="100000">
                                          <p:val>
                                            <p:strVal val="#ppt_x"/>
                                          </p:val>
                                        </p:tav>
                                      </p:tavLst>
                                    </p:anim>
                                    <p:anim calcmode="lin" valueType="num">
                                      <p:cBhvr additive="base">
                                        <p:cTn id="63" dur="200" fill="hold"/>
                                        <p:tgtEl>
                                          <p:spTgt spid="42"/>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2" presetClass="entr" presetSubtype="1"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up)">
                                      <p:cBhvr>
                                        <p:cTn id="67" dur="500"/>
                                        <p:tgtEl>
                                          <p:spTgt spid="48"/>
                                        </p:tgtEl>
                                      </p:cBhvr>
                                    </p:animEffect>
                                  </p:childTnLst>
                                </p:cTn>
                              </p:par>
                            </p:childTnLst>
                          </p:cTn>
                        </p:par>
                        <p:par>
                          <p:cTn id="68" fill="hold">
                            <p:stCondLst>
                              <p:cond delay="5500"/>
                            </p:stCondLst>
                            <p:childTnLst>
                              <p:par>
                                <p:cTn id="69" presetID="22" presetClass="entr" presetSubtype="1"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up)">
                                      <p:cBhvr>
                                        <p:cTn id="71" dur="500"/>
                                        <p:tgtEl>
                                          <p:spTgt spid="47"/>
                                        </p:tgtEl>
                                      </p:cBhvr>
                                    </p:animEffect>
                                  </p:childTnLst>
                                </p:cTn>
                              </p:par>
                            </p:childTnLst>
                          </p:cTn>
                        </p:par>
                        <p:par>
                          <p:cTn id="72" fill="hold">
                            <p:stCondLst>
                              <p:cond delay="6000"/>
                            </p:stCondLst>
                            <p:childTnLst>
                              <p:par>
                                <p:cTn id="73" presetID="2" presetClass="entr" presetSubtype="8"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additive="base">
                                        <p:cTn id="75" dur="200" fill="hold"/>
                                        <p:tgtEl>
                                          <p:spTgt spid="30"/>
                                        </p:tgtEl>
                                        <p:attrNameLst>
                                          <p:attrName>ppt_x</p:attrName>
                                        </p:attrNameLst>
                                      </p:cBhvr>
                                      <p:tavLst>
                                        <p:tav tm="0">
                                          <p:val>
                                            <p:strVal val="0-#ppt_w/2"/>
                                          </p:val>
                                        </p:tav>
                                        <p:tav tm="100000">
                                          <p:val>
                                            <p:strVal val="#ppt_x"/>
                                          </p:val>
                                        </p:tav>
                                      </p:tavLst>
                                    </p:anim>
                                    <p:anim calcmode="lin" valueType="num">
                                      <p:cBhvr additive="base">
                                        <p:cTn id="76" dur="200" fill="hold"/>
                                        <p:tgtEl>
                                          <p:spTgt spid="30"/>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200" fill="hold"/>
                                        <p:tgtEl>
                                          <p:spTgt spid="43"/>
                                        </p:tgtEl>
                                        <p:attrNameLst>
                                          <p:attrName>ppt_x</p:attrName>
                                        </p:attrNameLst>
                                      </p:cBhvr>
                                      <p:tavLst>
                                        <p:tav tm="0">
                                          <p:val>
                                            <p:strVal val="0-#ppt_w/2"/>
                                          </p:val>
                                        </p:tav>
                                        <p:tav tm="100000">
                                          <p:val>
                                            <p:strVal val="#ppt_x"/>
                                          </p:val>
                                        </p:tav>
                                      </p:tavLst>
                                    </p:anim>
                                    <p:anim calcmode="lin" valueType="num">
                                      <p:cBhvr additive="base">
                                        <p:cTn id="80" dur="200" fill="hold"/>
                                        <p:tgtEl>
                                          <p:spTgt spid="43"/>
                                        </p:tgtEl>
                                        <p:attrNameLst>
                                          <p:attrName>ppt_y</p:attrName>
                                        </p:attrNameLst>
                                      </p:cBhvr>
                                      <p:tavLst>
                                        <p:tav tm="0">
                                          <p:val>
                                            <p:strVal val="#ppt_y"/>
                                          </p:val>
                                        </p:tav>
                                        <p:tav tm="100000">
                                          <p:val>
                                            <p:strVal val="#ppt_y"/>
                                          </p:val>
                                        </p:tav>
                                      </p:tavLst>
                                    </p:anim>
                                  </p:childTnLst>
                                </p:cTn>
                              </p:par>
                            </p:childTnLst>
                          </p:cTn>
                        </p:par>
                        <p:par>
                          <p:cTn id="81" fill="hold">
                            <p:stCondLst>
                              <p:cond delay="6500"/>
                            </p:stCondLst>
                            <p:childTnLst>
                              <p:par>
                                <p:cTn id="82" presetID="22" presetClass="entr" presetSubtype="4" fill="hold"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wipe(down)">
                                      <p:cBhvr>
                                        <p:cTn id="84" dur="500"/>
                                        <p:tgtEl>
                                          <p:spTgt spid="49"/>
                                        </p:tgtEl>
                                      </p:cBhvr>
                                    </p:animEffect>
                                  </p:childTnLst>
                                </p:cTn>
                              </p:par>
                            </p:childTnLst>
                          </p:cTn>
                        </p:par>
                        <p:par>
                          <p:cTn id="85" fill="hold">
                            <p:stCondLst>
                              <p:cond delay="7000"/>
                            </p:stCondLst>
                            <p:childTnLst>
                              <p:par>
                                <p:cTn id="86" presetID="22" presetClass="entr" presetSubtype="4" fill="hold" grpId="0" nodeType="after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down)">
                                      <p:cBhvr>
                                        <p:cTn id="88" dur="500"/>
                                        <p:tgtEl>
                                          <p:spTgt spid="50"/>
                                        </p:tgtEl>
                                      </p:cBhvr>
                                    </p:animEffect>
                                  </p:childTnLst>
                                </p:cTn>
                              </p:par>
                            </p:childTnLst>
                          </p:cTn>
                        </p:par>
                        <p:par>
                          <p:cTn id="89" fill="hold">
                            <p:stCondLst>
                              <p:cond delay="7500"/>
                            </p:stCondLst>
                            <p:childTnLst>
                              <p:par>
                                <p:cTn id="90" presetID="2" presetClass="entr" presetSubtype="8"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200" fill="hold"/>
                                        <p:tgtEl>
                                          <p:spTgt spid="29"/>
                                        </p:tgtEl>
                                        <p:attrNameLst>
                                          <p:attrName>ppt_x</p:attrName>
                                        </p:attrNameLst>
                                      </p:cBhvr>
                                      <p:tavLst>
                                        <p:tav tm="0">
                                          <p:val>
                                            <p:strVal val="0-#ppt_w/2"/>
                                          </p:val>
                                        </p:tav>
                                        <p:tav tm="100000">
                                          <p:val>
                                            <p:strVal val="#ppt_x"/>
                                          </p:val>
                                        </p:tav>
                                      </p:tavLst>
                                    </p:anim>
                                    <p:anim calcmode="lin" valueType="num">
                                      <p:cBhvr additive="base">
                                        <p:cTn id="93" dur="200" fill="hold"/>
                                        <p:tgtEl>
                                          <p:spTgt spid="29"/>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44"/>
                                        </p:tgtEl>
                                        <p:attrNameLst>
                                          <p:attrName>style.visibility</p:attrName>
                                        </p:attrNameLst>
                                      </p:cBhvr>
                                      <p:to>
                                        <p:strVal val="visible"/>
                                      </p:to>
                                    </p:set>
                                    <p:anim calcmode="lin" valueType="num">
                                      <p:cBhvr additive="base">
                                        <p:cTn id="96" dur="200" fill="hold"/>
                                        <p:tgtEl>
                                          <p:spTgt spid="44"/>
                                        </p:tgtEl>
                                        <p:attrNameLst>
                                          <p:attrName>ppt_x</p:attrName>
                                        </p:attrNameLst>
                                      </p:cBhvr>
                                      <p:tavLst>
                                        <p:tav tm="0">
                                          <p:val>
                                            <p:strVal val="0-#ppt_w/2"/>
                                          </p:val>
                                        </p:tav>
                                        <p:tav tm="100000">
                                          <p:val>
                                            <p:strVal val="#ppt_x"/>
                                          </p:val>
                                        </p:tav>
                                      </p:tavLst>
                                    </p:anim>
                                    <p:anim calcmode="lin" valueType="num">
                                      <p:cBhvr additive="base">
                                        <p:cTn id="97" dur="200" fill="hold"/>
                                        <p:tgtEl>
                                          <p:spTgt spid="44"/>
                                        </p:tgtEl>
                                        <p:attrNameLst>
                                          <p:attrName>ppt_y</p:attrName>
                                        </p:attrNameLst>
                                      </p:cBhvr>
                                      <p:tavLst>
                                        <p:tav tm="0">
                                          <p:val>
                                            <p:strVal val="#ppt_y"/>
                                          </p:val>
                                        </p:tav>
                                        <p:tav tm="100000">
                                          <p:val>
                                            <p:strVal val="#ppt_y"/>
                                          </p:val>
                                        </p:tav>
                                      </p:tavLst>
                                    </p:anim>
                                  </p:childTnLst>
                                </p:cTn>
                              </p:par>
                            </p:childTnLst>
                          </p:cTn>
                        </p:par>
                        <p:par>
                          <p:cTn id="98" fill="hold">
                            <p:stCondLst>
                              <p:cond delay="8000"/>
                            </p:stCondLst>
                            <p:childTnLst>
                              <p:par>
                                <p:cTn id="99" presetID="22" presetClass="entr" presetSubtype="1" fill="hold"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up)">
                                      <p:cBhvr>
                                        <p:cTn id="101" dur="500"/>
                                        <p:tgtEl>
                                          <p:spTgt spid="52"/>
                                        </p:tgtEl>
                                      </p:cBhvr>
                                    </p:animEffect>
                                  </p:childTnLst>
                                </p:cTn>
                              </p:par>
                            </p:childTnLst>
                          </p:cTn>
                        </p:par>
                        <p:par>
                          <p:cTn id="102" fill="hold">
                            <p:stCondLst>
                              <p:cond delay="8500"/>
                            </p:stCondLst>
                            <p:childTnLst>
                              <p:par>
                                <p:cTn id="103" presetID="22" presetClass="entr" presetSubtype="1" fill="hold" grpId="0" nodeType="after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wipe(up)">
                                      <p:cBhvr>
                                        <p:cTn id="10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p:bldP spid="37" grpId="0"/>
      <p:bldP spid="38" grpId="0"/>
      <p:bldP spid="40" grpId="0"/>
      <p:bldP spid="41" grpId="0"/>
      <p:bldP spid="42" grpId="0"/>
      <p:bldP spid="43" grpId="0"/>
      <p:bldP spid="44" grpId="0"/>
      <p:bldP spid="46" grpId="0"/>
      <p:bldP spid="47" grpId="0"/>
      <p:bldP spid="50" grpId="0"/>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548323" y="1251620"/>
            <a:ext cx="5432063" cy="971574"/>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23" name="矩形 22"/>
          <p:cNvSpPr/>
          <p:nvPr/>
        </p:nvSpPr>
        <p:spPr>
          <a:xfrm>
            <a:off x="3187135" y="1113926"/>
            <a:ext cx="3976554" cy="337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a:t>
            </a:r>
            <a:endParaRPr kumimoji="0" lang="zh-CN" altLang="en-US" sz="13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4" name="六边形 23"/>
          <p:cNvSpPr/>
          <p:nvPr/>
        </p:nvSpPr>
        <p:spPr>
          <a:xfrm>
            <a:off x="684468" y="2477325"/>
            <a:ext cx="1190017" cy="1026114"/>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工作</a:t>
            </a:r>
            <a:endParaRPr kumimoji="0" lang="en-US" altLang="zh-CN"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概述</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25" name="直接箭头连接符 24"/>
          <p:cNvCxnSpPr>
            <a:stCxn id="24" idx="5"/>
            <a:endCxn id="22" idx="1"/>
          </p:cNvCxnSpPr>
          <p:nvPr/>
        </p:nvCxnSpPr>
        <p:spPr>
          <a:xfrm flipV="1">
            <a:off x="1617956" y="1737407"/>
            <a:ext cx="930367" cy="739917"/>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4" idx="0"/>
          </p:cNvCxnSpPr>
          <p:nvPr/>
        </p:nvCxnSpPr>
        <p:spPr>
          <a:xfrm>
            <a:off x="1874484" y="2990381"/>
            <a:ext cx="673839"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4" idx="1"/>
            <a:endCxn id="32" idx="1"/>
          </p:cNvCxnSpPr>
          <p:nvPr/>
        </p:nvCxnSpPr>
        <p:spPr>
          <a:xfrm>
            <a:off x="1617956" y="3503439"/>
            <a:ext cx="930367" cy="75040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893565" y="1491880"/>
            <a:ext cx="4868452"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9" name="矩形 28"/>
          <p:cNvSpPr/>
          <p:nvPr/>
        </p:nvSpPr>
        <p:spPr>
          <a:xfrm>
            <a:off x="2548323" y="2507033"/>
            <a:ext cx="5432063" cy="971574"/>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30" name="矩形 29"/>
          <p:cNvSpPr/>
          <p:nvPr/>
        </p:nvSpPr>
        <p:spPr>
          <a:xfrm>
            <a:off x="3187135" y="2369338"/>
            <a:ext cx="3976554" cy="337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a:t>
            </a:r>
            <a:endParaRPr kumimoji="0" lang="zh-CN" altLang="en-US" sz="13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1" name="TextBox 30"/>
          <p:cNvSpPr txBox="1"/>
          <p:nvPr/>
        </p:nvSpPr>
        <p:spPr>
          <a:xfrm>
            <a:off x="2893566" y="2739839"/>
            <a:ext cx="4918045"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2" name="矩形 31"/>
          <p:cNvSpPr/>
          <p:nvPr/>
        </p:nvSpPr>
        <p:spPr>
          <a:xfrm>
            <a:off x="2548323" y="3776187"/>
            <a:ext cx="5432063" cy="955303"/>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33" name="矩形 32"/>
          <p:cNvSpPr/>
          <p:nvPr/>
        </p:nvSpPr>
        <p:spPr>
          <a:xfrm>
            <a:off x="3187135" y="3638493"/>
            <a:ext cx="3976554" cy="3370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rPr>
              <a:t>点击添加标题</a:t>
            </a:r>
            <a:endParaRPr kumimoji="0" lang="zh-CN" altLang="en-US" sz="135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4" name="TextBox 33"/>
          <p:cNvSpPr txBox="1"/>
          <p:nvPr/>
        </p:nvSpPr>
        <p:spPr>
          <a:xfrm>
            <a:off x="2893566" y="4008995"/>
            <a:ext cx="4876716"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14:bounceEnd="50000">
                                          <p:cBhvr additive="base">
                                            <p:cTn id="25"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14:presetBounceEnd="50000">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14:bounceEnd="50000">
                                          <p:cBhvr additive="base">
                                            <p:cTn id="38"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14:bounceEnd="50000">
                                          <p:cBhvr additive="base">
                                            <p:cTn id="51" dur="5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790214" y="1480428"/>
            <a:ext cx="1457825" cy="701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添加标题内容</a:t>
            </a:r>
            <a:endParaRPr kumimoji="0" lang="en-US" altLang="zh-CN" sz="15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添加文字描述</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 name="矩形 6"/>
          <p:cNvSpPr/>
          <p:nvPr/>
        </p:nvSpPr>
        <p:spPr>
          <a:xfrm>
            <a:off x="4356026" y="1470195"/>
            <a:ext cx="3941526" cy="757130"/>
          </a:xfrm>
          <a:prstGeom prst="rect">
            <a:avLst/>
          </a:prstGeom>
        </p:spPr>
        <p:txBody>
          <a:bodyPr wrap="square">
            <a:spAutoFit/>
          </a:bodyPr>
          <a:lstStyle/>
          <a:p>
            <a:pPr marL="213995" marR="0" lvl="0" indent="-213995" algn="l" defTabSz="6858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Times New Roman" panose="02020603050405020304" pitchFamily="18" charset="0"/>
              </a:rPr>
              <a:t>领导力是一种影响力，领导即是一种影响过程，是影响人们心甘情愿和满怀热情为实现组织目标而努力的艺术或过程。</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 name="矩形 7"/>
          <p:cNvSpPr/>
          <p:nvPr/>
        </p:nvSpPr>
        <p:spPr>
          <a:xfrm>
            <a:off x="2790214" y="2454661"/>
            <a:ext cx="1457825" cy="7019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添加标题内容</a:t>
            </a:r>
            <a:endParaRPr kumimoji="0" lang="en-US" altLang="zh-CN" sz="15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添加文字描述</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9" name="矩形 8"/>
          <p:cNvSpPr/>
          <p:nvPr/>
        </p:nvSpPr>
        <p:spPr>
          <a:xfrm>
            <a:off x="2790214" y="3428895"/>
            <a:ext cx="1457825" cy="7019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r>
              <a:rPr kumimoji="0" lang="zh-CN" altLang="en-US"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内容</a:t>
            </a:r>
            <a:endParaRPr kumimoji="0" lang="en-US" altLang="zh-CN"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添加文字描述</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 name="矩形 9"/>
          <p:cNvSpPr/>
          <p:nvPr/>
        </p:nvSpPr>
        <p:spPr>
          <a:xfrm>
            <a:off x="4356026" y="2557089"/>
            <a:ext cx="3941526" cy="535531"/>
          </a:xfrm>
          <a:prstGeom prst="rect">
            <a:avLst/>
          </a:prstGeom>
        </p:spPr>
        <p:txBody>
          <a:bodyPr wrap="square">
            <a:spAutoFit/>
          </a:bodyPr>
          <a:lstStyle/>
          <a:p>
            <a:pPr marL="213995" marR="0" lvl="0" indent="-213995" algn="l" defTabSz="6858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Times New Roman" panose="02020603050405020304" pitchFamily="18" charset="0"/>
              </a:rPr>
              <a:t>现代领导者的才能就是其影响力，真正的领导者是能够影响别人，使别人追随自己的人物。</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1" name="矩形 10"/>
          <p:cNvSpPr/>
          <p:nvPr/>
        </p:nvSpPr>
        <p:spPr>
          <a:xfrm>
            <a:off x="4356026" y="3403685"/>
            <a:ext cx="3941526" cy="757130"/>
          </a:xfrm>
          <a:prstGeom prst="rect">
            <a:avLst/>
          </a:prstGeom>
        </p:spPr>
        <p:txBody>
          <a:bodyPr wrap="square">
            <a:spAutoFit/>
          </a:bodyPr>
          <a:lstStyle/>
          <a:p>
            <a:pPr marL="213995" marR="0" lvl="0" indent="-213995" algn="l" defTabSz="6858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Times New Roman" panose="02020603050405020304" pitchFamily="18" charset="0"/>
              </a:rPr>
              <a:t>结合前面领导力的定义，我们发现，领导力实质就是领导者的影响力，即领导者拥有影响被领导者的能力或力量。</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 name="矩形 11"/>
          <p:cNvSpPr/>
          <p:nvPr/>
        </p:nvSpPr>
        <p:spPr>
          <a:xfrm>
            <a:off x="708878" y="2454661"/>
            <a:ext cx="1457825" cy="7019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1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添加内容</a:t>
            </a:r>
            <a:endParaRPr kumimoji="0" lang="zh-CN" altLang="en-US" sz="21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13" name="肘形连接符 12"/>
          <p:cNvCxnSpPr>
            <a:stCxn id="12" idx="3"/>
            <a:endCxn id="8" idx="1"/>
          </p:cNvCxnSpPr>
          <p:nvPr/>
        </p:nvCxnSpPr>
        <p:spPr>
          <a:xfrm>
            <a:off x="2166704" y="2805619"/>
            <a:ext cx="623511" cy="9523"/>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4" name="肘形连接符 13"/>
          <p:cNvCxnSpPr>
            <a:stCxn id="6" idx="1"/>
            <a:endCxn id="12" idx="3"/>
          </p:cNvCxnSpPr>
          <p:nvPr/>
        </p:nvCxnSpPr>
        <p:spPr>
          <a:xfrm rot="10800000" flipV="1">
            <a:off x="2166704" y="1831385"/>
            <a:ext cx="623511" cy="974234"/>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5" name="肘形连接符 14"/>
          <p:cNvCxnSpPr>
            <a:stCxn id="12" idx="3"/>
            <a:endCxn id="9" idx="1"/>
          </p:cNvCxnSpPr>
          <p:nvPr/>
        </p:nvCxnSpPr>
        <p:spPr>
          <a:xfrm>
            <a:off x="2166704" y="2805620"/>
            <a:ext cx="623511" cy="974234"/>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4625993" y="2301782"/>
            <a:ext cx="3509578"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7" name="直接连接符 16"/>
          <p:cNvCxnSpPr/>
          <p:nvPr/>
        </p:nvCxnSpPr>
        <p:spPr>
          <a:xfrm>
            <a:off x="4625993" y="3273666"/>
            <a:ext cx="3509578" cy="0"/>
          </a:xfrm>
          <a:prstGeom prst="line">
            <a:avLst/>
          </a:prstGeom>
        </p:spPr>
        <p:style>
          <a:lnRef idx="1">
            <a:schemeClr val="accent6"/>
          </a:lnRef>
          <a:fillRef idx="0">
            <a:schemeClr val="accent6"/>
          </a:fillRef>
          <a:effectRef idx="0">
            <a:schemeClr val="accent6"/>
          </a:effectRef>
          <a:fontRef idx="minor">
            <a:schemeClr val="tx1"/>
          </a:fontRef>
        </p:style>
      </p:cxn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p:bldP spid="11" grpId="0"/>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grpSp>
        <p:nvGrpSpPr>
          <p:cNvPr id="2" name="组合 1"/>
          <p:cNvGrpSpPr/>
          <p:nvPr/>
        </p:nvGrpSpPr>
        <p:grpSpPr>
          <a:xfrm>
            <a:off x="6465902" y="2964747"/>
            <a:ext cx="2852778" cy="1990332"/>
            <a:chOff x="4942114" y="1901627"/>
            <a:chExt cx="4376566" cy="3053452"/>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grpSp>
      <p:sp>
        <p:nvSpPr>
          <p:cNvPr id="25" name="文本框 6"/>
          <p:cNvSpPr txBox="1">
            <a:spLocks noChangeArrowheads="1"/>
          </p:cNvSpPr>
          <p:nvPr>
            <p:custDataLst>
              <p:tags r:id="rId5"/>
            </p:custDataLst>
          </p:nvPr>
        </p:nvSpPr>
        <p:spPr bwMode="auto">
          <a:xfrm>
            <a:off x="1133712" y="1009043"/>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925" b="1" dirty="0" smtClean="0">
                <a:solidFill>
                  <a:srgbClr val="83B40D"/>
                </a:solidFill>
                <a:latin typeface="Arial Black" panose="020B0A04020102020204" pitchFamily="34" charset="0"/>
                <a:ea typeface="微软雅黑" panose="020B0503020204020204" charset="-122"/>
                <a:cs typeface="Times New Roman" panose="02020603050405020304" pitchFamily="18" charset="0"/>
              </a:rPr>
              <a:t>04</a:t>
            </a:r>
            <a:endParaRPr lang="zh-CN" altLang="en-US" sz="14925" b="1" dirty="0">
              <a:solidFill>
                <a:srgbClr val="83B40D"/>
              </a:solidFill>
              <a:latin typeface="Arial Black" panose="020B0A04020102020204" pitchFamily="34" charset="0"/>
              <a:ea typeface="微软雅黑" panose="020B0503020204020204" charset="-122"/>
              <a:cs typeface="Times New Roman" panose="02020603050405020304" pitchFamily="18" charset="0"/>
            </a:endParaRPr>
          </a:p>
        </p:txBody>
      </p:sp>
      <p:sp>
        <p:nvSpPr>
          <p:cNvPr id="31" name="文本框 7"/>
          <p:cNvSpPr txBox="1">
            <a:spLocks noChangeArrowheads="1"/>
          </p:cNvSpPr>
          <p:nvPr>
            <p:custDataLst>
              <p:tags r:id="rId6"/>
            </p:custDataLst>
          </p:nvPr>
        </p:nvSpPr>
        <p:spPr bwMode="auto">
          <a:xfrm>
            <a:off x="1100374" y="1949637"/>
            <a:ext cx="2915841" cy="5078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83B40D"/>
                </a:solidFill>
                <a:latin typeface="Times New Roman" panose="02020603050405020304" pitchFamily="18" charset="0"/>
                <a:cs typeface="Times New Roman" panose="02020603050405020304" pitchFamily="18" charset="0"/>
              </a:rPr>
              <a:t>      PART </a:t>
            </a:r>
            <a:r>
              <a:rPr lang="en-US" altLang="zh-CN" sz="2700" b="1" dirty="0" smtClean="0">
                <a:solidFill>
                  <a:srgbClr val="83B40D"/>
                </a:solidFill>
                <a:latin typeface="Times New Roman" panose="02020603050405020304" pitchFamily="18" charset="0"/>
                <a:cs typeface="Times New Roman" panose="02020603050405020304" pitchFamily="18" charset="0"/>
              </a:rPr>
              <a:t>FOUR</a:t>
            </a:r>
            <a:endParaRPr lang="zh-CN" altLang="en-US" sz="2700" b="1" dirty="0">
              <a:solidFill>
                <a:srgbClr val="83B40D"/>
              </a:solidFill>
              <a:latin typeface="Times New Roman" panose="02020603050405020304" pitchFamily="18" charset="0"/>
              <a:cs typeface="Times New Roman" panose="02020603050405020304" pitchFamily="18" charset="0"/>
            </a:endParaRPr>
          </a:p>
        </p:txBody>
      </p:sp>
      <p:sp>
        <p:nvSpPr>
          <p:cNvPr id="32" name="文本框 8"/>
          <p:cNvSpPr txBox="1">
            <a:spLocks noChangeArrowheads="1"/>
          </p:cNvSpPr>
          <p:nvPr>
            <p:custDataLst>
              <p:tags r:id="rId7"/>
            </p:custDataLst>
          </p:nvPr>
        </p:nvSpPr>
        <p:spPr bwMode="auto">
          <a:xfrm>
            <a:off x="4037647" y="1653172"/>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85000"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2700" dirty="0">
                <a:solidFill>
                  <a:srgbClr val="83B40D"/>
                </a:solidFill>
                <a:latin typeface="微软雅黑" panose="020B0503020204020204" charset="-122"/>
                <a:ea typeface="微软雅黑" panose="020B0503020204020204" charset="-122"/>
              </a:rPr>
              <a:t>LOREM IPSUM DOLOR</a:t>
            </a:r>
            <a:endParaRPr lang="en-US" altLang="zh-CN" sz="2700" dirty="0">
              <a:solidFill>
                <a:srgbClr val="83B40D"/>
              </a:solidFill>
              <a:latin typeface="微软雅黑" panose="020B0503020204020204" charset="-122"/>
              <a:ea typeface="微软雅黑" panose="020B0503020204020204" charset="-122"/>
            </a:endParaRPr>
          </a:p>
        </p:txBody>
      </p:sp>
      <p:sp>
        <p:nvSpPr>
          <p:cNvPr id="33" name="文本框 9"/>
          <p:cNvSpPr txBox="1">
            <a:spLocks noChangeArrowheads="1"/>
          </p:cNvSpPr>
          <p:nvPr>
            <p:custDataLst>
              <p:tags r:id="rId8"/>
            </p:custDataLst>
          </p:nvPr>
        </p:nvSpPr>
        <p:spPr bwMode="auto">
          <a:xfrm>
            <a:off x="4016215" y="2249674"/>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a:t>
            </a:r>
            <a:endPar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endParaRPr>
          </a:p>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  </a:t>
            </a:r>
            <a:endPar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endParaRPr>
          </a:p>
        </p:txBody>
      </p:sp>
      <p:cxnSp>
        <p:nvCxnSpPr>
          <p:cNvPr id="34" name="直接连接符 10"/>
          <p:cNvCxnSpPr>
            <a:cxnSpLocks noChangeShapeType="1"/>
          </p:cNvCxnSpPr>
          <p:nvPr>
            <p:custDataLst>
              <p:tags r:id="rId9"/>
            </p:custDataLst>
          </p:nvPr>
        </p:nvCxnSpPr>
        <p:spPr bwMode="auto">
          <a:xfrm>
            <a:off x="4078128" y="2192524"/>
            <a:ext cx="3456384" cy="0"/>
          </a:xfrm>
          <a:prstGeom prst="line">
            <a:avLst/>
          </a:prstGeom>
          <a:noFill/>
          <a:ln w="12700" algn="ctr">
            <a:solidFill>
              <a:srgbClr val="DFDFDF"/>
            </a:solidFill>
            <a:miter lim="800000"/>
            <a:headEnd type="oval" w="med" len="med"/>
            <a:tailEnd type="oval" w="med" len="med"/>
          </a:ln>
          <a:extLst>
            <a:ext uri="{909E8E84-426E-40DD-AFC4-6F175D3DCCD1}">
              <a14:hiddenFill xmlns:a14="http://schemas.microsoft.com/office/drawing/2010/main">
                <a:noFill/>
              </a14:hiddenFill>
            </a:ext>
          </a:extLst>
        </p:spPr>
      </p:cxn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750"/>
                                        <p:tgtEl>
                                          <p:spTgt spid="31"/>
                                        </p:tgtEl>
                                      </p:cBhvr>
                                    </p:animEffect>
                                  </p:childTnLst>
                                </p:cTn>
                              </p:par>
                            </p:childTnLst>
                          </p:cTn>
                        </p:par>
                        <p:par>
                          <p:cTn id="14" fill="hold">
                            <p:stCondLst>
                              <p:cond delay="2000"/>
                            </p:stCondLst>
                            <p:childTnLst>
                              <p:par>
                                <p:cTn id="15" presetID="16" presetClass="entr" presetSubtype="21"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arn(inVertical)">
                                      <p:cBhvr>
                                        <p:cTn id="17" dur="500"/>
                                        <p:tgtEl>
                                          <p:spTgt spid="34"/>
                                        </p:tgtEl>
                                      </p:cBhvr>
                                    </p:animEffect>
                                  </p:childTnLst>
                                </p:cTn>
                              </p:par>
                            </p:childTnLst>
                          </p:cTn>
                        </p:par>
                        <p:par>
                          <p:cTn id="18" fill="hold">
                            <p:stCondLst>
                              <p:cond delay="2500"/>
                            </p:stCondLst>
                            <p:childTnLst>
                              <p:par>
                                <p:cTn id="19" presetID="1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childTnLst>
                          </p:cTn>
                        </p:par>
                        <p:par>
                          <p:cTn id="23" fill="hold">
                            <p:stCondLst>
                              <p:cond delay="3000"/>
                            </p:stCondLst>
                            <p:childTnLst>
                              <p:par>
                                <p:cTn id="24" presetID="10"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animBg="1"/>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55595" y="1838519"/>
            <a:ext cx="1786590" cy="1787236"/>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3" name="直接连接符 2"/>
          <p:cNvCxnSpPr/>
          <p:nvPr/>
        </p:nvCxnSpPr>
        <p:spPr>
          <a:xfrm>
            <a:off x="4548890" y="1460383"/>
            <a:ext cx="0" cy="558958"/>
          </a:xfrm>
          <a:prstGeom prst="line">
            <a:avLst/>
          </a:prstGeom>
          <a:ln w="63500">
            <a:solidFill>
              <a:schemeClr val="accent2"/>
            </a:solidFill>
            <a:headEnd type="arrow"/>
          </a:ln>
        </p:spPr>
        <p:style>
          <a:lnRef idx="2">
            <a:schemeClr val="accent1">
              <a:shade val="50000"/>
            </a:schemeClr>
          </a:lnRef>
          <a:fillRef idx="1">
            <a:schemeClr val="accent1"/>
          </a:fillRef>
          <a:effectRef idx="0">
            <a:schemeClr val="accent1"/>
          </a:effectRef>
          <a:fontRef idx="minor">
            <a:schemeClr val="lt1"/>
          </a:fontRef>
        </p:style>
      </p:cxnSp>
      <p:cxnSp>
        <p:nvCxnSpPr>
          <p:cNvPr id="4" name="直接连接符 3"/>
          <p:cNvCxnSpPr/>
          <p:nvPr/>
        </p:nvCxnSpPr>
        <p:spPr>
          <a:xfrm>
            <a:off x="4548890" y="3426030"/>
            <a:ext cx="0" cy="558000"/>
          </a:xfrm>
          <a:prstGeom prst="line">
            <a:avLst/>
          </a:prstGeom>
          <a:ln w="63500">
            <a:solidFill>
              <a:schemeClr val="accent2"/>
            </a:solidFill>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5" name="直接连接符 4"/>
          <p:cNvCxnSpPr/>
          <p:nvPr/>
        </p:nvCxnSpPr>
        <p:spPr>
          <a:xfrm rot="5400000">
            <a:off x="5547608" y="2453238"/>
            <a:ext cx="0" cy="557798"/>
          </a:xfrm>
          <a:prstGeom prst="line">
            <a:avLst/>
          </a:prstGeom>
          <a:ln w="63500">
            <a:solidFill>
              <a:schemeClr val="accent2"/>
            </a:solidFill>
            <a:headEnd type="arrow"/>
          </a:ln>
        </p:spPr>
        <p:style>
          <a:lnRef idx="2">
            <a:schemeClr val="accent1">
              <a:shade val="50000"/>
            </a:schemeClr>
          </a:lnRef>
          <a:fillRef idx="1">
            <a:schemeClr val="accent1"/>
          </a:fillRef>
          <a:effectRef idx="0">
            <a:schemeClr val="accent1"/>
          </a:effectRef>
          <a:fontRef idx="minor">
            <a:schemeClr val="lt1"/>
          </a:fontRef>
        </p:style>
      </p:cxnSp>
      <p:cxnSp>
        <p:nvCxnSpPr>
          <p:cNvPr id="6" name="直接连接符 5"/>
          <p:cNvCxnSpPr/>
          <p:nvPr/>
        </p:nvCxnSpPr>
        <p:spPr>
          <a:xfrm rot="5400000">
            <a:off x="3548693" y="2453238"/>
            <a:ext cx="0" cy="557798"/>
          </a:xfrm>
          <a:prstGeom prst="line">
            <a:avLst/>
          </a:prstGeom>
          <a:ln w="63500">
            <a:solidFill>
              <a:schemeClr val="accent2"/>
            </a:solidFill>
            <a:tailEnd type="arrow"/>
          </a:ln>
        </p:spPr>
        <p:style>
          <a:lnRef idx="2">
            <a:schemeClr val="accent1">
              <a:shade val="50000"/>
            </a:schemeClr>
          </a:lnRef>
          <a:fillRef idx="1">
            <a:schemeClr val="accent1"/>
          </a:fillRef>
          <a:effectRef idx="0">
            <a:schemeClr val="accent1"/>
          </a:effectRef>
          <a:fontRef idx="minor">
            <a:schemeClr val="lt1"/>
          </a:fontRef>
        </p:style>
      </p:cxnSp>
      <p:sp>
        <p:nvSpPr>
          <p:cNvPr id="7" name="TextBox 6"/>
          <p:cNvSpPr txBox="1"/>
          <p:nvPr/>
        </p:nvSpPr>
        <p:spPr>
          <a:xfrm>
            <a:off x="5158995" y="897952"/>
            <a:ext cx="1388924" cy="155748"/>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1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rPr>
              <a:t>添加标题内容</a:t>
            </a:r>
            <a:endParaRPr kumimoji="0" lang="zh-CN" altLang="en-US" sz="101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endParaRPr>
          </a:p>
        </p:txBody>
      </p:sp>
      <p:sp>
        <p:nvSpPr>
          <p:cNvPr id="8" name="TextBox 7"/>
          <p:cNvSpPr txBox="1"/>
          <p:nvPr/>
        </p:nvSpPr>
        <p:spPr>
          <a:xfrm>
            <a:off x="5158996" y="1239336"/>
            <a:ext cx="2945375" cy="666849"/>
          </a:xfrm>
          <a:prstGeom prst="rect">
            <a:avLst/>
          </a:prstGeom>
          <a:noFill/>
        </p:spPr>
        <p:txBody>
          <a:bodyPr wrap="square" lIns="0" tIns="0" rIns="0" bIns="0" rtlCol="0">
            <a:spAutoFit/>
          </a:bodyPr>
          <a:lstStyle/>
          <a:p>
            <a:pPr marL="0" marR="0" lvl="0" indent="0" algn="l" defTabSz="685800" rtl="0" eaLnBrk="1" fontAlgn="auto" latinLnBrk="0" hangingPunct="1">
              <a:lnSpc>
                <a:spcPts val="13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 name="TextBox 8"/>
          <p:cNvSpPr txBox="1"/>
          <p:nvPr/>
        </p:nvSpPr>
        <p:spPr>
          <a:xfrm>
            <a:off x="4309632" y="961938"/>
            <a:ext cx="478516" cy="369204"/>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rPr>
              <a:t>01</a:t>
            </a:r>
            <a:endParaRPr kumimoji="0" lang="zh-CN" altLang="en-US" sz="240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endParaRPr>
          </a:p>
        </p:txBody>
      </p:sp>
      <p:sp>
        <p:nvSpPr>
          <p:cNvPr id="10" name="TextBox 9"/>
          <p:cNvSpPr txBox="1"/>
          <p:nvPr/>
        </p:nvSpPr>
        <p:spPr>
          <a:xfrm>
            <a:off x="5898490" y="2547471"/>
            <a:ext cx="478516" cy="369204"/>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rPr>
              <a:t>02</a:t>
            </a:r>
            <a:endParaRPr kumimoji="0" lang="zh-CN" altLang="en-US" sz="240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endParaRPr>
          </a:p>
        </p:txBody>
      </p:sp>
      <p:sp>
        <p:nvSpPr>
          <p:cNvPr id="11" name="TextBox 10"/>
          <p:cNvSpPr txBox="1"/>
          <p:nvPr/>
        </p:nvSpPr>
        <p:spPr>
          <a:xfrm>
            <a:off x="6715447" y="2301541"/>
            <a:ext cx="1388924" cy="155748"/>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1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rPr>
              <a:t>添加标题内容</a:t>
            </a:r>
            <a:endParaRPr kumimoji="0" lang="zh-CN" altLang="en-US" sz="101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endParaRPr>
          </a:p>
        </p:txBody>
      </p:sp>
      <p:sp>
        <p:nvSpPr>
          <p:cNvPr id="12" name="TextBox 11"/>
          <p:cNvSpPr txBox="1"/>
          <p:nvPr/>
        </p:nvSpPr>
        <p:spPr>
          <a:xfrm>
            <a:off x="6720201" y="2673525"/>
            <a:ext cx="1739332" cy="1166986"/>
          </a:xfrm>
          <a:prstGeom prst="rect">
            <a:avLst/>
          </a:prstGeom>
          <a:noFill/>
        </p:spPr>
        <p:txBody>
          <a:bodyPr wrap="square" lIns="0" tIns="0" rIns="0" bIns="0" rtlCol="0">
            <a:spAutoFit/>
          </a:bodyPr>
          <a:lstStyle/>
          <a:p>
            <a:pPr marL="0" marR="0" lvl="0" indent="0" algn="just" defTabSz="685800" rtl="0" eaLnBrk="1" fontAlgn="auto" latinLnBrk="0" hangingPunct="1">
              <a:lnSpc>
                <a:spcPts val="13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3" name="TextBox 12"/>
          <p:cNvSpPr txBox="1"/>
          <p:nvPr/>
        </p:nvSpPr>
        <p:spPr>
          <a:xfrm>
            <a:off x="4309632" y="4067154"/>
            <a:ext cx="478516" cy="369204"/>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rPr>
              <a:t>03</a:t>
            </a:r>
            <a:endParaRPr kumimoji="0" lang="zh-CN" altLang="en-US" sz="240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endParaRPr>
          </a:p>
        </p:txBody>
      </p:sp>
      <p:sp>
        <p:nvSpPr>
          <p:cNvPr id="14" name="TextBox 13"/>
          <p:cNvSpPr txBox="1"/>
          <p:nvPr/>
        </p:nvSpPr>
        <p:spPr>
          <a:xfrm>
            <a:off x="2763581" y="2547471"/>
            <a:ext cx="478516" cy="369204"/>
          </a:xfrm>
          <a:prstGeom prst="rect">
            <a:avLst/>
          </a:prstGeom>
          <a:noFill/>
        </p:spPr>
        <p:txBody>
          <a:bodyPr wrap="squar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rPr>
              <a:t>04</a:t>
            </a:r>
            <a:endParaRPr kumimoji="0" lang="zh-CN" altLang="en-US" sz="240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endParaRPr>
          </a:p>
        </p:txBody>
      </p:sp>
      <p:cxnSp>
        <p:nvCxnSpPr>
          <p:cNvPr id="15" name="直接连接符 14"/>
          <p:cNvCxnSpPr/>
          <p:nvPr/>
        </p:nvCxnSpPr>
        <p:spPr>
          <a:xfrm>
            <a:off x="5048554" y="897952"/>
            <a:ext cx="0" cy="841910"/>
          </a:xfrm>
          <a:prstGeom prst="line">
            <a:avLst/>
          </a:prstGeom>
          <a:ln>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9" idx="3"/>
          </p:cNvCxnSpPr>
          <p:nvPr/>
        </p:nvCxnSpPr>
        <p:spPr>
          <a:xfrm>
            <a:off x="4788148" y="1146604"/>
            <a:ext cx="264616" cy="0"/>
          </a:xfrm>
          <a:prstGeom prst="line">
            <a:avLst/>
          </a:prstGeom>
          <a:ln>
            <a:solidFill>
              <a:srgbClr val="333333"/>
            </a:solidFill>
            <a:headEnd type="ova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624444" y="2301542"/>
            <a:ext cx="0" cy="1205546"/>
          </a:xfrm>
          <a:prstGeom prst="line">
            <a:avLst/>
          </a:prstGeom>
          <a:ln>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364038" y="2710147"/>
            <a:ext cx="264616" cy="0"/>
          </a:xfrm>
          <a:prstGeom prst="line">
            <a:avLst/>
          </a:prstGeom>
          <a:ln>
            <a:solidFill>
              <a:srgbClr val="333333"/>
            </a:solidFill>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003467" y="3788154"/>
            <a:ext cx="0" cy="797438"/>
          </a:xfrm>
          <a:prstGeom prst="line">
            <a:avLst/>
          </a:prstGeom>
          <a:ln>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003468" y="4251820"/>
            <a:ext cx="264616" cy="0"/>
          </a:xfrm>
          <a:prstGeom prst="line">
            <a:avLst/>
          </a:prstGeom>
          <a:ln>
            <a:solidFill>
              <a:srgbClr val="333333"/>
            </a:solidFill>
            <a:headEnd type="ova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512128" y="3743976"/>
            <a:ext cx="1388924" cy="155748"/>
          </a:xfrm>
          <a:prstGeom prst="rect">
            <a:avLst/>
          </a:prstGeom>
          <a:noFill/>
        </p:spPr>
        <p:txBody>
          <a:bodyPr wrap="square" lIns="0" tIns="0" rIns="0" bIns="0"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01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rPr>
              <a:t>添加标题内容</a:t>
            </a:r>
            <a:endParaRPr kumimoji="0" lang="zh-CN" altLang="en-US" sz="101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endParaRPr>
          </a:p>
        </p:txBody>
      </p:sp>
      <p:sp>
        <p:nvSpPr>
          <p:cNvPr id="22" name="TextBox 21"/>
          <p:cNvSpPr txBox="1"/>
          <p:nvPr/>
        </p:nvSpPr>
        <p:spPr>
          <a:xfrm>
            <a:off x="580692" y="4085360"/>
            <a:ext cx="3397380" cy="666849"/>
          </a:xfrm>
          <a:prstGeom prst="rect">
            <a:avLst/>
          </a:prstGeom>
          <a:noFill/>
        </p:spPr>
        <p:txBody>
          <a:bodyPr wrap="square" lIns="0" tIns="0" rIns="0" bIns="0" rtlCol="0">
            <a:spAutoFit/>
          </a:bodyPr>
          <a:lstStyle/>
          <a:p>
            <a:pPr marL="0" marR="0" lvl="0" indent="0" algn="l" defTabSz="685800" rtl="0" eaLnBrk="1" fontAlgn="auto" latinLnBrk="0" hangingPunct="1">
              <a:lnSpc>
                <a:spcPts val="13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23" name="直接连接符 22"/>
          <p:cNvCxnSpPr/>
          <p:nvPr/>
        </p:nvCxnSpPr>
        <p:spPr>
          <a:xfrm>
            <a:off x="2472927" y="1836357"/>
            <a:ext cx="0" cy="1205546"/>
          </a:xfrm>
          <a:prstGeom prst="line">
            <a:avLst/>
          </a:prstGeom>
          <a:ln>
            <a:solidFill>
              <a:srgbClr val="333333"/>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2472927" y="2710147"/>
            <a:ext cx="264616" cy="0"/>
          </a:xfrm>
          <a:prstGeom prst="line">
            <a:avLst/>
          </a:prstGeom>
          <a:ln>
            <a:solidFill>
              <a:srgbClr val="333333"/>
            </a:solidFill>
            <a:head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972809" y="1821544"/>
            <a:ext cx="1388924" cy="155748"/>
          </a:xfrm>
          <a:prstGeom prst="rect">
            <a:avLst/>
          </a:prstGeom>
          <a:noFill/>
        </p:spPr>
        <p:txBody>
          <a:bodyPr wrap="square" lIns="0" tIns="0" rIns="0" bIns="0"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01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rPr>
              <a:t>添加标题内容</a:t>
            </a:r>
            <a:endParaRPr kumimoji="0" lang="zh-CN" altLang="en-US" sz="1010" b="1" i="0" u="none" strike="noStrike" kern="1200" cap="none" spc="0" normalizeH="0" baseline="0" noProof="0" dirty="0">
              <a:ln>
                <a:noFill/>
              </a:ln>
              <a:solidFill>
                <a:srgbClr val="006A00"/>
              </a:solidFill>
              <a:effectLst/>
              <a:uLnTx/>
              <a:uFillTx/>
              <a:latin typeface="微软雅黑" panose="020B0503020204020204" charset="-122"/>
              <a:ea typeface="微软雅黑" panose="020B0503020204020204" charset="-122"/>
              <a:cs typeface="+mn-cs"/>
            </a:endParaRPr>
          </a:p>
        </p:txBody>
      </p:sp>
      <p:sp>
        <p:nvSpPr>
          <p:cNvPr id="26" name="TextBox 25"/>
          <p:cNvSpPr txBox="1"/>
          <p:nvPr/>
        </p:nvSpPr>
        <p:spPr>
          <a:xfrm>
            <a:off x="532871" y="2193528"/>
            <a:ext cx="1933383" cy="1166986"/>
          </a:xfrm>
          <a:prstGeom prst="rect">
            <a:avLst/>
          </a:prstGeom>
          <a:noFill/>
        </p:spPr>
        <p:txBody>
          <a:bodyPr wrap="square" lIns="0" tIns="0" rIns="0" bIns="0" rtlCol="0">
            <a:spAutoFit/>
          </a:bodyPr>
          <a:lstStyle/>
          <a:p>
            <a:pPr marL="0" marR="0" lvl="0" indent="0" algn="l" defTabSz="685800" rtl="0" eaLnBrk="1" fontAlgn="auto" latinLnBrk="0" hangingPunct="1">
              <a:lnSpc>
                <a:spcPts val="13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7" name="椭圆 26"/>
          <p:cNvSpPr/>
          <p:nvPr/>
        </p:nvSpPr>
        <p:spPr>
          <a:xfrm>
            <a:off x="3725276" y="1908225"/>
            <a:ext cx="1647228" cy="1647824"/>
          </a:xfrm>
          <a:prstGeom prst="ellips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8" name="TextBox 27"/>
          <p:cNvSpPr txBox="1"/>
          <p:nvPr/>
        </p:nvSpPr>
        <p:spPr>
          <a:xfrm>
            <a:off x="3950069" y="2231199"/>
            <a:ext cx="1197644" cy="1015382"/>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总体目标</a:t>
            </a:r>
            <a:endParaRPr kumimoji="0" lang="zh-CN" altLang="en-US" sz="3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strVal val="(6*min(max(#ppt_w*#ppt_h,.3),1)-7.4)/-.7*#ppt_w"/>
                                          </p:val>
                                        </p:tav>
                                        <p:tav tm="100000">
                                          <p:val>
                                            <p:strVal val="#ppt_w"/>
                                          </p:val>
                                        </p:tav>
                                      </p:tavLst>
                                    </p:anim>
                                    <p:anim calcmode="lin" valueType="num">
                                      <p:cBhvr>
                                        <p:cTn id="8" dur="500" fill="hold"/>
                                        <p:tgtEl>
                                          <p:spTgt spid="27"/>
                                        </p:tgtEl>
                                        <p:attrNameLst>
                                          <p:attrName>ppt_h</p:attrName>
                                        </p:attrNameLst>
                                      </p:cBhvr>
                                      <p:tavLst>
                                        <p:tav tm="0">
                                          <p:val>
                                            <p:strVal val="(6*min(max(#ppt_w*#ppt_h,.3),1)-7.4)/-.7*#ppt_h"/>
                                          </p:val>
                                        </p:tav>
                                        <p:tav tm="100000">
                                          <p:val>
                                            <p:strVal val="#ppt_h"/>
                                          </p:val>
                                        </p:tav>
                                      </p:tavLst>
                                    </p:anim>
                                    <p:anim calcmode="lin" valueType="num">
                                      <p:cBhvr>
                                        <p:cTn id="9" dur="500" fill="hold"/>
                                        <p:tgtEl>
                                          <p:spTgt spid="27"/>
                                        </p:tgtEl>
                                        <p:attrNameLst>
                                          <p:attrName>ppt_x</p:attrName>
                                        </p:attrNameLst>
                                      </p:cBhvr>
                                      <p:tavLst>
                                        <p:tav tm="0">
                                          <p:val>
                                            <p:fltVal val="0.5"/>
                                          </p:val>
                                        </p:tav>
                                        <p:tav tm="100000">
                                          <p:val>
                                            <p:strVal val="#ppt_x"/>
                                          </p:val>
                                        </p:tav>
                                      </p:tavLst>
                                    </p:anim>
                                    <p:anim calcmode="lin" valueType="num">
                                      <p:cBhvr>
                                        <p:cTn id="10" dur="500" fill="hold"/>
                                        <p:tgtEl>
                                          <p:spTgt spid="27"/>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strVal val="(6*min(max(#ppt_w*#ppt_h,.3),1)-7.4)/-.7*#ppt_w"/>
                                          </p:val>
                                        </p:tav>
                                        <p:tav tm="100000">
                                          <p:val>
                                            <p:strVal val="#ppt_w"/>
                                          </p:val>
                                        </p:tav>
                                      </p:tavLst>
                                    </p:anim>
                                    <p:anim calcmode="lin" valueType="num">
                                      <p:cBhvr>
                                        <p:cTn id="14" dur="500" fill="hold"/>
                                        <p:tgtEl>
                                          <p:spTgt spid="28"/>
                                        </p:tgtEl>
                                        <p:attrNameLst>
                                          <p:attrName>ppt_h</p:attrName>
                                        </p:attrNameLst>
                                      </p:cBhvr>
                                      <p:tavLst>
                                        <p:tav tm="0">
                                          <p:val>
                                            <p:strVal val="(6*min(max(#ppt_w*#ppt_h,.3),1)-7.4)/-.7*#ppt_h"/>
                                          </p:val>
                                        </p:tav>
                                        <p:tav tm="100000">
                                          <p:val>
                                            <p:strVal val="#ppt_h"/>
                                          </p:val>
                                        </p:tav>
                                      </p:tavLst>
                                    </p:anim>
                                    <p:anim calcmode="lin" valueType="num">
                                      <p:cBhvr>
                                        <p:cTn id="15" dur="500" fill="hold"/>
                                        <p:tgtEl>
                                          <p:spTgt spid="28"/>
                                        </p:tgtEl>
                                        <p:attrNameLst>
                                          <p:attrName>ppt_x</p:attrName>
                                        </p:attrNameLst>
                                      </p:cBhvr>
                                      <p:tavLst>
                                        <p:tav tm="0">
                                          <p:val>
                                            <p:fltVal val="0.5"/>
                                          </p:val>
                                        </p:tav>
                                        <p:tav tm="100000">
                                          <p:val>
                                            <p:strVal val="#ppt_x"/>
                                          </p:val>
                                        </p:tav>
                                      </p:tavLst>
                                    </p:anim>
                                    <p:anim calcmode="lin" valueType="num">
                                      <p:cBhvr>
                                        <p:cTn id="16" dur="500" fill="hold"/>
                                        <p:tgtEl>
                                          <p:spTgt spid="28"/>
                                        </p:tgtEl>
                                        <p:attrNameLst>
                                          <p:attrName>ppt_y</p:attrName>
                                        </p:attrNameLst>
                                      </p:cBhvr>
                                      <p:tavLst>
                                        <p:tav tm="0">
                                          <p:val>
                                            <p:strVal val="1+(6*min(max(#ppt_w*#ppt_h,.3),1)-7.4)/-.7*#ppt_h/2"/>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500"/>
                                        <p:tgtEl>
                                          <p:spTgt spid="2"/>
                                        </p:tgtEl>
                                      </p:cBhvr>
                                    </p:animEffect>
                                  </p:childTnLst>
                                </p:cTn>
                              </p:par>
                            </p:childTnLst>
                          </p:cTn>
                        </p:par>
                        <p:par>
                          <p:cTn id="21" fill="hold">
                            <p:stCondLst>
                              <p:cond delay="1000"/>
                            </p:stCondLst>
                            <p:childTnLst>
                              <p:par>
                                <p:cTn id="22" presetID="53" presetClass="entr" presetSubtype="52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anim calcmode="lin" valueType="num">
                                      <p:cBhvr>
                                        <p:cTn id="34" dur="500" fill="hold"/>
                                        <p:tgtEl>
                                          <p:spTgt spid="3"/>
                                        </p:tgtEl>
                                        <p:attrNameLst>
                                          <p:attrName>ppt_x</p:attrName>
                                        </p:attrNameLst>
                                      </p:cBhvr>
                                      <p:tavLst>
                                        <p:tav tm="0">
                                          <p:val>
                                            <p:fltVal val="0.5"/>
                                          </p:val>
                                        </p:tav>
                                        <p:tav tm="100000">
                                          <p:val>
                                            <p:strVal val="#ppt_x"/>
                                          </p:val>
                                        </p:tav>
                                      </p:tavLst>
                                    </p:anim>
                                    <p:anim calcmode="lin" valueType="num">
                                      <p:cBhvr>
                                        <p:cTn id="35" dur="500" fill="hold"/>
                                        <p:tgtEl>
                                          <p:spTgt spid="3"/>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anim calcmode="lin" valueType="num">
                                      <p:cBhvr>
                                        <p:cTn id="41" dur="500" fill="hold"/>
                                        <p:tgtEl>
                                          <p:spTgt spid="6"/>
                                        </p:tgtEl>
                                        <p:attrNameLst>
                                          <p:attrName>ppt_x</p:attrName>
                                        </p:attrNameLst>
                                      </p:cBhvr>
                                      <p:tavLst>
                                        <p:tav tm="0">
                                          <p:val>
                                            <p:fltVal val="0.5"/>
                                          </p:val>
                                        </p:tav>
                                        <p:tav tm="100000">
                                          <p:val>
                                            <p:strVal val="#ppt_x"/>
                                          </p:val>
                                        </p:tav>
                                      </p:tavLst>
                                    </p:anim>
                                    <p:anim calcmode="lin" valueType="num">
                                      <p:cBhvr>
                                        <p:cTn id="42" dur="500" fill="hold"/>
                                        <p:tgtEl>
                                          <p:spTgt spid="6"/>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anim calcmode="lin" valueType="num">
                                      <p:cBhvr>
                                        <p:cTn id="48" dur="500" fill="hold"/>
                                        <p:tgtEl>
                                          <p:spTgt spid="4"/>
                                        </p:tgtEl>
                                        <p:attrNameLst>
                                          <p:attrName>ppt_x</p:attrName>
                                        </p:attrNameLst>
                                      </p:cBhvr>
                                      <p:tavLst>
                                        <p:tav tm="0">
                                          <p:val>
                                            <p:fltVal val="0.5"/>
                                          </p:val>
                                        </p:tav>
                                        <p:tav tm="100000">
                                          <p:val>
                                            <p:strVal val="#ppt_x"/>
                                          </p:val>
                                        </p:tav>
                                      </p:tavLst>
                                    </p:anim>
                                    <p:anim calcmode="lin" valueType="num">
                                      <p:cBhvr>
                                        <p:cTn id="49" dur="500" fill="hold"/>
                                        <p:tgtEl>
                                          <p:spTgt spid="4"/>
                                        </p:tgtEl>
                                        <p:attrNameLst>
                                          <p:attrName>ppt_y</p:attrName>
                                        </p:attrNameLst>
                                      </p:cBhvr>
                                      <p:tavLst>
                                        <p:tav tm="0">
                                          <p:val>
                                            <p:fltVal val="0.5"/>
                                          </p:val>
                                        </p:tav>
                                        <p:tav tm="100000">
                                          <p:val>
                                            <p:strVal val="#ppt_y"/>
                                          </p:val>
                                        </p:tav>
                                      </p:tavLst>
                                    </p:anim>
                                  </p:childTnLst>
                                </p:cTn>
                              </p:par>
                            </p:childTnLst>
                          </p:cTn>
                        </p:par>
                        <p:par>
                          <p:cTn id="50" fill="hold">
                            <p:stCondLst>
                              <p:cond delay="1500"/>
                            </p:stCondLst>
                            <p:childTnLst>
                              <p:par>
                                <p:cTn id="51" presetID="10"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childTnLst>
                                </p:cTn>
                              </p:par>
                            </p:childTnLst>
                          </p:cTn>
                        </p:par>
                        <p:par>
                          <p:cTn id="54" fill="hold">
                            <p:stCondLst>
                              <p:cond delay="2000"/>
                            </p:stCondLst>
                            <p:childTnLst>
                              <p:par>
                                <p:cTn id="55" presetID="16" presetClass="entr" presetSubtype="42" fill="hold"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Horizontal)">
                                      <p:cBhvr>
                                        <p:cTn id="57" dur="500"/>
                                        <p:tgtEl>
                                          <p:spTgt spid="15"/>
                                        </p:tgtEl>
                                      </p:cBhvr>
                                    </p:animEffect>
                                  </p:childTnLst>
                                </p:cTn>
                              </p:par>
                            </p:childTnLst>
                          </p:cTn>
                        </p:par>
                        <p:par>
                          <p:cTn id="58" fill="hold">
                            <p:stCondLst>
                              <p:cond delay="2500"/>
                            </p:stCondLst>
                            <p:childTnLst>
                              <p:par>
                                <p:cTn id="59" presetID="22" presetClass="entr" presetSubtype="2"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right)">
                                      <p:cBhvr>
                                        <p:cTn id="61" dur="500"/>
                                        <p:tgtEl>
                                          <p:spTgt spid="1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left)">
                                      <p:cBhvr>
                                        <p:cTn id="64" dur="500"/>
                                        <p:tgtEl>
                                          <p:spTgt spid="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left)">
                                      <p:cBhvr>
                                        <p:cTn id="67" dur="500"/>
                                        <p:tgtEl>
                                          <p:spTgt spid="8"/>
                                        </p:tgtEl>
                                      </p:cBhvr>
                                    </p:animEffect>
                                  </p:childTnLst>
                                </p:cTn>
                              </p:par>
                            </p:childTnLst>
                          </p:cTn>
                        </p:par>
                        <p:par>
                          <p:cTn id="68" fill="hold">
                            <p:stCondLst>
                              <p:cond delay="3000"/>
                            </p:stCondLst>
                            <p:childTnLst>
                              <p:par>
                                <p:cTn id="69" presetID="10" presetClass="entr" presetSubtype="0"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3500"/>
                            </p:stCondLst>
                            <p:childTnLst>
                              <p:par>
                                <p:cTn id="73" presetID="16" presetClass="entr" presetSubtype="42" fill="hold"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barn(outHorizontal)">
                                      <p:cBhvr>
                                        <p:cTn id="75" dur="500"/>
                                        <p:tgtEl>
                                          <p:spTgt spid="17"/>
                                        </p:tgtEl>
                                      </p:cBhvr>
                                    </p:animEffect>
                                  </p:childTnLst>
                                </p:cTn>
                              </p:par>
                            </p:childTnLst>
                          </p:cTn>
                        </p:par>
                        <p:par>
                          <p:cTn id="76" fill="hold">
                            <p:stCondLst>
                              <p:cond delay="4000"/>
                            </p:stCondLst>
                            <p:childTnLst>
                              <p:par>
                                <p:cTn id="77" presetID="22" presetClass="entr" presetSubtype="2"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wipe(right)">
                                      <p:cBhvr>
                                        <p:cTn id="79" dur="500"/>
                                        <p:tgtEl>
                                          <p:spTgt spid="1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wipe(left)">
                                      <p:cBhvr>
                                        <p:cTn id="85" dur="500"/>
                                        <p:tgtEl>
                                          <p:spTgt spid="12"/>
                                        </p:tgtEl>
                                      </p:cBhvr>
                                    </p:animEffect>
                                  </p:childTnLst>
                                </p:cTn>
                              </p:par>
                            </p:childTnLst>
                          </p:cTn>
                        </p:par>
                        <p:par>
                          <p:cTn id="86" fill="hold">
                            <p:stCondLst>
                              <p:cond delay="4500"/>
                            </p:stCondLst>
                            <p:childTnLst>
                              <p:par>
                                <p:cTn id="87" presetID="10" presetClass="entr" presetSubtype="0" fill="hold" grpId="0" nodeType="after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fade">
                                      <p:cBhvr>
                                        <p:cTn id="89" dur="500"/>
                                        <p:tgtEl>
                                          <p:spTgt spid="13"/>
                                        </p:tgtEl>
                                      </p:cBhvr>
                                    </p:animEffect>
                                  </p:childTnLst>
                                </p:cTn>
                              </p:par>
                            </p:childTnLst>
                          </p:cTn>
                        </p:par>
                        <p:par>
                          <p:cTn id="90" fill="hold">
                            <p:stCondLst>
                              <p:cond delay="5000"/>
                            </p:stCondLst>
                            <p:childTnLst>
                              <p:par>
                                <p:cTn id="91" presetID="16" presetClass="entr" presetSubtype="42" fill="hold" nodeType="afterEffect">
                                  <p:stCondLst>
                                    <p:cond delay="0"/>
                                  </p:stCondLst>
                                  <p:childTnLst>
                                    <p:set>
                                      <p:cBhvr>
                                        <p:cTn id="92" dur="1" fill="hold">
                                          <p:stCondLst>
                                            <p:cond delay="0"/>
                                          </p:stCondLst>
                                        </p:cTn>
                                        <p:tgtEl>
                                          <p:spTgt spid="19"/>
                                        </p:tgtEl>
                                        <p:attrNameLst>
                                          <p:attrName>style.visibility</p:attrName>
                                        </p:attrNameLst>
                                      </p:cBhvr>
                                      <p:to>
                                        <p:strVal val="visible"/>
                                      </p:to>
                                    </p:set>
                                    <p:animEffect transition="in" filter="barn(outHorizontal)">
                                      <p:cBhvr>
                                        <p:cTn id="93" dur="500"/>
                                        <p:tgtEl>
                                          <p:spTgt spid="19"/>
                                        </p:tgtEl>
                                      </p:cBhvr>
                                    </p:animEffect>
                                  </p:childTnLst>
                                </p:cTn>
                              </p:par>
                            </p:childTnLst>
                          </p:cTn>
                        </p:par>
                        <p:par>
                          <p:cTn id="94" fill="hold">
                            <p:stCondLst>
                              <p:cond delay="5500"/>
                            </p:stCondLst>
                            <p:childTnLst>
                              <p:par>
                                <p:cTn id="95" presetID="22" presetClass="entr" presetSubtype="8" fill="hold"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ipe(left)">
                                      <p:cBhvr>
                                        <p:cTn id="97" dur="500"/>
                                        <p:tgtEl>
                                          <p:spTgt spid="20"/>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wipe(right)">
                                      <p:cBhvr>
                                        <p:cTn id="100" dur="500"/>
                                        <p:tgtEl>
                                          <p:spTgt spid="21"/>
                                        </p:tgtEl>
                                      </p:cBhvr>
                                    </p:animEffect>
                                  </p:childTnLst>
                                </p:cTn>
                              </p:par>
                              <p:par>
                                <p:cTn id="101" presetID="22" presetClass="entr" presetSubtype="2"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wipe(right)">
                                      <p:cBhvr>
                                        <p:cTn id="103" dur="500"/>
                                        <p:tgtEl>
                                          <p:spTgt spid="22"/>
                                        </p:tgtEl>
                                      </p:cBhvr>
                                    </p:animEffect>
                                  </p:childTnLst>
                                </p:cTn>
                              </p:par>
                            </p:childTnLst>
                          </p:cTn>
                        </p:par>
                        <p:par>
                          <p:cTn id="104" fill="hold">
                            <p:stCondLst>
                              <p:cond delay="6000"/>
                            </p:stCondLst>
                            <p:childTnLst>
                              <p:par>
                                <p:cTn id="105" presetID="10" presetClass="entr" presetSubtype="0" fill="hold" grpId="0" nodeType="after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fade">
                                      <p:cBhvr>
                                        <p:cTn id="107" dur="500"/>
                                        <p:tgtEl>
                                          <p:spTgt spid="14"/>
                                        </p:tgtEl>
                                      </p:cBhvr>
                                    </p:animEffect>
                                  </p:childTnLst>
                                </p:cTn>
                              </p:par>
                            </p:childTnLst>
                          </p:cTn>
                        </p:par>
                        <p:par>
                          <p:cTn id="108" fill="hold">
                            <p:stCondLst>
                              <p:cond delay="6500"/>
                            </p:stCondLst>
                            <p:childTnLst>
                              <p:par>
                                <p:cTn id="109" presetID="16" presetClass="entr" presetSubtype="42" fill="hold" nodeType="after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barn(outHorizontal)">
                                      <p:cBhvr>
                                        <p:cTn id="111" dur="500"/>
                                        <p:tgtEl>
                                          <p:spTgt spid="23"/>
                                        </p:tgtEl>
                                      </p:cBhvr>
                                    </p:animEffect>
                                  </p:childTnLst>
                                </p:cTn>
                              </p:par>
                            </p:childTnLst>
                          </p:cTn>
                        </p:par>
                        <p:par>
                          <p:cTn id="112" fill="hold">
                            <p:stCondLst>
                              <p:cond delay="7000"/>
                            </p:stCondLst>
                            <p:childTnLst>
                              <p:par>
                                <p:cTn id="113" presetID="22" presetClass="entr" presetSubtype="8" fill="hold" nodeType="afterEffect">
                                  <p:stCondLst>
                                    <p:cond delay="0"/>
                                  </p:stCondLst>
                                  <p:childTnLst>
                                    <p:set>
                                      <p:cBhvr>
                                        <p:cTn id="114" dur="1" fill="hold">
                                          <p:stCondLst>
                                            <p:cond delay="0"/>
                                          </p:stCondLst>
                                        </p:cTn>
                                        <p:tgtEl>
                                          <p:spTgt spid="24"/>
                                        </p:tgtEl>
                                        <p:attrNameLst>
                                          <p:attrName>style.visibility</p:attrName>
                                        </p:attrNameLst>
                                      </p:cBhvr>
                                      <p:to>
                                        <p:strVal val="visible"/>
                                      </p:to>
                                    </p:set>
                                    <p:animEffect transition="in" filter="wipe(left)">
                                      <p:cBhvr>
                                        <p:cTn id="115" dur="500"/>
                                        <p:tgtEl>
                                          <p:spTgt spid="24"/>
                                        </p:tgtEl>
                                      </p:cBhvr>
                                    </p:animEffect>
                                  </p:childTnLst>
                                </p:cTn>
                              </p:par>
                              <p:par>
                                <p:cTn id="116" presetID="22" presetClass="entr" presetSubtype="2" fill="hold" grpId="0" nodeType="withEffect">
                                  <p:stCondLst>
                                    <p:cond delay="0"/>
                                  </p:stCondLst>
                                  <p:childTnLst>
                                    <p:set>
                                      <p:cBhvr>
                                        <p:cTn id="117" dur="1" fill="hold">
                                          <p:stCondLst>
                                            <p:cond delay="0"/>
                                          </p:stCondLst>
                                        </p:cTn>
                                        <p:tgtEl>
                                          <p:spTgt spid="25"/>
                                        </p:tgtEl>
                                        <p:attrNameLst>
                                          <p:attrName>style.visibility</p:attrName>
                                        </p:attrNameLst>
                                      </p:cBhvr>
                                      <p:to>
                                        <p:strVal val="visible"/>
                                      </p:to>
                                    </p:set>
                                    <p:animEffect transition="in" filter="wipe(right)">
                                      <p:cBhvr>
                                        <p:cTn id="118" dur="500"/>
                                        <p:tgtEl>
                                          <p:spTgt spid="25"/>
                                        </p:tgtEl>
                                      </p:cBhvr>
                                    </p:animEffect>
                                  </p:childTnLst>
                                </p:cTn>
                              </p:par>
                              <p:par>
                                <p:cTn id="119" presetID="22" presetClass="entr" presetSubtype="2" fill="hold" grpId="0" nodeType="withEffect">
                                  <p:stCondLst>
                                    <p:cond delay="0"/>
                                  </p:stCondLst>
                                  <p:childTnLst>
                                    <p:set>
                                      <p:cBhvr>
                                        <p:cTn id="120" dur="1" fill="hold">
                                          <p:stCondLst>
                                            <p:cond delay="0"/>
                                          </p:stCondLst>
                                        </p:cTn>
                                        <p:tgtEl>
                                          <p:spTgt spid="26"/>
                                        </p:tgtEl>
                                        <p:attrNameLst>
                                          <p:attrName>style.visibility</p:attrName>
                                        </p:attrNameLst>
                                      </p:cBhvr>
                                      <p:to>
                                        <p:strVal val="visible"/>
                                      </p:to>
                                    </p:set>
                                    <p:animEffect transition="in" filter="wipe(right)">
                                      <p:cBhvr>
                                        <p:cTn id="12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P spid="9" grpId="0"/>
      <p:bldP spid="10" grpId="0"/>
      <p:bldP spid="11" grpId="0"/>
      <p:bldP spid="12" grpId="0"/>
      <p:bldP spid="13" grpId="0"/>
      <p:bldP spid="14" grpId="0"/>
      <p:bldP spid="21" grpId="0"/>
      <p:bldP spid="22" grpId="0"/>
      <p:bldP spid="25" grpId="0"/>
      <p:bldP spid="26" grpId="0"/>
      <p:bldP spid="27" grpId="0" animBg="1"/>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5817" y="1201929"/>
            <a:ext cx="5015728" cy="80207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1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点击输入标题内容</a:t>
            </a:r>
            <a:endParaRPr kumimoji="0" lang="en-US" altLang="zh-CN" sz="101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本模板所有颜色、图标均符合中国移动推出</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4G</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业务以后的</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VIS</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规范，所有图标均非图片格式，因此可以编辑、换色、放大。版式设计简约、实用，所有页面均有动画效果。</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 name="TextBox 2"/>
          <p:cNvSpPr txBox="1"/>
          <p:nvPr/>
        </p:nvSpPr>
        <p:spPr>
          <a:xfrm>
            <a:off x="3335817" y="2461631"/>
            <a:ext cx="5015728" cy="80207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1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点击输入标题内容</a:t>
            </a:r>
            <a:endParaRPr kumimoji="0" lang="en-US" altLang="zh-CN" sz="101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漂亮的动态封面，各种精制的动态图形，包含各种逻辑关系图、图表、图文混排，让您制作</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PPT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省时省力。所有图型均根据不同类型设有动画效果。</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 name="TextBox 3"/>
          <p:cNvSpPr txBox="1"/>
          <p:nvPr/>
        </p:nvSpPr>
        <p:spPr>
          <a:xfrm>
            <a:off x="3384143" y="3535579"/>
            <a:ext cx="4967402" cy="61741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1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点击输入标题内容</a:t>
            </a:r>
            <a:endParaRPr kumimoji="0" lang="en-US" altLang="zh-CN" sz="101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模板规划出了封面、前言、目录页、过渡页、内容页，让您制起</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PPT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条理清楚，节省时间。</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5" name="直接连接符 4"/>
          <p:cNvCxnSpPr/>
          <p:nvPr/>
        </p:nvCxnSpPr>
        <p:spPr>
          <a:xfrm flipV="1">
            <a:off x="3335817" y="2164377"/>
            <a:ext cx="5015728" cy="19657"/>
          </a:xfrm>
          <a:prstGeom prst="line">
            <a:avLst/>
          </a:prstGeom>
          <a:noFill/>
          <a:ln w="9525" cap="flat" cmpd="sng" algn="ctr">
            <a:solidFill>
              <a:schemeClr val="tx1"/>
            </a:solidFill>
            <a:prstDash val="dash"/>
          </a:ln>
          <a:effectLst/>
        </p:spPr>
      </p:cxnSp>
      <p:cxnSp>
        <p:nvCxnSpPr>
          <p:cNvPr id="6" name="直接连接符 5"/>
          <p:cNvCxnSpPr/>
          <p:nvPr/>
        </p:nvCxnSpPr>
        <p:spPr>
          <a:xfrm>
            <a:off x="3335817" y="3469656"/>
            <a:ext cx="5123715" cy="0"/>
          </a:xfrm>
          <a:prstGeom prst="line">
            <a:avLst/>
          </a:prstGeom>
          <a:noFill/>
          <a:ln w="9525" cap="flat" cmpd="sng" algn="ctr">
            <a:solidFill>
              <a:schemeClr val="tx1"/>
            </a:solidFill>
            <a:prstDash val="dash"/>
          </a:ln>
          <a:effectLst/>
        </p:spPr>
      </p:cxnSp>
      <p:grpSp>
        <p:nvGrpSpPr>
          <p:cNvPr id="7" name="组合 6"/>
          <p:cNvGrpSpPr/>
          <p:nvPr/>
        </p:nvGrpSpPr>
        <p:grpSpPr>
          <a:xfrm>
            <a:off x="2520247" y="1324093"/>
            <a:ext cx="655766" cy="655766"/>
            <a:chOff x="5068579" y="1163938"/>
            <a:chExt cx="555066" cy="555066"/>
          </a:xfrm>
        </p:grpSpPr>
        <p:sp>
          <p:nvSpPr>
            <p:cNvPr id="8" name="椭圆 7"/>
            <p:cNvSpPr/>
            <p:nvPr/>
          </p:nvSpPr>
          <p:spPr>
            <a:xfrm>
              <a:off x="5068579" y="1163938"/>
              <a:ext cx="555066" cy="555066"/>
            </a:xfrm>
            <a:prstGeom prst="ellipse">
              <a:avLst/>
            </a:prstGeom>
            <a:solidFill>
              <a:schemeClr val="accent1"/>
            </a:solidFill>
            <a:ln w="25400" cap="flat" cmpd="sng" algn="ctr">
              <a:noFill/>
              <a:prstDash val="solid"/>
            </a:ln>
            <a:effectLst/>
          </p:spPr>
          <p:txBody>
            <a:bodyPr rtlCol="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9" name="Freeform 70"/>
            <p:cNvSpPr>
              <a:spLocks noEditPoints="1"/>
            </p:cNvSpPr>
            <p:nvPr/>
          </p:nvSpPr>
          <p:spPr bwMode="auto">
            <a:xfrm>
              <a:off x="5235099" y="1295926"/>
              <a:ext cx="242524" cy="290241"/>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51416" tIns="25709" rIns="51416" bIns="2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0" name="组合 9"/>
          <p:cNvGrpSpPr/>
          <p:nvPr/>
        </p:nvGrpSpPr>
        <p:grpSpPr>
          <a:xfrm>
            <a:off x="2520288" y="2520922"/>
            <a:ext cx="654980" cy="654980"/>
            <a:chOff x="5068633" y="2251819"/>
            <a:chExt cx="554400" cy="554400"/>
          </a:xfrm>
        </p:grpSpPr>
        <p:sp>
          <p:nvSpPr>
            <p:cNvPr id="11" name="椭圆 10"/>
            <p:cNvSpPr/>
            <p:nvPr/>
          </p:nvSpPr>
          <p:spPr>
            <a:xfrm>
              <a:off x="5068633" y="2251819"/>
              <a:ext cx="554400" cy="554400"/>
            </a:xfrm>
            <a:prstGeom prst="ellipse">
              <a:avLst/>
            </a:prstGeom>
            <a:solidFill>
              <a:schemeClr val="accent2"/>
            </a:solidFill>
            <a:ln w="25400" cap="flat" cmpd="sng" algn="ctr">
              <a:noFill/>
              <a:prstDash val="solid"/>
            </a:ln>
            <a:effectLst/>
          </p:spPr>
          <p:txBody>
            <a:bodyPr rtlCol="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 name="Freeform 72"/>
            <p:cNvSpPr>
              <a:spLocks noEditPoints="1"/>
            </p:cNvSpPr>
            <p:nvPr/>
          </p:nvSpPr>
          <p:spPr bwMode="auto">
            <a:xfrm>
              <a:off x="5180447" y="2343925"/>
              <a:ext cx="369521" cy="370187"/>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51416" tIns="25709" rIns="51416" bIns="2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3" name="组合 12"/>
          <p:cNvGrpSpPr/>
          <p:nvPr/>
        </p:nvGrpSpPr>
        <p:grpSpPr>
          <a:xfrm>
            <a:off x="2520746" y="3570585"/>
            <a:ext cx="654980" cy="654980"/>
            <a:chOff x="5069244" y="3295756"/>
            <a:chExt cx="554400" cy="554400"/>
          </a:xfrm>
        </p:grpSpPr>
        <p:sp>
          <p:nvSpPr>
            <p:cNvPr id="14" name="椭圆 13"/>
            <p:cNvSpPr/>
            <p:nvPr/>
          </p:nvSpPr>
          <p:spPr>
            <a:xfrm>
              <a:off x="5069244" y="3295756"/>
              <a:ext cx="554400" cy="554400"/>
            </a:xfrm>
            <a:prstGeom prst="ellipse">
              <a:avLst/>
            </a:prstGeom>
            <a:solidFill>
              <a:schemeClr val="accent3"/>
            </a:solidFill>
            <a:ln w="25400" cap="flat" cmpd="sng" algn="ctr">
              <a:noFill/>
              <a:prstDash val="solid"/>
            </a:ln>
            <a:effectLst/>
          </p:spPr>
          <p:txBody>
            <a:bodyPr rtlCol="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5" name="Freeform 13"/>
            <p:cNvSpPr>
              <a:spLocks noEditPoints="1"/>
            </p:cNvSpPr>
            <p:nvPr/>
          </p:nvSpPr>
          <p:spPr bwMode="auto">
            <a:xfrm>
              <a:off x="5230120" y="3374754"/>
              <a:ext cx="217568" cy="40103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cxnSp>
        <p:nvCxnSpPr>
          <p:cNvPr id="16" name="直接连接符 15"/>
          <p:cNvCxnSpPr/>
          <p:nvPr/>
        </p:nvCxnSpPr>
        <p:spPr>
          <a:xfrm>
            <a:off x="3335817" y="4370060"/>
            <a:ext cx="5123715" cy="0"/>
          </a:xfrm>
          <a:prstGeom prst="line">
            <a:avLst/>
          </a:prstGeom>
          <a:noFill/>
          <a:ln w="9525" cap="flat" cmpd="sng" algn="ctr">
            <a:solidFill>
              <a:schemeClr val="tx1"/>
            </a:solidFill>
            <a:prstDash val="dash"/>
          </a:ln>
          <a:effectLst/>
        </p:spPr>
      </p:cxnSp>
      <p:grpSp>
        <p:nvGrpSpPr>
          <p:cNvPr id="17" name="组合 16"/>
          <p:cNvGrpSpPr/>
          <p:nvPr/>
        </p:nvGrpSpPr>
        <p:grpSpPr>
          <a:xfrm>
            <a:off x="902823" y="1247854"/>
            <a:ext cx="1398959" cy="3429643"/>
            <a:chOff x="10256838" y="1484313"/>
            <a:chExt cx="1163638" cy="2852737"/>
          </a:xfrm>
        </p:grpSpPr>
        <p:sp>
          <p:nvSpPr>
            <p:cNvPr id="18" name="Freeform 33"/>
            <p:cNvSpPr/>
            <p:nvPr/>
          </p:nvSpPr>
          <p:spPr bwMode="auto">
            <a:xfrm>
              <a:off x="10591801" y="1736725"/>
              <a:ext cx="188913" cy="273050"/>
            </a:xfrm>
            <a:custGeom>
              <a:avLst/>
              <a:gdLst>
                <a:gd name="T0" fmla="*/ 0 w 132"/>
                <a:gd name="T1" fmla="*/ 83 h 190"/>
                <a:gd name="T2" fmla="*/ 5 w 132"/>
                <a:gd name="T3" fmla="*/ 7 h 190"/>
                <a:gd name="T4" fmla="*/ 90 w 132"/>
                <a:gd name="T5" fmla="*/ 44 h 190"/>
                <a:gd name="T6" fmla="*/ 124 w 132"/>
                <a:gd name="T7" fmla="*/ 131 h 190"/>
                <a:gd name="T8" fmla="*/ 62 w 132"/>
                <a:gd name="T9" fmla="*/ 190 h 190"/>
                <a:gd name="T10" fmla="*/ 0 w 132"/>
                <a:gd name="T11" fmla="*/ 83 h 190"/>
              </a:gdLst>
              <a:ahLst/>
              <a:cxnLst>
                <a:cxn ang="0">
                  <a:pos x="T0" y="T1"/>
                </a:cxn>
                <a:cxn ang="0">
                  <a:pos x="T2" y="T3"/>
                </a:cxn>
                <a:cxn ang="0">
                  <a:pos x="T4" y="T5"/>
                </a:cxn>
                <a:cxn ang="0">
                  <a:pos x="T6" y="T7"/>
                </a:cxn>
                <a:cxn ang="0">
                  <a:pos x="T8" y="T9"/>
                </a:cxn>
                <a:cxn ang="0">
                  <a:pos x="T10" y="T11"/>
                </a:cxn>
              </a:cxnLst>
              <a:rect l="0" t="0" r="r" b="b"/>
              <a:pathLst>
                <a:path w="132" h="190">
                  <a:moveTo>
                    <a:pt x="0" y="83"/>
                  </a:moveTo>
                  <a:cubicBezTo>
                    <a:pt x="0" y="83"/>
                    <a:pt x="5" y="15"/>
                    <a:pt x="5" y="7"/>
                  </a:cubicBezTo>
                  <a:cubicBezTo>
                    <a:pt x="5" y="0"/>
                    <a:pt x="90" y="44"/>
                    <a:pt x="90" y="44"/>
                  </a:cubicBezTo>
                  <a:cubicBezTo>
                    <a:pt x="90" y="44"/>
                    <a:pt x="116" y="103"/>
                    <a:pt x="124" y="131"/>
                  </a:cubicBezTo>
                  <a:cubicBezTo>
                    <a:pt x="132" y="159"/>
                    <a:pt x="62" y="190"/>
                    <a:pt x="62" y="190"/>
                  </a:cubicBezTo>
                  <a:lnTo>
                    <a:pt x="0" y="83"/>
                  </a:lnTo>
                  <a:close/>
                </a:path>
              </a:pathLst>
            </a:custGeom>
            <a:solidFill>
              <a:srgbClr val="C68C5E"/>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9" name="Freeform 34"/>
            <p:cNvSpPr/>
            <p:nvPr/>
          </p:nvSpPr>
          <p:spPr bwMode="auto">
            <a:xfrm>
              <a:off x="10456863" y="4075113"/>
              <a:ext cx="282575" cy="261937"/>
            </a:xfrm>
            <a:custGeom>
              <a:avLst/>
              <a:gdLst>
                <a:gd name="T0" fmla="*/ 27 w 196"/>
                <a:gd name="T1" fmla="*/ 16 h 182"/>
                <a:gd name="T2" fmla="*/ 16 w 196"/>
                <a:gd name="T3" fmla="*/ 102 h 182"/>
                <a:gd name="T4" fmla="*/ 11 w 196"/>
                <a:gd name="T5" fmla="*/ 126 h 182"/>
                <a:gd name="T6" fmla="*/ 38 w 196"/>
                <a:gd name="T7" fmla="*/ 126 h 182"/>
                <a:gd name="T8" fmla="*/ 129 w 196"/>
                <a:gd name="T9" fmla="*/ 174 h 182"/>
                <a:gd name="T10" fmla="*/ 196 w 196"/>
                <a:gd name="T11" fmla="*/ 153 h 182"/>
                <a:gd name="T12" fmla="*/ 161 w 196"/>
                <a:gd name="T13" fmla="*/ 96 h 182"/>
                <a:gd name="T14" fmla="*/ 121 w 196"/>
                <a:gd name="T15" fmla="*/ 16 h 182"/>
                <a:gd name="T16" fmla="*/ 27 w 196"/>
                <a:gd name="T17" fmla="*/ 1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182">
                  <a:moveTo>
                    <a:pt x="27" y="16"/>
                  </a:moveTo>
                  <a:cubicBezTo>
                    <a:pt x="27" y="16"/>
                    <a:pt x="0" y="81"/>
                    <a:pt x="16" y="102"/>
                  </a:cubicBezTo>
                  <a:lnTo>
                    <a:pt x="11" y="126"/>
                  </a:lnTo>
                  <a:lnTo>
                    <a:pt x="38" y="126"/>
                  </a:lnTo>
                  <a:cubicBezTo>
                    <a:pt x="38" y="126"/>
                    <a:pt x="46" y="182"/>
                    <a:pt x="129" y="174"/>
                  </a:cubicBezTo>
                  <a:lnTo>
                    <a:pt x="196" y="153"/>
                  </a:lnTo>
                  <a:cubicBezTo>
                    <a:pt x="196" y="153"/>
                    <a:pt x="166" y="103"/>
                    <a:pt x="161" y="96"/>
                  </a:cubicBezTo>
                  <a:cubicBezTo>
                    <a:pt x="156" y="89"/>
                    <a:pt x="124" y="33"/>
                    <a:pt x="121" y="16"/>
                  </a:cubicBezTo>
                  <a:cubicBezTo>
                    <a:pt x="118" y="0"/>
                    <a:pt x="27" y="16"/>
                    <a:pt x="27" y="16"/>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0" name="Freeform 35"/>
            <p:cNvSpPr/>
            <p:nvPr/>
          </p:nvSpPr>
          <p:spPr bwMode="auto">
            <a:xfrm>
              <a:off x="11185526" y="2214563"/>
              <a:ext cx="234950" cy="152400"/>
            </a:xfrm>
            <a:custGeom>
              <a:avLst/>
              <a:gdLst>
                <a:gd name="T0" fmla="*/ 29 w 163"/>
                <a:gd name="T1" fmla="*/ 101 h 106"/>
                <a:gd name="T2" fmla="*/ 91 w 163"/>
                <a:gd name="T3" fmla="*/ 101 h 106"/>
                <a:gd name="T4" fmla="*/ 163 w 163"/>
                <a:gd name="T5" fmla="*/ 61 h 106"/>
                <a:gd name="T6" fmla="*/ 163 w 163"/>
                <a:gd name="T7" fmla="*/ 40 h 106"/>
                <a:gd name="T8" fmla="*/ 120 w 163"/>
                <a:gd name="T9" fmla="*/ 40 h 106"/>
                <a:gd name="T10" fmla="*/ 62 w 163"/>
                <a:gd name="T11" fmla="*/ 48 h 106"/>
                <a:gd name="T12" fmla="*/ 48 w 163"/>
                <a:gd name="T13" fmla="*/ 35 h 106"/>
                <a:gd name="T14" fmla="*/ 56 w 163"/>
                <a:gd name="T15" fmla="*/ 7 h 106"/>
                <a:gd name="T16" fmla="*/ 29 w 163"/>
                <a:gd name="T17" fmla="*/ 42 h 106"/>
                <a:gd name="T18" fmla="*/ 0 w 163"/>
                <a:gd name="T19" fmla="*/ 69 h 106"/>
                <a:gd name="T20" fmla="*/ 29 w 163"/>
                <a:gd name="T21" fmla="*/ 10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06">
                  <a:moveTo>
                    <a:pt x="29" y="101"/>
                  </a:moveTo>
                  <a:cubicBezTo>
                    <a:pt x="29" y="101"/>
                    <a:pt x="80" y="106"/>
                    <a:pt x="91" y="101"/>
                  </a:cubicBezTo>
                  <a:cubicBezTo>
                    <a:pt x="102" y="96"/>
                    <a:pt x="163" y="61"/>
                    <a:pt x="163" y="61"/>
                  </a:cubicBezTo>
                  <a:lnTo>
                    <a:pt x="163" y="40"/>
                  </a:lnTo>
                  <a:cubicBezTo>
                    <a:pt x="163" y="40"/>
                    <a:pt x="131" y="29"/>
                    <a:pt x="120" y="40"/>
                  </a:cubicBezTo>
                  <a:cubicBezTo>
                    <a:pt x="120" y="40"/>
                    <a:pt x="72" y="48"/>
                    <a:pt x="62" y="48"/>
                  </a:cubicBezTo>
                  <a:lnTo>
                    <a:pt x="48" y="35"/>
                  </a:lnTo>
                  <a:cubicBezTo>
                    <a:pt x="48" y="35"/>
                    <a:pt x="64" y="16"/>
                    <a:pt x="56" y="7"/>
                  </a:cubicBezTo>
                  <a:cubicBezTo>
                    <a:pt x="48" y="0"/>
                    <a:pt x="29" y="42"/>
                    <a:pt x="29" y="42"/>
                  </a:cubicBezTo>
                  <a:lnTo>
                    <a:pt x="0" y="69"/>
                  </a:lnTo>
                  <a:lnTo>
                    <a:pt x="29" y="101"/>
                  </a:lnTo>
                  <a:close/>
                </a:path>
              </a:pathLst>
            </a:custGeom>
            <a:solidFill>
              <a:srgbClr val="EAAD6A"/>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1" name="Freeform 36"/>
            <p:cNvSpPr/>
            <p:nvPr/>
          </p:nvSpPr>
          <p:spPr bwMode="auto">
            <a:xfrm>
              <a:off x="10599738" y="4027488"/>
              <a:ext cx="347663" cy="182562"/>
            </a:xfrm>
            <a:custGeom>
              <a:avLst/>
              <a:gdLst>
                <a:gd name="T0" fmla="*/ 22 w 241"/>
                <a:gd name="T1" fmla="*/ 99 h 127"/>
                <a:gd name="T2" fmla="*/ 118 w 241"/>
                <a:gd name="T3" fmla="*/ 126 h 127"/>
                <a:gd name="T4" fmla="*/ 228 w 241"/>
                <a:gd name="T5" fmla="*/ 126 h 127"/>
                <a:gd name="T6" fmla="*/ 201 w 241"/>
                <a:gd name="T7" fmla="*/ 99 h 127"/>
                <a:gd name="T8" fmla="*/ 126 w 241"/>
                <a:gd name="T9" fmla="*/ 72 h 127"/>
                <a:gd name="T10" fmla="*/ 57 w 241"/>
                <a:gd name="T11" fmla="*/ 0 h 127"/>
                <a:gd name="T12" fmla="*/ 5 w 241"/>
                <a:gd name="T13" fmla="*/ 10 h 127"/>
                <a:gd name="T14" fmla="*/ 22 w 241"/>
                <a:gd name="T15" fmla="*/ 99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127">
                  <a:moveTo>
                    <a:pt x="22" y="99"/>
                  </a:moveTo>
                  <a:cubicBezTo>
                    <a:pt x="22" y="99"/>
                    <a:pt x="75" y="127"/>
                    <a:pt x="118" y="126"/>
                  </a:cubicBezTo>
                  <a:lnTo>
                    <a:pt x="228" y="126"/>
                  </a:lnTo>
                  <a:cubicBezTo>
                    <a:pt x="228" y="126"/>
                    <a:pt x="241" y="99"/>
                    <a:pt x="201" y="99"/>
                  </a:cubicBezTo>
                  <a:cubicBezTo>
                    <a:pt x="201" y="99"/>
                    <a:pt x="168" y="99"/>
                    <a:pt x="126" y="72"/>
                  </a:cubicBezTo>
                  <a:cubicBezTo>
                    <a:pt x="83" y="45"/>
                    <a:pt x="57" y="0"/>
                    <a:pt x="57" y="0"/>
                  </a:cubicBezTo>
                  <a:lnTo>
                    <a:pt x="5" y="10"/>
                  </a:lnTo>
                  <a:cubicBezTo>
                    <a:pt x="5" y="10"/>
                    <a:pt x="0" y="69"/>
                    <a:pt x="22" y="99"/>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2" name="Freeform 37"/>
            <p:cNvSpPr/>
            <p:nvPr/>
          </p:nvSpPr>
          <p:spPr bwMode="auto">
            <a:xfrm>
              <a:off x="10563226" y="2703513"/>
              <a:ext cx="322263" cy="1371600"/>
            </a:xfrm>
            <a:custGeom>
              <a:avLst/>
              <a:gdLst>
                <a:gd name="T0" fmla="*/ 20 w 224"/>
                <a:gd name="T1" fmla="*/ 954 h 954"/>
                <a:gd name="T2" fmla="*/ 91 w 224"/>
                <a:gd name="T3" fmla="*/ 933 h 954"/>
                <a:gd name="T4" fmla="*/ 91 w 224"/>
                <a:gd name="T5" fmla="*/ 901 h 954"/>
                <a:gd name="T6" fmla="*/ 75 w 224"/>
                <a:gd name="T7" fmla="*/ 873 h 954"/>
                <a:gd name="T8" fmla="*/ 84 w 224"/>
                <a:gd name="T9" fmla="*/ 842 h 954"/>
                <a:gd name="T10" fmla="*/ 70 w 224"/>
                <a:gd name="T11" fmla="*/ 816 h 954"/>
                <a:gd name="T12" fmla="*/ 94 w 224"/>
                <a:gd name="T13" fmla="*/ 796 h 954"/>
                <a:gd name="T14" fmla="*/ 81 w 224"/>
                <a:gd name="T15" fmla="*/ 750 h 954"/>
                <a:gd name="T16" fmla="*/ 94 w 224"/>
                <a:gd name="T17" fmla="*/ 668 h 954"/>
                <a:gd name="T18" fmla="*/ 103 w 224"/>
                <a:gd name="T19" fmla="*/ 613 h 954"/>
                <a:gd name="T20" fmla="*/ 101 w 224"/>
                <a:gd name="T21" fmla="*/ 605 h 954"/>
                <a:gd name="T22" fmla="*/ 132 w 224"/>
                <a:gd name="T23" fmla="*/ 580 h 954"/>
                <a:gd name="T24" fmla="*/ 123 w 224"/>
                <a:gd name="T25" fmla="*/ 545 h 954"/>
                <a:gd name="T26" fmla="*/ 143 w 224"/>
                <a:gd name="T27" fmla="*/ 503 h 954"/>
                <a:gd name="T28" fmla="*/ 213 w 224"/>
                <a:gd name="T29" fmla="*/ 156 h 954"/>
                <a:gd name="T30" fmla="*/ 214 w 224"/>
                <a:gd name="T31" fmla="*/ 0 h 954"/>
                <a:gd name="T32" fmla="*/ 143 w 224"/>
                <a:gd name="T33" fmla="*/ 18 h 954"/>
                <a:gd name="T34" fmla="*/ 101 w 224"/>
                <a:gd name="T35" fmla="*/ 66 h 954"/>
                <a:gd name="T36" fmla="*/ 31 w 224"/>
                <a:gd name="T37" fmla="*/ 279 h 954"/>
                <a:gd name="T38" fmla="*/ 40 w 224"/>
                <a:gd name="T39" fmla="*/ 477 h 954"/>
                <a:gd name="T40" fmla="*/ 7 w 224"/>
                <a:gd name="T41" fmla="*/ 640 h 954"/>
                <a:gd name="T42" fmla="*/ 7 w 224"/>
                <a:gd name="T43" fmla="*/ 879 h 954"/>
                <a:gd name="T44" fmla="*/ 20 w 224"/>
                <a:gd name="T45" fmla="*/ 954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954">
                  <a:moveTo>
                    <a:pt x="20" y="954"/>
                  </a:moveTo>
                  <a:lnTo>
                    <a:pt x="91" y="933"/>
                  </a:lnTo>
                  <a:cubicBezTo>
                    <a:pt x="91" y="933"/>
                    <a:pt x="97" y="908"/>
                    <a:pt x="91" y="901"/>
                  </a:cubicBezTo>
                  <a:cubicBezTo>
                    <a:pt x="86" y="895"/>
                    <a:pt x="75" y="873"/>
                    <a:pt x="75" y="873"/>
                  </a:cubicBezTo>
                  <a:cubicBezTo>
                    <a:pt x="75" y="873"/>
                    <a:pt x="90" y="855"/>
                    <a:pt x="84" y="842"/>
                  </a:cubicBezTo>
                  <a:cubicBezTo>
                    <a:pt x="77" y="829"/>
                    <a:pt x="70" y="816"/>
                    <a:pt x="70" y="816"/>
                  </a:cubicBezTo>
                  <a:lnTo>
                    <a:pt x="94" y="796"/>
                  </a:lnTo>
                  <a:cubicBezTo>
                    <a:pt x="94" y="796"/>
                    <a:pt x="79" y="761"/>
                    <a:pt x="81" y="750"/>
                  </a:cubicBezTo>
                  <a:cubicBezTo>
                    <a:pt x="84" y="739"/>
                    <a:pt x="94" y="668"/>
                    <a:pt x="94" y="668"/>
                  </a:cubicBezTo>
                  <a:cubicBezTo>
                    <a:pt x="94" y="668"/>
                    <a:pt x="106" y="622"/>
                    <a:pt x="103" y="613"/>
                  </a:cubicBezTo>
                  <a:lnTo>
                    <a:pt x="101" y="605"/>
                  </a:lnTo>
                  <a:lnTo>
                    <a:pt x="132" y="580"/>
                  </a:lnTo>
                  <a:lnTo>
                    <a:pt x="123" y="545"/>
                  </a:lnTo>
                  <a:lnTo>
                    <a:pt x="143" y="503"/>
                  </a:lnTo>
                  <a:cubicBezTo>
                    <a:pt x="143" y="503"/>
                    <a:pt x="224" y="174"/>
                    <a:pt x="213" y="156"/>
                  </a:cubicBezTo>
                  <a:cubicBezTo>
                    <a:pt x="202" y="139"/>
                    <a:pt x="214" y="0"/>
                    <a:pt x="214" y="0"/>
                  </a:cubicBez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3" name="Freeform 38"/>
            <p:cNvSpPr/>
            <p:nvPr/>
          </p:nvSpPr>
          <p:spPr bwMode="auto">
            <a:xfrm>
              <a:off x="10563226" y="2703513"/>
              <a:ext cx="307975" cy="1371600"/>
            </a:xfrm>
            <a:custGeom>
              <a:avLst/>
              <a:gdLst>
                <a:gd name="T0" fmla="*/ 214 w 214"/>
                <a:gd name="T1" fmla="*/ 0 h 954"/>
                <a:gd name="T2" fmla="*/ 143 w 214"/>
                <a:gd name="T3" fmla="*/ 18 h 954"/>
                <a:gd name="T4" fmla="*/ 101 w 214"/>
                <a:gd name="T5" fmla="*/ 66 h 954"/>
                <a:gd name="T6" fmla="*/ 31 w 214"/>
                <a:gd name="T7" fmla="*/ 279 h 954"/>
                <a:gd name="T8" fmla="*/ 40 w 214"/>
                <a:gd name="T9" fmla="*/ 477 h 954"/>
                <a:gd name="T10" fmla="*/ 7 w 214"/>
                <a:gd name="T11" fmla="*/ 640 h 954"/>
                <a:gd name="T12" fmla="*/ 7 w 214"/>
                <a:gd name="T13" fmla="*/ 879 h 954"/>
                <a:gd name="T14" fmla="*/ 20 w 214"/>
                <a:gd name="T15" fmla="*/ 954 h 954"/>
                <a:gd name="T16" fmla="*/ 91 w 214"/>
                <a:gd name="T17" fmla="*/ 933 h 954"/>
                <a:gd name="T18" fmla="*/ 93 w 214"/>
                <a:gd name="T19" fmla="*/ 919 h 954"/>
                <a:gd name="T20" fmla="*/ 62 w 214"/>
                <a:gd name="T21" fmla="*/ 887 h 954"/>
                <a:gd name="T22" fmla="*/ 76 w 214"/>
                <a:gd name="T23" fmla="*/ 875 h 954"/>
                <a:gd name="T24" fmla="*/ 75 w 214"/>
                <a:gd name="T25" fmla="*/ 873 h 954"/>
                <a:gd name="T26" fmla="*/ 85 w 214"/>
                <a:gd name="T27" fmla="*/ 854 h 954"/>
                <a:gd name="T28" fmla="*/ 55 w 214"/>
                <a:gd name="T29" fmla="*/ 810 h 954"/>
                <a:gd name="T30" fmla="*/ 73 w 214"/>
                <a:gd name="T31" fmla="*/ 814 h 954"/>
                <a:gd name="T32" fmla="*/ 94 w 214"/>
                <a:gd name="T33" fmla="*/ 796 h 954"/>
                <a:gd name="T34" fmla="*/ 93 w 214"/>
                <a:gd name="T35" fmla="*/ 794 h 954"/>
                <a:gd name="T36" fmla="*/ 55 w 214"/>
                <a:gd name="T37" fmla="*/ 773 h 954"/>
                <a:gd name="T38" fmla="*/ 40 w 214"/>
                <a:gd name="T39" fmla="*/ 716 h 954"/>
                <a:gd name="T40" fmla="*/ 82 w 214"/>
                <a:gd name="T41" fmla="*/ 757 h 954"/>
                <a:gd name="T42" fmla="*/ 66 w 214"/>
                <a:gd name="T43" fmla="*/ 675 h 954"/>
                <a:gd name="T44" fmla="*/ 87 w 214"/>
                <a:gd name="T45" fmla="*/ 714 h 954"/>
                <a:gd name="T46" fmla="*/ 93 w 214"/>
                <a:gd name="T47" fmla="*/ 671 h 954"/>
                <a:gd name="T48" fmla="*/ 66 w 214"/>
                <a:gd name="T49" fmla="*/ 608 h 954"/>
                <a:gd name="T50" fmla="*/ 78 w 214"/>
                <a:gd name="T51" fmla="*/ 558 h 954"/>
                <a:gd name="T52" fmla="*/ 106 w 214"/>
                <a:gd name="T53" fmla="*/ 600 h 954"/>
                <a:gd name="T54" fmla="*/ 132 w 214"/>
                <a:gd name="T55" fmla="*/ 580 h 954"/>
                <a:gd name="T56" fmla="*/ 78 w 214"/>
                <a:gd name="T57" fmla="*/ 519 h 954"/>
                <a:gd name="T58" fmla="*/ 93 w 214"/>
                <a:gd name="T59" fmla="*/ 491 h 954"/>
                <a:gd name="T60" fmla="*/ 140 w 214"/>
                <a:gd name="T61" fmla="*/ 510 h 954"/>
                <a:gd name="T62" fmla="*/ 143 w 214"/>
                <a:gd name="T63" fmla="*/ 504 h 954"/>
                <a:gd name="T64" fmla="*/ 94 w 214"/>
                <a:gd name="T65" fmla="*/ 448 h 954"/>
                <a:gd name="T66" fmla="*/ 143 w 214"/>
                <a:gd name="T67" fmla="*/ 295 h 954"/>
                <a:gd name="T68" fmla="*/ 212 w 214"/>
                <a:gd name="T69" fmla="*/ 153 h 954"/>
                <a:gd name="T70" fmla="*/ 214 w 214"/>
                <a:gd name="T71" fmla="*/ 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954">
                  <a:moveTo>
                    <a:pt x="214" y="0"/>
                  </a:move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lnTo>
                    <a:pt x="91" y="933"/>
                  </a:lnTo>
                  <a:cubicBezTo>
                    <a:pt x="91" y="933"/>
                    <a:pt x="93" y="926"/>
                    <a:pt x="93" y="919"/>
                  </a:cubicBezTo>
                  <a:cubicBezTo>
                    <a:pt x="72" y="906"/>
                    <a:pt x="54" y="893"/>
                    <a:pt x="62" y="887"/>
                  </a:cubicBezTo>
                  <a:cubicBezTo>
                    <a:pt x="66" y="884"/>
                    <a:pt x="71" y="880"/>
                    <a:pt x="76" y="875"/>
                  </a:cubicBezTo>
                  <a:cubicBezTo>
                    <a:pt x="75" y="874"/>
                    <a:pt x="75" y="873"/>
                    <a:pt x="75" y="873"/>
                  </a:cubicBezTo>
                  <a:cubicBezTo>
                    <a:pt x="75" y="873"/>
                    <a:pt x="83" y="864"/>
                    <a:pt x="85" y="854"/>
                  </a:cubicBezTo>
                  <a:cubicBezTo>
                    <a:pt x="29" y="866"/>
                    <a:pt x="55" y="810"/>
                    <a:pt x="55" y="810"/>
                  </a:cubicBezTo>
                  <a:cubicBezTo>
                    <a:pt x="58" y="811"/>
                    <a:pt x="65" y="813"/>
                    <a:pt x="73" y="814"/>
                  </a:cubicBezTo>
                  <a:lnTo>
                    <a:pt x="94" y="796"/>
                  </a:lnTo>
                  <a:cubicBezTo>
                    <a:pt x="94" y="796"/>
                    <a:pt x="93" y="795"/>
                    <a:pt x="93" y="794"/>
                  </a:cubicBezTo>
                  <a:cubicBezTo>
                    <a:pt x="78" y="788"/>
                    <a:pt x="62" y="781"/>
                    <a:pt x="55" y="773"/>
                  </a:cubicBezTo>
                  <a:cubicBezTo>
                    <a:pt x="39" y="757"/>
                    <a:pt x="40" y="716"/>
                    <a:pt x="40" y="716"/>
                  </a:cubicBezTo>
                  <a:cubicBezTo>
                    <a:pt x="49" y="739"/>
                    <a:pt x="82" y="757"/>
                    <a:pt x="82" y="757"/>
                  </a:cubicBezTo>
                  <a:lnTo>
                    <a:pt x="66" y="675"/>
                  </a:lnTo>
                  <a:lnTo>
                    <a:pt x="87" y="714"/>
                  </a:lnTo>
                  <a:cubicBezTo>
                    <a:pt x="90" y="696"/>
                    <a:pt x="92" y="677"/>
                    <a:pt x="93" y="671"/>
                  </a:cubicBezTo>
                  <a:cubicBezTo>
                    <a:pt x="81" y="645"/>
                    <a:pt x="69" y="618"/>
                    <a:pt x="66" y="608"/>
                  </a:cubicBezTo>
                  <a:cubicBezTo>
                    <a:pt x="62" y="588"/>
                    <a:pt x="78" y="558"/>
                    <a:pt x="78" y="558"/>
                  </a:cubicBezTo>
                  <a:cubicBezTo>
                    <a:pt x="85" y="576"/>
                    <a:pt x="96" y="590"/>
                    <a:pt x="106" y="600"/>
                  </a:cubicBezTo>
                  <a:lnTo>
                    <a:pt x="132" y="580"/>
                  </a:lnTo>
                  <a:lnTo>
                    <a:pt x="78" y="519"/>
                  </a:lnTo>
                  <a:lnTo>
                    <a:pt x="93" y="491"/>
                  </a:lnTo>
                  <a:cubicBezTo>
                    <a:pt x="102" y="488"/>
                    <a:pt x="125" y="500"/>
                    <a:pt x="140" y="510"/>
                  </a:cubicBezTo>
                  <a:lnTo>
                    <a:pt x="143" y="504"/>
                  </a:lnTo>
                  <a:lnTo>
                    <a:pt x="94" y="448"/>
                  </a:lnTo>
                  <a:cubicBezTo>
                    <a:pt x="85" y="416"/>
                    <a:pt x="133" y="318"/>
                    <a:pt x="143" y="295"/>
                  </a:cubicBezTo>
                  <a:cubicBezTo>
                    <a:pt x="149" y="282"/>
                    <a:pt x="183" y="213"/>
                    <a:pt x="212" y="153"/>
                  </a:cubicBezTo>
                  <a:cubicBezTo>
                    <a:pt x="203" y="125"/>
                    <a:pt x="214" y="0"/>
                    <a:pt x="214" y="0"/>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4" name="Freeform 39"/>
            <p:cNvSpPr/>
            <p:nvPr/>
          </p:nvSpPr>
          <p:spPr bwMode="auto">
            <a:xfrm>
              <a:off x="10394951" y="2676525"/>
              <a:ext cx="438150" cy="1462087"/>
            </a:xfrm>
            <a:custGeom>
              <a:avLst/>
              <a:gdLst>
                <a:gd name="T0" fmla="*/ 35 w 304"/>
                <a:gd name="T1" fmla="*/ 865 h 1016"/>
                <a:gd name="T2" fmla="*/ 61 w 304"/>
                <a:gd name="T3" fmla="*/ 1016 h 1016"/>
                <a:gd name="T4" fmla="*/ 121 w 304"/>
                <a:gd name="T5" fmla="*/ 1016 h 1016"/>
                <a:gd name="T6" fmla="*/ 164 w 304"/>
                <a:gd name="T7" fmla="*/ 988 h 1016"/>
                <a:gd name="T8" fmla="*/ 164 w 304"/>
                <a:gd name="T9" fmla="*/ 915 h 1016"/>
                <a:gd name="T10" fmla="*/ 147 w 304"/>
                <a:gd name="T11" fmla="*/ 856 h 1016"/>
                <a:gd name="T12" fmla="*/ 147 w 304"/>
                <a:gd name="T13" fmla="*/ 755 h 1016"/>
                <a:gd name="T14" fmla="*/ 160 w 304"/>
                <a:gd name="T15" fmla="*/ 587 h 1016"/>
                <a:gd name="T16" fmla="*/ 184 w 304"/>
                <a:gd name="T17" fmla="*/ 495 h 1016"/>
                <a:gd name="T18" fmla="*/ 184 w 304"/>
                <a:gd name="T19" fmla="*/ 385 h 1016"/>
                <a:gd name="T20" fmla="*/ 226 w 304"/>
                <a:gd name="T21" fmla="*/ 291 h 1016"/>
                <a:gd name="T22" fmla="*/ 283 w 304"/>
                <a:gd name="T23" fmla="*/ 108 h 1016"/>
                <a:gd name="T24" fmla="*/ 304 w 304"/>
                <a:gd name="T25" fmla="*/ 25 h 1016"/>
                <a:gd name="T26" fmla="*/ 177 w 304"/>
                <a:gd name="T27" fmla="*/ 5 h 1016"/>
                <a:gd name="T28" fmla="*/ 50 w 304"/>
                <a:gd name="T29" fmla="*/ 5 h 1016"/>
                <a:gd name="T30" fmla="*/ 13 w 304"/>
                <a:gd name="T31" fmla="*/ 162 h 1016"/>
                <a:gd name="T32" fmla="*/ 26 w 304"/>
                <a:gd name="T33" fmla="*/ 282 h 1016"/>
                <a:gd name="T34" fmla="*/ 30 w 304"/>
                <a:gd name="T35" fmla="*/ 346 h 1016"/>
                <a:gd name="T36" fmla="*/ 39 w 304"/>
                <a:gd name="T37" fmla="*/ 449 h 1016"/>
                <a:gd name="T38" fmla="*/ 12 w 304"/>
                <a:gd name="T39" fmla="*/ 521 h 1016"/>
                <a:gd name="T40" fmla="*/ 10 w 304"/>
                <a:gd name="T41" fmla="*/ 737 h 1016"/>
                <a:gd name="T42" fmla="*/ 35 w 304"/>
                <a:gd name="T43" fmla="*/ 865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4" h="1016">
                  <a:moveTo>
                    <a:pt x="35" y="865"/>
                  </a:moveTo>
                  <a:cubicBezTo>
                    <a:pt x="35" y="865"/>
                    <a:pt x="17" y="989"/>
                    <a:pt x="61" y="1016"/>
                  </a:cubicBezTo>
                  <a:lnTo>
                    <a:pt x="121" y="1016"/>
                  </a:lnTo>
                  <a:lnTo>
                    <a:pt x="164" y="988"/>
                  </a:lnTo>
                  <a:cubicBezTo>
                    <a:pt x="164" y="988"/>
                    <a:pt x="183" y="937"/>
                    <a:pt x="164" y="915"/>
                  </a:cubicBezTo>
                  <a:cubicBezTo>
                    <a:pt x="145" y="893"/>
                    <a:pt x="147" y="856"/>
                    <a:pt x="147" y="856"/>
                  </a:cubicBezTo>
                  <a:lnTo>
                    <a:pt x="147" y="755"/>
                  </a:lnTo>
                  <a:cubicBezTo>
                    <a:pt x="147" y="755"/>
                    <a:pt x="145" y="645"/>
                    <a:pt x="160" y="587"/>
                  </a:cubicBezTo>
                  <a:cubicBezTo>
                    <a:pt x="175" y="530"/>
                    <a:pt x="184" y="495"/>
                    <a:pt x="184" y="495"/>
                  </a:cubicBezTo>
                  <a:cubicBezTo>
                    <a:pt x="184" y="495"/>
                    <a:pt x="180" y="398"/>
                    <a:pt x="184" y="385"/>
                  </a:cubicBezTo>
                  <a:cubicBezTo>
                    <a:pt x="189" y="372"/>
                    <a:pt x="226" y="302"/>
                    <a:pt x="226" y="291"/>
                  </a:cubicBezTo>
                  <a:cubicBezTo>
                    <a:pt x="226" y="280"/>
                    <a:pt x="274" y="119"/>
                    <a:pt x="283" y="108"/>
                  </a:cubicBezTo>
                  <a:cubicBezTo>
                    <a:pt x="292" y="97"/>
                    <a:pt x="304" y="25"/>
                    <a:pt x="304" y="25"/>
                  </a:cubicBezTo>
                  <a:cubicBezTo>
                    <a:pt x="304" y="25"/>
                    <a:pt x="185" y="9"/>
                    <a:pt x="177" y="5"/>
                  </a:cubicBezTo>
                  <a:cubicBezTo>
                    <a:pt x="169" y="0"/>
                    <a:pt x="50" y="5"/>
                    <a:pt x="50" y="5"/>
                  </a:cubicBezTo>
                  <a:cubicBezTo>
                    <a:pt x="50" y="5"/>
                    <a:pt x="6" y="135"/>
                    <a:pt x="13" y="162"/>
                  </a:cubicBezTo>
                  <a:cubicBezTo>
                    <a:pt x="19" y="189"/>
                    <a:pt x="33" y="264"/>
                    <a:pt x="26" y="282"/>
                  </a:cubicBezTo>
                  <a:cubicBezTo>
                    <a:pt x="19" y="299"/>
                    <a:pt x="30" y="346"/>
                    <a:pt x="30" y="346"/>
                  </a:cubicBezTo>
                  <a:cubicBezTo>
                    <a:pt x="30" y="346"/>
                    <a:pt x="37" y="436"/>
                    <a:pt x="39" y="449"/>
                  </a:cubicBezTo>
                  <a:cubicBezTo>
                    <a:pt x="41" y="462"/>
                    <a:pt x="0" y="497"/>
                    <a:pt x="12" y="521"/>
                  </a:cubicBezTo>
                  <a:cubicBezTo>
                    <a:pt x="24" y="546"/>
                    <a:pt x="3" y="719"/>
                    <a:pt x="10" y="737"/>
                  </a:cubicBezTo>
                  <a:cubicBezTo>
                    <a:pt x="17" y="755"/>
                    <a:pt x="35" y="865"/>
                    <a:pt x="35" y="865"/>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5" name="Freeform 40"/>
            <p:cNvSpPr/>
            <p:nvPr/>
          </p:nvSpPr>
          <p:spPr bwMode="auto">
            <a:xfrm>
              <a:off x="10396538" y="3327400"/>
              <a:ext cx="238125" cy="811212"/>
            </a:xfrm>
            <a:custGeom>
              <a:avLst/>
              <a:gdLst>
                <a:gd name="T0" fmla="*/ 165 w 165"/>
                <a:gd name="T1" fmla="*/ 57 h 564"/>
                <a:gd name="T2" fmla="*/ 38 w 165"/>
                <a:gd name="T3" fmla="*/ 0 h 564"/>
                <a:gd name="T4" fmla="*/ 11 w 165"/>
                <a:gd name="T5" fmla="*/ 69 h 564"/>
                <a:gd name="T6" fmla="*/ 8 w 165"/>
                <a:gd name="T7" fmla="*/ 279 h 564"/>
                <a:gd name="T8" fmla="*/ 8 w 165"/>
                <a:gd name="T9" fmla="*/ 281 h 564"/>
                <a:gd name="T10" fmla="*/ 8 w 165"/>
                <a:gd name="T11" fmla="*/ 282 h 564"/>
                <a:gd name="T12" fmla="*/ 8 w 165"/>
                <a:gd name="T13" fmla="*/ 283 h 564"/>
                <a:gd name="T14" fmla="*/ 9 w 165"/>
                <a:gd name="T15" fmla="*/ 285 h 564"/>
                <a:gd name="T16" fmla="*/ 34 w 165"/>
                <a:gd name="T17" fmla="*/ 413 h 564"/>
                <a:gd name="T18" fmla="*/ 56 w 165"/>
                <a:gd name="T19" fmla="*/ 561 h 564"/>
                <a:gd name="T20" fmla="*/ 57 w 165"/>
                <a:gd name="T21" fmla="*/ 560 h 564"/>
                <a:gd name="T22" fmla="*/ 60 w 165"/>
                <a:gd name="T23" fmla="*/ 564 h 564"/>
                <a:gd name="T24" fmla="*/ 120 w 165"/>
                <a:gd name="T25" fmla="*/ 564 h 564"/>
                <a:gd name="T26" fmla="*/ 159 w 165"/>
                <a:gd name="T27" fmla="*/ 539 h 564"/>
                <a:gd name="T28" fmla="*/ 138 w 165"/>
                <a:gd name="T29" fmla="*/ 504 h 564"/>
                <a:gd name="T30" fmla="*/ 74 w 165"/>
                <a:gd name="T31" fmla="*/ 504 h 564"/>
                <a:gd name="T32" fmla="*/ 163 w 165"/>
                <a:gd name="T33" fmla="*/ 463 h 564"/>
                <a:gd name="T34" fmla="*/ 50 w 165"/>
                <a:gd name="T35" fmla="*/ 479 h 564"/>
                <a:gd name="T36" fmla="*/ 51 w 165"/>
                <a:gd name="T37" fmla="*/ 414 h 564"/>
                <a:gd name="T38" fmla="*/ 93 w 165"/>
                <a:gd name="T39" fmla="*/ 440 h 564"/>
                <a:gd name="T40" fmla="*/ 53 w 165"/>
                <a:gd name="T41" fmla="*/ 371 h 564"/>
                <a:gd name="T42" fmla="*/ 93 w 165"/>
                <a:gd name="T43" fmla="*/ 380 h 564"/>
                <a:gd name="T44" fmla="*/ 51 w 165"/>
                <a:gd name="T45" fmla="*/ 339 h 564"/>
                <a:gd name="T46" fmla="*/ 93 w 165"/>
                <a:gd name="T47" fmla="*/ 296 h 564"/>
                <a:gd name="T48" fmla="*/ 79 w 165"/>
                <a:gd name="T49" fmla="*/ 243 h 564"/>
                <a:gd name="T50" fmla="*/ 40 w 165"/>
                <a:gd name="T51" fmla="*/ 234 h 564"/>
                <a:gd name="T52" fmla="*/ 42 w 165"/>
                <a:gd name="T53" fmla="*/ 225 h 564"/>
                <a:gd name="T54" fmla="*/ 93 w 165"/>
                <a:gd name="T55" fmla="*/ 154 h 564"/>
                <a:gd name="T56" fmla="*/ 37 w 165"/>
                <a:gd name="T57" fmla="*/ 154 h 564"/>
                <a:gd name="T58" fmla="*/ 108 w 165"/>
                <a:gd name="T59" fmla="*/ 110 h 564"/>
                <a:gd name="T60" fmla="*/ 90 w 165"/>
                <a:gd name="T61" fmla="*/ 99 h 564"/>
                <a:gd name="T62" fmla="*/ 37 w 165"/>
                <a:gd name="T63" fmla="*/ 90 h 564"/>
                <a:gd name="T64" fmla="*/ 74 w 165"/>
                <a:gd name="T65" fmla="*/ 81 h 564"/>
                <a:gd name="T66" fmla="*/ 40 w 165"/>
                <a:gd name="T67" fmla="*/ 57 h 564"/>
                <a:gd name="T68" fmla="*/ 165 w 165"/>
                <a:gd name="T69" fmla="*/ 57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564">
                  <a:moveTo>
                    <a:pt x="165" y="57"/>
                  </a:moveTo>
                  <a:cubicBezTo>
                    <a:pt x="148" y="40"/>
                    <a:pt x="82" y="15"/>
                    <a:pt x="38" y="0"/>
                  </a:cubicBezTo>
                  <a:cubicBezTo>
                    <a:pt x="34" y="15"/>
                    <a:pt x="0" y="47"/>
                    <a:pt x="11" y="69"/>
                  </a:cubicBezTo>
                  <a:cubicBezTo>
                    <a:pt x="22" y="92"/>
                    <a:pt x="5" y="243"/>
                    <a:pt x="8" y="279"/>
                  </a:cubicBezTo>
                  <a:cubicBezTo>
                    <a:pt x="8" y="279"/>
                    <a:pt x="8" y="280"/>
                    <a:pt x="8" y="281"/>
                  </a:cubicBezTo>
                  <a:cubicBezTo>
                    <a:pt x="8" y="281"/>
                    <a:pt x="8" y="282"/>
                    <a:pt x="8" y="282"/>
                  </a:cubicBezTo>
                  <a:cubicBezTo>
                    <a:pt x="8" y="283"/>
                    <a:pt x="8" y="283"/>
                    <a:pt x="8" y="283"/>
                  </a:cubicBezTo>
                  <a:cubicBezTo>
                    <a:pt x="9" y="284"/>
                    <a:pt x="9" y="284"/>
                    <a:pt x="9" y="285"/>
                  </a:cubicBezTo>
                  <a:cubicBezTo>
                    <a:pt x="16" y="303"/>
                    <a:pt x="34" y="413"/>
                    <a:pt x="34" y="413"/>
                  </a:cubicBezTo>
                  <a:cubicBezTo>
                    <a:pt x="34" y="413"/>
                    <a:pt x="17" y="530"/>
                    <a:pt x="56" y="561"/>
                  </a:cubicBezTo>
                  <a:lnTo>
                    <a:pt x="57" y="560"/>
                  </a:lnTo>
                  <a:cubicBezTo>
                    <a:pt x="58" y="561"/>
                    <a:pt x="59" y="563"/>
                    <a:pt x="60" y="564"/>
                  </a:cubicBezTo>
                  <a:lnTo>
                    <a:pt x="120" y="564"/>
                  </a:lnTo>
                  <a:lnTo>
                    <a:pt x="159" y="539"/>
                  </a:lnTo>
                  <a:cubicBezTo>
                    <a:pt x="148" y="521"/>
                    <a:pt x="138" y="504"/>
                    <a:pt x="138" y="504"/>
                  </a:cubicBezTo>
                  <a:lnTo>
                    <a:pt x="74" y="504"/>
                  </a:lnTo>
                  <a:cubicBezTo>
                    <a:pt x="79" y="471"/>
                    <a:pt x="163" y="463"/>
                    <a:pt x="163" y="463"/>
                  </a:cubicBezTo>
                  <a:cubicBezTo>
                    <a:pt x="150" y="443"/>
                    <a:pt x="81" y="467"/>
                    <a:pt x="50" y="479"/>
                  </a:cubicBezTo>
                  <a:cubicBezTo>
                    <a:pt x="41" y="463"/>
                    <a:pt x="48" y="429"/>
                    <a:pt x="51" y="414"/>
                  </a:cubicBezTo>
                  <a:cubicBezTo>
                    <a:pt x="71" y="417"/>
                    <a:pt x="93" y="440"/>
                    <a:pt x="93" y="440"/>
                  </a:cubicBezTo>
                  <a:lnTo>
                    <a:pt x="53" y="371"/>
                  </a:lnTo>
                  <a:cubicBezTo>
                    <a:pt x="49" y="357"/>
                    <a:pt x="93" y="380"/>
                    <a:pt x="93" y="380"/>
                  </a:cubicBezTo>
                  <a:lnTo>
                    <a:pt x="51" y="339"/>
                  </a:lnTo>
                  <a:cubicBezTo>
                    <a:pt x="51" y="339"/>
                    <a:pt x="76" y="325"/>
                    <a:pt x="93" y="296"/>
                  </a:cubicBezTo>
                  <a:cubicBezTo>
                    <a:pt x="110" y="266"/>
                    <a:pt x="79" y="243"/>
                    <a:pt x="79" y="243"/>
                  </a:cubicBezTo>
                  <a:cubicBezTo>
                    <a:pt x="79" y="243"/>
                    <a:pt x="30" y="277"/>
                    <a:pt x="40" y="234"/>
                  </a:cubicBezTo>
                  <a:cubicBezTo>
                    <a:pt x="40" y="231"/>
                    <a:pt x="41" y="228"/>
                    <a:pt x="42" y="225"/>
                  </a:cubicBezTo>
                  <a:cubicBezTo>
                    <a:pt x="54" y="186"/>
                    <a:pt x="93" y="154"/>
                    <a:pt x="93" y="154"/>
                  </a:cubicBezTo>
                  <a:lnTo>
                    <a:pt x="37" y="154"/>
                  </a:lnTo>
                  <a:cubicBezTo>
                    <a:pt x="49" y="122"/>
                    <a:pt x="124" y="129"/>
                    <a:pt x="108" y="110"/>
                  </a:cubicBezTo>
                  <a:cubicBezTo>
                    <a:pt x="104" y="106"/>
                    <a:pt x="98" y="102"/>
                    <a:pt x="90" y="99"/>
                  </a:cubicBezTo>
                  <a:cubicBezTo>
                    <a:pt x="68" y="91"/>
                    <a:pt x="37" y="90"/>
                    <a:pt x="37" y="90"/>
                  </a:cubicBezTo>
                  <a:lnTo>
                    <a:pt x="74" y="81"/>
                  </a:lnTo>
                  <a:lnTo>
                    <a:pt x="40" y="57"/>
                  </a:lnTo>
                  <a:cubicBezTo>
                    <a:pt x="68" y="45"/>
                    <a:pt x="165" y="57"/>
                    <a:pt x="165" y="57"/>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6" name="Freeform 41"/>
            <p:cNvSpPr/>
            <p:nvPr/>
          </p:nvSpPr>
          <p:spPr bwMode="auto">
            <a:xfrm>
              <a:off x="10380663" y="2678113"/>
              <a:ext cx="452438" cy="608012"/>
            </a:xfrm>
            <a:custGeom>
              <a:avLst/>
              <a:gdLst>
                <a:gd name="T0" fmla="*/ 187 w 314"/>
                <a:gd name="T1" fmla="*/ 4 h 422"/>
                <a:gd name="T2" fmla="*/ 60 w 314"/>
                <a:gd name="T3" fmla="*/ 4 h 422"/>
                <a:gd name="T4" fmla="*/ 7 w 314"/>
                <a:gd name="T5" fmla="*/ 146 h 422"/>
                <a:gd name="T6" fmla="*/ 9 w 314"/>
                <a:gd name="T7" fmla="*/ 267 h 422"/>
                <a:gd name="T8" fmla="*/ 18 w 314"/>
                <a:gd name="T9" fmla="*/ 349 h 422"/>
                <a:gd name="T10" fmla="*/ 46 w 314"/>
                <a:gd name="T11" fmla="*/ 422 h 422"/>
                <a:gd name="T12" fmla="*/ 104 w 314"/>
                <a:gd name="T13" fmla="*/ 337 h 422"/>
                <a:gd name="T14" fmla="*/ 62 w 314"/>
                <a:gd name="T15" fmla="*/ 353 h 422"/>
                <a:gd name="T16" fmla="*/ 89 w 314"/>
                <a:gd name="T17" fmla="*/ 209 h 422"/>
                <a:gd name="T18" fmla="*/ 104 w 314"/>
                <a:gd name="T19" fmla="*/ 99 h 422"/>
                <a:gd name="T20" fmla="*/ 236 w 314"/>
                <a:gd name="T21" fmla="*/ 99 h 422"/>
                <a:gd name="T22" fmla="*/ 288 w 314"/>
                <a:gd name="T23" fmla="*/ 119 h 422"/>
                <a:gd name="T24" fmla="*/ 293 w 314"/>
                <a:gd name="T25" fmla="*/ 107 h 422"/>
                <a:gd name="T26" fmla="*/ 314 w 314"/>
                <a:gd name="T27" fmla="*/ 24 h 422"/>
                <a:gd name="T28" fmla="*/ 187 w 314"/>
                <a:gd name="T29" fmla="*/ 4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422">
                  <a:moveTo>
                    <a:pt x="187" y="4"/>
                  </a:moveTo>
                  <a:cubicBezTo>
                    <a:pt x="179" y="0"/>
                    <a:pt x="60" y="4"/>
                    <a:pt x="60" y="4"/>
                  </a:cubicBezTo>
                  <a:cubicBezTo>
                    <a:pt x="60" y="4"/>
                    <a:pt x="0" y="119"/>
                    <a:pt x="7" y="146"/>
                  </a:cubicBezTo>
                  <a:cubicBezTo>
                    <a:pt x="13" y="173"/>
                    <a:pt x="15" y="250"/>
                    <a:pt x="9" y="267"/>
                  </a:cubicBezTo>
                  <a:cubicBezTo>
                    <a:pt x="2" y="285"/>
                    <a:pt x="18" y="349"/>
                    <a:pt x="18" y="349"/>
                  </a:cubicBezTo>
                  <a:cubicBezTo>
                    <a:pt x="18" y="349"/>
                    <a:pt x="44" y="391"/>
                    <a:pt x="46" y="422"/>
                  </a:cubicBezTo>
                  <a:cubicBezTo>
                    <a:pt x="79" y="388"/>
                    <a:pt x="104" y="337"/>
                    <a:pt x="104" y="337"/>
                  </a:cubicBezTo>
                  <a:cubicBezTo>
                    <a:pt x="91" y="346"/>
                    <a:pt x="62" y="353"/>
                    <a:pt x="62" y="353"/>
                  </a:cubicBezTo>
                  <a:cubicBezTo>
                    <a:pt x="65" y="321"/>
                    <a:pt x="89" y="209"/>
                    <a:pt x="89" y="209"/>
                  </a:cubicBezTo>
                  <a:cubicBezTo>
                    <a:pt x="89" y="209"/>
                    <a:pt x="202" y="129"/>
                    <a:pt x="104" y="99"/>
                  </a:cubicBezTo>
                  <a:cubicBezTo>
                    <a:pt x="114" y="60"/>
                    <a:pt x="236" y="99"/>
                    <a:pt x="236" y="99"/>
                  </a:cubicBezTo>
                  <a:lnTo>
                    <a:pt x="288" y="119"/>
                  </a:lnTo>
                  <a:cubicBezTo>
                    <a:pt x="290" y="113"/>
                    <a:pt x="292" y="109"/>
                    <a:pt x="293" y="107"/>
                  </a:cubicBezTo>
                  <a:cubicBezTo>
                    <a:pt x="302" y="96"/>
                    <a:pt x="314" y="24"/>
                    <a:pt x="314" y="24"/>
                  </a:cubicBezTo>
                  <a:cubicBezTo>
                    <a:pt x="314" y="24"/>
                    <a:pt x="195" y="8"/>
                    <a:pt x="187" y="4"/>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7" name="Freeform 42"/>
            <p:cNvSpPr/>
            <p:nvPr/>
          </p:nvSpPr>
          <p:spPr bwMode="auto">
            <a:xfrm>
              <a:off x="10531476" y="2614613"/>
              <a:ext cx="339725" cy="120650"/>
            </a:xfrm>
            <a:custGeom>
              <a:avLst/>
              <a:gdLst>
                <a:gd name="T0" fmla="*/ 0 w 236"/>
                <a:gd name="T1" fmla="*/ 39 h 83"/>
                <a:gd name="T2" fmla="*/ 191 w 236"/>
                <a:gd name="T3" fmla="*/ 81 h 83"/>
                <a:gd name="T4" fmla="*/ 236 w 236"/>
                <a:gd name="T5" fmla="*/ 61 h 83"/>
                <a:gd name="T6" fmla="*/ 230 w 236"/>
                <a:gd name="T7" fmla="*/ 17 h 83"/>
                <a:gd name="T8" fmla="*/ 9 w 236"/>
                <a:gd name="T9" fmla="*/ 0 h 83"/>
                <a:gd name="T10" fmla="*/ 0 w 236"/>
                <a:gd name="T11" fmla="*/ 39 h 83"/>
              </a:gdLst>
              <a:ahLst/>
              <a:cxnLst>
                <a:cxn ang="0">
                  <a:pos x="T0" y="T1"/>
                </a:cxn>
                <a:cxn ang="0">
                  <a:pos x="T2" y="T3"/>
                </a:cxn>
                <a:cxn ang="0">
                  <a:pos x="T4" y="T5"/>
                </a:cxn>
                <a:cxn ang="0">
                  <a:pos x="T6" y="T7"/>
                </a:cxn>
                <a:cxn ang="0">
                  <a:pos x="T8" y="T9"/>
                </a:cxn>
                <a:cxn ang="0">
                  <a:pos x="T10" y="T11"/>
                </a:cxn>
              </a:cxnLst>
              <a:rect l="0" t="0" r="r" b="b"/>
              <a:pathLst>
                <a:path w="236" h="83">
                  <a:moveTo>
                    <a:pt x="0" y="39"/>
                  </a:moveTo>
                  <a:cubicBezTo>
                    <a:pt x="0" y="39"/>
                    <a:pt x="136" y="83"/>
                    <a:pt x="191" y="81"/>
                  </a:cubicBezTo>
                  <a:lnTo>
                    <a:pt x="236" y="61"/>
                  </a:lnTo>
                  <a:lnTo>
                    <a:pt x="230" y="17"/>
                  </a:lnTo>
                  <a:lnTo>
                    <a:pt x="9" y="0"/>
                  </a:lnTo>
                  <a:lnTo>
                    <a:pt x="0" y="39"/>
                  </a:ln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8" name="Freeform 43"/>
            <p:cNvSpPr/>
            <p:nvPr/>
          </p:nvSpPr>
          <p:spPr bwMode="auto">
            <a:xfrm>
              <a:off x="10555288" y="1828800"/>
              <a:ext cx="309563" cy="857250"/>
            </a:xfrm>
            <a:custGeom>
              <a:avLst/>
              <a:gdLst>
                <a:gd name="T0" fmla="*/ 2 w 215"/>
                <a:gd name="T1" fmla="*/ 534 h 596"/>
                <a:gd name="T2" fmla="*/ 71 w 215"/>
                <a:gd name="T3" fmla="*/ 586 h 596"/>
                <a:gd name="T4" fmla="*/ 215 w 215"/>
                <a:gd name="T5" fmla="*/ 576 h 596"/>
                <a:gd name="T6" fmla="*/ 193 w 215"/>
                <a:gd name="T7" fmla="*/ 388 h 596"/>
                <a:gd name="T8" fmla="*/ 204 w 215"/>
                <a:gd name="T9" fmla="*/ 267 h 596"/>
                <a:gd name="T10" fmla="*/ 149 w 215"/>
                <a:gd name="T11" fmla="*/ 111 h 596"/>
                <a:gd name="T12" fmla="*/ 141 w 215"/>
                <a:gd name="T13" fmla="*/ 32 h 596"/>
                <a:gd name="T14" fmla="*/ 123 w 215"/>
                <a:gd name="T15" fmla="*/ 79 h 596"/>
                <a:gd name="T16" fmla="*/ 25 w 215"/>
                <a:gd name="T17" fmla="*/ 0 h 596"/>
                <a:gd name="T18" fmla="*/ 2 w 215"/>
                <a:gd name="T19" fmla="*/ 28 h 596"/>
                <a:gd name="T20" fmla="*/ 2 w 215"/>
                <a:gd name="T21" fmla="*/ 534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 h="596">
                  <a:moveTo>
                    <a:pt x="2" y="534"/>
                  </a:moveTo>
                  <a:cubicBezTo>
                    <a:pt x="2" y="534"/>
                    <a:pt x="0" y="576"/>
                    <a:pt x="71" y="586"/>
                  </a:cubicBezTo>
                  <a:cubicBezTo>
                    <a:pt x="141" y="596"/>
                    <a:pt x="200" y="596"/>
                    <a:pt x="215" y="576"/>
                  </a:cubicBezTo>
                  <a:lnTo>
                    <a:pt x="193" y="388"/>
                  </a:lnTo>
                  <a:cubicBezTo>
                    <a:pt x="193" y="388"/>
                    <a:pt x="208" y="305"/>
                    <a:pt x="204" y="267"/>
                  </a:cubicBezTo>
                  <a:cubicBezTo>
                    <a:pt x="200" y="228"/>
                    <a:pt x="149" y="111"/>
                    <a:pt x="149" y="111"/>
                  </a:cubicBezTo>
                  <a:cubicBezTo>
                    <a:pt x="149" y="111"/>
                    <a:pt x="161" y="54"/>
                    <a:pt x="141" y="32"/>
                  </a:cubicBezTo>
                  <a:lnTo>
                    <a:pt x="123" y="79"/>
                  </a:lnTo>
                  <a:cubicBezTo>
                    <a:pt x="123" y="79"/>
                    <a:pt x="103" y="79"/>
                    <a:pt x="25" y="0"/>
                  </a:cubicBezTo>
                  <a:cubicBezTo>
                    <a:pt x="25" y="0"/>
                    <a:pt x="9" y="18"/>
                    <a:pt x="2" y="28"/>
                  </a:cubicBezTo>
                  <a:lnTo>
                    <a:pt x="2" y="534"/>
                  </a:lnTo>
                  <a:close/>
                </a:path>
              </a:pathLst>
            </a:custGeom>
            <a:solidFill>
              <a:srgbClr val="D8DCE8"/>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9" name="Freeform 44"/>
            <p:cNvSpPr/>
            <p:nvPr/>
          </p:nvSpPr>
          <p:spPr bwMode="auto">
            <a:xfrm>
              <a:off x="10555288" y="1828800"/>
              <a:ext cx="309563" cy="857250"/>
            </a:xfrm>
            <a:custGeom>
              <a:avLst/>
              <a:gdLst>
                <a:gd name="T0" fmla="*/ 149 w 215"/>
                <a:gd name="T1" fmla="*/ 578 h 596"/>
                <a:gd name="T2" fmla="*/ 39 w 215"/>
                <a:gd name="T3" fmla="*/ 509 h 596"/>
                <a:gd name="T4" fmla="*/ 45 w 215"/>
                <a:gd name="T5" fmla="*/ 470 h 596"/>
                <a:gd name="T6" fmla="*/ 149 w 215"/>
                <a:gd name="T7" fmla="*/ 530 h 596"/>
                <a:gd name="T8" fmla="*/ 47 w 215"/>
                <a:gd name="T9" fmla="*/ 372 h 596"/>
                <a:gd name="T10" fmla="*/ 32 w 215"/>
                <a:gd name="T11" fmla="*/ 79 h 596"/>
                <a:gd name="T12" fmla="*/ 78 w 215"/>
                <a:gd name="T13" fmla="*/ 121 h 596"/>
                <a:gd name="T14" fmla="*/ 47 w 215"/>
                <a:gd name="T15" fmla="*/ 69 h 596"/>
                <a:gd name="T16" fmla="*/ 96 w 215"/>
                <a:gd name="T17" fmla="*/ 63 h 596"/>
                <a:gd name="T18" fmla="*/ 25 w 215"/>
                <a:gd name="T19" fmla="*/ 0 h 596"/>
                <a:gd name="T20" fmla="*/ 2 w 215"/>
                <a:gd name="T21" fmla="*/ 28 h 596"/>
                <a:gd name="T22" fmla="*/ 2 w 215"/>
                <a:gd name="T23" fmla="*/ 534 h 596"/>
                <a:gd name="T24" fmla="*/ 71 w 215"/>
                <a:gd name="T25" fmla="*/ 586 h 596"/>
                <a:gd name="T26" fmla="*/ 215 w 215"/>
                <a:gd name="T27" fmla="*/ 576 h 596"/>
                <a:gd name="T28" fmla="*/ 215 w 215"/>
                <a:gd name="T29" fmla="*/ 575 h 596"/>
                <a:gd name="T30" fmla="*/ 149 w 215"/>
                <a:gd name="T31" fmla="*/ 578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5" h="596">
                  <a:moveTo>
                    <a:pt x="149" y="578"/>
                  </a:moveTo>
                  <a:cubicBezTo>
                    <a:pt x="66" y="574"/>
                    <a:pt x="39" y="509"/>
                    <a:pt x="39" y="509"/>
                  </a:cubicBezTo>
                  <a:cubicBezTo>
                    <a:pt x="39" y="509"/>
                    <a:pt x="17" y="470"/>
                    <a:pt x="45" y="470"/>
                  </a:cubicBezTo>
                  <a:cubicBezTo>
                    <a:pt x="73" y="471"/>
                    <a:pt x="149" y="530"/>
                    <a:pt x="149" y="530"/>
                  </a:cubicBezTo>
                  <a:cubicBezTo>
                    <a:pt x="130" y="485"/>
                    <a:pt x="83" y="428"/>
                    <a:pt x="47" y="372"/>
                  </a:cubicBezTo>
                  <a:cubicBezTo>
                    <a:pt x="11" y="315"/>
                    <a:pt x="32" y="79"/>
                    <a:pt x="32" y="79"/>
                  </a:cubicBezTo>
                  <a:lnTo>
                    <a:pt x="78" y="121"/>
                  </a:lnTo>
                  <a:lnTo>
                    <a:pt x="47" y="69"/>
                  </a:lnTo>
                  <a:cubicBezTo>
                    <a:pt x="72" y="84"/>
                    <a:pt x="87" y="77"/>
                    <a:pt x="96" y="63"/>
                  </a:cubicBezTo>
                  <a:cubicBezTo>
                    <a:pt x="80" y="52"/>
                    <a:pt x="58" y="33"/>
                    <a:pt x="25" y="0"/>
                  </a:cubicBezTo>
                  <a:cubicBezTo>
                    <a:pt x="25" y="0"/>
                    <a:pt x="9" y="18"/>
                    <a:pt x="2" y="28"/>
                  </a:cubicBezTo>
                  <a:lnTo>
                    <a:pt x="2" y="534"/>
                  </a:lnTo>
                  <a:cubicBezTo>
                    <a:pt x="2" y="534"/>
                    <a:pt x="0" y="576"/>
                    <a:pt x="71" y="586"/>
                  </a:cubicBezTo>
                  <a:cubicBezTo>
                    <a:pt x="141" y="596"/>
                    <a:pt x="200" y="596"/>
                    <a:pt x="215" y="576"/>
                  </a:cubicBezTo>
                  <a:lnTo>
                    <a:pt x="215" y="575"/>
                  </a:lnTo>
                  <a:cubicBezTo>
                    <a:pt x="192" y="577"/>
                    <a:pt x="169" y="578"/>
                    <a:pt x="149" y="578"/>
                  </a:cubicBezTo>
                  <a:close/>
                </a:path>
              </a:pathLst>
            </a:custGeom>
            <a:solidFill>
              <a:srgbClr val="AFB0B2"/>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0" name="Freeform 45"/>
            <p:cNvSpPr/>
            <p:nvPr/>
          </p:nvSpPr>
          <p:spPr bwMode="auto">
            <a:xfrm>
              <a:off x="10256838" y="1855788"/>
              <a:ext cx="457200" cy="1096962"/>
            </a:xfrm>
            <a:custGeom>
              <a:avLst/>
              <a:gdLst>
                <a:gd name="T0" fmla="*/ 0 w 318"/>
                <a:gd name="T1" fmla="*/ 730 h 763"/>
                <a:gd name="T2" fmla="*/ 116 w 318"/>
                <a:gd name="T3" fmla="*/ 763 h 763"/>
                <a:gd name="T4" fmla="*/ 263 w 318"/>
                <a:gd name="T5" fmla="*/ 490 h 763"/>
                <a:gd name="T6" fmla="*/ 309 w 318"/>
                <a:gd name="T7" fmla="*/ 362 h 763"/>
                <a:gd name="T8" fmla="*/ 203 w 318"/>
                <a:gd name="T9" fmla="*/ 0 h 763"/>
                <a:gd name="T10" fmla="*/ 116 w 318"/>
                <a:gd name="T11" fmla="*/ 48 h 763"/>
                <a:gd name="T12" fmla="*/ 118 w 318"/>
                <a:gd name="T13" fmla="*/ 238 h 763"/>
                <a:gd name="T14" fmla="*/ 0 w 318"/>
                <a:gd name="T15" fmla="*/ 730 h 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763">
                  <a:moveTo>
                    <a:pt x="0" y="730"/>
                  </a:moveTo>
                  <a:lnTo>
                    <a:pt x="116" y="763"/>
                  </a:lnTo>
                  <a:cubicBezTo>
                    <a:pt x="116" y="763"/>
                    <a:pt x="251" y="503"/>
                    <a:pt x="263" y="490"/>
                  </a:cubicBezTo>
                  <a:cubicBezTo>
                    <a:pt x="275" y="476"/>
                    <a:pt x="318" y="439"/>
                    <a:pt x="309" y="362"/>
                  </a:cubicBezTo>
                  <a:cubicBezTo>
                    <a:pt x="301" y="285"/>
                    <a:pt x="292" y="104"/>
                    <a:pt x="203" y="0"/>
                  </a:cubicBezTo>
                  <a:cubicBezTo>
                    <a:pt x="203" y="0"/>
                    <a:pt x="166" y="51"/>
                    <a:pt x="116" y="48"/>
                  </a:cubicBezTo>
                  <a:lnTo>
                    <a:pt x="118" y="238"/>
                  </a:lnTo>
                  <a:cubicBezTo>
                    <a:pt x="118" y="238"/>
                    <a:pt x="92" y="554"/>
                    <a:pt x="0" y="730"/>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1" name="Freeform 46"/>
            <p:cNvSpPr/>
            <p:nvPr/>
          </p:nvSpPr>
          <p:spPr bwMode="auto">
            <a:xfrm>
              <a:off x="10687051" y="1941513"/>
              <a:ext cx="184150" cy="730250"/>
            </a:xfrm>
            <a:custGeom>
              <a:avLst/>
              <a:gdLst>
                <a:gd name="T0" fmla="*/ 68 w 127"/>
                <a:gd name="T1" fmla="*/ 472 h 507"/>
                <a:gd name="T2" fmla="*/ 101 w 127"/>
                <a:gd name="T3" fmla="*/ 507 h 507"/>
                <a:gd name="T4" fmla="*/ 127 w 127"/>
                <a:gd name="T5" fmla="*/ 478 h 507"/>
                <a:gd name="T6" fmla="*/ 98 w 127"/>
                <a:gd name="T7" fmla="*/ 218 h 507"/>
                <a:gd name="T8" fmla="*/ 43 w 127"/>
                <a:gd name="T9" fmla="*/ 53 h 507"/>
                <a:gd name="T10" fmla="*/ 31 w 127"/>
                <a:gd name="T11" fmla="*/ 0 h 507"/>
                <a:gd name="T12" fmla="*/ 0 w 127"/>
                <a:gd name="T13" fmla="*/ 32 h 507"/>
                <a:gd name="T14" fmla="*/ 14 w 127"/>
                <a:gd name="T15" fmla="*/ 59 h 507"/>
                <a:gd name="T16" fmla="*/ 41 w 127"/>
                <a:gd name="T17" fmla="*/ 184 h 507"/>
                <a:gd name="T18" fmla="*/ 68 w 127"/>
                <a:gd name="T19" fmla="*/ 472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507">
                  <a:moveTo>
                    <a:pt x="68" y="472"/>
                  </a:moveTo>
                  <a:lnTo>
                    <a:pt x="101" y="507"/>
                  </a:lnTo>
                  <a:lnTo>
                    <a:pt x="127" y="478"/>
                  </a:lnTo>
                  <a:cubicBezTo>
                    <a:pt x="127" y="478"/>
                    <a:pt x="107" y="272"/>
                    <a:pt x="98" y="218"/>
                  </a:cubicBezTo>
                  <a:cubicBezTo>
                    <a:pt x="88" y="164"/>
                    <a:pt x="43" y="53"/>
                    <a:pt x="43" y="53"/>
                  </a:cubicBezTo>
                  <a:cubicBezTo>
                    <a:pt x="43" y="53"/>
                    <a:pt x="61" y="22"/>
                    <a:pt x="31" y="0"/>
                  </a:cubicBezTo>
                  <a:cubicBezTo>
                    <a:pt x="31" y="0"/>
                    <a:pt x="6" y="5"/>
                    <a:pt x="0" y="32"/>
                  </a:cubicBezTo>
                  <a:lnTo>
                    <a:pt x="14" y="59"/>
                  </a:lnTo>
                  <a:cubicBezTo>
                    <a:pt x="14" y="59"/>
                    <a:pt x="36" y="146"/>
                    <a:pt x="41" y="184"/>
                  </a:cubicBezTo>
                  <a:cubicBezTo>
                    <a:pt x="46" y="223"/>
                    <a:pt x="48" y="451"/>
                    <a:pt x="68" y="472"/>
                  </a:cubicBezTo>
                  <a:close/>
                </a:path>
              </a:pathLst>
            </a:custGeom>
            <a:solidFill>
              <a:srgbClr val="9D3D25"/>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2" name="Freeform 47"/>
            <p:cNvSpPr/>
            <p:nvPr/>
          </p:nvSpPr>
          <p:spPr bwMode="auto">
            <a:xfrm>
              <a:off x="10871201" y="2209800"/>
              <a:ext cx="412750" cy="296862"/>
            </a:xfrm>
            <a:custGeom>
              <a:avLst/>
              <a:gdLst>
                <a:gd name="T0" fmla="*/ 277 w 287"/>
                <a:gd name="T1" fmla="*/ 151 h 206"/>
                <a:gd name="T2" fmla="*/ 239 w 287"/>
                <a:gd name="T3" fmla="*/ 54 h 206"/>
                <a:gd name="T4" fmla="*/ 154 w 287"/>
                <a:gd name="T5" fmla="*/ 76 h 206"/>
                <a:gd name="T6" fmla="*/ 127 w 287"/>
                <a:gd name="T7" fmla="*/ 90 h 206"/>
                <a:gd name="T8" fmla="*/ 87 w 287"/>
                <a:gd name="T9" fmla="*/ 90 h 206"/>
                <a:gd name="T10" fmla="*/ 50 w 287"/>
                <a:gd name="T11" fmla="*/ 90 h 206"/>
                <a:gd name="T12" fmla="*/ 37 w 287"/>
                <a:gd name="T13" fmla="*/ 77 h 206"/>
                <a:gd name="T14" fmla="*/ 12 w 287"/>
                <a:gd name="T15" fmla="*/ 0 h 206"/>
                <a:gd name="T16" fmla="*/ 0 w 287"/>
                <a:gd name="T17" fmla="*/ 175 h 206"/>
                <a:gd name="T18" fmla="*/ 6 w 287"/>
                <a:gd name="T19" fmla="*/ 205 h 206"/>
                <a:gd name="T20" fmla="*/ 122 w 287"/>
                <a:gd name="T21" fmla="*/ 192 h 206"/>
                <a:gd name="T22" fmla="*/ 277 w 287"/>
                <a:gd name="T23" fmla="*/ 15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7" h="206">
                  <a:moveTo>
                    <a:pt x="277" y="151"/>
                  </a:moveTo>
                  <a:cubicBezTo>
                    <a:pt x="277" y="151"/>
                    <a:pt x="287" y="89"/>
                    <a:pt x="239" y="54"/>
                  </a:cubicBezTo>
                  <a:cubicBezTo>
                    <a:pt x="239" y="54"/>
                    <a:pt x="158" y="69"/>
                    <a:pt x="154" y="76"/>
                  </a:cubicBezTo>
                  <a:cubicBezTo>
                    <a:pt x="151" y="82"/>
                    <a:pt x="127" y="90"/>
                    <a:pt x="127" y="90"/>
                  </a:cubicBezTo>
                  <a:cubicBezTo>
                    <a:pt x="127" y="90"/>
                    <a:pt x="92" y="88"/>
                    <a:pt x="87" y="90"/>
                  </a:cubicBezTo>
                  <a:cubicBezTo>
                    <a:pt x="82" y="92"/>
                    <a:pt x="58" y="76"/>
                    <a:pt x="50" y="90"/>
                  </a:cubicBezTo>
                  <a:lnTo>
                    <a:pt x="37" y="77"/>
                  </a:lnTo>
                  <a:cubicBezTo>
                    <a:pt x="37" y="77"/>
                    <a:pt x="42" y="34"/>
                    <a:pt x="12" y="0"/>
                  </a:cubicBezTo>
                  <a:lnTo>
                    <a:pt x="0" y="175"/>
                  </a:lnTo>
                  <a:lnTo>
                    <a:pt x="6" y="205"/>
                  </a:lnTo>
                  <a:cubicBezTo>
                    <a:pt x="6" y="205"/>
                    <a:pt x="95" y="206"/>
                    <a:pt x="122" y="192"/>
                  </a:cubicBezTo>
                  <a:cubicBezTo>
                    <a:pt x="149" y="178"/>
                    <a:pt x="260" y="165"/>
                    <a:pt x="277" y="151"/>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3" name="Freeform 48"/>
            <p:cNvSpPr/>
            <p:nvPr/>
          </p:nvSpPr>
          <p:spPr bwMode="auto">
            <a:xfrm>
              <a:off x="10910888" y="2284413"/>
              <a:ext cx="357188" cy="190500"/>
            </a:xfrm>
            <a:custGeom>
              <a:avLst/>
              <a:gdLst>
                <a:gd name="T0" fmla="*/ 211 w 248"/>
                <a:gd name="T1" fmla="*/ 2 h 133"/>
                <a:gd name="T2" fmla="*/ 126 w 248"/>
                <a:gd name="T3" fmla="*/ 24 h 133"/>
                <a:gd name="T4" fmla="*/ 99 w 248"/>
                <a:gd name="T5" fmla="*/ 38 h 133"/>
                <a:gd name="T6" fmla="*/ 59 w 248"/>
                <a:gd name="T7" fmla="*/ 38 h 133"/>
                <a:gd name="T8" fmla="*/ 31 w 248"/>
                <a:gd name="T9" fmla="*/ 33 h 133"/>
                <a:gd name="T10" fmla="*/ 14 w 248"/>
                <a:gd name="T11" fmla="*/ 69 h 133"/>
                <a:gd name="T12" fmla="*/ 37 w 248"/>
                <a:gd name="T13" fmla="*/ 64 h 133"/>
                <a:gd name="T14" fmla="*/ 0 w 248"/>
                <a:gd name="T15" fmla="*/ 133 h 133"/>
                <a:gd name="T16" fmla="*/ 59 w 248"/>
                <a:gd name="T17" fmla="*/ 67 h 133"/>
                <a:gd name="T18" fmla="*/ 111 w 248"/>
                <a:gd name="T19" fmla="*/ 51 h 133"/>
                <a:gd name="T20" fmla="*/ 83 w 248"/>
                <a:gd name="T21" fmla="*/ 114 h 133"/>
                <a:gd name="T22" fmla="*/ 162 w 248"/>
                <a:gd name="T23" fmla="*/ 38 h 133"/>
                <a:gd name="T24" fmla="*/ 199 w 248"/>
                <a:gd name="T25" fmla="*/ 51 h 133"/>
                <a:gd name="T26" fmla="*/ 242 w 248"/>
                <a:gd name="T27" fmla="*/ 67 h 133"/>
                <a:gd name="T28" fmla="*/ 248 w 248"/>
                <a:gd name="T29" fmla="*/ 66 h 133"/>
                <a:gd name="T30" fmla="*/ 211 w 248"/>
                <a:gd name="T31" fmla="*/ 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133">
                  <a:moveTo>
                    <a:pt x="211" y="2"/>
                  </a:moveTo>
                  <a:cubicBezTo>
                    <a:pt x="211" y="2"/>
                    <a:pt x="130" y="17"/>
                    <a:pt x="126" y="24"/>
                  </a:cubicBezTo>
                  <a:cubicBezTo>
                    <a:pt x="123" y="30"/>
                    <a:pt x="99" y="38"/>
                    <a:pt x="99" y="38"/>
                  </a:cubicBezTo>
                  <a:cubicBezTo>
                    <a:pt x="99" y="38"/>
                    <a:pt x="64" y="36"/>
                    <a:pt x="59" y="38"/>
                  </a:cubicBezTo>
                  <a:cubicBezTo>
                    <a:pt x="55" y="40"/>
                    <a:pt x="42" y="31"/>
                    <a:pt x="31" y="33"/>
                  </a:cubicBezTo>
                  <a:cubicBezTo>
                    <a:pt x="27" y="47"/>
                    <a:pt x="22" y="63"/>
                    <a:pt x="14" y="69"/>
                  </a:cubicBezTo>
                  <a:lnTo>
                    <a:pt x="37" y="64"/>
                  </a:lnTo>
                  <a:cubicBezTo>
                    <a:pt x="37" y="64"/>
                    <a:pt x="11" y="123"/>
                    <a:pt x="0" y="133"/>
                  </a:cubicBezTo>
                  <a:cubicBezTo>
                    <a:pt x="0" y="133"/>
                    <a:pt x="59" y="96"/>
                    <a:pt x="59" y="67"/>
                  </a:cubicBezTo>
                  <a:cubicBezTo>
                    <a:pt x="59" y="38"/>
                    <a:pt x="111" y="51"/>
                    <a:pt x="111" y="51"/>
                  </a:cubicBezTo>
                  <a:cubicBezTo>
                    <a:pt x="111" y="51"/>
                    <a:pt x="142" y="77"/>
                    <a:pt x="83" y="114"/>
                  </a:cubicBezTo>
                  <a:cubicBezTo>
                    <a:pt x="83" y="114"/>
                    <a:pt x="146" y="76"/>
                    <a:pt x="162" y="38"/>
                  </a:cubicBezTo>
                  <a:cubicBezTo>
                    <a:pt x="177" y="0"/>
                    <a:pt x="199" y="51"/>
                    <a:pt x="199" y="51"/>
                  </a:cubicBezTo>
                  <a:cubicBezTo>
                    <a:pt x="199" y="51"/>
                    <a:pt x="242" y="67"/>
                    <a:pt x="242" y="67"/>
                  </a:cubicBezTo>
                  <a:lnTo>
                    <a:pt x="248" y="66"/>
                  </a:lnTo>
                  <a:cubicBezTo>
                    <a:pt x="245" y="46"/>
                    <a:pt x="236" y="20"/>
                    <a:pt x="211" y="2"/>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4" name="Freeform 49"/>
            <p:cNvSpPr/>
            <p:nvPr/>
          </p:nvSpPr>
          <p:spPr bwMode="auto">
            <a:xfrm>
              <a:off x="10520363" y="1876425"/>
              <a:ext cx="173038" cy="774700"/>
            </a:xfrm>
            <a:custGeom>
              <a:avLst/>
              <a:gdLst>
                <a:gd name="T0" fmla="*/ 43 w 120"/>
                <a:gd name="T1" fmla="*/ 538 h 538"/>
                <a:gd name="T2" fmla="*/ 79 w 120"/>
                <a:gd name="T3" fmla="*/ 475 h 538"/>
                <a:gd name="T4" fmla="*/ 114 w 120"/>
                <a:gd name="T5" fmla="*/ 427 h 538"/>
                <a:gd name="T6" fmla="*/ 116 w 120"/>
                <a:gd name="T7" fmla="*/ 334 h 538"/>
                <a:gd name="T8" fmla="*/ 16 w 120"/>
                <a:gd name="T9" fmla="*/ 77 h 538"/>
                <a:gd name="T10" fmla="*/ 26 w 120"/>
                <a:gd name="T11" fmla="*/ 60 h 538"/>
                <a:gd name="T12" fmla="*/ 6 w 120"/>
                <a:gd name="T13" fmla="*/ 0 h 538"/>
                <a:gd name="T14" fmla="*/ 0 w 120"/>
                <a:gd name="T15" fmla="*/ 5 h 538"/>
                <a:gd name="T16" fmla="*/ 7 w 120"/>
                <a:gd name="T17" fmla="*/ 55 h 538"/>
                <a:gd name="T18" fmla="*/ 7 w 120"/>
                <a:gd name="T19" fmla="*/ 77 h 538"/>
                <a:gd name="T20" fmla="*/ 103 w 120"/>
                <a:gd name="T21" fmla="*/ 338 h 538"/>
                <a:gd name="T22" fmla="*/ 63 w 120"/>
                <a:gd name="T23" fmla="*/ 461 h 538"/>
                <a:gd name="T24" fmla="*/ 43 w 120"/>
                <a:gd name="T2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538">
                  <a:moveTo>
                    <a:pt x="43" y="538"/>
                  </a:moveTo>
                  <a:cubicBezTo>
                    <a:pt x="61" y="504"/>
                    <a:pt x="76" y="479"/>
                    <a:pt x="79" y="475"/>
                  </a:cubicBezTo>
                  <a:cubicBezTo>
                    <a:pt x="86" y="467"/>
                    <a:pt x="102" y="452"/>
                    <a:pt x="114" y="427"/>
                  </a:cubicBezTo>
                  <a:cubicBezTo>
                    <a:pt x="118" y="389"/>
                    <a:pt x="120" y="350"/>
                    <a:pt x="116" y="334"/>
                  </a:cubicBezTo>
                  <a:cubicBezTo>
                    <a:pt x="106" y="297"/>
                    <a:pt x="16" y="77"/>
                    <a:pt x="16" y="77"/>
                  </a:cubicBezTo>
                  <a:lnTo>
                    <a:pt x="26" y="60"/>
                  </a:lnTo>
                  <a:lnTo>
                    <a:pt x="6" y="0"/>
                  </a:lnTo>
                  <a:cubicBezTo>
                    <a:pt x="4" y="2"/>
                    <a:pt x="2" y="3"/>
                    <a:pt x="0" y="5"/>
                  </a:cubicBezTo>
                  <a:lnTo>
                    <a:pt x="7" y="55"/>
                  </a:lnTo>
                  <a:lnTo>
                    <a:pt x="7" y="77"/>
                  </a:lnTo>
                  <a:cubicBezTo>
                    <a:pt x="7" y="77"/>
                    <a:pt x="95" y="313"/>
                    <a:pt x="103" y="338"/>
                  </a:cubicBezTo>
                  <a:cubicBezTo>
                    <a:pt x="112" y="362"/>
                    <a:pt x="76" y="437"/>
                    <a:pt x="63" y="461"/>
                  </a:cubicBezTo>
                  <a:cubicBezTo>
                    <a:pt x="56" y="474"/>
                    <a:pt x="49" y="509"/>
                    <a:pt x="43" y="538"/>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5" name="Freeform 50"/>
            <p:cNvSpPr/>
            <p:nvPr/>
          </p:nvSpPr>
          <p:spPr bwMode="auto">
            <a:xfrm>
              <a:off x="10379076" y="1941513"/>
              <a:ext cx="198438" cy="841375"/>
            </a:xfrm>
            <a:custGeom>
              <a:avLst/>
              <a:gdLst>
                <a:gd name="T0" fmla="*/ 99 w 138"/>
                <a:gd name="T1" fmla="*/ 122 h 585"/>
                <a:gd name="T2" fmla="*/ 138 w 138"/>
                <a:gd name="T3" fmla="*/ 154 h 585"/>
                <a:gd name="T4" fmla="*/ 58 w 138"/>
                <a:gd name="T5" fmla="*/ 42 h 585"/>
                <a:gd name="T6" fmla="*/ 31 w 138"/>
                <a:gd name="T7" fmla="*/ 0 h 585"/>
                <a:gd name="T8" fmla="*/ 32 w 138"/>
                <a:gd name="T9" fmla="*/ 178 h 585"/>
                <a:gd name="T10" fmla="*/ 0 w 138"/>
                <a:gd name="T11" fmla="*/ 402 h 585"/>
                <a:gd name="T12" fmla="*/ 29 w 138"/>
                <a:gd name="T13" fmla="*/ 462 h 585"/>
                <a:gd name="T14" fmla="*/ 93 w 138"/>
                <a:gd name="T15" fmla="*/ 585 h 585"/>
                <a:gd name="T16" fmla="*/ 127 w 138"/>
                <a:gd name="T17" fmla="*/ 522 h 585"/>
                <a:gd name="T18" fmla="*/ 85 w 138"/>
                <a:gd name="T19" fmla="*/ 391 h 585"/>
                <a:gd name="T20" fmla="*/ 118 w 138"/>
                <a:gd name="T21" fmla="*/ 391 h 585"/>
                <a:gd name="T22" fmla="*/ 85 w 138"/>
                <a:gd name="T23" fmla="*/ 371 h 585"/>
                <a:gd name="T24" fmla="*/ 78 w 138"/>
                <a:gd name="T25" fmla="*/ 289 h 585"/>
                <a:gd name="T26" fmla="*/ 88 w 138"/>
                <a:gd name="T27" fmla="*/ 240 h 585"/>
                <a:gd name="T28" fmla="*/ 99 w 138"/>
                <a:gd name="T29" fmla="*/ 186 h 585"/>
                <a:gd name="T30" fmla="*/ 99 w 138"/>
                <a:gd name="T31" fmla="*/ 122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585">
                  <a:moveTo>
                    <a:pt x="99" y="122"/>
                  </a:moveTo>
                  <a:lnTo>
                    <a:pt x="138" y="154"/>
                  </a:lnTo>
                  <a:cubicBezTo>
                    <a:pt x="138" y="154"/>
                    <a:pt x="67" y="65"/>
                    <a:pt x="58" y="42"/>
                  </a:cubicBezTo>
                  <a:cubicBezTo>
                    <a:pt x="53" y="30"/>
                    <a:pt x="42" y="14"/>
                    <a:pt x="31" y="0"/>
                  </a:cubicBezTo>
                  <a:lnTo>
                    <a:pt x="32" y="178"/>
                  </a:lnTo>
                  <a:cubicBezTo>
                    <a:pt x="32" y="178"/>
                    <a:pt x="24" y="281"/>
                    <a:pt x="0" y="402"/>
                  </a:cubicBezTo>
                  <a:lnTo>
                    <a:pt x="29" y="462"/>
                  </a:lnTo>
                  <a:lnTo>
                    <a:pt x="93" y="585"/>
                  </a:lnTo>
                  <a:cubicBezTo>
                    <a:pt x="104" y="564"/>
                    <a:pt x="116" y="542"/>
                    <a:pt x="127" y="522"/>
                  </a:cubicBezTo>
                  <a:cubicBezTo>
                    <a:pt x="111" y="475"/>
                    <a:pt x="85" y="398"/>
                    <a:pt x="85" y="391"/>
                  </a:cubicBezTo>
                  <a:cubicBezTo>
                    <a:pt x="85" y="383"/>
                    <a:pt x="105" y="383"/>
                    <a:pt x="118" y="391"/>
                  </a:cubicBezTo>
                  <a:lnTo>
                    <a:pt x="85" y="371"/>
                  </a:lnTo>
                  <a:lnTo>
                    <a:pt x="78" y="289"/>
                  </a:lnTo>
                  <a:cubicBezTo>
                    <a:pt x="78" y="289"/>
                    <a:pt x="90" y="261"/>
                    <a:pt x="88" y="240"/>
                  </a:cubicBezTo>
                  <a:cubicBezTo>
                    <a:pt x="86" y="218"/>
                    <a:pt x="99" y="186"/>
                    <a:pt x="99" y="186"/>
                  </a:cubicBezTo>
                  <a:lnTo>
                    <a:pt x="99" y="122"/>
                  </a:ln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6" name="Freeform 51"/>
            <p:cNvSpPr/>
            <p:nvPr/>
          </p:nvSpPr>
          <p:spPr bwMode="auto">
            <a:xfrm>
              <a:off x="10453688" y="1912938"/>
              <a:ext cx="77788" cy="134937"/>
            </a:xfrm>
            <a:custGeom>
              <a:avLst/>
              <a:gdLst>
                <a:gd name="T0" fmla="*/ 54 w 54"/>
                <a:gd name="T1" fmla="*/ 94 h 94"/>
                <a:gd name="T2" fmla="*/ 18 w 54"/>
                <a:gd name="T3" fmla="*/ 0 h 94"/>
                <a:gd name="T4" fmla="*/ 0 w 54"/>
                <a:gd name="T5" fmla="*/ 6 h 94"/>
                <a:gd name="T6" fmla="*/ 54 w 54"/>
                <a:gd name="T7" fmla="*/ 94 h 94"/>
              </a:gdLst>
              <a:ahLst/>
              <a:cxnLst>
                <a:cxn ang="0">
                  <a:pos x="T0" y="T1"/>
                </a:cxn>
                <a:cxn ang="0">
                  <a:pos x="T2" y="T3"/>
                </a:cxn>
                <a:cxn ang="0">
                  <a:pos x="T4" y="T5"/>
                </a:cxn>
                <a:cxn ang="0">
                  <a:pos x="T6" y="T7"/>
                </a:cxn>
              </a:cxnLst>
              <a:rect l="0" t="0" r="r" b="b"/>
              <a:pathLst>
                <a:path w="54" h="94">
                  <a:moveTo>
                    <a:pt x="54" y="94"/>
                  </a:moveTo>
                  <a:lnTo>
                    <a:pt x="18" y="0"/>
                  </a:lnTo>
                  <a:cubicBezTo>
                    <a:pt x="12" y="3"/>
                    <a:pt x="6" y="5"/>
                    <a:pt x="0" y="6"/>
                  </a:cubicBezTo>
                  <a:cubicBezTo>
                    <a:pt x="14" y="21"/>
                    <a:pt x="32" y="48"/>
                    <a:pt x="54" y="94"/>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7" name="Freeform 52"/>
            <p:cNvSpPr/>
            <p:nvPr/>
          </p:nvSpPr>
          <p:spPr bwMode="auto">
            <a:xfrm>
              <a:off x="10467976" y="2744788"/>
              <a:ext cx="123825" cy="214312"/>
            </a:xfrm>
            <a:custGeom>
              <a:avLst/>
              <a:gdLst>
                <a:gd name="T0" fmla="*/ 4 w 86"/>
                <a:gd name="T1" fmla="*/ 46 h 149"/>
                <a:gd name="T2" fmla="*/ 15 w 86"/>
                <a:gd name="T3" fmla="*/ 115 h 149"/>
                <a:gd name="T4" fmla="*/ 15 w 86"/>
                <a:gd name="T5" fmla="*/ 149 h 149"/>
                <a:gd name="T6" fmla="*/ 86 w 86"/>
                <a:gd name="T7" fmla="*/ 88 h 149"/>
                <a:gd name="T8" fmla="*/ 59 w 86"/>
                <a:gd name="T9" fmla="*/ 24 h 149"/>
                <a:gd name="T10" fmla="*/ 4 w 86"/>
                <a:gd name="T11" fmla="*/ 46 h 149"/>
              </a:gdLst>
              <a:ahLst/>
              <a:cxnLst>
                <a:cxn ang="0">
                  <a:pos x="T0" y="T1"/>
                </a:cxn>
                <a:cxn ang="0">
                  <a:pos x="T2" y="T3"/>
                </a:cxn>
                <a:cxn ang="0">
                  <a:pos x="T4" y="T5"/>
                </a:cxn>
                <a:cxn ang="0">
                  <a:pos x="T6" y="T7"/>
                </a:cxn>
                <a:cxn ang="0">
                  <a:pos x="T8" y="T9"/>
                </a:cxn>
                <a:cxn ang="0">
                  <a:pos x="T10" y="T11"/>
                </a:cxn>
              </a:cxnLst>
              <a:rect l="0" t="0" r="r" b="b"/>
              <a:pathLst>
                <a:path w="86" h="149">
                  <a:moveTo>
                    <a:pt x="4" y="46"/>
                  </a:moveTo>
                  <a:cubicBezTo>
                    <a:pt x="0" y="52"/>
                    <a:pt x="2" y="110"/>
                    <a:pt x="15" y="115"/>
                  </a:cubicBezTo>
                  <a:lnTo>
                    <a:pt x="15" y="149"/>
                  </a:lnTo>
                  <a:lnTo>
                    <a:pt x="86" y="88"/>
                  </a:lnTo>
                  <a:cubicBezTo>
                    <a:pt x="86" y="88"/>
                    <a:pt x="77" y="48"/>
                    <a:pt x="59" y="24"/>
                  </a:cubicBezTo>
                  <a:cubicBezTo>
                    <a:pt x="42" y="0"/>
                    <a:pt x="4" y="46"/>
                    <a:pt x="4" y="46"/>
                  </a:cubicBezTo>
                  <a:close/>
                </a:path>
              </a:pathLst>
            </a:custGeom>
            <a:solidFill>
              <a:srgbClr val="EAAD6A"/>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8" name="Freeform 53"/>
            <p:cNvSpPr/>
            <p:nvPr/>
          </p:nvSpPr>
          <p:spPr bwMode="auto">
            <a:xfrm>
              <a:off x="10277476" y="1924050"/>
              <a:ext cx="280988" cy="928687"/>
            </a:xfrm>
            <a:custGeom>
              <a:avLst/>
              <a:gdLst>
                <a:gd name="T0" fmla="*/ 109 w 195"/>
                <a:gd name="T1" fmla="*/ 645 h 645"/>
                <a:gd name="T2" fmla="*/ 195 w 195"/>
                <a:gd name="T3" fmla="*/ 587 h 645"/>
                <a:gd name="T4" fmla="*/ 134 w 195"/>
                <a:gd name="T5" fmla="*/ 383 h 645"/>
                <a:gd name="T6" fmla="*/ 140 w 195"/>
                <a:gd name="T7" fmla="*/ 243 h 645"/>
                <a:gd name="T8" fmla="*/ 169 w 195"/>
                <a:gd name="T9" fmla="*/ 134 h 645"/>
                <a:gd name="T10" fmla="*/ 101 w 195"/>
                <a:gd name="T11" fmla="*/ 0 h 645"/>
                <a:gd name="T12" fmla="*/ 50 w 195"/>
                <a:gd name="T13" fmla="*/ 25 h 645"/>
                <a:gd name="T14" fmla="*/ 40 w 195"/>
                <a:gd name="T15" fmla="*/ 39 h 645"/>
                <a:gd name="T16" fmla="*/ 19 w 195"/>
                <a:gd name="T17" fmla="*/ 92 h 645"/>
                <a:gd name="T18" fmla="*/ 19 w 195"/>
                <a:gd name="T19" fmla="*/ 157 h 645"/>
                <a:gd name="T20" fmla="*/ 5 w 195"/>
                <a:gd name="T21" fmla="*/ 173 h 645"/>
                <a:gd name="T22" fmla="*/ 5 w 195"/>
                <a:gd name="T23" fmla="*/ 213 h 645"/>
                <a:gd name="T24" fmla="*/ 22 w 195"/>
                <a:gd name="T25" fmla="*/ 229 h 645"/>
                <a:gd name="T26" fmla="*/ 12 w 195"/>
                <a:gd name="T27" fmla="*/ 288 h 645"/>
                <a:gd name="T28" fmla="*/ 10 w 195"/>
                <a:gd name="T29" fmla="*/ 361 h 645"/>
                <a:gd name="T30" fmla="*/ 27 w 195"/>
                <a:gd name="T31" fmla="*/ 430 h 645"/>
                <a:gd name="T32" fmla="*/ 109 w 195"/>
                <a:gd name="T33"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5" h="645">
                  <a:moveTo>
                    <a:pt x="109" y="645"/>
                  </a:moveTo>
                  <a:cubicBezTo>
                    <a:pt x="109" y="645"/>
                    <a:pt x="170" y="592"/>
                    <a:pt x="195" y="587"/>
                  </a:cubicBezTo>
                  <a:cubicBezTo>
                    <a:pt x="195" y="587"/>
                    <a:pt x="144" y="410"/>
                    <a:pt x="134" y="383"/>
                  </a:cubicBezTo>
                  <a:lnTo>
                    <a:pt x="140" y="243"/>
                  </a:lnTo>
                  <a:cubicBezTo>
                    <a:pt x="140" y="243"/>
                    <a:pt x="171" y="159"/>
                    <a:pt x="169" y="134"/>
                  </a:cubicBezTo>
                  <a:cubicBezTo>
                    <a:pt x="168" y="109"/>
                    <a:pt x="101" y="0"/>
                    <a:pt x="101" y="0"/>
                  </a:cubicBezTo>
                  <a:cubicBezTo>
                    <a:pt x="101" y="0"/>
                    <a:pt x="64" y="13"/>
                    <a:pt x="50" y="25"/>
                  </a:cubicBezTo>
                  <a:cubicBezTo>
                    <a:pt x="37" y="37"/>
                    <a:pt x="40" y="39"/>
                    <a:pt x="40" y="39"/>
                  </a:cubicBezTo>
                  <a:cubicBezTo>
                    <a:pt x="40" y="39"/>
                    <a:pt x="22" y="87"/>
                    <a:pt x="19" y="92"/>
                  </a:cubicBezTo>
                  <a:cubicBezTo>
                    <a:pt x="15" y="97"/>
                    <a:pt x="19" y="157"/>
                    <a:pt x="19" y="157"/>
                  </a:cubicBezTo>
                  <a:cubicBezTo>
                    <a:pt x="19" y="157"/>
                    <a:pt x="3" y="161"/>
                    <a:pt x="5" y="173"/>
                  </a:cubicBezTo>
                  <a:cubicBezTo>
                    <a:pt x="7" y="185"/>
                    <a:pt x="0" y="205"/>
                    <a:pt x="5" y="213"/>
                  </a:cubicBezTo>
                  <a:cubicBezTo>
                    <a:pt x="10" y="222"/>
                    <a:pt x="22" y="229"/>
                    <a:pt x="22" y="229"/>
                  </a:cubicBezTo>
                  <a:cubicBezTo>
                    <a:pt x="22" y="229"/>
                    <a:pt x="13" y="279"/>
                    <a:pt x="12" y="288"/>
                  </a:cubicBezTo>
                  <a:cubicBezTo>
                    <a:pt x="10" y="297"/>
                    <a:pt x="7" y="349"/>
                    <a:pt x="10" y="361"/>
                  </a:cubicBezTo>
                  <a:cubicBezTo>
                    <a:pt x="13" y="373"/>
                    <a:pt x="27" y="430"/>
                    <a:pt x="27" y="430"/>
                  </a:cubicBezTo>
                  <a:cubicBezTo>
                    <a:pt x="27" y="430"/>
                    <a:pt x="88" y="632"/>
                    <a:pt x="109" y="645"/>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9" name="Freeform 54"/>
            <p:cNvSpPr>
              <a:spLocks noEditPoints="1"/>
            </p:cNvSpPr>
            <p:nvPr/>
          </p:nvSpPr>
          <p:spPr bwMode="auto">
            <a:xfrm>
              <a:off x="10277476" y="1955800"/>
              <a:ext cx="214313" cy="896937"/>
            </a:xfrm>
            <a:custGeom>
              <a:avLst/>
              <a:gdLst>
                <a:gd name="T0" fmla="*/ 31 w 149"/>
                <a:gd name="T1" fmla="*/ 109 h 623"/>
                <a:gd name="T2" fmla="*/ 30 w 149"/>
                <a:gd name="T3" fmla="*/ 108 h 623"/>
                <a:gd name="T4" fmla="*/ 31 w 149"/>
                <a:gd name="T5" fmla="*/ 109 h 623"/>
                <a:gd name="T6" fmla="*/ 70 w 149"/>
                <a:gd name="T7" fmla="*/ 483 h 623"/>
                <a:gd name="T8" fmla="*/ 26 w 149"/>
                <a:gd name="T9" fmla="*/ 333 h 623"/>
                <a:gd name="T10" fmla="*/ 44 w 149"/>
                <a:gd name="T11" fmla="*/ 332 h 623"/>
                <a:gd name="T12" fmla="*/ 111 w 149"/>
                <a:gd name="T13" fmla="*/ 295 h 623"/>
                <a:gd name="T14" fmla="*/ 57 w 149"/>
                <a:gd name="T15" fmla="*/ 319 h 623"/>
                <a:gd name="T16" fmla="*/ 27 w 149"/>
                <a:gd name="T17" fmla="*/ 295 h 623"/>
                <a:gd name="T18" fmla="*/ 47 w 149"/>
                <a:gd name="T19" fmla="*/ 242 h 623"/>
                <a:gd name="T20" fmla="*/ 54 w 149"/>
                <a:gd name="T21" fmla="*/ 197 h 623"/>
                <a:gd name="T22" fmla="*/ 134 w 149"/>
                <a:gd name="T23" fmla="*/ 234 h 623"/>
                <a:gd name="T24" fmla="*/ 100 w 149"/>
                <a:gd name="T25" fmla="*/ 191 h 623"/>
                <a:gd name="T26" fmla="*/ 61 w 149"/>
                <a:gd name="T27" fmla="*/ 169 h 623"/>
                <a:gd name="T28" fmla="*/ 125 w 149"/>
                <a:gd name="T29" fmla="*/ 170 h 623"/>
                <a:gd name="T30" fmla="*/ 70 w 149"/>
                <a:gd name="T31" fmla="*/ 139 h 623"/>
                <a:gd name="T32" fmla="*/ 102 w 149"/>
                <a:gd name="T33" fmla="*/ 129 h 623"/>
                <a:gd name="T34" fmla="*/ 27 w 149"/>
                <a:gd name="T35" fmla="*/ 129 h 623"/>
                <a:gd name="T36" fmla="*/ 57 w 149"/>
                <a:gd name="T37" fmla="*/ 89 h 623"/>
                <a:gd name="T38" fmla="*/ 29 w 149"/>
                <a:gd name="T39" fmla="*/ 100 h 623"/>
                <a:gd name="T40" fmla="*/ 30 w 149"/>
                <a:gd name="T41" fmla="*/ 83 h 623"/>
                <a:gd name="T42" fmla="*/ 57 w 149"/>
                <a:gd name="T43" fmla="*/ 32 h 623"/>
                <a:gd name="T44" fmla="*/ 57 w 149"/>
                <a:gd name="T45" fmla="*/ 0 h 623"/>
                <a:gd name="T46" fmla="*/ 50 w 149"/>
                <a:gd name="T47" fmla="*/ 3 h 623"/>
                <a:gd name="T48" fmla="*/ 43 w 149"/>
                <a:gd name="T49" fmla="*/ 6 h 623"/>
                <a:gd name="T50" fmla="*/ 19 w 149"/>
                <a:gd name="T51" fmla="*/ 70 h 623"/>
                <a:gd name="T52" fmla="*/ 19 w 149"/>
                <a:gd name="T53" fmla="*/ 135 h 623"/>
                <a:gd name="T54" fmla="*/ 5 w 149"/>
                <a:gd name="T55" fmla="*/ 151 h 623"/>
                <a:gd name="T56" fmla="*/ 5 w 149"/>
                <a:gd name="T57" fmla="*/ 191 h 623"/>
                <a:gd name="T58" fmla="*/ 22 w 149"/>
                <a:gd name="T59" fmla="*/ 207 h 623"/>
                <a:gd name="T60" fmla="*/ 12 w 149"/>
                <a:gd name="T61" fmla="*/ 266 h 623"/>
                <a:gd name="T62" fmla="*/ 10 w 149"/>
                <a:gd name="T63" fmla="*/ 339 h 623"/>
                <a:gd name="T64" fmla="*/ 27 w 149"/>
                <a:gd name="T65" fmla="*/ 408 h 623"/>
                <a:gd name="T66" fmla="*/ 109 w 149"/>
                <a:gd name="T67" fmla="*/ 623 h 623"/>
                <a:gd name="T68" fmla="*/ 149 w 149"/>
                <a:gd name="T69" fmla="*/ 591 h 623"/>
                <a:gd name="T70" fmla="*/ 111 w 149"/>
                <a:gd name="T71" fmla="*/ 575 h 623"/>
                <a:gd name="T72" fmla="*/ 70 w 149"/>
                <a:gd name="T73" fmla="*/ 483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623">
                  <a:moveTo>
                    <a:pt x="31" y="109"/>
                  </a:moveTo>
                  <a:cubicBezTo>
                    <a:pt x="31" y="108"/>
                    <a:pt x="31" y="108"/>
                    <a:pt x="30" y="108"/>
                  </a:cubicBezTo>
                  <a:cubicBezTo>
                    <a:pt x="31" y="108"/>
                    <a:pt x="31" y="108"/>
                    <a:pt x="31" y="109"/>
                  </a:cubicBezTo>
                  <a:close/>
                  <a:moveTo>
                    <a:pt x="70" y="483"/>
                  </a:moveTo>
                  <a:cubicBezTo>
                    <a:pt x="58" y="475"/>
                    <a:pt x="26" y="333"/>
                    <a:pt x="26" y="333"/>
                  </a:cubicBezTo>
                  <a:cubicBezTo>
                    <a:pt x="26" y="333"/>
                    <a:pt x="9" y="326"/>
                    <a:pt x="44" y="332"/>
                  </a:cubicBezTo>
                  <a:cubicBezTo>
                    <a:pt x="79" y="339"/>
                    <a:pt x="111" y="295"/>
                    <a:pt x="111" y="295"/>
                  </a:cubicBezTo>
                  <a:cubicBezTo>
                    <a:pt x="111" y="295"/>
                    <a:pt x="67" y="314"/>
                    <a:pt x="57" y="319"/>
                  </a:cubicBezTo>
                  <a:cubicBezTo>
                    <a:pt x="47" y="324"/>
                    <a:pt x="22" y="304"/>
                    <a:pt x="27" y="295"/>
                  </a:cubicBezTo>
                  <a:cubicBezTo>
                    <a:pt x="32" y="287"/>
                    <a:pt x="37" y="253"/>
                    <a:pt x="47" y="242"/>
                  </a:cubicBezTo>
                  <a:cubicBezTo>
                    <a:pt x="54" y="234"/>
                    <a:pt x="55" y="212"/>
                    <a:pt x="54" y="197"/>
                  </a:cubicBezTo>
                  <a:cubicBezTo>
                    <a:pt x="100" y="186"/>
                    <a:pt x="134" y="234"/>
                    <a:pt x="134" y="234"/>
                  </a:cubicBezTo>
                  <a:cubicBezTo>
                    <a:pt x="134" y="234"/>
                    <a:pt x="121" y="206"/>
                    <a:pt x="100" y="191"/>
                  </a:cubicBezTo>
                  <a:cubicBezTo>
                    <a:pt x="80" y="175"/>
                    <a:pt x="61" y="169"/>
                    <a:pt x="61" y="169"/>
                  </a:cubicBezTo>
                  <a:cubicBezTo>
                    <a:pt x="78" y="162"/>
                    <a:pt x="105" y="165"/>
                    <a:pt x="125" y="170"/>
                  </a:cubicBezTo>
                  <a:cubicBezTo>
                    <a:pt x="106" y="160"/>
                    <a:pt x="82" y="146"/>
                    <a:pt x="70" y="139"/>
                  </a:cubicBezTo>
                  <a:cubicBezTo>
                    <a:pt x="74" y="117"/>
                    <a:pt x="102" y="129"/>
                    <a:pt x="102" y="129"/>
                  </a:cubicBezTo>
                  <a:cubicBezTo>
                    <a:pt x="78" y="95"/>
                    <a:pt x="27" y="129"/>
                    <a:pt x="27" y="129"/>
                  </a:cubicBezTo>
                  <a:cubicBezTo>
                    <a:pt x="25" y="119"/>
                    <a:pt x="57" y="89"/>
                    <a:pt x="57" y="89"/>
                  </a:cubicBezTo>
                  <a:lnTo>
                    <a:pt x="29" y="100"/>
                  </a:lnTo>
                  <a:cubicBezTo>
                    <a:pt x="28" y="92"/>
                    <a:pt x="30" y="83"/>
                    <a:pt x="30" y="83"/>
                  </a:cubicBezTo>
                  <a:lnTo>
                    <a:pt x="57" y="32"/>
                  </a:lnTo>
                  <a:lnTo>
                    <a:pt x="57" y="0"/>
                  </a:lnTo>
                  <a:cubicBezTo>
                    <a:pt x="55" y="1"/>
                    <a:pt x="52" y="2"/>
                    <a:pt x="50" y="3"/>
                  </a:cubicBezTo>
                  <a:cubicBezTo>
                    <a:pt x="47" y="5"/>
                    <a:pt x="43" y="6"/>
                    <a:pt x="43" y="6"/>
                  </a:cubicBezTo>
                  <a:cubicBezTo>
                    <a:pt x="43" y="6"/>
                    <a:pt x="22" y="65"/>
                    <a:pt x="19" y="70"/>
                  </a:cubicBezTo>
                  <a:cubicBezTo>
                    <a:pt x="15" y="75"/>
                    <a:pt x="19" y="135"/>
                    <a:pt x="19" y="135"/>
                  </a:cubicBezTo>
                  <a:cubicBezTo>
                    <a:pt x="19" y="135"/>
                    <a:pt x="3" y="139"/>
                    <a:pt x="5" y="151"/>
                  </a:cubicBezTo>
                  <a:cubicBezTo>
                    <a:pt x="7" y="163"/>
                    <a:pt x="0" y="183"/>
                    <a:pt x="5" y="191"/>
                  </a:cubicBezTo>
                  <a:cubicBezTo>
                    <a:pt x="10" y="200"/>
                    <a:pt x="22" y="207"/>
                    <a:pt x="22" y="207"/>
                  </a:cubicBezTo>
                  <a:cubicBezTo>
                    <a:pt x="22" y="207"/>
                    <a:pt x="13" y="257"/>
                    <a:pt x="12" y="266"/>
                  </a:cubicBezTo>
                  <a:cubicBezTo>
                    <a:pt x="10" y="275"/>
                    <a:pt x="7" y="327"/>
                    <a:pt x="10" y="339"/>
                  </a:cubicBezTo>
                  <a:cubicBezTo>
                    <a:pt x="13" y="351"/>
                    <a:pt x="27" y="408"/>
                    <a:pt x="27" y="408"/>
                  </a:cubicBezTo>
                  <a:cubicBezTo>
                    <a:pt x="27" y="408"/>
                    <a:pt x="88" y="610"/>
                    <a:pt x="109" y="623"/>
                  </a:cubicBezTo>
                  <a:cubicBezTo>
                    <a:pt x="109" y="623"/>
                    <a:pt x="128" y="607"/>
                    <a:pt x="149" y="591"/>
                  </a:cubicBezTo>
                  <a:lnTo>
                    <a:pt x="111" y="575"/>
                  </a:lnTo>
                  <a:cubicBezTo>
                    <a:pt x="111" y="575"/>
                    <a:pt x="82" y="492"/>
                    <a:pt x="70" y="483"/>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0" name="Freeform 55"/>
            <p:cNvSpPr/>
            <p:nvPr/>
          </p:nvSpPr>
          <p:spPr bwMode="auto">
            <a:xfrm>
              <a:off x="10467976" y="2203450"/>
              <a:ext cx="23813" cy="12700"/>
            </a:xfrm>
            <a:custGeom>
              <a:avLst/>
              <a:gdLst>
                <a:gd name="T0" fmla="*/ 17 w 17"/>
                <a:gd name="T1" fmla="*/ 4 h 9"/>
                <a:gd name="T2" fmla="*/ 0 w 17"/>
                <a:gd name="T3" fmla="*/ 0 h 9"/>
                <a:gd name="T4" fmla="*/ 17 w 17"/>
                <a:gd name="T5" fmla="*/ 4 h 9"/>
              </a:gdLst>
              <a:ahLst/>
              <a:cxnLst>
                <a:cxn ang="0">
                  <a:pos x="T0" y="T1"/>
                </a:cxn>
                <a:cxn ang="0">
                  <a:pos x="T2" y="T3"/>
                </a:cxn>
                <a:cxn ang="0">
                  <a:pos x="T4" y="T5"/>
                </a:cxn>
              </a:cxnLst>
              <a:rect l="0" t="0" r="r" b="b"/>
              <a:pathLst>
                <a:path w="17" h="9">
                  <a:moveTo>
                    <a:pt x="17" y="4"/>
                  </a:moveTo>
                  <a:cubicBezTo>
                    <a:pt x="17" y="4"/>
                    <a:pt x="14" y="3"/>
                    <a:pt x="0" y="0"/>
                  </a:cubicBezTo>
                  <a:cubicBezTo>
                    <a:pt x="14" y="9"/>
                    <a:pt x="14" y="6"/>
                    <a:pt x="17" y="4"/>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1" name="Freeform 56"/>
            <p:cNvSpPr/>
            <p:nvPr/>
          </p:nvSpPr>
          <p:spPr bwMode="auto">
            <a:xfrm>
              <a:off x="10560051" y="1558925"/>
              <a:ext cx="280988" cy="354012"/>
            </a:xfrm>
            <a:custGeom>
              <a:avLst/>
              <a:gdLst>
                <a:gd name="T0" fmla="*/ 107 w 196"/>
                <a:gd name="T1" fmla="*/ 244 h 246"/>
                <a:gd name="T2" fmla="*/ 142 w 196"/>
                <a:gd name="T3" fmla="*/ 219 h 246"/>
                <a:gd name="T4" fmla="*/ 177 w 196"/>
                <a:gd name="T5" fmla="*/ 155 h 246"/>
                <a:gd name="T6" fmla="*/ 186 w 196"/>
                <a:gd name="T7" fmla="*/ 155 h 246"/>
                <a:gd name="T8" fmla="*/ 192 w 196"/>
                <a:gd name="T9" fmla="*/ 121 h 246"/>
                <a:gd name="T10" fmla="*/ 186 w 196"/>
                <a:gd name="T11" fmla="*/ 91 h 246"/>
                <a:gd name="T12" fmla="*/ 192 w 196"/>
                <a:gd name="T13" fmla="*/ 14 h 246"/>
                <a:gd name="T14" fmla="*/ 79 w 196"/>
                <a:gd name="T15" fmla="*/ 0 h 246"/>
                <a:gd name="T16" fmla="*/ 30 w 196"/>
                <a:gd name="T17" fmla="*/ 26 h 246"/>
                <a:gd name="T18" fmla="*/ 30 w 196"/>
                <a:gd name="T19" fmla="*/ 91 h 246"/>
                <a:gd name="T20" fmla="*/ 9 w 196"/>
                <a:gd name="T21" fmla="*/ 91 h 246"/>
                <a:gd name="T22" fmla="*/ 30 w 196"/>
                <a:gd name="T23" fmla="*/ 149 h 246"/>
                <a:gd name="T24" fmla="*/ 49 w 196"/>
                <a:gd name="T25" fmla="*/ 213 h 246"/>
                <a:gd name="T26" fmla="*/ 107 w 196"/>
                <a:gd name="T27" fmla="*/ 24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246">
                  <a:moveTo>
                    <a:pt x="107" y="244"/>
                  </a:moveTo>
                  <a:cubicBezTo>
                    <a:pt x="124" y="246"/>
                    <a:pt x="137" y="225"/>
                    <a:pt x="142" y="219"/>
                  </a:cubicBezTo>
                  <a:cubicBezTo>
                    <a:pt x="147" y="213"/>
                    <a:pt x="173" y="171"/>
                    <a:pt x="177" y="155"/>
                  </a:cubicBezTo>
                  <a:cubicBezTo>
                    <a:pt x="177" y="155"/>
                    <a:pt x="185" y="160"/>
                    <a:pt x="186" y="155"/>
                  </a:cubicBezTo>
                  <a:cubicBezTo>
                    <a:pt x="186" y="155"/>
                    <a:pt x="190" y="127"/>
                    <a:pt x="192" y="121"/>
                  </a:cubicBezTo>
                  <a:cubicBezTo>
                    <a:pt x="194" y="115"/>
                    <a:pt x="196" y="92"/>
                    <a:pt x="186" y="91"/>
                  </a:cubicBezTo>
                  <a:lnTo>
                    <a:pt x="192" y="14"/>
                  </a:lnTo>
                  <a:lnTo>
                    <a:pt x="79" y="0"/>
                  </a:lnTo>
                  <a:lnTo>
                    <a:pt x="30" y="26"/>
                  </a:lnTo>
                  <a:lnTo>
                    <a:pt x="30" y="91"/>
                  </a:lnTo>
                  <a:cubicBezTo>
                    <a:pt x="30" y="91"/>
                    <a:pt x="13" y="83"/>
                    <a:pt x="9" y="91"/>
                  </a:cubicBezTo>
                  <a:cubicBezTo>
                    <a:pt x="9" y="91"/>
                    <a:pt x="0" y="150"/>
                    <a:pt x="30" y="149"/>
                  </a:cubicBezTo>
                  <a:cubicBezTo>
                    <a:pt x="30" y="149"/>
                    <a:pt x="36" y="194"/>
                    <a:pt x="49" y="213"/>
                  </a:cubicBezTo>
                  <a:cubicBezTo>
                    <a:pt x="63" y="232"/>
                    <a:pt x="82" y="242"/>
                    <a:pt x="107" y="244"/>
                  </a:cubicBezTo>
                  <a:close/>
                </a:path>
              </a:pathLst>
            </a:custGeom>
            <a:solidFill>
              <a:srgbClr val="EAAD6A"/>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2" name="Freeform 57"/>
            <p:cNvSpPr/>
            <p:nvPr/>
          </p:nvSpPr>
          <p:spPr bwMode="auto">
            <a:xfrm>
              <a:off x="10560051" y="1560513"/>
              <a:ext cx="134938" cy="341312"/>
            </a:xfrm>
            <a:custGeom>
              <a:avLst/>
              <a:gdLst>
                <a:gd name="T0" fmla="*/ 82 w 94"/>
                <a:gd name="T1" fmla="*/ 237 h 237"/>
                <a:gd name="T2" fmla="*/ 55 w 94"/>
                <a:gd name="T3" fmla="*/ 169 h 237"/>
                <a:gd name="T4" fmla="*/ 64 w 94"/>
                <a:gd name="T5" fmla="*/ 134 h 237"/>
                <a:gd name="T6" fmla="*/ 55 w 94"/>
                <a:gd name="T7" fmla="*/ 113 h 237"/>
                <a:gd name="T8" fmla="*/ 73 w 94"/>
                <a:gd name="T9" fmla="*/ 96 h 237"/>
                <a:gd name="T10" fmla="*/ 85 w 94"/>
                <a:gd name="T11" fmla="*/ 59 h 237"/>
                <a:gd name="T12" fmla="*/ 94 w 94"/>
                <a:gd name="T13" fmla="*/ 1 h 237"/>
                <a:gd name="T14" fmla="*/ 79 w 94"/>
                <a:gd name="T15" fmla="*/ 0 h 237"/>
                <a:gd name="T16" fmla="*/ 30 w 94"/>
                <a:gd name="T17" fmla="*/ 25 h 237"/>
                <a:gd name="T18" fmla="*/ 30 w 94"/>
                <a:gd name="T19" fmla="*/ 90 h 237"/>
                <a:gd name="T20" fmla="*/ 9 w 94"/>
                <a:gd name="T21" fmla="*/ 90 h 237"/>
                <a:gd name="T22" fmla="*/ 30 w 94"/>
                <a:gd name="T23" fmla="*/ 148 h 237"/>
                <a:gd name="T24" fmla="*/ 49 w 94"/>
                <a:gd name="T25" fmla="*/ 212 h 237"/>
                <a:gd name="T26" fmla="*/ 82 w 94"/>
                <a:gd name="T2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237">
                  <a:moveTo>
                    <a:pt x="82" y="237"/>
                  </a:moveTo>
                  <a:cubicBezTo>
                    <a:pt x="68" y="217"/>
                    <a:pt x="55" y="169"/>
                    <a:pt x="55" y="169"/>
                  </a:cubicBezTo>
                  <a:cubicBezTo>
                    <a:pt x="53" y="157"/>
                    <a:pt x="64" y="134"/>
                    <a:pt x="64" y="134"/>
                  </a:cubicBezTo>
                  <a:lnTo>
                    <a:pt x="55" y="113"/>
                  </a:lnTo>
                  <a:cubicBezTo>
                    <a:pt x="55" y="106"/>
                    <a:pt x="73" y="96"/>
                    <a:pt x="73" y="96"/>
                  </a:cubicBezTo>
                  <a:cubicBezTo>
                    <a:pt x="73" y="96"/>
                    <a:pt x="84" y="69"/>
                    <a:pt x="85" y="59"/>
                  </a:cubicBezTo>
                  <a:cubicBezTo>
                    <a:pt x="86" y="53"/>
                    <a:pt x="91" y="26"/>
                    <a:pt x="94" y="1"/>
                  </a:cubicBezTo>
                  <a:lnTo>
                    <a:pt x="79" y="0"/>
                  </a:lnTo>
                  <a:lnTo>
                    <a:pt x="30" y="25"/>
                  </a:lnTo>
                  <a:lnTo>
                    <a:pt x="30" y="90"/>
                  </a:lnTo>
                  <a:cubicBezTo>
                    <a:pt x="30" y="90"/>
                    <a:pt x="13" y="82"/>
                    <a:pt x="9" y="90"/>
                  </a:cubicBezTo>
                  <a:cubicBezTo>
                    <a:pt x="9" y="90"/>
                    <a:pt x="0" y="149"/>
                    <a:pt x="30" y="148"/>
                  </a:cubicBezTo>
                  <a:cubicBezTo>
                    <a:pt x="30" y="148"/>
                    <a:pt x="36" y="193"/>
                    <a:pt x="49" y="212"/>
                  </a:cubicBezTo>
                  <a:cubicBezTo>
                    <a:pt x="58" y="224"/>
                    <a:pt x="69" y="232"/>
                    <a:pt x="82" y="237"/>
                  </a:cubicBezTo>
                  <a:close/>
                </a:path>
              </a:pathLst>
            </a:custGeom>
            <a:solidFill>
              <a:srgbClr val="E2A069"/>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3" name="Freeform 58"/>
            <p:cNvSpPr/>
            <p:nvPr/>
          </p:nvSpPr>
          <p:spPr bwMode="auto">
            <a:xfrm>
              <a:off x="10775951" y="1690688"/>
              <a:ext cx="68263" cy="166687"/>
            </a:xfrm>
            <a:custGeom>
              <a:avLst/>
              <a:gdLst>
                <a:gd name="T0" fmla="*/ 27 w 48"/>
                <a:gd name="T1" fmla="*/ 64 h 116"/>
                <a:gd name="T2" fmla="*/ 36 w 48"/>
                <a:gd name="T3" fmla="*/ 64 h 116"/>
                <a:gd name="T4" fmla="*/ 48 w 48"/>
                <a:gd name="T5" fmla="*/ 19 h 116"/>
                <a:gd name="T6" fmla="*/ 36 w 48"/>
                <a:gd name="T7" fmla="*/ 0 h 116"/>
                <a:gd name="T8" fmla="*/ 21 w 48"/>
                <a:gd name="T9" fmla="*/ 56 h 116"/>
                <a:gd name="T10" fmla="*/ 0 w 48"/>
                <a:gd name="T11" fmla="*/ 75 h 116"/>
                <a:gd name="T12" fmla="*/ 0 w 48"/>
                <a:gd name="T13" fmla="*/ 116 h 116"/>
                <a:gd name="T14" fmla="*/ 27 w 48"/>
                <a:gd name="T15" fmla="*/ 64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16">
                  <a:moveTo>
                    <a:pt x="27" y="64"/>
                  </a:moveTo>
                  <a:cubicBezTo>
                    <a:pt x="27" y="64"/>
                    <a:pt x="35" y="69"/>
                    <a:pt x="36" y="64"/>
                  </a:cubicBezTo>
                  <a:cubicBezTo>
                    <a:pt x="36" y="64"/>
                    <a:pt x="48" y="35"/>
                    <a:pt x="48" y="19"/>
                  </a:cubicBezTo>
                  <a:cubicBezTo>
                    <a:pt x="47" y="12"/>
                    <a:pt x="46" y="1"/>
                    <a:pt x="36" y="0"/>
                  </a:cubicBezTo>
                  <a:cubicBezTo>
                    <a:pt x="36" y="0"/>
                    <a:pt x="27" y="48"/>
                    <a:pt x="21" y="56"/>
                  </a:cubicBezTo>
                  <a:cubicBezTo>
                    <a:pt x="15" y="65"/>
                    <a:pt x="0" y="75"/>
                    <a:pt x="0" y="75"/>
                  </a:cubicBezTo>
                  <a:cubicBezTo>
                    <a:pt x="3" y="79"/>
                    <a:pt x="4" y="97"/>
                    <a:pt x="0" y="116"/>
                  </a:cubicBezTo>
                  <a:cubicBezTo>
                    <a:pt x="10" y="101"/>
                    <a:pt x="24" y="76"/>
                    <a:pt x="27" y="64"/>
                  </a:cubicBezTo>
                  <a:close/>
                </a:path>
              </a:pathLst>
            </a:custGeom>
            <a:solidFill>
              <a:srgbClr val="E2A069"/>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4" name="Freeform 59"/>
            <p:cNvSpPr/>
            <p:nvPr/>
          </p:nvSpPr>
          <p:spPr bwMode="auto">
            <a:xfrm>
              <a:off x="10583863" y="1484313"/>
              <a:ext cx="268288" cy="255587"/>
            </a:xfrm>
            <a:custGeom>
              <a:avLst/>
              <a:gdLst>
                <a:gd name="T0" fmla="*/ 185 w 186"/>
                <a:gd name="T1" fmla="*/ 76 h 178"/>
                <a:gd name="T2" fmla="*/ 127 w 186"/>
                <a:gd name="T3" fmla="*/ 0 h 178"/>
                <a:gd name="T4" fmla="*/ 93 w 186"/>
                <a:gd name="T5" fmla="*/ 7 h 178"/>
                <a:gd name="T6" fmla="*/ 55 w 186"/>
                <a:gd name="T7" fmla="*/ 11 h 178"/>
                <a:gd name="T8" fmla="*/ 34 w 186"/>
                <a:gd name="T9" fmla="*/ 22 h 178"/>
                <a:gd name="T10" fmla="*/ 0 w 186"/>
                <a:gd name="T11" fmla="*/ 71 h 178"/>
                <a:gd name="T12" fmla="*/ 3 w 186"/>
                <a:gd name="T13" fmla="*/ 140 h 178"/>
                <a:gd name="T14" fmla="*/ 11 w 186"/>
                <a:gd name="T15" fmla="*/ 142 h 178"/>
                <a:gd name="T16" fmla="*/ 15 w 186"/>
                <a:gd name="T17" fmla="*/ 169 h 178"/>
                <a:gd name="T18" fmla="*/ 20 w 186"/>
                <a:gd name="T19" fmla="*/ 165 h 178"/>
                <a:gd name="T20" fmla="*/ 25 w 186"/>
                <a:gd name="T21" fmla="*/ 126 h 178"/>
                <a:gd name="T22" fmla="*/ 25 w 186"/>
                <a:gd name="T23" fmla="*/ 96 h 178"/>
                <a:gd name="T24" fmla="*/ 44 w 186"/>
                <a:gd name="T25" fmla="*/ 79 h 178"/>
                <a:gd name="T26" fmla="*/ 80 w 186"/>
                <a:gd name="T27" fmla="*/ 91 h 178"/>
                <a:gd name="T28" fmla="*/ 107 w 186"/>
                <a:gd name="T29" fmla="*/ 105 h 178"/>
                <a:gd name="T30" fmla="*/ 110 w 186"/>
                <a:gd name="T31" fmla="*/ 105 h 178"/>
                <a:gd name="T32" fmla="*/ 124 w 186"/>
                <a:gd name="T33" fmla="*/ 104 h 178"/>
                <a:gd name="T34" fmla="*/ 150 w 186"/>
                <a:gd name="T35" fmla="*/ 116 h 178"/>
                <a:gd name="T36" fmla="*/ 144 w 186"/>
                <a:gd name="T37" fmla="*/ 97 h 178"/>
                <a:gd name="T38" fmla="*/ 149 w 186"/>
                <a:gd name="T39" fmla="*/ 96 h 178"/>
                <a:gd name="T40" fmla="*/ 157 w 186"/>
                <a:gd name="T41" fmla="*/ 108 h 178"/>
                <a:gd name="T42" fmla="*/ 160 w 186"/>
                <a:gd name="T43" fmla="*/ 143 h 178"/>
                <a:gd name="T44" fmla="*/ 159 w 186"/>
                <a:gd name="T45" fmla="*/ 174 h 178"/>
                <a:gd name="T46" fmla="*/ 161 w 186"/>
                <a:gd name="T47" fmla="*/ 178 h 178"/>
                <a:gd name="T48" fmla="*/ 169 w 186"/>
                <a:gd name="T49" fmla="*/ 143 h 178"/>
                <a:gd name="T50" fmla="*/ 176 w 186"/>
                <a:gd name="T51" fmla="*/ 147 h 178"/>
                <a:gd name="T52" fmla="*/ 184 w 186"/>
                <a:gd name="T53" fmla="*/ 115 h 178"/>
                <a:gd name="T54" fmla="*/ 185 w 186"/>
                <a:gd name="T55" fmla="*/ 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78">
                  <a:moveTo>
                    <a:pt x="185" y="76"/>
                  </a:moveTo>
                  <a:cubicBezTo>
                    <a:pt x="185" y="69"/>
                    <a:pt x="181" y="20"/>
                    <a:pt x="127" y="0"/>
                  </a:cubicBezTo>
                  <a:cubicBezTo>
                    <a:pt x="127" y="0"/>
                    <a:pt x="115" y="2"/>
                    <a:pt x="93" y="7"/>
                  </a:cubicBezTo>
                  <a:cubicBezTo>
                    <a:pt x="93" y="7"/>
                    <a:pt x="62" y="6"/>
                    <a:pt x="55" y="11"/>
                  </a:cubicBezTo>
                  <a:cubicBezTo>
                    <a:pt x="49" y="16"/>
                    <a:pt x="34" y="22"/>
                    <a:pt x="34" y="22"/>
                  </a:cubicBezTo>
                  <a:cubicBezTo>
                    <a:pt x="34" y="22"/>
                    <a:pt x="4" y="32"/>
                    <a:pt x="0" y="71"/>
                  </a:cubicBezTo>
                  <a:cubicBezTo>
                    <a:pt x="0" y="71"/>
                    <a:pt x="0" y="121"/>
                    <a:pt x="3" y="140"/>
                  </a:cubicBezTo>
                  <a:cubicBezTo>
                    <a:pt x="3" y="140"/>
                    <a:pt x="7" y="139"/>
                    <a:pt x="11" y="142"/>
                  </a:cubicBezTo>
                  <a:lnTo>
                    <a:pt x="15" y="169"/>
                  </a:lnTo>
                  <a:lnTo>
                    <a:pt x="20" y="165"/>
                  </a:lnTo>
                  <a:cubicBezTo>
                    <a:pt x="20" y="165"/>
                    <a:pt x="17" y="135"/>
                    <a:pt x="25" y="126"/>
                  </a:cubicBezTo>
                  <a:cubicBezTo>
                    <a:pt x="28" y="122"/>
                    <a:pt x="25" y="96"/>
                    <a:pt x="25" y="96"/>
                  </a:cubicBezTo>
                  <a:cubicBezTo>
                    <a:pt x="25" y="96"/>
                    <a:pt x="42" y="80"/>
                    <a:pt x="44" y="79"/>
                  </a:cubicBezTo>
                  <a:cubicBezTo>
                    <a:pt x="44" y="79"/>
                    <a:pt x="68" y="84"/>
                    <a:pt x="80" y="91"/>
                  </a:cubicBezTo>
                  <a:cubicBezTo>
                    <a:pt x="80" y="91"/>
                    <a:pt x="83" y="101"/>
                    <a:pt x="107" y="105"/>
                  </a:cubicBezTo>
                  <a:cubicBezTo>
                    <a:pt x="108" y="105"/>
                    <a:pt x="109" y="105"/>
                    <a:pt x="110" y="105"/>
                  </a:cubicBezTo>
                  <a:cubicBezTo>
                    <a:pt x="114" y="105"/>
                    <a:pt x="119" y="105"/>
                    <a:pt x="124" y="104"/>
                  </a:cubicBezTo>
                  <a:cubicBezTo>
                    <a:pt x="149" y="96"/>
                    <a:pt x="150" y="116"/>
                    <a:pt x="150" y="116"/>
                  </a:cubicBezTo>
                  <a:cubicBezTo>
                    <a:pt x="153" y="107"/>
                    <a:pt x="149" y="101"/>
                    <a:pt x="144" y="97"/>
                  </a:cubicBezTo>
                  <a:lnTo>
                    <a:pt x="149" y="96"/>
                  </a:lnTo>
                  <a:cubicBezTo>
                    <a:pt x="149" y="96"/>
                    <a:pt x="154" y="100"/>
                    <a:pt x="157" y="108"/>
                  </a:cubicBezTo>
                  <a:cubicBezTo>
                    <a:pt x="159" y="119"/>
                    <a:pt x="155" y="132"/>
                    <a:pt x="160" y="143"/>
                  </a:cubicBezTo>
                  <a:cubicBezTo>
                    <a:pt x="164" y="151"/>
                    <a:pt x="159" y="174"/>
                    <a:pt x="159" y="174"/>
                  </a:cubicBezTo>
                  <a:lnTo>
                    <a:pt x="161" y="178"/>
                  </a:lnTo>
                  <a:lnTo>
                    <a:pt x="169" y="143"/>
                  </a:lnTo>
                  <a:cubicBezTo>
                    <a:pt x="169" y="143"/>
                    <a:pt x="175" y="144"/>
                    <a:pt x="176" y="147"/>
                  </a:cubicBezTo>
                  <a:lnTo>
                    <a:pt x="184" y="115"/>
                  </a:lnTo>
                  <a:cubicBezTo>
                    <a:pt x="184" y="115"/>
                    <a:pt x="186" y="82"/>
                    <a:pt x="185" y="76"/>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5" name="Freeform 60"/>
            <p:cNvSpPr/>
            <p:nvPr/>
          </p:nvSpPr>
          <p:spPr bwMode="auto">
            <a:xfrm>
              <a:off x="10871201" y="2224088"/>
              <a:ext cx="50800" cy="280987"/>
            </a:xfrm>
            <a:custGeom>
              <a:avLst/>
              <a:gdLst>
                <a:gd name="T0" fmla="*/ 28 w 36"/>
                <a:gd name="T1" fmla="*/ 109 h 195"/>
                <a:gd name="T2" fmla="*/ 11 w 36"/>
                <a:gd name="T3" fmla="*/ 0 h 195"/>
                <a:gd name="T4" fmla="*/ 0 w 36"/>
                <a:gd name="T5" fmla="*/ 165 h 195"/>
                <a:gd name="T6" fmla="*/ 6 w 36"/>
                <a:gd name="T7" fmla="*/ 195 h 195"/>
                <a:gd name="T8" fmla="*/ 34 w 36"/>
                <a:gd name="T9" fmla="*/ 195 h 195"/>
                <a:gd name="T10" fmla="*/ 28 w 36"/>
                <a:gd name="T11" fmla="*/ 109 h 195"/>
              </a:gdLst>
              <a:ahLst/>
              <a:cxnLst>
                <a:cxn ang="0">
                  <a:pos x="T0" y="T1"/>
                </a:cxn>
                <a:cxn ang="0">
                  <a:pos x="T2" y="T3"/>
                </a:cxn>
                <a:cxn ang="0">
                  <a:pos x="T4" y="T5"/>
                </a:cxn>
                <a:cxn ang="0">
                  <a:pos x="T6" y="T7"/>
                </a:cxn>
                <a:cxn ang="0">
                  <a:pos x="T8" y="T9"/>
                </a:cxn>
                <a:cxn ang="0">
                  <a:pos x="T10" y="T11"/>
                </a:cxn>
              </a:cxnLst>
              <a:rect l="0" t="0" r="r" b="b"/>
              <a:pathLst>
                <a:path w="36" h="195">
                  <a:moveTo>
                    <a:pt x="28" y="109"/>
                  </a:moveTo>
                  <a:cubicBezTo>
                    <a:pt x="36" y="79"/>
                    <a:pt x="20" y="16"/>
                    <a:pt x="11" y="0"/>
                  </a:cubicBezTo>
                  <a:lnTo>
                    <a:pt x="0" y="165"/>
                  </a:lnTo>
                  <a:lnTo>
                    <a:pt x="6" y="195"/>
                  </a:lnTo>
                  <a:cubicBezTo>
                    <a:pt x="6" y="195"/>
                    <a:pt x="18" y="195"/>
                    <a:pt x="34" y="195"/>
                  </a:cubicBezTo>
                  <a:cubicBezTo>
                    <a:pt x="29" y="170"/>
                    <a:pt x="23" y="129"/>
                    <a:pt x="28" y="109"/>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6" name="Freeform 61"/>
            <p:cNvSpPr/>
            <p:nvPr/>
          </p:nvSpPr>
          <p:spPr bwMode="auto">
            <a:xfrm>
              <a:off x="10769601" y="1960563"/>
              <a:ext cx="173038" cy="1022350"/>
            </a:xfrm>
            <a:custGeom>
              <a:avLst/>
              <a:gdLst>
                <a:gd name="T0" fmla="*/ 55 w 120"/>
                <a:gd name="T1" fmla="*/ 694 h 711"/>
                <a:gd name="T2" fmla="*/ 108 w 120"/>
                <a:gd name="T3" fmla="*/ 711 h 711"/>
                <a:gd name="T4" fmla="*/ 120 w 120"/>
                <a:gd name="T5" fmla="*/ 703 h 711"/>
                <a:gd name="T6" fmla="*/ 88 w 120"/>
                <a:gd name="T7" fmla="*/ 368 h 711"/>
                <a:gd name="T8" fmla="*/ 88 w 120"/>
                <a:gd name="T9" fmla="*/ 218 h 711"/>
                <a:gd name="T10" fmla="*/ 88 w 120"/>
                <a:gd name="T11" fmla="*/ 126 h 711"/>
                <a:gd name="T12" fmla="*/ 55 w 120"/>
                <a:gd name="T13" fmla="*/ 40 h 711"/>
                <a:gd name="T14" fmla="*/ 1 w 120"/>
                <a:gd name="T15" fmla="*/ 0 h 711"/>
                <a:gd name="T16" fmla="*/ 0 w 120"/>
                <a:gd name="T17" fmla="*/ 40 h 711"/>
                <a:gd name="T18" fmla="*/ 55 w 120"/>
                <a:gd name="T19" fmla="*/ 193 h 711"/>
                <a:gd name="T20" fmla="*/ 44 w 120"/>
                <a:gd name="T21" fmla="*/ 296 h 711"/>
                <a:gd name="T22" fmla="*/ 66 w 120"/>
                <a:gd name="T23" fmla="*/ 509 h 711"/>
                <a:gd name="T24" fmla="*/ 55 w 120"/>
                <a:gd name="T25" fmla="*/ 694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711">
                  <a:moveTo>
                    <a:pt x="55" y="694"/>
                  </a:moveTo>
                  <a:lnTo>
                    <a:pt x="108" y="711"/>
                  </a:lnTo>
                  <a:lnTo>
                    <a:pt x="120" y="703"/>
                  </a:lnTo>
                  <a:cubicBezTo>
                    <a:pt x="120" y="703"/>
                    <a:pt x="111" y="437"/>
                    <a:pt x="88" y="368"/>
                  </a:cubicBezTo>
                  <a:cubicBezTo>
                    <a:pt x="88" y="368"/>
                    <a:pt x="87" y="244"/>
                    <a:pt x="88" y="218"/>
                  </a:cubicBezTo>
                  <a:cubicBezTo>
                    <a:pt x="88" y="193"/>
                    <a:pt x="89" y="140"/>
                    <a:pt x="88" y="126"/>
                  </a:cubicBezTo>
                  <a:cubicBezTo>
                    <a:pt x="87" y="113"/>
                    <a:pt x="67" y="57"/>
                    <a:pt x="55" y="40"/>
                  </a:cubicBezTo>
                  <a:lnTo>
                    <a:pt x="1" y="0"/>
                  </a:lnTo>
                  <a:lnTo>
                    <a:pt x="0" y="40"/>
                  </a:lnTo>
                  <a:cubicBezTo>
                    <a:pt x="0" y="40"/>
                    <a:pt x="57" y="160"/>
                    <a:pt x="55" y="193"/>
                  </a:cubicBezTo>
                  <a:cubicBezTo>
                    <a:pt x="55" y="193"/>
                    <a:pt x="43" y="288"/>
                    <a:pt x="44" y="296"/>
                  </a:cubicBezTo>
                  <a:cubicBezTo>
                    <a:pt x="45" y="304"/>
                    <a:pt x="66" y="492"/>
                    <a:pt x="66" y="509"/>
                  </a:cubicBezTo>
                  <a:cubicBezTo>
                    <a:pt x="66" y="526"/>
                    <a:pt x="55" y="694"/>
                    <a:pt x="55" y="694"/>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5093946" y="1383894"/>
            <a:ext cx="3598146" cy="869345"/>
            <a:chOff x="5161824" y="1994966"/>
            <a:chExt cx="3297964" cy="756804"/>
          </a:xfrm>
        </p:grpSpPr>
        <p:sp>
          <p:nvSpPr>
            <p:cNvPr id="32" name="矩形 31"/>
            <p:cNvSpPr/>
            <p:nvPr/>
          </p:nvSpPr>
          <p:spPr>
            <a:xfrm>
              <a:off x="5161824" y="1994966"/>
              <a:ext cx="3297964" cy="756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33" name="组合 32"/>
            <p:cNvGrpSpPr/>
            <p:nvPr/>
          </p:nvGrpSpPr>
          <p:grpSpPr>
            <a:xfrm>
              <a:off x="5284317" y="2032622"/>
              <a:ext cx="3036413" cy="674951"/>
              <a:chOff x="5284317" y="2911032"/>
              <a:chExt cx="3036413" cy="674951"/>
            </a:xfrm>
          </p:grpSpPr>
          <p:sp>
            <p:nvSpPr>
              <p:cNvPr id="34" name="矩形 33"/>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5" name="矩形 34"/>
              <p:cNvSpPr/>
              <p:nvPr/>
            </p:nvSpPr>
            <p:spPr>
              <a:xfrm>
                <a:off x="5284317" y="3153940"/>
                <a:ext cx="3036413"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grpSp>
        <p:nvGrpSpPr>
          <p:cNvPr id="36" name="组合 35"/>
          <p:cNvGrpSpPr/>
          <p:nvPr/>
        </p:nvGrpSpPr>
        <p:grpSpPr>
          <a:xfrm>
            <a:off x="5093946" y="2331815"/>
            <a:ext cx="3598146" cy="869345"/>
            <a:chOff x="5161824" y="1994966"/>
            <a:chExt cx="3297964" cy="756804"/>
          </a:xfrm>
        </p:grpSpPr>
        <p:sp>
          <p:nvSpPr>
            <p:cNvPr id="37" name="矩形 36"/>
            <p:cNvSpPr/>
            <p:nvPr/>
          </p:nvSpPr>
          <p:spPr>
            <a:xfrm>
              <a:off x="5161824" y="1994966"/>
              <a:ext cx="3297964" cy="7568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38" name="组合 37"/>
            <p:cNvGrpSpPr/>
            <p:nvPr/>
          </p:nvGrpSpPr>
          <p:grpSpPr>
            <a:xfrm>
              <a:off x="5284317" y="2032622"/>
              <a:ext cx="3036413" cy="674951"/>
              <a:chOff x="5284317" y="2911032"/>
              <a:chExt cx="3036413" cy="674951"/>
            </a:xfrm>
          </p:grpSpPr>
          <p:sp>
            <p:nvSpPr>
              <p:cNvPr id="39" name="矩形 38"/>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0" name="矩形 39"/>
              <p:cNvSpPr/>
              <p:nvPr/>
            </p:nvSpPr>
            <p:spPr>
              <a:xfrm>
                <a:off x="5284317" y="3153940"/>
                <a:ext cx="3036413"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grpSp>
        <p:nvGrpSpPr>
          <p:cNvPr id="41" name="组合 40"/>
          <p:cNvGrpSpPr/>
          <p:nvPr/>
        </p:nvGrpSpPr>
        <p:grpSpPr>
          <a:xfrm>
            <a:off x="5093946" y="3279116"/>
            <a:ext cx="3598146" cy="869345"/>
            <a:chOff x="5161824" y="1994966"/>
            <a:chExt cx="3297964" cy="756804"/>
          </a:xfrm>
        </p:grpSpPr>
        <p:sp>
          <p:nvSpPr>
            <p:cNvPr id="42" name="矩形 41"/>
            <p:cNvSpPr/>
            <p:nvPr/>
          </p:nvSpPr>
          <p:spPr>
            <a:xfrm>
              <a:off x="5161824" y="1994966"/>
              <a:ext cx="3297964" cy="7568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43" name="组合 42"/>
            <p:cNvGrpSpPr/>
            <p:nvPr/>
          </p:nvGrpSpPr>
          <p:grpSpPr>
            <a:xfrm>
              <a:off x="5284317" y="2032622"/>
              <a:ext cx="2939494" cy="674951"/>
              <a:chOff x="5284317" y="2911032"/>
              <a:chExt cx="2939494" cy="674951"/>
            </a:xfrm>
          </p:grpSpPr>
          <p:sp>
            <p:nvSpPr>
              <p:cNvPr id="44" name="矩形 43"/>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5" name="矩形 44"/>
              <p:cNvSpPr/>
              <p:nvPr/>
            </p:nvSpPr>
            <p:spPr>
              <a:xfrm>
                <a:off x="5284317" y="3153940"/>
                <a:ext cx="2939494"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pic>
        <p:nvPicPr>
          <p:cNvPr id="46"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6980"/>
          <a:stretch>
            <a:fillRect/>
          </a:stretch>
        </p:blipFill>
        <p:spPr bwMode="auto">
          <a:xfrm>
            <a:off x="552098" y="1383893"/>
            <a:ext cx="4451851" cy="27609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p:tgtEl>
                                          <p:spTgt spid="36"/>
                                        </p:tgtEl>
                                        <p:attrNameLst>
                                          <p:attrName>ppt_x</p:attrName>
                                        </p:attrNameLst>
                                      </p:cBhvr>
                                      <p:tavLst>
                                        <p:tav tm="0">
                                          <p:val>
                                            <p:strVal val="#ppt_x-#ppt_w*1.125000"/>
                                          </p:val>
                                        </p:tav>
                                        <p:tav tm="100000">
                                          <p:val>
                                            <p:strVal val="#ppt_x"/>
                                          </p:val>
                                        </p:tav>
                                      </p:tavLst>
                                    </p:anim>
                                    <p:animEffect transition="in" filter="wipe(right)">
                                      <p:cBhvr>
                                        <p:cTn id="18" dur="500"/>
                                        <p:tgtEl>
                                          <p:spTgt spid="36"/>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p:tgtEl>
                                          <p:spTgt spid="41"/>
                                        </p:tgtEl>
                                        <p:attrNameLst>
                                          <p:attrName>ppt_x</p:attrName>
                                        </p:attrNameLst>
                                      </p:cBhvr>
                                      <p:tavLst>
                                        <p:tav tm="0">
                                          <p:val>
                                            <p:strVal val="#ppt_x-#ppt_w*1.125000"/>
                                          </p:val>
                                        </p:tav>
                                        <p:tav tm="100000">
                                          <p:val>
                                            <p:strVal val="#ppt_x"/>
                                          </p:val>
                                        </p:tav>
                                      </p:tavLst>
                                    </p:anim>
                                    <p:animEffect transition="in" filter="wipe(right)">
                                      <p:cBhvr>
                                        <p:cTn id="2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79103" y="2410692"/>
            <a:ext cx="4565526" cy="548595"/>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211126"/>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70066"/>
            <a:ext cx="9144000" cy="18833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2114" y="3991991"/>
            <a:ext cx="4376566" cy="963088"/>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5074" y="1901627"/>
            <a:ext cx="2773451" cy="2736878"/>
          </a:xfrm>
          <a:prstGeom prst="rect">
            <a:avLst/>
          </a:prstGeom>
        </p:spPr>
      </p:pic>
      <p:sp>
        <p:nvSpPr>
          <p:cNvPr id="7" name="文本框 6"/>
          <p:cNvSpPr txBox="1"/>
          <p:nvPr/>
        </p:nvSpPr>
        <p:spPr>
          <a:xfrm>
            <a:off x="730138" y="1442964"/>
            <a:ext cx="5061001" cy="76944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smtClean="0">
                <a:ln>
                  <a:noFill/>
                </a:ln>
                <a:solidFill>
                  <a:srgbClr val="245B33"/>
                </a:solidFill>
                <a:effectLst/>
                <a:uLnTx/>
                <a:uFillTx/>
                <a:latin typeface="微软雅黑" panose="020B0503020204020204" charset="-122"/>
                <a:ea typeface="微软雅黑" panose="020B0503020204020204" charset="-122"/>
                <a:cs typeface="+mn-cs"/>
              </a:rPr>
              <a:t>感谢观看 </a:t>
            </a:r>
            <a:r>
              <a:rPr kumimoji="0" lang="en-US" altLang="zh-CN" sz="4400" b="1" i="0" u="none" strike="noStrike" kern="1200" cap="none" spc="0" normalizeH="0" baseline="0" noProof="0" dirty="0" smtClean="0">
                <a:ln>
                  <a:noFill/>
                </a:ln>
                <a:solidFill>
                  <a:srgbClr val="245B33"/>
                </a:solidFill>
                <a:effectLst/>
                <a:uLnTx/>
                <a:uFillTx/>
                <a:latin typeface="微软雅黑" panose="020B0503020204020204" charset="-122"/>
                <a:ea typeface="微软雅黑" panose="020B0503020204020204" charset="-122"/>
                <a:cs typeface="+mn-cs"/>
              </a:rPr>
              <a:t>THANKS</a:t>
            </a:r>
            <a:endParaRPr kumimoji="0" lang="zh-CN" altLang="en-US" sz="4400" b="1" i="0" u="none" strike="noStrike" kern="1200" cap="none" spc="0" normalizeH="0" baseline="0" noProof="0" dirty="0">
              <a:ln>
                <a:noFill/>
              </a:ln>
              <a:solidFill>
                <a:srgbClr val="245B33"/>
              </a:solidFill>
              <a:effectLst/>
              <a:uLnTx/>
              <a:uFillTx/>
              <a:latin typeface="微软雅黑" panose="020B0503020204020204" charset="-122"/>
              <a:ea typeface="微软雅黑" panose="020B0503020204020204" charset="-122"/>
              <a:cs typeface="+mn-cs"/>
            </a:endParaRPr>
          </a:p>
        </p:txBody>
      </p:sp>
      <p:sp>
        <p:nvSpPr>
          <p:cNvPr id="8" name="文本框 7"/>
          <p:cNvSpPr txBox="1"/>
          <p:nvPr/>
        </p:nvSpPr>
        <p:spPr>
          <a:xfrm>
            <a:off x="1635835" y="2587111"/>
            <a:ext cx="2852063"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单击此处添加您的副标题文字</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9" name="文本框 8"/>
          <p:cNvSpPr txBox="1"/>
          <p:nvPr/>
        </p:nvSpPr>
        <p:spPr>
          <a:xfrm>
            <a:off x="2037387" y="2146525"/>
            <a:ext cx="203327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srgbClr val="245B33"/>
                </a:solidFill>
                <a:effectLst/>
                <a:uLnTx/>
                <a:uFillTx/>
                <a:latin typeface="微软雅黑" panose="020B0503020204020204" charset="-122"/>
                <a:ea typeface="微软雅黑" panose="020B0503020204020204" charset="-122"/>
                <a:cs typeface="+mn-cs"/>
              </a:rPr>
              <a:t>2018POWERPOINT</a:t>
            </a:r>
            <a:endParaRPr kumimoji="0" lang="zh-CN" altLang="en-US" sz="1600" b="0" i="0" u="none" strike="noStrike" kern="1200" cap="none" spc="0" normalizeH="0" baseline="0" noProof="0" dirty="0">
              <a:ln>
                <a:noFill/>
              </a:ln>
              <a:solidFill>
                <a:srgbClr val="245B33"/>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1000"/>
                                        <p:tgtEl>
                                          <p:spTgt spid="3"/>
                                        </p:tgtEl>
                                      </p:cBhvr>
                                    </p:animEffect>
                                  </p:childTnLst>
                                </p:cTn>
                              </p:par>
                            </p:childTnLst>
                          </p:cTn>
                        </p:par>
                        <p:par>
                          <p:cTn id="11" fill="hold">
                            <p:stCondLst>
                              <p:cond delay="1000"/>
                            </p:stCondLst>
                            <p:childTnLst>
                              <p:par>
                                <p:cTn id="12" presetID="47"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10"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2" presetClass="entr" presetSubtype="4" fill="hold" grpId="0" nodeType="afterEffect">
                                  <p:stCondLst>
                                    <p:cond delay="0"/>
                                  </p:stCondLst>
                                  <p:iterate type="lt">
                                    <p:tmPct val="13000"/>
                                  </p:iterate>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ppt_y</p:attrName>
                                        </p:attrNameLst>
                                      </p:cBhvr>
                                      <p:tavLst>
                                        <p:tav tm="0">
                                          <p:val>
                                            <p:strVal val="#ppt_y+#ppt_h*1.125000"/>
                                          </p:val>
                                        </p:tav>
                                        <p:tav tm="100000">
                                          <p:val>
                                            <p:strVal val="#ppt_y"/>
                                          </p:val>
                                        </p:tav>
                                      </p:tavLst>
                                    </p:anim>
                                    <p:animEffect transition="in" filter="wipe(up)">
                                      <p:cBhvr>
                                        <p:cTn id="24" dur="500"/>
                                        <p:tgtEl>
                                          <p:spTgt spid="7"/>
                                        </p:tgtEl>
                                      </p:cBhvr>
                                    </p:animEffect>
                                  </p:childTnLst>
                                </p:cTn>
                              </p:par>
                            </p:childTnLst>
                          </p:cTn>
                        </p:par>
                        <p:par>
                          <p:cTn id="25" fill="hold">
                            <p:stCondLst>
                              <p:cond delay="2150"/>
                            </p:stCondLst>
                            <p:childTnLst>
                              <p:par>
                                <p:cTn id="26" presetID="16" presetClass="entr" presetSubtype="2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childTnLst>
                          </p:cTn>
                        </p:par>
                        <p:par>
                          <p:cTn id="29" fill="hold">
                            <p:stCondLst>
                              <p:cond delay="2650"/>
                            </p:stCondLst>
                            <p:childTnLst>
                              <p:par>
                                <p:cTn id="30" presetID="50" presetClass="entr" presetSubtype="0" decel="10000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1000" fill="hold"/>
                                        <p:tgtEl>
                                          <p:spTgt spid="2"/>
                                        </p:tgtEl>
                                        <p:attrNameLst>
                                          <p:attrName>ppt_w</p:attrName>
                                        </p:attrNameLst>
                                      </p:cBhvr>
                                      <p:tavLst>
                                        <p:tav tm="0">
                                          <p:val>
                                            <p:strVal val="#ppt_w+.3"/>
                                          </p:val>
                                        </p:tav>
                                        <p:tav tm="100000">
                                          <p:val>
                                            <p:strVal val="#ppt_w"/>
                                          </p:val>
                                        </p:tav>
                                      </p:tavLst>
                                    </p:anim>
                                    <p:anim calcmode="lin" valueType="num">
                                      <p:cBhvr>
                                        <p:cTn id="33" dur="1000" fill="hold"/>
                                        <p:tgtEl>
                                          <p:spTgt spid="2"/>
                                        </p:tgtEl>
                                        <p:attrNameLst>
                                          <p:attrName>ppt_h</p:attrName>
                                        </p:attrNameLst>
                                      </p:cBhvr>
                                      <p:tavLst>
                                        <p:tav tm="0">
                                          <p:val>
                                            <p:strVal val="#ppt_h"/>
                                          </p:val>
                                        </p:tav>
                                        <p:tav tm="100000">
                                          <p:val>
                                            <p:strVal val="#ppt_h"/>
                                          </p:val>
                                        </p:tav>
                                      </p:tavLst>
                                    </p:anim>
                                    <p:animEffect transition="in" filter="fade">
                                      <p:cBhvr>
                                        <p:cTn id="34" dur="1000"/>
                                        <p:tgtEl>
                                          <p:spTgt spid="2"/>
                                        </p:tgtEl>
                                      </p:cBhvr>
                                    </p:animEffect>
                                  </p:childTnLst>
                                </p:cTn>
                              </p:par>
                            </p:childTnLst>
                          </p:cTn>
                        </p:par>
                        <p:par>
                          <p:cTn id="35" fill="hold">
                            <p:stCondLst>
                              <p:cond delay="3650"/>
                            </p:stCondLst>
                            <p:childTnLst>
                              <p:par>
                                <p:cTn id="36" presetID="53" presetClass="entr" presetSubtype="16" fill="hold" grpId="0" nodeType="afterEffect">
                                  <p:stCondLst>
                                    <p:cond delay="0"/>
                                  </p:stCondLst>
                                  <p:iterate type="lt">
                                    <p:tmPct val="13000"/>
                                  </p:iterate>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ags/tag1.xml><?xml version="1.0" encoding="utf-8"?>
<p:tagLst xmlns:p="http://schemas.openxmlformats.org/presentationml/2006/main">
  <p:tag name="MH" val="20170607224914"/>
  <p:tag name="MH_LIBRARY" val="GRAPHIC"/>
  <p:tag name="MH_ORDER" val="单圆角矩形 3"/>
</p:tagLst>
</file>

<file path=ppt/tags/tag2.xml><?xml version="1.0" encoding="utf-8"?>
<p:tagLst xmlns:p="http://schemas.openxmlformats.org/presentationml/2006/main">
  <p:tag name="MH" val="20170607224914"/>
  <p:tag name="MH_LIBRARY" val="GRAPHIC"/>
  <p:tag name="MH_ORDER" val="矩形 4"/>
</p:tagLst>
</file>

<file path=ppt/tags/tag3.xml><?xml version="1.0" encoding="utf-8"?>
<p:tagLst xmlns:p="http://schemas.openxmlformats.org/presentationml/2006/main">
  <p:tag name="MH" val="20170607224914"/>
  <p:tag name="MH_LIBRARY" val="GRAPHIC"/>
  <p:tag name="MH_ORDER" val="单圆角矩形 5"/>
</p:tagLst>
</file>

<file path=ppt/tags/tag4.xml><?xml version="1.0" encoding="utf-8"?>
<p:tagLst xmlns:p="http://schemas.openxmlformats.org/presentationml/2006/main">
  <p:tag name="MH" val="20170607224914"/>
  <p:tag name="MH_LIBRARY" val="GRAPHIC"/>
  <p:tag name="MH_ORDER" val="矩形 6"/>
</p:tagLst>
</file>

<file path=ppt/tags/tag5.xml><?xml version="1.0" encoding="utf-8"?>
<p:tagLst xmlns:p="http://schemas.openxmlformats.org/presentationml/2006/main">
  <p:tag name="MH" val="20170607224914"/>
  <p:tag name="MH_LIBRARY" val="GRAPHIC"/>
  <p:tag name="MH_ORDER" val="单圆角矩形 7"/>
</p:tagLst>
</file>

<file path=ppt/tags/tag6.xml><?xml version="1.0" encoding="utf-8"?>
<p:tagLst xmlns:p="http://schemas.openxmlformats.org/presentationml/2006/main">
  <p:tag name="MH" val="20170607224914"/>
  <p:tag name="MH_LIBRARY" val="GRAPHIC"/>
  <p:tag name="MH_ORDER" val="矩形 8"/>
</p:tagLst>
</file>

<file path=ppt/tags/tag7.xml><?xml version="1.0" encoding="utf-8"?>
<p:tagLst xmlns:p="http://schemas.openxmlformats.org/presentationml/2006/main">
  <p:tag name="MH" val="20170607224914"/>
  <p:tag name="MH_LIBRARY" val="GRAPHIC"/>
  <p:tag name="MH_ORDER" val="单圆角矩形 9"/>
</p:tagLst>
</file>

<file path=ppt/tags/tag8.xml><?xml version="1.0" encoding="utf-8"?>
<p:tagLst xmlns:p="http://schemas.openxmlformats.org/presentationml/2006/main">
  <p:tag name="MH" val="20170607224914"/>
  <p:tag name="MH_LIBRARY" val="GRAPHIC"/>
  <p:tag name="MH_ORDER" val="矩形 10"/>
</p:tagLst>
</file>

<file path=ppt/tags/tag9.xml><?xml version="1.0" encoding="utf-8"?>
<p:tagLst xmlns:p="http://schemas.openxmlformats.org/presentationml/2006/main">
  <p:tag name="MH" val="20170607224914"/>
  <p:tag name="MH_LIBRARY" val="GRAPHIC"/>
  <p:tag name="MH_ORDER" val="文本框 13"/>
</p:tagLst>
</file>

<file path=ppt/tags/tag10.xml><?xml version="1.0" encoding="utf-8"?>
<p:tagLst xmlns:p="http://schemas.openxmlformats.org/presentationml/2006/main">
  <p:tag name="MH" val="20170607224914"/>
  <p:tag name="MH_LIBRARY" val="GRAPHIC"/>
  <p:tag name="MH_ORDER" val="椭圆 14"/>
</p:tagLst>
</file>

<file path=ppt/tags/tag11.xml><?xml version="1.0" encoding="utf-8"?>
<p:tagLst xmlns:p="http://schemas.openxmlformats.org/presentationml/2006/main">
  <p:tag name="MH" val="20170607224914"/>
  <p:tag name="MH_LIBRARY" val="GRAPHIC"/>
  <p:tag name="MH_ORDER" val="椭圆 15"/>
</p:tagLst>
</file>

<file path=ppt/tags/tag12.xml><?xml version="1.0" encoding="utf-8"?>
<p:tagLst xmlns:p="http://schemas.openxmlformats.org/presentationml/2006/main">
  <p:tag name="MH" val="20170607225741"/>
  <p:tag name="MH_LIBRARY" val="GRAPHIC"/>
  <p:tag name="MH_ORDER" val="文本框 6"/>
</p:tagLst>
</file>

<file path=ppt/tags/tag13.xml><?xml version="1.0" encoding="utf-8"?>
<p:tagLst xmlns:p="http://schemas.openxmlformats.org/presentationml/2006/main">
  <p:tag name="MH" val="20170607225741"/>
  <p:tag name="MH_LIBRARY" val="GRAPHIC"/>
  <p:tag name="MH_ORDER" val="文本框 7"/>
</p:tagLst>
</file>

<file path=ppt/tags/tag14.xml><?xml version="1.0" encoding="utf-8"?>
<p:tagLst xmlns:p="http://schemas.openxmlformats.org/presentationml/2006/main">
  <p:tag name="MH" val="20170607225741"/>
  <p:tag name="MH_LIBRARY" val="GRAPHIC"/>
  <p:tag name="MH_ORDER" val="文本框 8"/>
</p:tagLst>
</file>

<file path=ppt/tags/tag15.xml><?xml version="1.0" encoding="utf-8"?>
<p:tagLst xmlns:p="http://schemas.openxmlformats.org/presentationml/2006/main">
  <p:tag name="MH" val="20170607225741"/>
  <p:tag name="MH_LIBRARY" val="GRAPHIC"/>
  <p:tag name="MH_ORDER" val="文本框 9"/>
</p:tagLst>
</file>

<file path=ppt/tags/tag16.xml><?xml version="1.0" encoding="utf-8"?>
<p:tagLst xmlns:p="http://schemas.openxmlformats.org/presentationml/2006/main">
  <p:tag name="MH" val="20170607225741"/>
  <p:tag name="MH_LIBRARY" val="GRAPHIC"/>
  <p:tag name="MH_ORDER" val="直接连接符 10"/>
</p:tagLst>
</file>

<file path=ppt/tags/tag17.xml><?xml version="1.0" encoding="utf-8"?>
<p:tagLst xmlns:p="http://schemas.openxmlformats.org/presentationml/2006/main">
  <p:tag name="MH" val="20170607225741"/>
  <p:tag name="MH_LIBRARY" val="GRAPHIC"/>
  <p:tag name="MH_ORDER" val="文本框 6"/>
</p:tagLst>
</file>

<file path=ppt/tags/tag18.xml><?xml version="1.0" encoding="utf-8"?>
<p:tagLst xmlns:p="http://schemas.openxmlformats.org/presentationml/2006/main">
  <p:tag name="MH" val="20170607225741"/>
  <p:tag name="MH_LIBRARY" val="GRAPHIC"/>
  <p:tag name="MH_ORDER" val="文本框 7"/>
</p:tagLst>
</file>

<file path=ppt/tags/tag19.xml><?xml version="1.0" encoding="utf-8"?>
<p:tagLst xmlns:p="http://schemas.openxmlformats.org/presentationml/2006/main">
  <p:tag name="MH" val="20170607225741"/>
  <p:tag name="MH_LIBRARY" val="GRAPHIC"/>
  <p:tag name="MH_ORDER" val="文本框 8"/>
</p:tagLst>
</file>

<file path=ppt/tags/tag20.xml><?xml version="1.0" encoding="utf-8"?>
<p:tagLst xmlns:p="http://schemas.openxmlformats.org/presentationml/2006/main">
  <p:tag name="MH" val="20170607225741"/>
  <p:tag name="MH_LIBRARY" val="GRAPHIC"/>
  <p:tag name="MH_ORDER" val="文本框 9"/>
</p:tagLst>
</file>

<file path=ppt/tags/tag21.xml><?xml version="1.0" encoding="utf-8"?>
<p:tagLst xmlns:p="http://schemas.openxmlformats.org/presentationml/2006/main">
  <p:tag name="MH" val="20170607225741"/>
  <p:tag name="MH_LIBRARY" val="GRAPHIC"/>
  <p:tag name="MH_ORDER" val="直接连接符 10"/>
</p:tagLst>
</file>

<file path=ppt/tags/tag22.xml><?xml version="1.0" encoding="utf-8"?>
<p:tagLst xmlns:p="http://schemas.openxmlformats.org/presentationml/2006/main">
  <p:tag name="MH" val="20170607225741"/>
  <p:tag name="MH_LIBRARY" val="GRAPHIC"/>
  <p:tag name="MH_ORDER" val="文本框 6"/>
</p:tagLst>
</file>

<file path=ppt/tags/tag23.xml><?xml version="1.0" encoding="utf-8"?>
<p:tagLst xmlns:p="http://schemas.openxmlformats.org/presentationml/2006/main">
  <p:tag name="MH" val="20170607225741"/>
  <p:tag name="MH_LIBRARY" val="GRAPHIC"/>
  <p:tag name="MH_ORDER" val="文本框 7"/>
</p:tagLst>
</file>

<file path=ppt/tags/tag24.xml><?xml version="1.0" encoding="utf-8"?>
<p:tagLst xmlns:p="http://schemas.openxmlformats.org/presentationml/2006/main">
  <p:tag name="MH" val="20170607225741"/>
  <p:tag name="MH_LIBRARY" val="GRAPHIC"/>
  <p:tag name="MH_ORDER" val="文本框 8"/>
</p:tagLst>
</file>

<file path=ppt/tags/tag25.xml><?xml version="1.0" encoding="utf-8"?>
<p:tagLst xmlns:p="http://schemas.openxmlformats.org/presentationml/2006/main">
  <p:tag name="MH" val="20170607225741"/>
  <p:tag name="MH_LIBRARY" val="GRAPHIC"/>
  <p:tag name="MH_ORDER" val="文本框 9"/>
</p:tagLst>
</file>

<file path=ppt/tags/tag26.xml><?xml version="1.0" encoding="utf-8"?>
<p:tagLst xmlns:p="http://schemas.openxmlformats.org/presentationml/2006/main">
  <p:tag name="MH" val="20170607225741"/>
  <p:tag name="MH_LIBRARY" val="GRAPHIC"/>
  <p:tag name="MH_ORDER" val="直接连接符 10"/>
</p:tagLst>
</file>

<file path=ppt/tags/tag27.xml><?xml version="1.0" encoding="utf-8"?>
<p:tagLst xmlns:p="http://schemas.openxmlformats.org/presentationml/2006/main">
  <p:tag name="MH" val="20170607225741"/>
  <p:tag name="MH_LIBRARY" val="GRAPHIC"/>
  <p:tag name="MH_ORDER" val="文本框 6"/>
</p:tagLst>
</file>

<file path=ppt/tags/tag28.xml><?xml version="1.0" encoding="utf-8"?>
<p:tagLst xmlns:p="http://schemas.openxmlformats.org/presentationml/2006/main">
  <p:tag name="MH" val="20170607225741"/>
  <p:tag name="MH_LIBRARY" val="GRAPHIC"/>
  <p:tag name="MH_ORDER" val="文本框 7"/>
</p:tagLst>
</file>

<file path=ppt/tags/tag29.xml><?xml version="1.0" encoding="utf-8"?>
<p:tagLst xmlns:p="http://schemas.openxmlformats.org/presentationml/2006/main">
  <p:tag name="MH" val="20170607225741"/>
  <p:tag name="MH_LIBRARY" val="GRAPHIC"/>
  <p:tag name="MH_ORDER" val="文本框 8"/>
</p:tagLst>
</file>

<file path=ppt/tags/tag30.xml><?xml version="1.0" encoding="utf-8"?>
<p:tagLst xmlns:p="http://schemas.openxmlformats.org/presentationml/2006/main">
  <p:tag name="MH" val="20170607225741"/>
  <p:tag name="MH_LIBRARY" val="GRAPHIC"/>
  <p:tag name="MH_ORDER" val="文本框 9"/>
</p:tagLst>
</file>

<file path=ppt/tags/tag31.xml><?xml version="1.0" encoding="utf-8"?>
<p:tagLst xmlns:p="http://schemas.openxmlformats.org/presentationml/2006/main">
  <p:tag name="MH" val="20170607225741"/>
  <p:tag name="MH_LIBRARY" val="GRAPHIC"/>
  <p:tag name="MH_ORDER" val="直接连接符 10"/>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16">
      <a:dk1>
        <a:sysClr val="windowText" lastClr="000000"/>
      </a:dk1>
      <a:lt1>
        <a:sysClr val="window" lastClr="FFFFFF"/>
      </a:lt1>
      <a:dk2>
        <a:srgbClr val="006A00"/>
      </a:dk2>
      <a:lt2>
        <a:srgbClr val="E7E6E6"/>
      </a:lt2>
      <a:accent1>
        <a:srgbClr val="005A00"/>
      </a:accent1>
      <a:accent2>
        <a:srgbClr val="006800"/>
      </a:accent2>
      <a:accent3>
        <a:srgbClr val="003E00"/>
      </a:accent3>
      <a:accent4>
        <a:srgbClr val="0068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4769</Words>
  <Application>WPS 演示</Application>
  <PresentationFormat>全屏显示(16:9)</PresentationFormat>
  <Paragraphs>455</Paragraphs>
  <Slides>25</Slides>
  <Notes>25</Notes>
  <HiddenSlides>0</HiddenSlides>
  <MMClips>1</MMClips>
  <ScaleCrop>false</ScaleCrop>
  <HeadingPairs>
    <vt:vector size="6" baseType="variant">
      <vt:variant>
        <vt:lpstr>已用的字体</vt:lpstr>
      </vt:variant>
      <vt:variant>
        <vt:i4>25</vt:i4>
      </vt:variant>
      <vt:variant>
        <vt:lpstr>主题</vt:lpstr>
      </vt:variant>
      <vt:variant>
        <vt:i4>2</vt:i4>
      </vt:variant>
      <vt:variant>
        <vt:lpstr>幻灯片标题</vt:lpstr>
      </vt:variant>
      <vt:variant>
        <vt:i4>25</vt:i4>
      </vt:variant>
    </vt:vector>
  </HeadingPairs>
  <TitlesOfParts>
    <vt:vector size="52" baseType="lpstr">
      <vt:lpstr>Arial</vt:lpstr>
      <vt:lpstr>宋体</vt:lpstr>
      <vt:lpstr>Wingdings</vt:lpstr>
      <vt:lpstr>等线</vt:lpstr>
      <vt:lpstr>微软雅黑</vt:lpstr>
      <vt:lpstr>方正正黑简体</vt:lpstr>
      <vt:lpstr>Calibri</vt:lpstr>
      <vt:lpstr>叶根友爵宋体</vt:lpstr>
      <vt:lpstr>Arial Black</vt:lpstr>
      <vt:lpstr>Times New Roman</vt:lpstr>
      <vt:lpstr>幼圆</vt:lpstr>
      <vt:lpstr>TeXGyreAdventor</vt:lpstr>
      <vt:lpstr>等线</vt:lpstr>
      <vt:lpstr>Calibri</vt:lpstr>
      <vt:lpstr>Impact</vt:lpstr>
      <vt:lpstr>Arial Unicode MS</vt:lpstr>
      <vt:lpstr>等线 Light</vt:lpstr>
      <vt:lpstr>Segoe Print</vt:lpstr>
      <vt:lpstr>Calibri Light</vt:lpstr>
      <vt:lpstr>方正兰亭纤黑简体</vt:lpstr>
      <vt:lpstr>Roboto Regular</vt:lpstr>
      <vt:lpstr>Roboto Light</vt:lpstr>
      <vt:lpstr>方正兰亭黑_GBK</vt:lpstr>
      <vt:lpstr>华文黑体</vt:lpstr>
      <vt:lpstr>黑体</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拉普耶鲁</cp:lastModifiedBy>
  <cp:revision>34</cp:revision>
  <dcterms:created xsi:type="dcterms:W3CDTF">2017-03-04T06:55:00Z</dcterms:created>
  <dcterms:modified xsi:type="dcterms:W3CDTF">2018-03-26T02:33:22Z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