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7" r:id="rId1"/>
  </p:sldMasterIdLst>
  <p:notesMasterIdLst>
    <p:notesMasterId r:id="rId32"/>
  </p:notesMasterIdLst>
  <p:sldIdLst>
    <p:sldId id="1492" r:id="rId2"/>
    <p:sldId id="2005" r:id="rId3"/>
    <p:sldId id="2006" r:id="rId4"/>
    <p:sldId id="2010" r:id="rId5"/>
    <p:sldId id="1983" r:id="rId6"/>
    <p:sldId id="1984" r:id="rId7"/>
    <p:sldId id="1985" r:id="rId8"/>
    <p:sldId id="1986" r:id="rId9"/>
    <p:sldId id="1987" r:id="rId10"/>
    <p:sldId id="2007" r:id="rId11"/>
    <p:sldId id="2011" r:id="rId12"/>
    <p:sldId id="1997" r:id="rId13"/>
    <p:sldId id="1998" r:id="rId14"/>
    <p:sldId id="1999" r:id="rId15"/>
    <p:sldId id="2000" r:id="rId16"/>
    <p:sldId id="2001" r:id="rId17"/>
    <p:sldId id="2008" r:id="rId18"/>
    <p:sldId id="2012" r:id="rId19"/>
    <p:sldId id="1988" r:id="rId20"/>
    <p:sldId id="1990" r:id="rId21"/>
    <p:sldId id="1991" r:id="rId22"/>
    <p:sldId id="1992" r:id="rId23"/>
    <p:sldId id="1993" r:id="rId24"/>
    <p:sldId id="2009" r:id="rId25"/>
    <p:sldId id="2013" r:id="rId26"/>
    <p:sldId id="1996" r:id="rId27"/>
    <p:sldId id="2002" r:id="rId28"/>
    <p:sldId id="2003" r:id="rId29"/>
    <p:sldId id="2004" r:id="rId30"/>
    <p:sldId id="2014" r:id="rId31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E1013"/>
    <a:srgbClr val="20A1CC"/>
    <a:srgbClr val="19238A"/>
    <a:srgbClr val="420102"/>
    <a:srgbClr val="AE1A4A"/>
    <a:srgbClr val="5599CE"/>
    <a:srgbClr val="58EDFB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93" autoAdjust="0"/>
    <p:restoredTop sz="95317" autoAdjust="0"/>
  </p:normalViewPr>
  <p:slideViewPr>
    <p:cSldViewPr>
      <p:cViewPr varScale="1">
        <p:scale>
          <a:sx n="108" d="100"/>
          <a:sy n="108" d="100"/>
        </p:scale>
        <p:origin x="-432" y="-96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9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66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563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344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17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473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387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896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416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102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667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19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004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345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932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45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981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501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85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182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8904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8199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247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1948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2363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0595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6098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4920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73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7CD8-0880-4657-846F-DC4F2CBC496C}" type="datetimeFigureOut">
              <a:rPr lang="zh-CN" altLang="en-US" smtClean="0"/>
              <a:t>2018/2/13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36E3-D6A6-442B-ADA0-DDC4ECA28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513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00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B7CD8-0880-4657-846F-DC4F2CBC496C}" type="datetimeFigureOut">
              <a:rPr lang="zh-CN" altLang="en-US" smtClean="0"/>
              <a:t>2018/2/13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636E3-D6A6-442B-ADA0-DDC4ECA28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32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1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1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1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1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84122" y="3296886"/>
            <a:ext cx="5690506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cap="al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单击此处添加您的标题</a:t>
            </a:r>
            <a:endParaRPr lang="zh-CN" altLang="en-US" sz="4000" cap="al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032678" y="4465563"/>
            <a:ext cx="47933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汇报人：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ABC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 PERSON: BAOTUWANG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54796" y="3894700"/>
            <a:ext cx="4549158" cy="40011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THE YEAR-END SUMMARY AND PLAN PPT IN THE NEW YEAR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报告会议 工作总结 工作计划 年终总结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085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1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2" grpId="0"/>
      <p:bldP spid="12" grpId="2"/>
      <p:bldP spid="13" grpId="0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11931054" y="5570510"/>
            <a:ext cx="1342932" cy="1342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72634" y="2506716"/>
            <a:ext cx="519385" cy="519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901104" y="1817660"/>
            <a:ext cx="1342932" cy="1342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MH_Number_1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99197" y="2566000"/>
            <a:ext cx="396863" cy="397708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zh-CN" sz="2531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MH_Others_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68335" y="2847563"/>
            <a:ext cx="178159" cy="178538"/>
          </a:xfrm>
          <a:prstGeom prst="ellipse">
            <a:avLst/>
          </a:prstGeom>
          <a:solidFill>
            <a:schemeClr val="accent2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MH_Entry_1"/>
          <p:cNvSpPr txBox="1"/>
          <p:nvPr>
            <p:custDataLst>
              <p:tags r:id="rId4"/>
            </p:custDataLst>
          </p:nvPr>
        </p:nvSpPr>
        <p:spPr>
          <a:xfrm>
            <a:off x="4007012" y="2596103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0" name="MH_Number_2" descr="#wm#_48_07_*Z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99197" y="3407788"/>
            <a:ext cx="396863" cy="39770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MH_Others_2" descr="#wm#_48_07_*Z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368335" y="3689352"/>
            <a:ext cx="178159" cy="178538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MH_Entry_2"/>
          <p:cNvSpPr txBox="1"/>
          <p:nvPr>
            <p:custDataLst>
              <p:tags r:id="rId7"/>
            </p:custDataLst>
          </p:nvPr>
        </p:nvSpPr>
        <p:spPr>
          <a:xfrm>
            <a:off x="4007012" y="3437891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MH_Number_3" descr="#wm#_48_07_*Z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399197" y="4249577"/>
            <a:ext cx="396863" cy="397708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MH_Others_3" descr="#wm#_48_07_*Z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368335" y="4531140"/>
            <a:ext cx="178159" cy="178538"/>
          </a:xfrm>
          <a:prstGeom prst="ellipse">
            <a:avLst/>
          </a:prstGeom>
          <a:solidFill>
            <a:schemeClr val="accent2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4" name="MH_Entry_3"/>
          <p:cNvSpPr txBox="1"/>
          <p:nvPr>
            <p:custDataLst>
              <p:tags r:id="rId10"/>
            </p:custDataLst>
          </p:nvPr>
        </p:nvSpPr>
        <p:spPr>
          <a:xfrm>
            <a:off x="4007012" y="4279680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50" name="MH_Number_4" descr="#wm#_48_07_*Z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99197" y="5091366"/>
            <a:ext cx="396863" cy="39770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MH_Others_4" descr="#wm#_48_07_*Z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68335" y="5372930"/>
            <a:ext cx="178159" cy="178538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MH_Entry_4"/>
          <p:cNvSpPr txBox="1"/>
          <p:nvPr>
            <p:custDataLst>
              <p:tags r:id="rId13"/>
            </p:custDataLst>
          </p:nvPr>
        </p:nvSpPr>
        <p:spPr>
          <a:xfrm>
            <a:off x="4007012" y="5121469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37208" y="978350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458689" y="2182076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>
                <a:ea typeface="微软雅黑" panose="020B0503020204020204" pitchFamily="34" charset="-122"/>
              </a:rPr>
              <a:t>录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16"/>
            </p:custDataLst>
          </p:nvPr>
        </p:nvSpPr>
        <p:spPr>
          <a:xfrm>
            <a:off x="8754044" y="2671334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0" y="-632147"/>
            <a:ext cx="1964879" cy="196487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19151" y="644204"/>
            <a:ext cx="1027906" cy="1027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014506" y="783870"/>
            <a:ext cx="388960" cy="3889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951713" y="999603"/>
            <a:ext cx="2457451" cy="2457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74040" y="-143537"/>
            <a:ext cx="287073" cy="2870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40394" y="1672110"/>
            <a:ext cx="670462" cy="6704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132585" y="1651032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662000" y="-116010"/>
            <a:ext cx="522323" cy="52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924630" y="84830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1046239" y="3054236"/>
            <a:ext cx="1556925" cy="15569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0610851" y="6016304"/>
            <a:ext cx="1027906" cy="1027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1806206" y="6155970"/>
            <a:ext cx="388960" cy="3889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1453700" y="5256090"/>
            <a:ext cx="522323" cy="52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1716330" y="5456930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0707012" y="6371703"/>
            <a:ext cx="2457451" cy="2457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587342"/>
      </p:ext>
    </p:ext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6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6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22" grpId="0" animBg="1"/>
          <p:bldP spid="28" grpId="0" animBg="1"/>
          <p:bldP spid="14" grpId="0" animBg="1"/>
          <p:bldP spid="15" grpId="0" animBg="1"/>
          <p:bldP spid="35" grpId="0"/>
          <p:bldP spid="40" grpId="0" animBg="1"/>
          <p:bldP spid="41" grpId="0" animBg="1"/>
          <p:bldP spid="39" grpId="0"/>
          <p:bldP spid="45" grpId="0" animBg="1"/>
          <p:bldP spid="46" grpId="0" animBg="1"/>
          <p:bldP spid="44" grpId="0"/>
          <p:bldP spid="50" grpId="0" animBg="1"/>
          <p:bldP spid="51" grpId="0" animBg="1"/>
          <p:bldP spid="49" grpId="0"/>
          <p:bldP spid="77" grpId="0" animBg="1"/>
          <p:bldP spid="78" grpId="0" animBg="1"/>
          <p:bldP spid="32" grpId="0"/>
          <p:bldP spid="2" grpId="0" animBg="1"/>
          <p:bldP spid="19" grpId="0" animBg="1"/>
          <p:bldP spid="20" grpId="0" animBg="1"/>
          <p:bldP spid="21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9" grpId="0" animBg="1"/>
          <p:bldP spid="30" grpId="0" animBg="1"/>
          <p:bldP spid="31" grpId="0" animBg="1"/>
          <p:bldP spid="33" grpId="0" animBg="1"/>
          <p:bldP spid="34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6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6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22" grpId="0" animBg="1"/>
          <p:bldP spid="28" grpId="0" animBg="1"/>
          <p:bldP spid="14" grpId="0" animBg="1"/>
          <p:bldP spid="15" grpId="0" animBg="1"/>
          <p:bldP spid="35" grpId="0"/>
          <p:bldP spid="40" grpId="0" animBg="1"/>
          <p:bldP spid="41" grpId="0" animBg="1"/>
          <p:bldP spid="39" grpId="0"/>
          <p:bldP spid="45" grpId="0" animBg="1"/>
          <p:bldP spid="46" grpId="0" animBg="1"/>
          <p:bldP spid="44" grpId="0"/>
          <p:bldP spid="50" grpId="0" animBg="1"/>
          <p:bldP spid="51" grpId="0" animBg="1"/>
          <p:bldP spid="49" grpId="0"/>
          <p:bldP spid="77" grpId="0" animBg="1"/>
          <p:bldP spid="78" grpId="0" animBg="1"/>
          <p:bldP spid="32" grpId="0"/>
          <p:bldP spid="2" grpId="0" animBg="1"/>
          <p:bldP spid="19" grpId="0" animBg="1"/>
          <p:bldP spid="20" grpId="0" animBg="1"/>
          <p:bldP spid="21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9" grpId="0" animBg="1"/>
          <p:bldP spid="30" grpId="0" animBg="1"/>
          <p:bldP spid="31" grpId="0" animBg="1"/>
          <p:bldP spid="33" grpId="0" animBg="1"/>
          <p:bldP spid="34" grpId="0" animBg="1"/>
          <p:bldP spid="3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096042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4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32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52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9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460031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8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4209099" y="1980609"/>
            <a:ext cx="4425183" cy="4408018"/>
            <a:chOff x="3990618" y="1932981"/>
            <a:chExt cx="4196189" cy="4179912"/>
          </a:xfrm>
        </p:grpSpPr>
        <p:sp>
          <p:nvSpPr>
            <p:cNvPr id="4" name="Oval 3"/>
            <p:cNvSpPr/>
            <p:nvPr/>
          </p:nvSpPr>
          <p:spPr>
            <a:xfrm>
              <a:off x="5717370" y="1932981"/>
              <a:ext cx="757260" cy="7572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976434" y="2479005"/>
              <a:ext cx="757260" cy="7572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429547" y="3653004"/>
              <a:ext cx="757260" cy="757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717370" y="5355633"/>
              <a:ext cx="757260" cy="7572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939192" y="4827003"/>
              <a:ext cx="757260" cy="757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990618" y="3653004"/>
              <a:ext cx="757260" cy="7572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513442" y="2466591"/>
              <a:ext cx="757260" cy="7572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443264" y="4827003"/>
              <a:ext cx="757260" cy="7572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896844" y="2832807"/>
              <a:ext cx="2398312" cy="2397654"/>
              <a:chOff x="2061526" y="2607724"/>
              <a:chExt cx="2398312" cy="2397654"/>
            </a:xfrm>
          </p:grpSpPr>
          <p:grpSp>
            <p:nvGrpSpPr>
              <p:cNvPr id="13" name="Group 131"/>
              <p:cNvGrpSpPr>
                <a:grpSpLocks noChangeAspect="1"/>
              </p:cNvGrpSpPr>
              <p:nvPr/>
            </p:nvGrpSpPr>
            <p:grpSpPr bwMode="auto">
              <a:xfrm>
                <a:off x="2061526" y="2607724"/>
                <a:ext cx="2398312" cy="2397654"/>
                <a:chOff x="1674" y="335"/>
                <a:chExt cx="3649" cy="3648"/>
              </a:xfrm>
              <a:solidFill>
                <a:schemeClr val="tx2">
                  <a:lumMod val="60000"/>
                  <a:lumOff val="40000"/>
                </a:schemeClr>
              </a:solidFill>
            </p:grpSpPr>
            <p:sp>
              <p:nvSpPr>
                <p:cNvPr id="19" name="Freeform 132"/>
                <p:cNvSpPr>
                  <a:spLocks/>
                </p:cNvSpPr>
                <p:nvPr/>
              </p:nvSpPr>
              <p:spPr bwMode="auto">
                <a:xfrm>
                  <a:off x="3227" y="335"/>
                  <a:ext cx="544" cy="3648"/>
                </a:xfrm>
                <a:custGeom>
                  <a:avLst/>
                  <a:gdLst>
                    <a:gd name="T0" fmla="*/ 141 w 230"/>
                    <a:gd name="T1" fmla="*/ 1527 h 1541"/>
                    <a:gd name="T2" fmla="*/ 216 w 230"/>
                    <a:gd name="T3" fmla="*/ 1453 h 1541"/>
                    <a:gd name="T4" fmla="*/ 216 w 230"/>
                    <a:gd name="T5" fmla="*/ 1402 h 1541"/>
                    <a:gd name="T6" fmla="*/ 165 w 230"/>
                    <a:gd name="T7" fmla="*/ 1402 h 1541"/>
                    <a:gd name="T8" fmla="*/ 147 w 230"/>
                    <a:gd name="T9" fmla="*/ 1420 h 1541"/>
                    <a:gd name="T10" fmla="*/ 147 w 230"/>
                    <a:gd name="T11" fmla="*/ 123 h 1541"/>
                    <a:gd name="T12" fmla="*/ 165 w 230"/>
                    <a:gd name="T13" fmla="*/ 141 h 1541"/>
                    <a:gd name="T14" fmla="*/ 216 w 230"/>
                    <a:gd name="T15" fmla="*/ 141 h 1541"/>
                    <a:gd name="T16" fmla="*/ 216 w 230"/>
                    <a:gd name="T17" fmla="*/ 90 h 1541"/>
                    <a:gd name="T18" fmla="*/ 139 w 230"/>
                    <a:gd name="T19" fmla="*/ 14 h 1541"/>
                    <a:gd name="T20" fmla="*/ 89 w 230"/>
                    <a:gd name="T21" fmla="*/ 14 h 1541"/>
                    <a:gd name="T22" fmla="*/ 14 w 230"/>
                    <a:gd name="T23" fmla="*/ 88 h 1541"/>
                    <a:gd name="T24" fmla="*/ 14 w 230"/>
                    <a:gd name="T25" fmla="*/ 139 h 1541"/>
                    <a:gd name="T26" fmla="*/ 65 w 230"/>
                    <a:gd name="T27" fmla="*/ 139 h 1541"/>
                    <a:gd name="T28" fmla="*/ 83 w 230"/>
                    <a:gd name="T29" fmla="*/ 121 h 1541"/>
                    <a:gd name="T30" fmla="*/ 83 w 230"/>
                    <a:gd name="T31" fmla="*/ 1418 h 1541"/>
                    <a:gd name="T32" fmla="*/ 65 w 230"/>
                    <a:gd name="T33" fmla="*/ 1400 h 1541"/>
                    <a:gd name="T34" fmla="*/ 14 w 230"/>
                    <a:gd name="T35" fmla="*/ 1400 h 1541"/>
                    <a:gd name="T36" fmla="*/ 14 w 230"/>
                    <a:gd name="T37" fmla="*/ 1451 h 1541"/>
                    <a:gd name="T38" fmla="*/ 91 w 230"/>
                    <a:gd name="T39" fmla="*/ 1527 h 1541"/>
                    <a:gd name="T40" fmla="*/ 141 w 230"/>
                    <a:gd name="T41" fmla="*/ 1527 h 1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1541">
                      <a:moveTo>
                        <a:pt x="141" y="1527"/>
                      </a:moveTo>
                      <a:cubicBezTo>
                        <a:pt x="216" y="1453"/>
                        <a:pt x="216" y="1453"/>
                        <a:pt x="216" y="1453"/>
                      </a:cubicBezTo>
                      <a:cubicBezTo>
                        <a:pt x="230" y="1439"/>
                        <a:pt x="230" y="1416"/>
                        <a:pt x="216" y="1402"/>
                      </a:cubicBezTo>
                      <a:cubicBezTo>
                        <a:pt x="202" y="1388"/>
                        <a:pt x="179" y="1388"/>
                        <a:pt x="165" y="1402"/>
                      </a:cubicBezTo>
                      <a:cubicBezTo>
                        <a:pt x="147" y="1420"/>
                        <a:pt x="147" y="1420"/>
                        <a:pt x="147" y="1420"/>
                      </a:cubicBezTo>
                      <a:cubicBezTo>
                        <a:pt x="147" y="123"/>
                        <a:pt x="147" y="123"/>
                        <a:pt x="147" y="123"/>
                      </a:cubicBezTo>
                      <a:cubicBezTo>
                        <a:pt x="165" y="141"/>
                        <a:pt x="165" y="141"/>
                        <a:pt x="165" y="141"/>
                      </a:cubicBezTo>
                      <a:cubicBezTo>
                        <a:pt x="179" y="155"/>
                        <a:pt x="202" y="155"/>
                        <a:pt x="216" y="141"/>
                      </a:cubicBezTo>
                      <a:cubicBezTo>
                        <a:pt x="230" y="127"/>
                        <a:pt x="230" y="104"/>
                        <a:pt x="216" y="90"/>
                      </a:cubicBezTo>
                      <a:cubicBezTo>
                        <a:pt x="139" y="14"/>
                        <a:pt x="139" y="14"/>
                        <a:pt x="139" y="14"/>
                      </a:cubicBezTo>
                      <a:cubicBezTo>
                        <a:pt x="125" y="0"/>
                        <a:pt x="103" y="0"/>
                        <a:pt x="89" y="14"/>
                      </a:cubicBezTo>
                      <a:cubicBezTo>
                        <a:pt x="14" y="88"/>
                        <a:pt x="14" y="88"/>
                        <a:pt x="14" y="88"/>
                      </a:cubicBezTo>
                      <a:cubicBezTo>
                        <a:pt x="0" y="102"/>
                        <a:pt x="0" y="125"/>
                        <a:pt x="14" y="139"/>
                      </a:cubicBezTo>
                      <a:cubicBezTo>
                        <a:pt x="28" y="153"/>
                        <a:pt x="51" y="153"/>
                        <a:pt x="65" y="139"/>
                      </a:cubicBezTo>
                      <a:cubicBezTo>
                        <a:pt x="83" y="121"/>
                        <a:pt x="83" y="121"/>
                        <a:pt x="83" y="121"/>
                      </a:cubicBezTo>
                      <a:cubicBezTo>
                        <a:pt x="83" y="1418"/>
                        <a:pt x="83" y="1418"/>
                        <a:pt x="83" y="1418"/>
                      </a:cubicBezTo>
                      <a:cubicBezTo>
                        <a:pt x="65" y="1400"/>
                        <a:pt x="65" y="1400"/>
                        <a:pt x="65" y="1400"/>
                      </a:cubicBezTo>
                      <a:cubicBezTo>
                        <a:pt x="51" y="1386"/>
                        <a:pt x="28" y="1386"/>
                        <a:pt x="14" y="1400"/>
                      </a:cubicBezTo>
                      <a:cubicBezTo>
                        <a:pt x="0" y="1414"/>
                        <a:pt x="0" y="1437"/>
                        <a:pt x="14" y="1451"/>
                      </a:cubicBezTo>
                      <a:cubicBezTo>
                        <a:pt x="91" y="1527"/>
                        <a:pt x="91" y="1527"/>
                        <a:pt x="91" y="1527"/>
                      </a:cubicBezTo>
                      <a:cubicBezTo>
                        <a:pt x="105" y="1541"/>
                        <a:pt x="127" y="1541"/>
                        <a:pt x="141" y="1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Freeform 133"/>
                <p:cNvSpPr>
                  <a:spLocks/>
                </p:cNvSpPr>
                <p:nvPr/>
              </p:nvSpPr>
              <p:spPr bwMode="auto">
                <a:xfrm>
                  <a:off x="2192" y="849"/>
                  <a:ext cx="2613" cy="2620"/>
                </a:xfrm>
                <a:custGeom>
                  <a:avLst/>
                  <a:gdLst>
                    <a:gd name="T0" fmla="*/ 36 w 1104"/>
                    <a:gd name="T1" fmla="*/ 1107 h 1107"/>
                    <a:gd name="T2" fmla="*/ 141 w 1104"/>
                    <a:gd name="T3" fmla="*/ 1107 h 1107"/>
                    <a:gd name="T4" fmla="*/ 177 w 1104"/>
                    <a:gd name="T5" fmla="*/ 1072 h 1107"/>
                    <a:gd name="T6" fmla="*/ 141 w 1104"/>
                    <a:gd name="T7" fmla="*/ 1036 h 1107"/>
                    <a:gd name="T8" fmla="*/ 115 w 1104"/>
                    <a:gd name="T9" fmla="*/ 1036 h 1107"/>
                    <a:gd name="T10" fmla="*/ 1032 w 1104"/>
                    <a:gd name="T11" fmla="*/ 119 h 1107"/>
                    <a:gd name="T12" fmla="*/ 1032 w 1104"/>
                    <a:gd name="T13" fmla="*/ 144 h 1107"/>
                    <a:gd name="T14" fmla="*/ 1068 w 1104"/>
                    <a:gd name="T15" fmla="*/ 180 h 1107"/>
                    <a:gd name="T16" fmla="*/ 1104 w 1104"/>
                    <a:gd name="T17" fmla="*/ 144 h 1107"/>
                    <a:gd name="T18" fmla="*/ 1104 w 1104"/>
                    <a:gd name="T19" fmla="*/ 36 h 1107"/>
                    <a:gd name="T20" fmla="*/ 1068 w 1104"/>
                    <a:gd name="T21" fmla="*/ 0 h 1107"/>
                    <a:gd name="T22" fmla="*/ 963 w 1104"/>
                    <a:gd name="T23" fmla="*/ 0 h 1107"/>
                    <a:gd name="T24" fmla="*/ 927 w 1104"/>
                    <a:gd name="T25" fmla="*/ 36 h 1107"/>
                    <a:gd name="T26" fmla="*/ 963 w 1104"/>
                    <a:gd name="T27" fmla="*/ 72 h 1107"/>
                    <a:gd name="T28" fmla="*/ 989 w 1104"/>
                    <a:gd name="T29" fmla="*/ 72 h 1107"/>
                    <a:gd name="T30" fmla="*/ 72 w 1104"/>
                    <a:gd name="T31" fmla="*/ 989 h 1107"/>
                    <a:gd name="T32" fmla="*/ 72 w 1104"/>
                    <a:gd name="T33" fmla="*/ 964 h 1107"/>
                    <a:gd name="T34" fmla="*/ 36 w 1104"/>
                    <a:gd name="T35" fmla="*/ 928 h 1107"/>
                    <a:gd name="T36" fmla="*/ 0 w 1104"/>
                    <a:gd name="T37" fmla="*/ 964 h 1107"/>
                    <a:gd name="T38" fmla="*/ 0 w 1104"/>
                    <a:gd name="T39" fmla="*/ 1072 h 1107"/>
                    <a:gd name="T40" fmla="*/ 36 w 1104"/>
                    <a:gd name="T41" fmla="*/ 1107 h 1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4" h="1107">
                      <a:moveTo>
                        <a:pt x="36" y="1107"/>
                      </a:moveTo>
                      <a:cubicBezTo>
                        <a:pt x="141" y="1107"/>
                        <a:pt x="141" y="1107"/>
                        <a:pt x="141" y="1107"/>
                      </a:cubicBezTo>
                      <a:cubicBezTo>
                        <a:pt x="160" y="1107"/>
                        <a:pt x="177" y="1091"/>
                        <a:pt x="177" y="1072"/>
                      </a:cubicBezTo>
                      <a:cubicBezTo>
                        <a:pt x="177" y="1052"/>
                        <a:pt x="160" y="1036"/>
                        <a:pt x="141" y="1036"/>
                      </a:cubicBezTo>
                      <a:cubicBezTo>
                        <a:pt x="115" y="1036"/>
                        <a:pt x="115" y="1036"/>
                        <a:pt x="115" y="1036"/>
                      </a:cubicBezTo>
                      <a:cubicBezTo>
                        <a:pt x="1032" y="119"/>
                        <a:pt x="1032" y="119"/>
                        <a:pt x="1032" y="119"/>
                      </a:cubicBezTo>
                      <a:cubicBezTo>
                        <a:pt x="1032" y="144"/>
                        <a:pt x="1032" y="144"/>
                        <a:pt x="1032" y="144"/>
                      </a:cubicBezTo>
                      <a:cubicBezTo>
                        <a:pt x="1032" y="164"/>
                        <a:pt x="1049" y="180"/>
                        <a:pt x="1068" y="180"/>
                      </a:cubicBezTo>
                      <a:cubicBezTo>
                        <a:pt x="1088" y="180"/>
                        <a:pt x="1104" y="164"/>
                        <a:pt x="1104" y="144"/>
                      </a:cubicBezTo>
                      <a:cubicBezTo>
                        <a:pt x="1104" y="36"/>
                        <a:pt x="1104" y="36"/>
                        <a:pt x="1104" y="36"/>
                      </a:cubicBezTo>
                      <a:cubicBezTo>
                        <a:pt x="1104" y="16"/>
                        <a:pt x="1088" y="0"/>
                        <a:pt x="1068" y="0"/>
                      </a:cubicBezTo>
                      <a:cubicBezTo>
                        <a:pt x="963" y="0"/>
                        <a:pt x="963" y="0"/>
                        <a:pt x="963" y="0"/>
                      </a:cubicBezTo>
                      <a:cubicBezTo>
                        <a:pt x="944" y="0"/>
                        <a:pt x="927" y="16"/>
                        <a:pt x="927" y="36"/>
                      </a:cubicBezTo>
                      <a:cubicBezTo>
                        <a:pt x="927" y="56"/>
                        <a:pt x="944" y="72"/>
                        <a:pt x="963" y="72"/>
                      </a:cubicBezTo>
                      <a:cubicBezTo>
                        <a:pt x="989" y="72"/>
                        <a:pt x="989" y="72"/>
                        <a:pt x="989" y="72"/>
                      </a:cubicBezTo>
                      <a:cubicBezTo>
                        <a:pt x="72" y="989"/>
                        <a:pt x="72" y="989"/>
                        <a:pt x="72" y="989"/>
                      </a:cubicBezTo>
                      <a:cubicBezTo>
                        <a:pt x="72" y="964"/>
                        <a:pt x="72" y="964"/>
                        <a:pt x="72" y="964"/>
                      </a:cubicBezTo>
                      <a:cubicBezTo>
                        <a:pt x="72" y="944"/>
                        <a:pt x="55" y="928"/>
                        <a:pt x="36" y="928"/>
                      </a:cubicBezTo>
                      <a:cubicBezTo>
                        <a:pt x="16" y="928"/>
                        <a:pt x="0" y="944"/>
                        <a:pt x="0" y="964"/>
                      </a:cubicBezTo>
                      <a:cubicBezTo>
                        <a:pt x="0" y="1072"/>
                        <a:pt x="0" y="1072"/>
                        <a:pt x="0" y="1072"/>
                      </a:cubicBezTo>
                      <a:cubicBezTo>
                        <a:pt x="0" y="1091"/>
                        <a:pt x="16" y="1107"/>
                        <a:pt x="36" y="110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134"/>
                <p:cNvSpPr>
                  <a:spLocks/>
                </p:cNvSpPr>
                <p:nvPr/>
              </p:nvSpPr>
              <p:spPr bwMode="auto">
                <a:xfrm>
                  <a:off x="2188" y="853"/>
                  <a:ext cx="2622" cy="2614"/>
                </a:xfrm>
                <a:custGeom>
                  <a:avLst/>
                  <a:gdLst>
                    <a:gd name="T0" fmla="*/ 0 w 1108"/>
                    <a:gd name="T1" fmla="*/ 35 h 1104"/>
                    <a:gd name="T2" fmla="*/ 0 w 1108"/>
                    <a:gd name="T3" fmla="*/ 140 h 1104"/>
                    <a:gd name="T4" fmla="*/ 36 w 1108"/>
                    <a:gd name="T5" fmla="*/ 176 h 1104"/>
                    <a:gd name="T6" fmla="*/ 72 w 1108"/>
                    <a:gd name="T7" fmla="*/ 140 h 1104"/>
                    <a:gd name="T8" fmla="*/ 72 w 1108"/>
                    <a:gd name="T9" fmla="*/ 115 h 1104"/>
                    <a:gd name="T10" fmla="*/ 989 w 1108"/>
                    <a:gd name="T11" fmla="*/ 1032 h 1104"/>
                    <a:gd name="T12" fmla="*/ 964 w 1108"/>
                    <a:gd name="T13" fmla="*/ 1032 h 1104"/>
                    <a:gd name="T14" fmla="*/ 928 w 1108"/>
                    <a:gd name="T15" fmla="*/ 1068 h 1104"/>
                    <a:gd name="T16" fmla="*/ 964 w 1108"/>
                    <a:gd name="T17" fmla="*/ 1104 h 1104"/>
                    <a:gd name="T18" fmla="*/ 1072 w 1108"/>
                    <a:gd name="T19" fmla="*/ 1104 h 1104"/>
                    <a:gd name="T20" fmla="*/ 1108 w 1108"/>
                    <a:gd name="T21" fmla="*/ 1068 h 1104"/>
                    <a:gd name="T22" fmla="*/ 1108 w 1108"/>
                    <a:gd name="T23" fmla="*/ 963 h 1104"/>
                    <a:gd name="T24" fmla="*/ 1072 w 1108"/>
                    <a:gd name="T25" fmla="*/ 927 h 1104"/>
                    <a:gd name="T26" fmla="*/ 1036 w 1108"/>
                    <a:gd name="T27" fmla="*/ 963 h 1104"/>
                    <a:gd name="T28" fmla="*/ 1036 w 1108"/>
                    <a:gd name="T29" fmla="*/ 988 h 1104"/>
                    <a:gd name="T30" fmla="*/ 119 w 1108"/>
                    <a:gd name="T31" fmla="*/ 71 h 1104"/>
                    <a:gd name="T32" fmla="*/ 144 w 1108"/>
                    <a:gd name="T33" fmla="*/ 71 h 1104"/>
                    <a:gd name="T34" fmla="*/ 180 w 1108"/>
                    <a:gd name="T35" fmla="*/ 35 h 1104"/>
                    <a:gd name="T36" fmla="*/ 144 w 1108"/>
                    <a:gd name="T37" fmla="*/ 0 h 1104"/>
                    <a:gd name="T38" fmla="*/ 36 w 1108"/>
                    <a:gd name="T39" fmla="*/ 0 h 1104"/>
                    <a:gd name="T40" fmla="*/ 0 w 1108"/>
                    <a:gd name="T41" fmla="*/ 35 h 1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8" h="1104">
                      <a:moveTo>
                        <a:pt x="0" y="35"/>
                      </a:move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60"/>
                        <a:pt x="16" y="176"/>
                        <a:pt x="36" y="176"/>
                      </a:cubicBezTo>
                      <a:cubicBezTo>
                        <a:pt x="56" y="176"/>
                        <a:pt x="72" y="160"/>
                        <a:pt x="72" y="140"/>
                      </a:cubicBezTo>
                      <a:cubicBezTo>
                        <a:pt x="72" y="115"/>
                        <a:pt x="72" y="115"/>
                        <a:pt x="72" y="115"/>
                      </a:cubicBezTo>
                      <a:cubicBezTo>
                        <a:pt x="989" y="1032"/>
                        <a:pt x="989" y="1032"/>
                        <a:pt x="989" y="1032"/>
                      </a:cubicBezTo>
                      <a:cubicBezTo>
                        <a:pt x="964" y="1032"/>
                        <a:pt x="964" y="1032"/>
                        <a:pt x="964" y="1032"/>
                      </a:cubicBezTo>
                      <a:cubicBezTo>
                        <a:pt x="944" y="1032"/>
                        <a:pt x="928" y="1048"/>
                        <a:pt x="928" y="1068"/>
                      </a:cubicBezTo>
                      <a:cubicBezTo>
                        <a:pt x="928" y="1088"/>
                        <a:pt x="944" y="1104"/>
                        <a:pt x="964" y="1104"/>
                      </a:cubicBezTo>
                      <a:cubicBezTo>
                        <a:pt x="1072" y="1104"/>
                        <a:pt x="1072" y="1104"/>
                        <a:pt x="1072" y="1104"/>
                      </a:cubicBezTo>
                      <a:cubicBezTo>
                        <a:pt x="1092" y="1104"/>
                        <a:pt x="1108" y="1088"/>
                        <a:pt x="1108" y="1068"/>
                      </a:cubicBezTo>
                      <a:cubicBezTo>
                        <a:pt x="1108" y="963"/>
                        <a:pt x="1108" y="963"/>
                        <a:pt x="1108" y="963"/>
                      </a:cubicBezTo>
                      <a:cubicBezTo>
                        <a:pt x="1108" y="943"/>
                        <a:pt x="1092" y="927"/>
                        <a:pt x="1072" y="927"/>
                      </a:cubicBezTo>
                      <a:cubicBezTo>
                        <a:pt x="1052" y="927"/>
                        <a:pt x="1036" y="943"/>
                        <a:pt x="1036" y="963"/>
                      </a:cubicBezTo>
                      <a:cubicBezTo>
                        <a:pt x="1036" y="988"/>
                        <a:pt x="1036" y="988"/>
                        <a:pt x="1036" y="988"/>
                      </a:cubicBezTo>
                      <a:cubicBezTo>
                        <a:pt x="119" y="71"/>
                        <a:pt x="119" y="71"/>
                        <a:pt x="119" y="71"/>
                      </a:cubicBezTo>
                      <a:cubicBezTo>
                        <a:pt x="144" y="71"/>
                        <a:pt x="144" y="71"/>
                        <a:pt x="144" y="71"/>
                      </a:cubicBezTo>
                      <a:cubicBezTo>
                        <a:pt x="164" y="71"/>
                        <a:pt x="180" y="55"/>
                        <a:pt x="180" y="35"/>
                      </a:cubicBezTo>
                      <a:cubicBezTo>
                        <a:pt x="180" y="16"/>
                        <a:pt x="164" y="0"/>
                        <a:pt x="144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6" y="0"/>
                        <a:pt x="0" y="16"/>
                        <a:pt x="0" y="3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135"/>
                <p:cNvSpPr>
                  <a:spLocks/>
                </p:cNvSpPr>
                <p:nvPr/>
              </p:nvSpPr>
              <p:spPr bwMode="auto">
                <a:xfrm>
                  <a:off x="1674" y="1888"/>
                  <a:ext cx="3649" cy="542"/>
                </a:xfrm>
                <a:custGeom>
                  <a:avLst/>
                  <a:gdLst>
                    <a:gd name="T0" fmla="*/ 1528 w 1542"/>
                    <a:gd name="T1" fmla="*/ 88 h 229"/>
                    <a:gd name="T2" fmla="*/ 1453 w 1542"/>
                    <a:gd name="T3" fmla="*/ 14 h 229"/>
                    <a:gd name="T4" fmla="*/ 1403 w 1542"/>
                    <a:gd name="T5" fmla="*/ 14 h 229"/>
                    <a:gd name="T6" fmla="*/ 1403 w 1542"/>
                    <a:gd name="T7" fmla="*/ 65 h 229"/>
                    <a:gd name="T8" fmla="*/ 1420 w 1542"/>
                    <a:gd name="T9" fmla="*/ 83 h 229"/>
                    <a:gd name="T10" fmla="*/ 124 w 1542"/>
                    <a:gd name="T11" fmla="*/ 83 h 229"/>
                    <a:gd name="T12" fmla="*/ 141 w 1542"/>
                    <a:gd name="T13" fmla="*/ 65 h 229"/>
                    <a:gd name="T14" fmla="*/ 141 w 1542"/>
                    <a:gd name="T15" fmla="*/ 14 h 229"/>
                    <a:gd name="T16" fmla="*/ 91 w 1542"/>
                    <a:gd name="T17" fmla="*/ 14 h 229"/>
                    <a:gd name="T18" fmla="*/ 14 w 1542"/>
                    <a:gd name="T19" fmla="*/ 90 h 229"/>
                    <a:gd name="T20" fmla="*/ 14 w 1542"/>
                    <a:gd name="T21" fmla="*/ 141 h 229"/>
                    <a:gd name="T22" fmla="*/ 89 w 1542"/>
                    <a:gd name="T23" fmla="*/ 215 h 229"/>
                    <a:gd name="T24" fmla="*/ 139 w 1542"/>
                    <a:gd name="T25" fmla="*/ 215 h 229"/>
                    <a:gd name="T26" fmla="*/ 139 w 1542"/>
                    <a:gd name="T27" fmla="*/ 165 h 229"/>
                    <a:gd name="T28" fmla="*/ 122 w 1542"/>
                    <a:gd name="T29" fmla="*/ 147 h 229"/>
                    <a:gd name="T30" fmla="*/ 1418 w 1542"/>
                    <a:gd name="T31" fmla="*/ 147 h 229"/>
                    <a:gd name="T32" fmla="*/ 1401 w 1542"/>
                    <a:gd name="T33" fmla="*/ 165 h 229"/>
                    <a:gd name="T34" fmla="*/ 1401 w 1542"/>
                    <a:gd name="T35" fmla="*/ 215 h 229"/>
                    <a:gd name="T36" fmla="*/ 1451 w 1542"/>
                    <a:gd name="T37" fmla="*/ 215 h 229"/>
                    <a:gd name="T38" fmla="*/ 1528 w 1542"/>
                    <a:gd name="T39" fmla="*/ 139 h 229"/>
                    <a:gd name="T40" fmla="*/ 1528 w 1542"/>
                    <a:gd name="T41" fmla="*/ 88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42" h="229">
                      <a:moveTo>
                        <a:pt x="1528" y="88"/>
                      </a:moveTo>
                      <a:cubicBezTo>
                        <a:pt x="1453" y="14"/>
                        <a:pt x="1453" y="14"/>
                        <a:pt x="1453" y="14"/>
                      </a:cubicBezTo>
                      <a:cubicBezTo>
                        <a:pt x="1439" y="0"/>
                        <a:pt x="1417" y="0"/>
                        <a:pt x="1403" y="14"/>
                      </a:cubicBezTo>
                      <a:cubicBezTo>
                        <a:pt x="1389" y="28"/>
                        <a:pt x="1389" y="51"/>
                        <a:pt x="1403" y="65"/>
                      </a:cubicBezTo>
                      <a:cubicBezTo>
                        <a:pt x="1420" y="83"/>
                        <a:pt x="1420" y="83"/>
                        <a:pt x="1420" y="83"/>
                      </a:cubicBezTo>
                      <a:cubicBezTo>
                        <a:pt x="124" y="83"/>
                        <a:pt x="124" y="83"/>
                        <a:pt x="124" y="83"/>
                      </a:cubicBezTo>
                      <a:cubicBezTo>
                        <a:pt x="141" y="65"/>
                        <a:pt x="141" y="65"/>
                        <a:pt x="141" y="65"/>
                      </a:cubicBezTo>
                      <a:cubicBezTo>
                        <a:pt x="155" y="51"/>
                        <a:pt x="155" y="28"/>
                        <a:pt x="141" y="14"/>
                      </a:cubicBezTo>
                      <a:cubicBezTo>
                        <a:pt x="127" y="0"/>
                        <a:pt x="105" y="0"/>
                        <a:pt x="91" y="14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ubicBezTo>
                        <a:pt x="0" y="104"/>
                        <a:pt x="0" y="127"/>
                        <a:pt x="14" y="141"/>
                      </a:cubicBezTo>
                      <a:cubicBezTo>
                        <a:pt x="89" y="215"/>
                        <a:pt x="89" y="215"/>
                        <a:pt x="89" y="215"/>
                      </a:cubicBezTo>
                      <a:cubicBezTo>
                        <a:pt x="103" y="229"/>
                        <a:pt x="125" y="229"/>
                        <a:pt x="139" y="215"/>
                      </a:cubicBezTo>
                      <a:cubicBezTo>
                        <a:pt x="153" y="201"/>
                        <a:pt x="153" y="179"/>
                        <a:pt x="139" y="165"/>
                      </a:cubicBezTo>
                      <a:cubicBezTo>
                        <a:pt x="122" y="147"/>
                        <a:pt x="122" y="147"/>
                        <a:pt x="122" y="147"/>
                      </a:cubicBezTo>
                      <a:cubicBezTo>
                        <a:pt x="1418" y="147"/>
                        <a:pt x="1418" y="147"/>
                        <a:pt x="1418" y="147"/>
                      </a:cubicBezTo>
                      <a:cubicBezTo>
                        <a:pt x="1401" y="165"/>
                        <a:pt x="1401" y="165"/>
                        <a:pt x="1401" y="165"/>
                      </a:cubicBezTo>
                      <a:cubicBezTo>
                        <a:pt x="1387" y="179"/>
                        <a:pt x="1387" y="201"/>
                        <a:pt x="1401" y="215"/>
                      </a:cubicBezTo>
                      <a:cubicBezTo>
                        <a:pt x="1415" y="229"/>
                        <a:pt x="1437" y="229"/>
                        <a:pt x="1451" y="215"/>
                      </a:cubicBezTo>
                      <a:cubicBezTo>
                        <a:pt x="1528" y="139"/>
                        <a:pt x="1528" y="139"/>
                        <a:pt x="1528" y="139"/>
                      </a:cubicBezTo>
                      <a:cubicBezTo>
                        <a:pt x="1542" y="125"/>
                        <a:pt x="1542" y="102"/>
                        <a:pt x="1528" y="8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Oval 13"/>
              <p:cNvSpPr/>
              <p:nvPr/>
            </p:nvSpPr>
            <p:spPr>
              <a:xfrm>
                <a:off x="2644633" y="3151708"/>
                <a:ext cx="1232099" cy="123209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2936276" y="3612132"/>
                <a:ext cx="659201" cy="329600"/>
                <a:chOff x="2847404" y="3483035"/>
                <a:chExt cx="793751" cy="396875"/>
              </a:xfrm>
            </p:grpSpPr>
            <p:sp>
              <p:nvSpPr>
                <p:cNvPr id="16" name="Freeform 226"/>
                <p:cNvSpPr>
                  <a:spLocks/>
                </p:cNvSpPr>
                <p:nvPr/>
              </p:nvSpPr>
              <p:spPr bwMode="auto">
                <a:xfrm>
                  <a:off x="2847404" y="3483035"/>
                  <a:ext cx="209550" cy="396875"/>
                </a:xfrm>
                <a:custGeom>
                  <a:avLst/>
                  <a:gdLst>
                    <a:gd name="T0" fmla="*/ 0 w 66"/>
                    <a:gd name="T1" fmla="*/ 121 h 126"/>
                    <a:gd name="T2" fmla="*/ 0 w 66"/>
                    <a:gd name="T3" fmla="*/ 82 h 126"/>
                    <a:gd name="T4" fmla="*/ 22 w 66"/>
                    <a:gd name="T5" fmla="*/ 96 h 126"/>
                    <a:gd name="T6" fmla="*/ 29 w 66"/>
                    <a:gd name="T7" fmla="*/ 94 h 126"/>
                    <a:gd name="T8" fmla="*/ 32 w 66"/>
                    <a:gd name="T9" fmla="*/ 88 h 126"/>
                    <a:gd name="T10" fmla="*/ 26 w 66"/>
                    <a:gd name="T11" fmla="*/ 78 h 126"/>
                    <a:gd name="T12" fmla="*/ 20 w 66"/>
                    <a:gd name="T13" fmla="*/ 74 h 126"/>
                    <a:gd name="T14" fmla="*/ 11 w 66"/>
                    <a:gd name="T15" fmla="*/ 66 h 126"/>
                    <a:gd name="T16" fmla="*/ 4 w 66"/>
                    <a:gd name="T17" fmla="*/ 58 h 126"/>
                    <a:gd name="T18" fmla="*/ 1 w 66"/>
                    <a:gd name="T19" fmla="*/ 49 h 126"/>
                    <a:gd name="T20" fmla="*/ 0 w 66"/>
                    <a:gd name="T21" fmla="*/ 40 h 126"/>
                    <a:gd name="T22" fmla="*/ 4 w 66"/>
                    <a:gd name="T23" fmla="*/ 22 h 126"/>
                    <a:gd name="T24" fmla="*/ 9 w 66"/>
                    <a:gd name="T25" fmla="*/ 14 h 126"/>
                    <a:gd name="T26" fmla="*/ 15 w 66"/>
                    <a:gd name="T27" fmla="*/ 8 h 126"/>
                    <a:gd name="T28" fmla="*/ 38 w 66"/>
                    <a:gd name="T29" fmla="*/ 0 h 126"/>
                    <a:gd name="T30" fmla="*/ 63 w 66"/>
                    <a:gd name="T31" fmla="*/ 6 h 126"/>
                    <a:gd name="T32" fmla="*/ 63 w 66"/>
                    <a:gd name="T33" fmla="*/ 44 h 126"/>
                    <a:gd name="T34" fmla="*/ 53 w 66"/>
                    <a:gd name="T35" fmla="*/ 34 h 126"/>
                    <a:gd name="T36" fmla="*/ 43 w 66"/>
                    <a:gd name="T37" fmla="*/ 30 h 126"/>
                    <a:gd name="T38" fmla="*/ 36 w 66"/>
                    <a:gd name="T39" fmla="*/ 32 h 126"/>
                    <a:gd name="T40" fmla="*/ 34 w 66"/>
                    <a:gd name="T41" fmla="*/ 37 h 126"/>
                    <a:gd name="T42" fmla="*/ 41 w 66"/>
                    <a:gd name="T43" fmla="*/ 47 h 126"/>
                    <a:gd name="T44" fmla="*/ 46 w 66"/>
                    <a:gd name="T45" fmla="*/ 51 h 126"/>
                    <a:gd name="T46" fmla="*/ 62 w 66"/>
                    <a:gd name="T47" fmla="*/ 66 h 126"/>
                    <a:gd name="T48" fmla="*/ 66 w 66"/>
                    <a:gd name="T49" fmla="*/ 85 h 126"/>
                    <a:gd name="T50" fmla="*/ 55 w 66"/>
                    <a:gd name="T51" fmla="*/ 114 h 126"/>
                    <a:gd name="T52" fmla="*/ 26 w 66"/>
                    <a:gd name="T53" fmla="*/ 126 h 126"/>
                    <a:gd name="T54" fmla="*/ 0 w 66"/>
                    <a:gd name="T55" fmla="*/ 12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6" h="126">
                      <a:moveTo>
                        <a:pt x="0" y="121"/>
                      </a:move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7" y="91"/>
                        <a:pt x="14" y="96"/>
                        <a:pt x="22" y="96"/>
                      </a:cubicBezTo>
                      <a:cubicBezTo>
                        <a:pt x="25" y="96"/>
                        <a:pt x="27" y="95"/>
                        <a:pt x="29" y="94"/>
                      </a:cubicBezTo>
                      <a:cubicBezTo>
                        <a:pt x="31" y="92"/>
                        <a:pt x="32" y="90"/>
                        <a:pt x="32" y="88"/>
                      </a:cubicBezTo>
                      <a:cubicBezTo>
                        <a:pt x="32" y="85"/>
                        <a:pt x="30" y="82"/>
                        <a:pt x="26" y="78"/>
                      </a:cubicBezTo>
                      <a:cubicBezTo>
                        <a:pt x="20" y="74"/>
                        <a:pt x="20" y="74"/>
                        <a:pt x="20" y="74"/>
                      </a:cubicBezTo>
                      <a:cubicBezTo>
                        <a:pt x="17" y="72"/>
                        <a:pt x="14" y="69"/>
                        <a:pt x="11" y="66"/>
                      </a:cubicBezTo>
                      <a:cubicBezTo>
                        <a:pt x="8" y="64"/>
                        <a:pt x="6" y="61"/>
                        <a:pt x="4" y="58"/>
                      </a:cubicBezTo>
                      <a:cubicBezTo>
                        <a:pt x="3" y="55"/>
                        <a:pt x="2" y="52"/>
                        <a:pt x="1" y="49"/>
                      </a:cubicBezTo>
                      <a:cubicBezTo>
                        <a:pt x="0" y="46"/>
                        <a:pt x="0" y="43"/>
                        <a:pt x="0" y="40"/>
                      </a:cubicBezTo>
                      <a:cubicBezTo>
                        <a:pt x="0" y="34"/>
                        <a:pt x="1" y="28"/>
                        <a:pt x="4" y="22"/>
                      </a:cubicBezTo>
                      <a:cubicBezTo>
                        <a:pt x="5" y="19"/>
                        <a:pt x="7" y="16"/>
                        <a:pt x="9" y="14"/>
                      </a:cubicBezTo>
                      <a:cubicBezTo>
                        <a:pt x="10" y="12"/>
                        <a:pt x="12" y="9"/>
                        <a:pt x="15" y="8"/>
                      </a:cubicBezTo>
                      <a:cubicBezTo>
                        <a:pt x="21" y="2"/>
                        <a:pt x="29" y="0"/>
                        <a:pt x="38" y="0"/>
                      </a:cubicBezTo>
                      <a:cubicBezTo>
                        <a:pt x="46" y="0"/>
                        <a:pt x="55" y="2"/>
                        <a:pt x="63" y="6"/>
                      </a:cubicBezTo>
                      <a:cubicBezTo>
                        <a:pt x="63" y="44"/>
                        <a:pt x="63" y="44"/>
                        <a:pt x="63" y="44"/>
                      </a:cubicBezTo>
                      <a:cubicBezTo>
                        <a:pt x="60" y="40"/>
                        <a:pt x="57" y="36"/>
                        <a:pt x="53" y="34"/>
                      </a:cubicBezTo>
                      <a:cubicBezTo>
                        <a:pt x="50" y="31"/>
                        <a:pt x="46" y="30"/>
                        <a:pt x="43" y="30"/>
                      </a:cubicBezTo>
                      <a:cubicBezTo>
                        <a:pt x="40" y="30"/>
                        <a:pt x="38" y="31"/>
                        <a:pt x="36" y="32"/>
                      </a:cubicBezTo>
                      <a:cubicBezTo>
                        <a:pt x="35" y="34"/>
                        <a:pt x="34" y="35"/>
                        <a:pt x="34" y="37"/>
                      </a:cubicBezTo>
                      <a:cubicBezTo>
                        <a:pt x="34" y="41"/>
                        <a:pt x="36" y="44"/>
                        <a:pt x="41" y="47"/>
                      </a:cubicBezTo>
                      <a:cubicBezTo>
                        <a:pt x="46" y="51"/>
                        <a:pt x="46" y="51"/>
                        <a:pt x="46" y="51"/>
                      </a:cubicBezTo>
                      <a:cubicBezTo>
                        <a:pt x="53" y="56"/>
                        <a:pt x="58" y="61"/>
                        <a:pt x="62" y="66"/>
                      </a:cubicBezTo>
                      <a:cubicBezTo>
                        <a:pt x="65" y="72"/>
                        <a:pt x="66" y="78"/>
                        <a:pt x="66" y="85"/>
                      </a:cubicBezTo>
                      <a:cubicBezTo>
                        <a:pt x="66" y="97"/>
                        <a:pt x="62" y="107"/>
                        <a:pt x="55" y="114"/>
                      </a:cubicBezTo>
                      <a:cubicBezTo>
                        <a:pt x="47" y="122"/>
                        <a:pt x="38" y="126"/>
                        <a:pt x="26" y="126"/>
                      </a:cubicBezTo>
                      <a:cubicBezTo>
                        <a:pt x="18" y="126"/>
                        <a:pt x="9" y="124"/>
                        <a:pt x="0" y="12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Freeform 227"/>
                <p:cNvSpPr>
                  <a:spLocks/>
                </p:cNvSpPr>
                <p:nvPr/>
              </p:nvSpPr>
              <p:spPr bwMode="auto">
                <a:xfrm>
                  <a:off x="3099817" y="3483035"/>
                  <a:ext cx="200025" cy="396875"/>
                </a:xfrm>
                <a:custGeom>
                  <a:avLst/>
                  <a:gdLst>
                    <a:gd name="T0" fmla="*/ 0 w 126"/>
                    <a:gd name="T1" fmla="*/ 250 h 250"/>
                    <a:gd name="T2" fmla="*/ 0 w 126"/>
                    <a:gd name="T3" fmla="*/ 0 h 250"/>
                    <a:gd name="T4" fmla="*/ 126 w 126"/>
                    <a:gd name="T5" fmla="*/ 0 h 250"/>
                    <a:gd name="T6" fmla="*/ 126 w 126"/>
                    <a:gd name="T7" fmla="*/ 59 h 250"/>
                    <a:gd name="T8" fmla="*/ 68 w 126"/>
                    <a:gd name="T9" fmla="*/ 59 h 250"/>
                    <a:gd name="T10" fmla="*/ 68 w 126"/>
                    <a:gd name="T11" fmla="*/ 91 h 250"/>
                    <a:gd name="T12" fmla="*/ 120 w 126"/>
                    <a:gd name="T13" fmla="*/ 91 h 250"/>
                    <a:gd name="T14" fmla="*/ 120 w 126"/>
                    <a:gd name="T15" fmla="*/ 151 h 250"/>
                    <a:gd name="T16" fmla="*/ 68 w 126"/>
                    <a:gd name="T17" fmla="*/ 151 h 250"/>
                    <a:gd name="T18" fmla="*/ 68 w 126"/>
                    <a:gd name="T19" fmla="*/ 191 h 250"/>
                    <a:gd name="T20" fmla="*/ 126 w 126"/>
                    <a:gd name="T21" fmla="*/ 191 h 250"/>
                    <a:gd name="T22" fmla="*/ 126 w 126"/>
                    <a:gd name="T23" fmla="*/ 250 h 250"/>
                    <a:gd name="T24" fmla="*/ 0 w 126"/>
                    <a:gd name="T25" fmla="*/ 2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6" h="250">
                      <a:moveTo>
                        <a:pt x="0" y="250"/>
                      </a:moveTo>
                      <a:lnTo>
                        <a:pt x="0" y="0"/>
                      </a:lnTo>
                      <a:lnTo>
                        <a:pt x="126" y="0"/>
                      </a:lnTo>
                      <a:lnTo>
                        <a:pt x="126" y="59"/>
                      </a:lnTo>
                      <a:lnTo>
                        <a:pt x="68" y="59"/>
                      </a:lnTo>
                      <a:lnTo>
                        <a:pt x="68" y="91"/>
                      </a:lnTo>
                      <a:lnTo>
                        <a:pt x="120" y="91"/>
                      </a:lnTo>
                      <a:lnTo>
                        <a:pt x="120" y="151"/>
                      </a:lnTo>
                      <a:lnTo>
                        <a:pt x="68" y="151"/>
                      </a:lnTo>
                      <a:lnTo>
                        <a:pt x="68" y="191"/>
                      </a:lnTo>
                      <a:lnTo>
                        <a:pt x="126" y="191"/>
                      </a:lnTo>
                      <a:lnTo>
                        <a:pt x="126" y="250"/>
                      </a:lnTo>
                      <a:lnTo>
                        <a:pt x="0" y="2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Freeform 228"/>
                <p:cNvSpPr>
                  <a:spLocks noEditPoints="1"/>
                </p:cNvSpPr>
                <p:nvPr/>
              </p:nvSpPr>
              <p:spPr bwMode="auto">
                <a:xfrm>
                  <a:off x="3337942" y="3483035"/>
                  <a:ext cx="303213" cy="396875"/>
                </a:xfrm>
                <a:custGeom>
                  <a:avLst/>
                  <a:gdLst>
                    <a:gd name="T0" fmla="*/ 96 w 96"/>
                    <a:gd name="T1" fmla="*/ 63 h 126"/>
                    <a:gd name="T2" fmla="*/ 83 w 96"/>
                    <a:gd name="T3" fmla="*/ 109 h 126"/>
                    <a:gd name="T4" fmla="*/ 48 w 96"/>
                    <a:gd name="T5" fmla="*/ 126 h 126"/>
                    <a:gd name="T6" fmla="*/ 16 w 96"/>
                    <a:gd name="T7" fmla="*/ 113 h 126"/>
                    <a:gd name="T8" fmla="*/ 0 w 96"/>
                    <a:gd name="T9" fmla="*/ 62 h 126"/>
                    <a:gd name="T10" fmla="*/ 17 w 96"/>
                    <a:gd name="T11" fmla="*/ 12 h 126"/>
                    <a:gd name="T12" fmla="*/ 48 w 96"/>
                    <a:gd name="T13" fmla="*/ 0 h 126"/>
                    <a:gd name="T14" fmla="*/ 83 w 96"/>
                    <a:gd name="T15" fmla="*/ 17 h 126"/>
                    <a:gd name="T16" fmla="*/ 96 w 96"/>
                    <a:gd name="T17" fmla="*/ 63 h 126"/>
                    <a:gd name="T18" fmla="*/ 60 w 96"/>
                    <a:gd name="T19" fmla="*/ 64 h 126"/>
                    <a:gd name="T20" fmla="*/ 48 w 96"/>
                    <a:gd name="T21" fmla="*/ 30 h 126"/>
                    <a:gd name="T22" fmla="*/ 38 w 96"/>
                    <a:gd name="T23" fmla="*/ 39 h 126"/>
                    <a:gd name="T24" fmla="*/ 35 w 96"/>
                    <a:gd name="T25" fmla="*/ 63 h 126"/>
                    <a:gd name="T26" fmla="*/ 38 w 96"/>
                    <a:gd name="T27" fmla="*/ 87 h 126"/>
                    <a:gd name="T28" fmla="*/ 47 w 96"/>
                    <a:gd name="T29" fmla="*/ 96 h 126"/>
                    <a:gd name="T30" fmla="*/ 57 w 96"/>
                    <a:gd name="T31" fmla="*/ 87 h 126"/>
                    <a:gd name="T32" fmla="*/ 60 w 96"/>
                    <a:gd name="T33" fmla="*/ 64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6" h="126">
                      <a:moveTo>
                        <a:pt x="96" y="63"/>
                      </a:moveTo>
                      <a:cubicBezTo>
                        <a:pt x="96" y="82"/>
                        <a:pt x="91" y="97"/>
                        <a:pt x="83" y="109"/>
                      </a:cubicBezTo>
                      <a:cubicBezTo>
                        <a:pt x="74" y="120"/>
                        <a:pt x="62" y="126"/>
                        <a:pt x="48" y="126"/>
                      </a:cubicBezTo>
                      <a:cubicBezTo>
                        <a:pt x="36" y="126"/>
                        <a:pt x="25" y="122"/>
                        <a:pt x="16" y="113"/>
                      </a:cubicBezTo>
                      <a:cubicBezTo>
                        <a:pt x="5" y="102"/>
                        <a:pt x="0" y="85"/>
                        <a:pt x="0" y="62"/>
                      </a:cubicBezTo>
                      <a:cubicBezTo>
                        <a:pt x="0" y="40"/>
                        <a:pt x="5" y="24"/>
                        <a:pt x="17" y="12"/>
                      </a:cubicBezTo>
                      <a:cubicBezTo>
                        <a:pt x="26" y="4"/>
                        <a:pt x="36" y="0"/>
                        <a:pt x="48" y="0"/>
                      </a:cubicBezTo>
                      <a:cubicBezTo>
                        <a:pt x="63" y="0"/>
                        <a:pt x="74" y="5"/>
                        <a:pt x="83" y="17"/>
                      </a:cubicBezTo>
                      <a:cubicBezTo>
                        <a:pt x="91" y="28"/>
                        <a:pt x="96" y="44"/>
                        <a:pt x="96" y="63"/>
                      </a:cubicBezTo>
                      <a:close/>
                      <a:moveTo>
                        <a:pt x="60" y="64"/>
                      </a:moveTo>
                      <a:cubicBezTo>
                        <a:pt x="60" y="41"/>
                        <a:pt x="56" y="30"/>
                        <a:pt x="48" y="30"/>
                      </a:cubicBezTo>
                      <a:cubicBezTo>
                        <a:pt x="44" y="30"/>
                        <a:pt x="41" y="33"/>
                        <a:pt x="38" y="39"/>
                      </a:cubicBezTo>
                      <a:cubicBezTo>
                        <a:pt x="36" y="44"/>
                        <a:pt x="35" y="52"/>
                        <a:pt x="35" y="63"/>
                      </a:cubicBezTo>
                      <a:cubicBezTo>
                        <a:pt x="35" y="73"/>
                        <a:pt x="36" y="81"/>
                        <a:pt x="38" y="87"/>
                      </a:cubicBezTo>
                      <a:cubicBezTo>
                        <a:pt x="40" y="93"/>
                        <a:pt x="44" y="96"/>
                        <a:pt x="47" y="96"/>
                      </a:cubicBezTo>
                      <a:cubicBezTo>
                        <a:pt x="52" y="96"/>
                        <a:pt x="55" y="93"/>
                        <a:pt x="57" y="87"/>
                      </a:cubicBezTo>
                      <a:cubicBezTo>
                        <a:pt x="59" y="82"/>
                        <a:pt x="60" y="74"/>
                        <a:pt x="60" y="6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3" name="AutoShape 19"/>
            <p:cNvSpPr>
              <a:spLocks noChangeAspect="1"/>
            </p:cNvSpPr>
            <p:nvPr/>
          </p:nvSpPr>
          <p:spPr bwMode="auto">
            <a:xfrm>
              <a:off x="4603776" y="5015521"/>
              <a:ext cx="413233" cy="41334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53561" tIns="53561" rIns="53561" bIns="53561" anchor="ctr"/>
            <a:lstStyle/>
            <a:p>
              <a:pPr algn="just" defTabSz="481991">
                <a:lnSpc>
                  <a:spcPct val="120000"/>
                </a:lnSpc>
                <a:defRPr/>
              </a:pPr>
              <a:endParaRPr lang="es-E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74"/>
            <p:cNvSpPr>
              <a:spLocks noChangeAspect="1" noChangeArrowheads="1"/>
            </p:cNvSpPr>
            <p:nvPr/>
          </p:nvSpPr>
          <p:spPr bwMode="auto">
            <a:xfrm>
              <a:off x="7121484" y="2630642"/>
              <a:ext cx="482208" cy="427098"/>
            </a:xfrm>
            <a:custGeom>
              <a:avLst/>
              <a:gdLst>
                <a:gd name="T0" fmla="*/ 451 w 461"/>
                <a:gd name="T1" fmla="*/ 213 h 409"/>
                <a:gd name="T2" fmla="*/ 451 w 461"/>
                <a:gd name="T3" fmla="*/ 213 h 409"/>
                <a:gd name="T4" fmla="*/ 247 w 461"/>
                <a:gd name="T5" fmla="*/ 17 h 409"/>
                <a:gd name="T6" fmla="*/ 212 w 461"/>
                <a:gd name="T7" fmla="*/ 17 h 409"/>
                <a:gd name="T8" fmla="*/ 9 w 461"/>
                <a:gd name="T9" fmla="*/ 213 h 409"/>
                <a:gd name="T10" fmla="*/ 18 w 461"/>
                <a:gd name="T11" fmla="*/ 230 h 409"/>
                <a:gd name="T12" fmla="*/ 62 w 461"/>
                <a:gd name="T13" fmla="*/ 230 h 409"/>
                <a:gd name="T14" fmla="*/ 62 w 461"/>
                <a:gd name="T15" fmla="*/ 390 h 409"/>
                <a:gd name="T16" fmla="*/ 79 w 461"/>
                <a:gd name="T17" fmla="*/ 408 h 409"/>
                <a:gd name="T18" fmla="*/ 177 w 461"/>
                <a:gd name="T19" fmla="*/ 408 h 409"/>
                <a:gd name="T20" fmla="*/ 177 w 461"/>
                <a:gd name="T21" fmla="*/ 248 h 409"/>
                <a:gd name="T22" fmla="*/ 283 w 461"/>
                <a:gd name="T23" fmla="*/ 248 h 409"/>
                <a:gd name="T24" fmla="*/ 283 w 461"/>
                <a:gd name="T25" fmla="*/ 408 h 409"/>
                <a:gd name="T26" fmla="*/ 381 w 461"/>
                <a:gd name="T27" fmla="*/ 408 h 409"/>
                <a:gd name="T28" fmla="*/ 398 w 461"/>
                <a:gd name="T29" fmla="*/ 390 h 409"/>
                <a:gd name="T30" fmla="*/ 398 w 461"/>
                <a:gd name="T31" fmla="*/ 230 h 409"/>
                <a:gd name="T32" fmla="*/ 443 w 461"/>
                <a:gd name="T33" fmla="*/ 230 h 409"/>
                <a:gd name="T34" fmla="*/ 451 w 461"/>
                <a:gd name="T35" fmla="*/ 21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44"/>
            <p:cNvSpPr>
              <a:spLocks noChangeAspect="1"/>
            </p:cNvSpPr>
            <p:nvPr/>
          </p:nvSpPr>
          <p:spPr bwMode="auto">
            <a:xfrm>
              <a:off x="4683820" y="2690241"/>
              <a:ext cx="380870" cy="3644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7121" tIns="107121" rIns="107121" bIns="107121" anchor="ctr"/>
            <a:lstStyle/>
            <a:p>
              <a:pPr algn="just" defTabSz="963981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ChangeAspect="1" noChangeArrowheads="1"/>
            </p:cNvSpPr>
            <p:nvPr/>
          </p:nvSpPr>
          <p:spPr bwMode="auto">
            <a:xfrm>
              <a:off x="5880014" y="2083063"/>
              <a:ext cx="390454" cy="467315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28"/>
            <p:cNvSpPr>
              <a:spLocks noChangeAspect="1" noChangeArrowheads="1"/>
            </p:cNvSpPr>
            <p:nvPr/>
          </p:nvSpPr>
          <p:spPr bwMode="auto">
            <a:xfrm>
              <a:off x="4088603" y="3915138"/>
              <a:ext cx="526986" cy="294000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57089" tIns="128544" rIns="257089" bIns="128544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8" name="Group 4688"/>
            <p:cNvGrpSpPr>
              <a:grpSpLocks noChangeAspect="1"/>
            </p:cNvGrpSpPr>
            <p:nvPr/>
          </p:nvGrpSpPr>
          <p:grpSpPr bwMode="auto">
            <a:xfrm>
              <a:off x="7601553" y="3794999"/>
              <a:ext cx="466269" cy="443168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29" name="Freeform 291"/>
              <p:cNvSpPr>
                <a:spLocks noChangeArrowheads="1"/>
              </p:cNvSpPr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92"/>
              <p:cNvSpPr>
                <a:spLocks noChangeArrowheads="1"/>
              </p:cNvSpPr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93"/>
              <p:cNvSpPr>
                <a:spLocks noChangeArrowheads="1"/>
              </p:cNvSpPr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94"/>
              <p:cNvSpPr>
                <a:spLocks noChangeArrowheads="1"/>
              </p:cNvSpPr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Freeform 299"/>
            <p:cNvSpPr>
              <a:spLocks noChangeAspect="1" noChangeArrowheads="1"/>
            </p:cNvSpPr>
            <p:nvPr/>
          </p:nvSpPr>
          <p:spPr bwMode="auto">
            <a:xfrm>
              <a:off x="7094710" y="5001415"/>
              <a:ext cx="446223" cy="427447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57089" tIns="128544" rIns="257089" bIns="128544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29"/>
            <p:cNvSpPr>
              <a:spLocks noChangeAspect="1"/>
            </p:cNvSpPr>
            <p:nvPr/>
          </p:nvSpPr>
          <p:spPr bwMode="auto">
            <a:xfrm>
              <a:off x="5897204" y="5584263"/>
              <a:ext cx="356074" cy="3561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7121" tIns="107121" rIns="107121" bIns="107121" anchor="ctr"/>
            <a:lstStyle/>
            <a:p>
              <a:pPr algn="just" defTabSz="963981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6914749" y="1676149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05420" y="2614921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364685" y="5108515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672897" y="3847987"/>
            <a:ext cx="170549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 flipH="1">
            <a:off x="4114187" y="6059440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 flipH="1">
            <a:off x="2745950" y="2614921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 flipH="1">
            <a:off x="2745950" y="5108515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 flipH="1">
            <a:off x="2468934" y="3847987"/>
            <a:ext cx="168449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75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0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6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 userDrawn="1"/>
        </p:nvSpPr>
        <p:spPr bwMode="auto">
          <a:xfrm>
            <a:off x="9732387" y="3456698"/>
            <a:ext cx="457624" cy="952432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>
            <a:spLocks/>
          </p:cNvSpPr>
          <p:nvPr userDrawn="1"/>
        </p:nvSpPr>
        <p:spPr bwMode="auto">
          <a:xfrm>
            <a:off x="8330096" y="3456697"/>
            <a:ext cx="459259" cy="1240813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>
            <a:spLocks/>
          </p:cNvSpPr>
          <p:nvPr userDrawn="1"/>
        </p:nvSpPr>
        <p:spPr bwMode="auto">
          <a:xfrm>
            <a:off x="6929437" y="3456697"/>
            <a:ext cx="459259" cy="1240813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>
            <a:spLocks/>
          </p:cNvSpPr>
          <p:nvPr userDrawn="1"/>
        </p:nvSpPr>
        <p:spPr bwMode="auto">
          <a:xfrm>
            <a:off x="5528777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4"/>
          <p:cNvSpPr>
            <a:spLocks/>
          </p:cNvSpPr>
          <p:nvPr userDrawn="1"/>
        </p:nvSpPr>
        <p:spPr bwMode="auto">
          <a:xfrm>
            <a:off x="4128118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 userDrawn="1"/>
        </p:nvSpPr>
        <p:spPr bwMode="auto">
          <a:xfrm>
            <a:off x="2727458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7"/>
          <p:cNvSpPr>
            <a:spLocks/>
          </p:cNvSpPr>
          <p:nvPr userDrawn="1"/>
        </p:nvSpPr>
        <p:spPr bwMode="auto">
          <a:xfrm>
            <a:off x="10190013" y="3616908"/>
            <a:ext cx="1008409" cy="938068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681214" y="3456698"/>
            <a:ext cx="1171847" cy="1236394"/>
            <a:chOff x="882491" y="2261909"/>
            <a:chExt cx="959665" cy="1012525"/>
          </a:xfrm>
        </p:grpSpPr>
        <p:sp>
          <p:nvSpPr>
            <p:cNvPr id="13" name="Freeform 15"/>
            <p:cNvSpPr>
              <a:spLocks/>
            </p:cNvSpPr>
            <p:nvPr userDrawn="1"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 Placeholder 59"/>
            <p:cNvSpPr txBox="1">
              <a:spLocks/>
            </p:cNvSpPr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081873" y="3456697"/>
            <a:ext cx="1171847" cy="1240813"/>
            <a:chOff x="2029538" y="2261909"/>
            <a:chExt cx="959665" cy="1016144"/>
          </a:xfrm>
        </p:grpSpPr>
        <p:sp>
          <p:nvSpPr>
            <p:cNvPr id="11" name="Rectangle 13"/>
            <p:cNvSpPr>
              <a:spLocks noChangeArrowheads="1"/>
            </p:cNvSpPr>
            <p:nvPr userDrawn="1"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59"/>
            <p:cNvSpPr txBox="1">
              <a:spLocks/>
            </p:cNvSpPr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482532" y="3456698"/>
            <a:ext cx="1171847" cy="1240813"/>
            <a:chOff x="3176585" y="2261910"/>
            <a:chExt cx="959665" cy="1016144"/>
          </a:xfrm>
        </p:grpSpPr>
        <p:sp>
          <p:nvSpPr>
            <p:cNvPr id="9" name="Rectangle 11"/>
            <p:cNvSpPr>
              <a:spLocks noChangeArrowheads="1"/>
            </p:cNvSpPr>
            <p:nvPr userDrawn="1"/>
          </p:nvSpPr>
          <p:spPr bwMode="auto">
            <a:xfrm>
              <a:off x="3261109" y="2261910"/>
              <a:ext cx="772282" cy="101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59"/>
            <p:cNvSpPr txBox="1">
              <a:spLocks/>
            </p:cNvSpPr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83190" y="3456697"/>
            <a:ext cx="1171847" cy="1240813"/>
            <a:chOff x="4323632" y="2261909"/>
            <a:chExt cx="959665" cy="1016144"/>
          </a:xfrm>
        </p:grpSpPr>
        <p:sp>
          <p:nvSpPr>
            <p:cNvPr id="7" name="Rectangle 9"/>
            <p:cNvSpPr>
              <a:spLocks noChangeArrowheads="1"/>
            </p:cNvSpPr>
            <p:nvPr userDrawn="1"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59"/>
            <p:cNvSpPr txBox="1">
              <a:spLocks/>
            </p:cNvSpPr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280769" y="3456697"/>
            <a:ext cx="1171847" cy="1240813"/>
            <a:chOff x="5468157" y="2261909"/>
            <a:chExt cx="959665" cy="1016144"/>
          </a:xfrm>
        </p:grpSpPr>
        <p:sp>
          <p:nvSpPr>
            <p:cNvPr id="5" name="Rectangle 7"/>
            <p:cNvSpPr>
              <a:spLocks noChangeArrowheads="1"/>
            </p:cNvSpPr>
            <p:nvPr userDrawn="1"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59"/>
            <p:cNvSpPr txBox="1">
              <a:spLocks/>
            </p:cNvSpPr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686142" y="3456697"/>
            <a:ext cx="1171847" cy="1240813"/>
            <a:chOff x="6619064" y="2261909"/>
            <a:chExt cx="959665" cy="1016144"/>
          </a:xfrm>
        </p:grpSpPr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 Placeholder 59"/>
            <p:cNvSpPr txBox="1">
              <a:spLocks/>
            </p:cNvSpPr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 Placeholder 59"/>
          <p:cNvSpPr txBox="1">
            <a:spLocks/>
          </p:cNvSpPr>
          <p:nvPr/>
        </p:nvSpPr>
        <p:spPr>
          <a:xfrm>
            <a:off x="3333031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Straight Connector 54"/>
          <p:cNvCxnSpPr/>
          <p:nvPr/>
        </p:nvCxnSpPr>
        <p:spPr>
          <a:xfrm>
            <a:off x="3185084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9"/>
          <p:cNvSpPr txBox="1">
            <a:spLocks/>
          </p:cNvSpPr>
          <p:nvPr/>
        </p:nvSpPr>
        <p:spPr>
          <a:xfrm>
            <a:off x="6133655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Straight Connector 56"/>
          <p:cNvCxnSpPr/>
          <p:nvPr/>
        </p:nvCxnSpPr>
        <p:spPr>
          <a:xfrm>
            <a:off x="5985709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9"/>
          <p:cNvSpPr txBox="1">
            <a:spLocks/>
          </p:cNvSpPr>
          <p:nvPr/>
        </p:nvSpPr>
        <p:spPr>
          <a:xfrm>
            <a:off x="8937300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Straight Connector 58"/>
          <p:cNvCxnSpPr/>
          <p:nvPr/>
        </p:nvCxnSpPr>
        <p:spPr>
          <a:xfrm>
            <a:off x="8789353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9"/>
          <p:cNvSpPr txBox="1">
            <a:spLocks/>
          </p:cNvSpPr>
          <p:nvPr/>
        </p:nvSpPr>
        <p:spPr>
          <a:xfrm>
            <a:off x="1932372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9"/>
          <p:cNvSpPr txBox="1">
            <a:spLocks/>
          </p:cNvSpPr>
          <p:nvPr/>
        </p:nvSpPr>
        <p:spPr>
          <a:xfrm>
            <a:off x="4732996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59"/>
          <p:cNvSpPr txBox="1">
            <a:spLocks/>
          </p:cNvSpPr>
          <p:nvPr/>
        </p:nvSpPr>
        <p:spPr>
          <a:xfrm>
            <a:off x="7536642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62"/>
          <p:cNvCxnSpPr/>
          <p:nvPr/>
        </p:nvCxnSpPr>
        <p:spPr>
          <a:xfrm>
            <a:off x="1794080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3"/>
          <p:cNvCxnSpPr/>
          <p:nvPr/>
        </p:nvCxnSpPr>
        <p:spPr>
          <a:xfrm>
            <a:off x="4594307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4"/>
          <p:cNvCxnSpPr/>
          <p:nvPr/>
        </p:nvCxnSpPr>
        <p:spPr>
          <a:xfrm>
            <a:off x="7392731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77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9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4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2" grpId="0" animBg="1"/>
      <p:bldP spid="14" grpId="0" animBg="1"/>
      <p:bldP spid="15" grpId="0" animBg="1"/>
      <p:bldP spid="22" grpId="0"/>
      <p:bldP spid="24" grpId="0"/>
      <p:bldP spid="26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6"/>
            <a:ext cx="1915754" cy="653964"/>
            <a:chOff x="8767813" y="2706527"/>
            <a:chExt cx="2889664" cy="86402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93512"/>
            <a:chOff x="9703193" y="4640973"/>
            <a:chExt cx="2504575" cy="916276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91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2"/>
            <a:ext cx="1916813" cy="653603"/>
            <a:chOff x="-71668" y="4696256"/>
            <a:chExt cx="2532520" cy="863552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47"/>
              <a:ext cx="2510329" cy="5855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423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66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6305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62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 dir="u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上箭头 4"/>
          <p:cNvSpPr/>
          <p:nvPr/>
        </p:nvSpPr>
        <p:spPr>
          <a:xfrm>
            <a:off x="8180331" y="1079719"/>
            <a:ext cx="1934543" cy="6152931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116686">
              <a:lnSpc>
                <a:spcPct val="120000"/>
              </a:lnSpc>
            </a:pPr>
            <a:endParaRPr lang="zh-CN" altLang="en-US" sz="8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51177" y="2209386"/>
            <a:ext cx="1192852" cy="9542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51177" y="3270206"/>
            <a:ext cx="1192852" cy="9542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51177" y="4331028"/>
            <a:ext cx="1192852" cy="9542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51177" y="5391850"/>
            <a:ext cx="1192852" cy="9542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直接连接符 58"/>
          <p:cNvCxnSpPr/>
          <p:nvPr/>
        </p:nvCxnSpPr>
        <p:spPr>
          <a:xfrm>
            <a:off x="6021183" y="2649053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59"/>
          <p:cNvCxnSpPr/>
          <p:nvPr/>
        </p:nvCxnSpPr>
        <p:spPr>
          <a:xfrm>
            <a:off x="6021183" y="3635959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60"/>
          <p:cNvCxnSpPr/>
          <p:nvPr/>
        </p:nvCxnSpPr>
        <p:spPr>
          <a:xfrm>
            <a:off x="6021183" y="4622864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61"/>
          <p:cNvCxnSpPr/>
          <p:nvPr/>
        </p:nvCxnSpPr>
        <p:spPr>
          <a:xfrm>
            <a:off x="6021183" y="5609770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2612951" y="2205304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12950" y="2432940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12951" y="3175864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2612950" y="3403500"/>
            <a:ext cx="2772307" cy="43050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612951" y="4096006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612950" y="4323642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612951" y="5116985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2612950" y="5344622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0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椭圆 35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0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679888"/>
            <a:chOff x="5228512" y="1109269"/>
            <a:chExt cx="2871880" cy="556783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4"/>
            <a:ext cx="2700245" cy="679888"/>
            <a:chOff x="5228512" y="1869180"/>
            <a:chExt cx="2871880" cy="556784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4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7"/>
            <a:ext cx="2700245" cy="679888"/>
            <a:chOff x="5228512" y="2629091"/>
            <a:chExt cx="2871880" cy="556784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5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6"/>
            <a:ext cx="2700245" cy="679889"/>
            <a:chOff x="5228512" y="3299800"/>
            <a:chExt cx="2871880" cy="556784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4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70"/>
            <a:ext cx="2700245" cy="679889"/>
            <a:chOff x="5228512" y="4059711"/>
            <a:chExt cx="2871880" cy="556784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5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68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688305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2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6953927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椭圆 3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0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 dir="u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986008"/>
            <a:chOff x="1929542" y="4908274"/>
            <a:chExt cx="2729132" cy="934980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647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960982"/>
            <a:chOff x="5703260" y="4932005"/>
            <a:chExt cx="2729132" cy="911249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647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6"/>
            <a:ext cx="2611174" cy="976343"/>
            <a:chOff x="4038291" y="1621125"/>
            <a:chExt cx="2304129" cy="925818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647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964437"/>
            <a:chOff x="7780247" y="1632414"/>
            <a:chExt cx="2304129" cy="914531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647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5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808641" y="3015156"/>
            <a:ext cx="9241468" cy="1987501"/>
            <a:chOff x="1050566" y="2772576"/>
            <a:chExt cx="10090868" cy="2170176"/>
          </a:xfrm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88779" y="3445156"/>
            <a:ext cx="1114619" cy="1114619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505493" y="3445156"/>
            <a:ext cx="1114619" cy="1114619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055355" y="3445156"/>
            <a:ext cx="1114619" cy="1114619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72067" y="3445156"/>
            <a:ext cx="1114619" cy="1114619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38642" y="3445156"/>
            <a:ext cx="1114619" cy="1114619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721683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60912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9994336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544198" y="285034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177625" y="285034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1948516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21169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587745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390216" y="2025631"/>
            <a:ext cx="1711746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751737" y="2025631"/>
            <a:ext cx="1711746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8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9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3418805" y="4037438"/>
            <a:ext cx="769589" cy="513060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4459452" y="4037438"/>
            <a:ext cx="769589" cy="513060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5500098" y="4037437"/>
            <a:ext cx="769589" cy="513060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8945870" y="3715916"/>
            <a:ext cx="771977" cy="1158493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4486292" y="4535690"/>
            <a:ext cx="1773622" cy="510522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6512815" y="4037437"/>
            <a:ext cx="769589" cy="513060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7565081" y="4037438"/>
            <a:ext cx="769589" cy="513060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5509872" y="3526795"/>
            <a:ext cx="1773622" cy="510522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6538097" y="4535690"/>
            <a:ext cx="1773622" cy="510522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7590364" y="3526795"/>
            <a:ext cx="1773622" cy="510522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3428578" y="3526795"/>
            <a:ext cx="1773622" cy="510522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5960958" y="2703250"/>
            <a:ext cx="933684" cy="906954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6973675" y="5035695"/>
            <a:ext cx="933684" cy="906954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4920310" y="5035695"/>
            <a:ext cx="933684" cy="906954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3879663" y="2703250"/>
            <a:ext cx="933684" cy="906954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8016917" y="2703250"/>
            <a:ext cx="933684" cy="906954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>
            <a:spLocks/>
          </p:cNvSpPr>
          <p:nvPr/>
        </p:nvSpPr>
        <p:spPr>
          <a:xfrm>
            <a:off x="2933781" y="5174846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>
            <a:spLocks/>
          </p:cNvSpPr>
          <p:nvPr/>
        </p:nvSpPr>
        <p:spPr>
          <a:xfrm>
            <a:off x="8208827" y="5174846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>
            <a:spLocks/>
          </p:cNvSpPr>
          <p:nvPr/>
        </p:nvSpPr>
        <p:spPr>
          <a:xfrm>
            <a:off x="1897963" y="2699163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>
            <a:spLocks/>
          </p:cNvSpPr>
          <p:nvPr/>
        </p:nvSpPr>
        <p:spPr>
          <a:xfrm>
            <a:off x="5539263" y="1946548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>
            <a:spLocks/>
          </p:cNvSpPr>
          <p:nvPr/>
        </p:nvSpPr>
        <p:spPr>
          <a:xfrm>
            <a:off x="9168326" y="2699163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1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84122" y="3296886"/>
            <a:ext cx="5690506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cap="al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zh-CN" altLang="en-US" sz="4000" cap="al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032678" y="4465563"/>
            <a:ext cx="47933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：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ABC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 PERSON: BAOTUWANG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54796" y="3894700"/>
            <a:ext cx="4549158" cy="40011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THANK YOU TO LISTEN TO CRITICISM GUIDANCE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报告会议 工作总结 工作计划 年终总结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4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/>
      <p:bldP spid="14" grpId="0"/>
      <p:bldP spid="1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23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heme/theme1.xml><?xml version="1.0" encoding="utf-8"?>
<a:theme xmlns:a="http://schemas.openxmlformats.org/drawingml/2006/main" name="1_自定义设计方案">
  <a:themeElements>
    <a:clrScheme name="自定义 8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59F36"/>
      </a:accent1>
      <a:accent2>
        <a:srgbClr val="BC2026"/>
      </a:accent2>
      <a:accent3>
        <a:srgbClr val="A59F36"/>
      </a:accent3>
      <a:accent4>
        <a:srgbClr val="BC2026"/>
      </a:accent4>
      <a:accent5>
        <a:srgbClr val="A59F36"/>
      </a:accent5>
      <a:accent6>
        <a:srgbClr val="BC2026"/>
      </a:accent6>
      <a:hlink>
        <a:srgbClr val="A59F36"/>
      </a:hlink>
      <a:folHlink>
        <a:srgbClr val="BC202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5419</Words>
  <Application>Microsoft Office PowerPoint</Application>
  <PresentationFormat>自定义</PresentationFormat>
  <Paragraphs>333</Paragraphs>
  <Slides>30</Slides>
  <Notes>30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2016-09-18T16:25:57Z</dcterms:created>
  <dcterms:modified xsi:type="dcterms:W3CDTF">2018-02-13T06:18:46Z</dcterms:modified>
</cp:coreProperties>
</file>