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77" r:id="rId3"/>
    <p:sldMasterId id="2147483678" r:id="rId4"/>
    <p:sldMasterId id="2147483679" r:id="rId5"/>
    <p:sldMasterId id="2147483680" r:id="rId6"/>
    <p:sldMasterId id="2147483681" r:id="rId7"/>
  </p:sldMasterIdLst>
  <p:notesMasterIdLst>
    <p:notesMasterId r:id="rId24"/>
  </p:notesMasterIdLst>
  <p:sldIdLst>
    <p:sldId id="256" r:id="rId8"/>
    <p:sldId id="258" r:id="rId9"/>
    <p:sldId id="260" r:id="rId10"/>
    <p:sldId id="257" r:id="rId11"/>
    <p:sldId id="262" r:id="rId12"/>
    <p:sldId id="261" r:id="rId13"/>
    <p:sldId id="263" r:id="rId14"/>
    <p:sldId id="264" r:id="rId15"/>
    <p:sldId id="265" r:id="rId16"/>
    <p:sldId id="266" r:id="rId17"/>
    <p:sldId id="267" r:id="rId18"/>
    <p:sldId id="269" r:id="rId19"/>
    <p:sldId id="268" r:id="rId20"/>
    <p:sldId id="270" r:id="rId21"/>
    <p:sldId id="271" r:id="rId22"/>
    <p:sldId id="272" r:id="rId23"/>
  </p:sldIdLst>
  <p:sldSz cx="9144000" cy="5143500" type="screen16x9"/>
  <p:notesSz cx="6858000" cy="9144000"/>
  <p:custDataLst>
    <p:tags r:id="rId25"/>
  </p:custDataLst>
  <p:defaultTextStyle>
    <a:defPPr>
      <a:defRPr lang="zh-CN"/>
    </a:defPPr>
    <a:lvl1pPr algn="l" defTabSz="685800" rtl="0" eaLnBrk="0" fontAlgn="base" hangingPunct="0">
      <a:spcBef>
        <a:spcPct val="0"/>
      </a:spcBef>
      <a:spcAft>
        <a:spcPct val="0"/>
      </a:spcAft>
      <a:buFont typeface="Arial" pitchFamily="34" charset="0"/>
      <a:defRPr sz="1300" kern="1200">
        <a:solidFill>
          <a:schemeClr val="tx1"/>
        </a:solidFill>
        <a:latin typeface="Calibri" pitchFamily="34" charset="0"/>
        <a:ea typeface="宋体" pitchFamily="2" charset="-122"/>
        <a:cs typeface="+mn-cs"/>
      </a:defRPr>
    </a:lvl1pPr>
    <a:lvl2pPr marL="342900" indent="114300" algn="l" defTabSz="685800" rtl="0" eaLnBrk="0" fontAlgn="base" hangingPunct="0">
      <a:spcBef>
        <a:spcPct val="0"/>
      </a:spcBef>
      <a:spcAft>
        <a:spcPct val="0"/>
      </a:spcAft>
      <a:buFont typeface="Arial" pitchFamily="34" charset="0"/>
      <a:defRPr sz="1300" kern="1200">
        <a:solidFill>
          <a:schemeClr val="tx1"/>
        </a:solidFill>
        <a:latin typeface="Calibri" pitchFamily="34" charset="0"/>
        <a:ea typeface="宋体" pitchFamily="2" charset="-122"/>
        <a:cs typeface="+mn-cs"/>
      </a:defRPr>
    </a:lvl2pPr>
    <a:lvl3pPr marL="685800" indent="228600" algn="l" defTabSz="685800" rtl="0" eaLnBrk="0" fontAlgn="base" hangingPunct="0">
      <a:spcBef>
        <a:spcPct val="0"/>
      </a:spcBef>
      <a:spcAft>
        <a:spcPct val="0"/>
      </a:spcAft>
      <a:buFont typeface="Arial" pitchFamily="34" charset="0"/>
      <a:defRPr sz="1300" kern="1200">
        <a:solidFill>
          <a:schemeClr val="tx1"/>
        </a:solidFill>
        <a:latin typeface="Calibri" pitchFamily="34" charset="0"/>
        <a:ea typeface="宋体" pitchFamily="2" charset="-122"/>
        <a:cs typeface="+mn-cs"/>
      </a:defRPr>
    </a:lvl3pPr>
    <a:lvl4pPr marL="1028700" indent="342900" algn="l" defTabSz="685800" rtl="0" eaLnBrk="0" fontAlgn="base" hangingPunct="0">
      <a:spcBef>
        <a:spcPct val="0"/>
      </a:spcBef>
      <a:spcAft>
        <a:spcPct val="0"/>
      </a:spcAft>
      <a:buFont typeface="Arial" pitchFamily="34" charset="0"/>
      <a:defRPr sz="1300" kern="1200">
        <a:solidFill>
          <a:schemeClr val="tx1"/>
        </a:solidFill>
        <a:latin typeface="Calibri" pitchFamily="34" charset="0"/>
        <a:ea typeface="宋体" pitchFamily="2" charset="-122"/>
        <a:cs typeface="+mn-cs"/>
      </a:defRPr>
    </a:lvl4pPr>
    <a:lvl5pPr marL="1371600" indent="457200" algn="l" defTabSz="685800" rtl="0" eaLnBrk="0" fontAlgn="base" hangingPunct="0">
      <a:spcBef>
        <a:spcPct val="0"/>
      </a:spcBef>
      <a:spcAft>
        <a:spcPct val="0"/>
      </a:spcAft>
      <a:buFont typeface="Arial" pitchFamily="34" charset="0"/>
      <a:defRPr sz="1300" kern="1200">
        <a:solidFill>
          <a:schemeClr val="tx1"/>
        </a:solidFill>
        <a:latin typeface="Calibri" pitchFamily="34" charset="0"/>
        <a:ea typeface="宋体" pitchFamily="2" charset="-122"/>
        <a:cs typeface="+mn-cs"/>
      </a:defRPr>
    </a:lvl5pPr>
    <a:lvl6pPr marL="2286000" algn="l" defTabSz="914400" rtl="0" eaLnBrk="1" latinLnBrk="0" hangingPunct="1">
      <a:defRPr sz="1300" kern="1200">
        <a:solidFill>
          <a:schemeClr val="tx1"/>
        </a:solidFill>
        <a:latin typeface="Calibri" pitchFamily="34" charset="0"/>
        <a:ea typeface="宋体" pitchFamily="2" charset="-122"/>
        <a:cs typeface="+mn-cs"/>
      </a:defRPr>
    </a:lvl6pPr>
    <a:lvl7pPr marL="2743200" algn="l" defTabSz="914400" rtl="0" eaLnBrk="1" latinLnBrk="0" hangingPunct="1">
      <a:defRPr sz="1300" kern="1200">
        <a:solidFill>
          <a:schemeClr val="tx1"/>
        </a:solidFill>
        <a:latin typeface="Calibri" pitchFamily="34" charset="0"/>
        <a:ea typeface="宋体" pitchFamily="2" charset="-122"/>
        <a:cs typeface="+mn-cs"/>
      </a:defRPr>
    </a:lvl7pPr>
    <a:lvl8pPr marL="3200400" algn="l" defTabSz="914400" rtl="0" eaLnBrk="1" latinLnBrk="0" hangingPunct="1">
      <a:defRPr sz="1300" kern="1200">
        <a:solidFill>
          <a:schemeClr val="tx1"/>
        </a:solidFill>
        <a:latin typeface="Calibri" pitchFamily="34" charset="0"/>
        <a:ea typeface="宋体" pitchFamily="2" charset="-122"/>
        <a:cs typeface="+mn-cs"/>
      </a:defRPr>
    </a:lvl8pPr>
    <a:lvl9pPr marL="3657600" algn="l" defTabSz="914400" rtl="0" eaLnBrk="1" latinLnBrk="0" hangingPunct="1">
      <a:defRPr sz="1300"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1597">
          <p15:clr>
            <a:srgbClr val="A4A3A4"/>
          </p15:clr>
        </p15:guide>
        <p15:guide id="2" pos="28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8B81"/>
    <a:srgbClr val="FCDD65"/>
    <a:srgbClr val="BCF6BC"/>
    <a:srgbClr val="E2C044"/>
    <a:srgbClr val="88D0E0"/>
    <a:srgbClr val="F0968D"/>
    <a:srgbClr val="E85E61"/>
    <a:srgbClr val="EBB3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597"/>
        <p:guide pos="285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DA7EE-825E-49BC-81E0-95F4CFFC3D09}" type="datetimeFigureOut">
              <a:rPr lang="zh-CN" altLang="en-US" smtClean="0"/>
              <a:t>2018/7/31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76E073-D417-4793-B1E4-4A4E618F3FA0}" type="slidenum">
              <a:rPr lang="zh-CN" altLang="en-US" smtClean="0"/>
              <a:t>‹#›</a:t>
            </a:fld>
            <a:endParaRPr lang="zh-CN" altLang="en-US"/>
          </a:p>
        </p:txBody>
      </p:sp>
    </p:spTree>
    <p:extLst>
      <p:ext uri="{BB962C8B-B14F-4D97-AF65-F5344CB8AC3E}">
        <p14:creationId xmlns:p14="http://schemas.microsoft.com/office/powerpoint/2010/main" val="3064031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a:t>
            </a:fld>
            <a:endParaRPr lang="zh-CN" altLang="en-US"/>
          </a:p>
        </p:txBody>
      </p:sp>
    </p:spTree>
    <p:extLst>
      <p:ext uri="{BB962C8B-B14F-4D97-AF65-F5344CB8AC3E}">
        <p14:creationId xmlns:p14="http://schemas.microsoft.com/office/powerpoint/2010/main" val="395256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2</a:t>
            </a:fld>
            <a:endParaRPr lang="zh-CN" altLang="en-US"/>
          </a:p>
        </p:txBody>
      </p:sp>
    </p:spTree>
    <p:extLst>
      <p:ext uri="{BB962C8B-B14F-4D97-AF65-F5344CB8AC3E}">
        <p14:creationId xmlns:p14="http://schemas.microsoft.com/office/powerpoint/2010/main" val="254849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3</a:t>
            </a:fld>
            <a:endParaRPr lang="zh-CN" altLang="en-US"/>
          </a:p>
        </p:txBody>
      </p:sp>
    </p:spTree>
    <p:extLst>
      <p:ext uri="{BB962C8B-B14F-4D97-AF65-F5344CB8AC3E}">
        <p14:creationId xmlns:p14="http://schemas.microsoft.com/office/powerpoint/2010/main" val="3943451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4</a:t>
            </a:fld>
            <a:endParaRPr lang="zh-CN" altLang="en-US"/>
          </a:p>
        </p:txBody>
      </p:sp>
    </p:spTree>
    <p:extLst>
      <p:ext uri="{BB962C8B-B14F-4D97-AF65-F5344CB8AC3E}">
        <p14:creationId xmlns:p14="http://schemas.microsoft.com/office/powerpoint/2010/main" val="35451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5</a:t>
            </a:fld>
            <a:endParaRPr lang="zh-CN" altLang="en-US"/>
          </a:p>
        </p:txBody>
      </p:sp>
    </p:spTree>
    <p:extLst>
      <p:ext uri="{BB962C8B-B14F-4D97-AF65-F5344CB8AC3E}">
        <p14:creationId xmlns:p14="http://schemas.microsoft.com/office/powerpoint/2010/main" val="3385721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6</a:t>
            </a:fld>
            <a:endParaRPr lang="zh-CN" altLang="en-US"/>
          </a:p>
        </p:txBody>
      </p:sp>
    </p:spTree>
    <p:extLst>
      <p:ext uri="{BB962C8B-B14F-4D97-AF65-F5344CB8AC3E}">
        <p14:creationId xmlns:p14="http://schemas.microsoft.com/office/powerpoint/2010/main" val="54992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7</a:t>
            </a:fld>
            <a:endParaRPr lang="zh-CN" altLang="en-US"/>
          </a:p>
        </p:txBody>
      </p:sp>
    </p:spTree>
    <p:extLst>
      <p:ext uri="{BB962C8B-B14F-4D97-AF65-F5344CB8AC3E}">
        <p14:creationId xmlns:p14="http://schemas.microsoft.com/office/powerpoint/2010/main" val="936227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8</a:t>
            </a:fld>
            <a:endParaRPr lang="zh-CN" altLang="en-US"/>
          </a:p>
        </p:txBody>
      </p:sp>
    </p:spTree>
    <p:extLst>
      <p:ext uri="{BB962C8B-B14F-4D97-AF65-F5344CB8AC3E}">
        <p14:creationId xmlns:p14="http://schemas.microsoft.com/office/powerpoint/2010/main" val="1871293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9</a:t>
            </a:fld>
            <a:endParaRPr lang="zh-CN" altLang="en-US"/>
          </a:p>
        </p:txBody>
      </p:sp>
    </p:spTree>
    <p:extLst>
      <p:ext uri="{BB962C8B-B14F-4D97-AF65-F5344CB8AC3E}">
        <p14:creationId xmlns:p14="http://schemas.microsoft.com/office/powerpoint/2010/main" val="3859032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10</a:t>
            </a:fld>
            <a:endParaRPr lang="zh-CN" altLang="en-US"/>
          </a:p>
        </p:txBody>
      </p:sp>
    </p:spTree>
    <p:extLst>
      <p:ext uri="{BB962C8B-B14F-4D97-AF65-F5344CB8AC3E}">
        <p14:creationId xmlns:p14="http://schemas.microsoft.com/office/powerpoint/2010/main" val="2775433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11</a:t>
            </a:fld>
            <a:endParaRPr lang="zh-CN" altLang="en-US"/>
          </a:p>
        </p:txBody>
      </p:sp>
    </p:spTree>
    <p:extLst>
      <p:ext uri="{BB962C8B-B14F-4D97-AF65-F5344CB8AC3E}">
        <p14:creationId xmlns:p14="http://schemas.microsoft.com/office/powerpoint/2010/main" val="2974998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12</a:t>
            </a:fld>
            <a:endParaRPr lang="zh-CN" altLang="en-US"/>
          </a:p>
        </p:txBody>
      </p:sp>
    </p:spTree>
    <p:extLst>
      <p:ext uri="{BB962C8B-B14F-4D97-AF65-F5344CB8AC3E}">
        <p14:creationId xmlns:p14="http://schemas.microsoft.com/office/powerpoint/2010/main" val="1162960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13</a:t>
            </a:fld>
            <a:endParaRPr lang="zh-CN" altLang="en-US"/>
          </a:p>
        </p:txBody>
      </p:sp>
    </p:spTree>
    <p:extLst>
      <p:ext uri="{BB962C8B-B14F-4D97-AF65-F5344CB8AC3E}">
        <p14:creationId xmlns:p14="http://schemas.microsoft.com/office/powerpoint/2010/main" val="3988170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14</a:t>
            </a:fld>
            <a:endParaRPr lang="zh-CN" altLang="en-US"/>
          </a:p>
        </p:txBody>
      </p:sp>
    </p:spTree>
    <p:extLst>
      <p:ext uri="{BB962C8B-B14F-4D97-AF65-F5344CB8AC3E}">
        <p14:creationId xmlns:p14="http://schemas.microsoft.com/office/powerpoint/2010/main" val="1480038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15</a:t>
            </a:fld>
            <a:endParaRPr lang="zh-CN" altLang="en-US"/>
          </a:p>
        </p:txBody>
      </p:sp>
    </p:spTree>
    <p:extLst>
      <p:ext uri="{BB962C8B-B14F-4D97-AF65-F5344CB8AC3E}">
        <p14:creationId xmlns:p14="http://schemas.microsoft.com/office/powerpoint/2010/main" val="579674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76E073-D417-4793-B1E4-4A4E618F3FA0}" type="slidenum">
              <a:rPr lang="zh-CN" altLang="en-US" smtClean="0"/>
              <a:t>16</a:t>
            </a:fld>
            <a:endParaRPr lang="zh-CN" altLang="en-US"/>
          </a:p>
        </p:txBody>
      </p:sp>
    </p:spTree>
    <p:extLst>
      <p:ext uri="{BB962C8B-B14F-4D97-AF65-F5344CB8AC3E}">
        <p14:creationId xmlns:p14="http://schemas.microsoft.com/office/powerpoint/2010/main" val="852060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C15184AF-B277-4D09-AB9A-79EDF8BAA35E}" type="datetimeFigureOut">
              <a:rPr lang="zh-CN" altLang="en-US"/>
              <a:pPr>
                <a:defRPr/>
              </a:pPr>
              <a:t>2018/7/31</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711C9163-BD8D-4294-916A-74DCF43C8C2E}" type="slidenum">
              <a:rPr lang="zh-CN" altLang="en-US"/>
              <a:pPr>
                <a:defRPr/>
              </a:pPr>
              <a:t>‹#›</a:t>
            </a:fld>
            <a:endParaRPr lang="zh-CN" altLang="en-US"/>
          </a:p>
        </p:txBody>
      </p:sp>
    </p:spTree>
    <p:extLst>
      <p:ext uri="{BB962C8B-B14F-4D97-AF65-F5344CB8AC3E}">
        <p14:creationId xmlns:p14="http://schemas.microsoft.com/office/powerpoint/2010/main" val="242548676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7703CC9E-3669-457A-BFD7-5FDE60DBE30A}" type="datetimeFigureOut">
              <a:rPr lang="zh-CN" altLang="en-US"/>
              <a:pPr>
                <a:defRPr/>
              </a:pPr>
              <a:t>2018/7/31</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A99B34BF-19B9-435B-AE1F-623788E585E0}" type="slidenum">
              <a:rPr lang="zh-CN" altLang="en-US"/>
              <a:pPr>
                <a:defRPr/>
              </a:pPr>
              <a:t>‹#›</a:t>
            </a:fld>
            <a:endParaRPr lang="zh-CN" altLang="en-US"/>
          </a:p>
        </p:txBody>
      </p:sp>
    </p:spTree>
    <p:extLst>
      <p:ext uri="{BB962C8B-B14F-4D97-AF65-F5344CB8AC3E}">
        <p14:creationId xmlns:p14="http://schemas.microsoft.com/office/powerpoint/2010/main" val="139324497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28C7A7EF-2943-4390-8668-BCF0B7E0EC4C}" type="datetimeFigureOut">
              <a:rPr lang="zh-CN" altLang="en-US"/>
              <a:pPr>
                <a:defRPr/>
              </a:pPr>
              <a:t>2018/7/31</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0B3CE35-A16B-4C45-83F4-04AC12EF7F01}" type="slidenum">
              <a:rPr lang="zh-CN" altLang="en-US"/>
              <a:pPr>
                <a:defRPr/>
              </a:pPr>
              <a:t>‹#›</a:t>
            </a:fld>
            <a:endParaRPr lang="zh-CN" altLang="en-US"/>
          </a:p>
        </p:txBody>
      </p:sp>
    </p:spTree>
    <p:extLst>
      <p:ext uri="{BB962C8B-B14F-4D97-AF65-F5344CB8AC3E}">
        <p14:creationId xmlns:p14="http://schemas.microsoft.com/office/powerpoint/2010/main" val="404177681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174A1378-2093-4416-8CF0-0B9550BD9643}" type="datetimeFigureOut">
              <a:rPr lang="zh-CN" altLang="en-US"/>
              <a:pPr>
                <a:defRPr/>
              </a:pPr>
              <a:t>2018/7/31</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F1EDF6C-5B95-46B6-A249-06488E0A6E79}" type="slidenum">
              <a:rPr lang="zh-CN" altLang="en-US"/>
              <a:pPr>
                <a:defRPr/>
              </a:pPr>
              <a:t>‹#›</a:t>
            </a:fld>
            <a:endParaRPr lang="zh-CN" altLang="en-US"/>
          </a:p>
        </p:txBody>
      </p:sp>
    </p:spTree>
    <p:extLst>
      <p:ext uri="{BB962C8B-B14F-4D97-AF65-F5344CB8AC3E}">
        <p14:creationId xmlns:p14="http://schemas.microsoft.com/office/powerpoint/2010/main" val="92553269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EAE4E051-C2FB-460A-B730-D4D5CEAE9106}" type="datetimeFigureOut">
              <a:rPr lang="zh-CN" altLang="en-US"/>
              <a:pPr>
                <a:defRPr/>
              </a:pPr>
              <a:t>2018/7/31</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EDAE5CCC-BBD6-4CB9-B54A-DC4545A43B8B}" type="slidenum">
              <a:rPr lang="zh-CN" altLang="en-US"/>
              <a:pPr>
                <a:defRPr/>
              </a:pPr>
              <a:t>‹#›</a:t>
            </a:fld>
            <a:endParaRPr lang="zh-CN" altLang="en-US"/>
          </a:p>
        </p:txBody>
      </p:sp>
    </p:spTree>
    <p:extLst>
      <p:ext uri="{BB962C8B-B14F-4D97-AF65-F5344CB8AC3E}">
        <p14:creationId xmlns:p14="http://schemas.microsoft.com/office/powerpoint/2010/main" val="107336683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DF8A88CE-8F99-438C-B16A-A3A5DBE4757F}" type="datetimeFigureOut">
              <a:rPr lang="zh-CN" altLang="en-US"/>
              <a:pPr>
                <a:defRPr/>
              </a:pPr>
              <a:t>2018/7/31</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B11A10F7-1067-47E6-86FF-B4B5807CB739}" type="slidenum">
              <a:rPr lang="zh-CN" altLang="en-US"/>
              <a:pPr>
                <a:defRPr/>
              </a:pPr>
              <a:t>‹#›</a:t>
            </a:fld>
            <a:endParaRPr lang="zh-CN" altLang="en-US"/>
          </a:p>
        </p:txBody>
      </p:sp>
    </p:spTree>
    <p:extLst>
      <p:ext uri="{BB962C8B-B14F-4D97-AF65-F5344CB8AC3E}">
        <p14:creationId xmlns:p14="http://schemas.microsoft.com/office/powerpoint/2010/main" val="47987212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E32BAC90-AE3F-4281-BEA4-0B9156561012}" type="datetimeFigureOut">
              <a:rPr lang="zh-CN" altLang="en-US"/>
              <a:pPr>
                <a:defRPr/>
              </a:pPr>
              <a:t>2018/7/31</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628BD843-E075-47C1-BDD5-059607F7C4AD}" type="slidenum">
              <a:rPr lang="zh-CN" altLang="en-US"/>
              <a:pPr>
                <a:defRPr/>
              </a:pPr>
              <a:t>‹#›</a:t>
            </a:fld>
            <a:endParaRPr lang="zh-CN" altLang="en-US"/>
          </a:p>
        </p:txBody>
      </p:sp>
    </p:spTree>
    <p:extLst>
      <p:ext uri="{BB962C8B-B14F-4D97-AF65-F5344CB8AC3E}">
        <p14:creationId xmlns:p14="http://schemas.microsoft.com/office/powerpoint/2010/main" val="1758797621"/>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65FC932F-371E-47A6-85CA-9D391E84A09C}" type="datetimeFigureOut">
              <a:rPr lang="zh-CN" altLang="en-US"/>
              <a:pPr>
                <a:defRPr/>
              </a:pPr>
              <a:t>2018/7/31</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966506E-E252-4587-AE67-D51EAF4982F4}" type="slidenum">
              <a:rPr lang="zh-CN" altLang="en-US"/>
              <a:pPr>
                <a:defRPr/>
              </a:pPr>
              <a:t>‹#›</a:t>
            </a:fld>
            <a:endParaRPr lang="zh-CN" altLang="en-US"/>
          </a:p>
        </p:txBody>
      </p:sp>
    </p:spTree>
    <p:extLst>
      <p:ext uri="{BB962C8B-B14F-4D97-AF65-F5344CB8AC3E}">
        <p14:creationId xmlns:p14="http://schemas.microsoft.com/office/powerpoint/2010/main" val="208955444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BA3E631E-2AB4-4234-8D77-2B67745606C4}" type="datetimeFigureOut">
              <a:rPr lang="zh-CN" altLang="en-US"/>
              <a:pPr>
                <a:defRPr/>
              </a:pPr>
              <a:t>2018/7/31</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C56549C-2BF0-4E57-801F-62ECE44F41C0}" type="slidenum">
              <a:rPr lang="zh-CN" altLang="en-US"/>
              <a:pPr>
                <a:defRPr/>
              </a:pPr>
              <a:t>‹#›</a:t>
            </a:fld>
            <a:endParaRPr lang="zh-CN" altLang="en-US"/>
          </a:p>
        </p:txBody>
      </p:sp>
    </p:spTree>
    <p:extLst>
      <p:ext uri="{BB962C8B-B14F-4D97-AF65-F5344CB8AC3E}">
        <p14:creationId xmlns:p14="http://schemas.microsoft.com/office/powerpoint/2010/main" val="132225607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556FB3A9-0101-47EE-85AA-A3355BDA52CF}" type="datetimeFigureOut">
              <a:rPr lang="zh-CN" altLang="en-US"/>
              <a:pPr>
                <a:defRPr/>
              </a:pPr>
              <a:t>2018/7/31</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59F09A3-E1A3-4144-8D43-7F4A805AC8EF}" type="slidenum">
              <a:rPr lang="zh-CN" altLang="en-US"/>
              <a:pPr>
                <a:defRPr/>
              </a:pPr>
              <a:t>‹#›</a:t>
            </a:fld>
            <a:endParaRPr lang="zh-CN" altLang="en-US"/>
          </a:p>
        </p:txBody>
      </p:sp>
    </p:spTree>
    <p:extLst>
      <p:ext uri="{BB962C8B-B14F-4D97-AF65-F5344CB8AC3E}">
        <p14:creationId xmlns:p14="http://schemas.microsoft.com/office/powerpoint/2010/main" val="802887106"/>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857A094C-8EB5-4407-A941-4842ED235B51}" type="datetimeFigureOut">
              <a:rPr lang="zh-CN" altLang="en-US"/>
              <a:pPr>
                <a:defRPr/>
              </a:pPr>
              <a:t>2018/7/31</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405E695-F73D-44A1-B383-F7ED41FB3FD0}" type="slidenum">
              <a:rPr lang="zh-CN" altLang="en-US"/>
              <a:pPr>
                <a:defRPr/>
              </a:pPr>
              <a:t>‹#›</a:t>
            </a:fld>
            <a:endParaRPr lang="zh-CN" altLang="en-US"/>
          </a:p>
        </p:txBody>
      </p:sp>
    </p:spTree>
    <p:extLst>
      <p:ext uri="{BB962C8B-B14F-4D97-AF65-F5344CB8AC3E}">
        <p14:creationId xmlns:p14="http://schemas.microsoft.com/office/powerpoint/2010/main" val="311372771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248706240"/>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1709693"/>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7073930"/>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29492319"/>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42061117"/>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55161821"/>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950540"/>
      </p:ext>
    </p:extLst>
  </p:cSld>
  <p:clrMapOvr>
    <a:masterClrMapping/>
  </p:clrMapOvr>
  <p:transition spd="slow">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33308721"/>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38368506"/>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3034961"/>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35031080"/>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503707854"/>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6293728"/>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591503370"/>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2015407"/>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56995514"/>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86467566"/>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885366"/>
      </p:ext>
    </p:extLst>
  </p:cSld>
  <p:clrMapOvr>
    <a:masterClrMapping/>
  </p:clrMapOvr>
  <p:transition spd="slow">
    <p:wip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976539456"/>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28218795"/>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81040247"/>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8766510"/>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552168217"/>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22803253"/>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907365379"/>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1878656"/>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09583450"/>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848893819"/>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800500"/>
      </p:ext>
    </p:extLst>
  </p:cSld>
  <p:clrMapOvr>
    <a:masterClrMapping/>
  </p:clrMapOvr>
  <p:transition spd="slow">
    <p:wip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304183772"/>
      </p:ext>
    </p:extLst>
  </p:cSld>
  <p:clrMapOvr>
    <a:masterClrMapping/>
  </p:clrMapOvr>
  <p:transition spd="slow">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77865701"/>
      </p:ext>
    </p:extLst>
  </p:cSld>
  <p:clrMapOvr>
    <a:masterClrMapping/>
  </p:clrMapOvr>
  <p:transition spd="slow">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68321954"/>
      </p:ext>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57675840"/>
      </p:ext>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580180151"/>
      </p:ext>
    </p:extLst>
  </p:cSld>
  <p:clrMapOvr>
    <a:masterClrMapping/>
  </p:clrMapOvr>
  <p:transition spd="slow">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12366165"/>
      </p:ext>
    </p:extLst>
  </p:cSld>
  <p:clrMapOvr>
    <a:masterClrMapping/>
  </p:clrMapOvr>
  <p:transition spd="slow">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99182231"/>
      </p:ext>
    </p:extLst>
  </p:cSld>
  <p:clrMapOvr>
    <a:masterClrMapping/>
  </p:clrMapOvr>
  <p:transition spd="slow">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42848903"/>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28757852"/>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87574981"/>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5172"/>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659942690"/>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019331130"/>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51005930"/>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45490678"/>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5537819"/>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8737854"/>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07044959"/>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70683773"/>
      </p:ext>
    </p:extLst>
  </p:cSld>
  <p:clrMapOvr>
    <a:masterClrMapping/>
  </p:clrMapOvr>
  <p:transition spd="slow">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64069788"/>
      </p:ext>
    </p:extLst>
  </p:cSld>
  <p:clrMapOvr>
    <a:masterClrMapping/>
  </p:clrMapOvr>
  <p:transition spd="slow">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3282145"/>
      </p:ext>
    </p:extLst>
  </p:cSld>
  <p:clrMapOvr>
    <a:masterClrMapping/>
  </p:clrMapOvr>
  <p:transition spd="slow">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984181"/>
      </p:ext>
    </p:extLst>
  </p:cSld>
  <p:clrMapOvr>
    <a:masterClrMapping/>
  </p:clrMapOvr>
  <p:transition spd="slow">
    <p:wip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948407921"/>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358753547"/>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40222121"/>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27323495"/>
      </p:ext>
    </p:extLst>
  </p:cSld>
  <p:clrMapOvr>
    <a:masterClrMapping/>
  </p:clrMapOvr>
  <p:transition spd="slow">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852520947"/>
      </p:ext>
    </p:extLst>
  </p:cSld>
  <p:clrMapOvr>
    <a:masterClrMapping/>
  </p:clrMapOvr>
  <p:transition spd="slow">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90735287"/>
      </p:ext>
    </p:extLst>
  </p:cSld>
  <p:clrMapOvr>
    <a:masterClrMapping/>
  </p:clrMapOvr>
  <p:transition spd="slow">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08039787"/>
      </p:ext>
    </p:extLst>
  </p:cSld>
  <p:clrMapOvr>
    <a:masterClrMapping/>
  </p:clrMapOvr>
  <p:transition spd="slow">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5677933"/>
      </p:ext>
    </p:extLst>
  </p:cSld>
  <p:clrMapOvr>
    <a:masterClrMapping/>
  </p:clrMapOvr>
  <p:transition spd="slow">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84380563"/>
      </p:ext>
    </p:extLst>
  </p:cSld>
  <p:clrMapOvr>
    <a:masterClrMapping/>
  </p:clrMapOvr>
  <p:transition spd="slow">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7923969"/>
      </p:ext>
    </p:extLst>
  </p:cSld>
  <p:clrMapOvr>
    <a:masterClrMapping/>
  </p:clrMapOvr>
  <p:transition spd="slow">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104968"/>
      </p:ext>
    </p:extLst>
  </p:cSld>
  <p:clrMapOvr>
    <a:masterClrMapping/>
  </p:clrMapOvr>
  <p:transition spd="slow">
    <p:wip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10750722"/>
      </p:ext>
    </p:extLst>
  </p:cSld>
  <p:clrMapOvr>
    <a:masterClrMapping/>
  </p:clrMapOvr>
  <p:transition spd="slow">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6443359"/>
      </p:ext>
    </p:extLst>
  </p:cSld>
  <p:clrMapOvr>
    <a:masterClrMapping/>
  </p:clrMapOvr>
  <p:transition spd="slow">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96364190"/>
      </p:ext>
    </p:extLst>
  </p:cSld>
  <p:clrMapOvr>
    <a:masterClrMapping/>
  </p:clrMapOvr>
  <p:transition spd="slow">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5139146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Date Placeholder 3"/>
          <p:cNvSpPr>
            <a:spLocks noGrp="1" noChangeArrowheads="1"/>
          </p:cNvSpPr>
          <p:nvPr>
            <p:ph type="dt" sz="half" idx="2"/>
          </p:nvPr>
        </p:nvSpPr>
        <p:spPr bwMode="auto">
          <a:xfrm>
            <a:off x="6286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900">
                <a:solidFill>
                  <a:srgbClr val="898989"/>
                </a:solidFill>
              </a:defRPr>
            </a:lvl1pPr>
          </a:lstStyle>
          <a:p>
            <a:pPr>
              <a:defRPr/>
            </a:pPr>
            <a:fld id="{ACC90058-2578-4886-A907-FEF8E1FD57F7}" type="datetimeFigureOut">
              <a:rPr lang="zh-CN" altLang="en-US"/>
              <a:pPr>
                <a:defRPr/>
              </a:pPr>
              <a:t>2018/7/31</a:t>
            </a:fld>
            <a:endParaRPr lang="zh-CN" altLang="en-US"/>
          </a:p>
        </p:txBody>
      </p:sp>
      <p:sp>
        <p:nvSpPr>
          <p:cNvPr id="1029" name="Footer Placeholder 4"/>
          <p:cNvSpPr>
            <a:spLocks noGrp="1" noChangeArrowheads="1"/>
          </p:cNvSpPr>
          <p:nvPr>
            <p:ph type="ftr" sz="quarter" idx="3"/>
          </p:nvPr>
        </p:nvSpPr>
        <p:spPr bwMode="auto">
          <a:xfrm>
            <a:off x="3028950" y="4767263"/>
            <a:ext cx="3086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900">
                <a:solidFill>
                  <a:srgbClr val="898989"/>
                </a:solidFill>
              </a:defRPr>
            </a:lvl1pPr>
          </a:lstStyle>
          <a:p>
            <a:pPr>
              <a:defRPr/>
            </a:pPr>
            <a:endParaRPr lang="zh-CN" altLang="en-US"/>
          </a:p>
        </p:txBody>
      </p:sp>
      <p:sp>
        <p:nvSpPr>
          <p:cNvPr id="1030" name="Slide Number Placeholder 5"/>
          <p:cNvSpPr>
            <a:spLocks noGrp="1" noChangeArrowheads="1"/>
          </p:cNvSpPr>
          <p:nvPr>
            <p:ph type="sldNum" sz="quarter" idx="4"/>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FEA1E39D-6FD0-4C25-A480-197845529CD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grpSp>
        <p:nvGrpSpPr>
          <p:cNvPr id="3074" name="组合 6"/>
          <p:cNvGrpSpPr>
            <a:grpSpLocks/>
          </p:cNvGrpSpPr>
          <p:nvPr userDrawn="1"/>
        </p:nvGrpSpPr>
        <p:grpSpPr bwMode="auto">
          <a:xfrm>
            <a:off x="-295275" y="3460750"/>
            <a:ext cx="2962275" cy="2132013"/>
            <a:chOff x="0" y="0"/>
            <a:chExt cx="3964344" cy="2855249"/>
          </a:xfrm>
        </p:grpSpPr>
        <p:sp>
          <p:nvSpPr>
            <p:cNvPr id="3081" name="椭圆 25"/>
            <p:cNvSpPr>
              <a:spLocks noChangeArrowheads="1"/>
            </p:cNvSpPr>
            <p:nvPr userDrawn="1"/>
          </p:nvSpPr>
          <p:spPr bwMode="auto">
            <a:xfrm>
              <a:off x="3347942" y="1457066"/>
              <a:ext cx="616402" cy="618755"/>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2" name="椭圆 45"/>
            <p:cNvSpPr>
              <a:spLocks noChangeArrowheads="1"/>
            </p:cNvSpPr>
            <p:nvPr userDrawn="1"/>
          </p:nvSpPr>
          <p:spPr bwMode="auto">
            <a:xfrm>
              <a:off x="2976002" y="1102310"/>
              <a:ext cx="227119" cy="226245"/>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3" name="椭圆 24"/>
            <p:cNvSpPr>
              <a:spLocks noChangeArrowheads="1"/>
            </p:cNvSpPr>
            <p:nvPr userDrawn="1"/>
          </p:nvSpPr>
          <p:spPr bwMode="auto">
            <a:xfrm>
              <a:off x="219113" y="1229548"/>
              <a:ext cx="1629230" cy="1625701"/>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4" name="椭圆 45"/>
            <p:cNvSpPr>
              <a:spLocks noChangeArrowheads="1"/>
            </p:cNvSpPr>
            <p:nvPr userDrawn="1"/>
          </p:nvSpPr>
          <p:spPr bwMode="auto">
            <a:xfrm>
              <a:off x="1436793" y="1230135"/>
              <a:ext cx="1413960" cy="1415136"/>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5" name="椭圆 44"/>
            <p:cNvSpPr>
              <a:spLocks noChangeArrowheads="1"/>
            </p:cNvSpPr>
            <p:nvPr userDrawn="1"/>
          </p:nvSpPr>
          <p:spPr bwMode="auto">
            <a:xfrm>
              <a:off x="0" y="858387"/>
              <a:ext cx="861080" cy="858727"/>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6" name="椭圆 12"/>
            <p:cNvSpPr>
              <a:spLocks noChangeArrowheads="1"/>
            </p:cNvSpPr>
            <p:nvPr userDrawn="1"/>
          </p:nvSpPr>
          <p:spPr bwMode="auto">
            <a:xfrm>
              <a:off x="527598" y="759119"/>
              <a:ext cx="1157518" cy="115516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2" name="椭圆 13"/>
            <p:cNvSpPr>
              <a:spLocks noChangeArrowheads="1"/>
            </p:cNvSpPr>
            <p:nvPr userDrawn="1"/>
          </p:nvSpPr>
          <p:spPr bwMode="auto">
            <a:xfrm>
              <a:off x="1448142" y="831098"/>
              <a:ext cx="248209" cy="248209"/>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8" name="椭圆 45"/>
            <p:cNvSpPr>
              <a:spLocks noChangeArrowheads="1"/>
            </p:cNvSpPr>
            <p:nvPr userDrawn="1"/>
          </p:nvSpPr>
          <p:spPr bwMode="auto">
            <a:xfrm>
              <a:off x="2679406" y="1821866"/>
              <a:ext cx="559319" cy="559784"/>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9" name="椭圆 44"/>
            <p:cNvSpPr>
              <a:spLocks noChangeArrowheads="1"/>
            </p:cNvSpPr>
            <p:nvPr userDrawn="1"/>
          </p:nvSpPr>
          <p:spPr bwMode="auto">
            <a:xfrm>
              <a:off x="958621" y="0"/>
              <a:ext cx="503746" cy="503985"/>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grpSp>
      <p:cxnSp>
        <p:nvCxnSpPr>
          <p:cNvPr id="3075" name="直接连接符 16"/>
          <p:cNvCxnSpPr>
            <a:cxnSpLocks noChangeShapeType="1"/>
          </p:cNvCxnSpPr>
          <p:nvPr userDrawn="1"/>
        </p:nvCxnSpPr>
        <p:spPr bwMode="auto">
          <a:xfrm>
            <a:off x="0" y="668338"/>
            <a:ext cx="9144000" cy="0"/>
          </a:xfrm>
          <a:prstGeom prst="line">
            <a:avLst/>
          </a:prstGeom>
          <a:noFill/>
          <a:ln w="6350">
            <a:solidFill>
              <a:srgbClr val="EF8B81"/>
            </a:solidFill>
            <a:round/>
            <a:headEnd/>
            <a:tailEnd/>
          </a:ln>
          <a:extLst>
            <a:ext uri="{909E8E84-426E-40DD-AFC4-6F175D3DCCD1}">
              <a14:hiddenFill xmlns:a14="http://schemas.microsoft.com/office/drawing/2010/main">
                <a:noFill/>
              </a14:hiddenFill>
            </a:ext>
          </a:extLst>
        </p:spPr>
      </p:cxnSp>
      <p:sp>
        <p:nvSpPr>
          <p:cNvPr id="3076" name="椭圆 51"/>
          <p:cNvSpPr>
            <a:spLocks noChangeArrowheads="1"/>
          </p:cNvSpPr>
          <p:nvPr userDrawn="1"/>
        </p:nvSpPr>
        <p:spPr bwMode="auto">
          <a:xfrm>
            <a:off x="295275" y="171450"/>
            <a:ext cx="962025" cy="962025"/>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77" name="椭圆 18"/>
          <p:cNvSpPr>
            <a:spLocks noChangeArrowheads="1"/>
          </p:cNvSpPr>
          <p:nvPr userDrawn="1"/>
        </p:nvSpPr>
        <p:spPr bwMode="auto">
          <a:xfrm>
            <a:off x="904875" y="0"/>
            <a:ext cx="514350" cy="51276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3087" name="文本框 19"/>
          <p:cNvSpPr txBox="1">
            <a:spLocks noChangeArrowheads="1"/>
          </p:cNvSpPr>
          <p:nvPr userDrawn="1"/>
        </p:nvSpPr>
        <p:spPr bwMode="auto">
          <a:xfrm>
            <a:off x="7818438" y="4724400"/>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defRPr/>
            </a:pPr>
            <a:r>
              <a:rPr lang="zh-CN" altLang="en-US" sz="1600" b="1" i="1" smtClean="0">
                <a:solidFill>
                  <a:srgbClr val="595959"/>
                </a:solidFill>
                <a:latin typeface="方正兰亭黑_GBK" pitchFamily="2" charset="-122"/>
                <a:ea typeface="方正兰亭黑_GBK" pitchFamily="2" charset="-122"/>
              </a:rPr>
              <a:t>公司</a:t>
            </a:r>
            <a:r>
              <a:rPr lang="en-US" sz="1600" b="1" i="1" smtClean="0">
                <a:solidFill>
                  <a:srgbClr val="595959"/>
                </a:solidFill>
                <a:latin typeface="方正兰亭黑_GBK" pitchFamily="2" charset="-122"/>
                <a:ea typeface="方正兰亭黑_GBK" pitchFamily="2" charset="-122"/>
              </a:rPr>
              <a:t>LOGO</a:t>
            </a:r>
            <a:endParaRPr lang="zh-CN" altLang="en-US" sz="1600" b="1" i="1" smtClean="0">
              <a:solidFill>
                <a:srgbClr val="595959"/>
              </a:solidFill>
              <a:latin typeface="方正兰亭黑_GBK" pitchFamily="2" charset="-122"/>
              <a:ea typeface="方正兰亭黑_GBK" pitchFamily="2" charset="-122"/>
            </a:endParaRPr>
          </a:p>
        </p:txBody>
      </p:sp>
      <p:sp>
        <p:nvSpPr>
          <p:cNvPr id="3079"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80"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pic>
        <p:nvPicPr>
          <p:cNvPr id="4098" name="图片 6"/>
          <p:cNvPicPr>
            <a:picLocks noChangeAspect="1" noChangeArrowheads="1"/>
          </p:cNvPicPr>
          <p:nvPr userDrawn="1"/>
        </p:nvPicPr>
        <p:blipFill>
          <a:blip r:embed="rId13">
            <a:extLst>
              <a:ext uri="{28A0092B-C50C-407E-A947-70E740481C1C}">
                <a14:useLocalDpi xmlns:a14="http://schemas.microsoft.com/office/drawing/2010/main" val="0"/>
              </a:ext>
            </a:extLst>
          </a:blip>
          <a:srcRect t="7661" r="117" b="11115"/>
          <a:stretch>
            <a:fillRect/>
          </a:stretch>
        </p:blipFill>
        <p:spPr bwMode="auto">
          <a:xfrm>
            <a:off x="0" y="-11113"/>
            <a:ext cx="9144000" cy="51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userDrawn="1"/>
        </p:nvSpPr>
        <p:spPr bwMode="auto">
          <a:xfrm>
            <a:off x="0" y="0"/>
            <a:ext cx="9144000" cy="5143500"/>
          </a:xfrm>
          <a:prstGeom prst="rect">
            <a:avLst/>
          </a:prstGeom>
          <a:solidFill>
            <a:schemeClr val="tx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4100" name="组合 8"/>
          <p:cNvGrpSpPr>
            <a:grpSpLocks/>
          </p:cNvGrpSpPr>
          <p:nvPr userDrawn="1"/>
        </p:nvGrpSpPr>
        <p:grpSpPr bwMode="auto">
          <a:xfrm>
            <a:off x="-295275" y="3460750"/>
            <a:ext cx="2962275" cy="2132013"/>
            <a:chOff x="0" y="0"/>
            <a:chExt cx="3964344" cy="2855249"/>
          </a:xfrm>
        </p:grpSpPr>
        <p:sp>
          <p:nvSpPr>
            <p:cNvPr id="4107" name="椭圆 25"/>
            <p:cNvSpPr>
              <a:spLocks noChangeArrowheads="1"/>
            </p:cNvSpPr>
            <p:nvPr userDrawn="1"/>
          </p:nvSpPr>
          <p:spPr bwMode="auto">
            <a:xfrm>
              <a:off x="3347942" y="1457066"/>
              <a:ext cx="616402" cy="618755"/>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08" name="椭圆 45"/>
            <p:cNvSpPr>
              <a:spLocks noChangeArrowheads="1"/>
            </p:cNvSpPr>
            <p:nvPr userDrawn="1"/>
          </p:nvSpPr>
          <p:spPr bwMode="auto">
            <a:xfrm>
              <a:off x="2976002" y="1102310"/>
              <a:ext cx="227119" cy="226245"/>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09" name="椭圆 24"/>
            <p:cNvSpPr>
              <a:spLocks noChangeArrowheads="1"/>
            </p:cNvSpPr>
            <p:nvPr userDrawn="1"/>
          </p:nvSpPr>
          <p:spPr bwMode="auto">
            <a:xfrm>
              <a:off x="219113" y="1229548"/>
              <a:ext cx="1629230" cy="1625701"/>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0" name="椭圆 45"/>
            <p:cNvSpPr>
              <a:spLocks noChangeArrowheads="1"/>
            </p:cNvSpPr>
            <p:nvPr userDrawn="1"/>
          </p:nvSpPr>
          <p:spPr bwMode="auto">
            <a:xfrm>
              <a:off x="1436793" y="1230135"/>
              <a:ext cx="1413960" cy="1415136"/>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1" name="椭圆 44"/>
            <p:cNvSpPr>
              <a:spLocks noChangeArrowheads="1"/>
            </p:cNvSpPr>
            <p:nvPr userDrawn="1"/>
          </p:nvSpPr>
          <p:spPr bwMode="auto">
            <a:xfrm>
              <a:off x="0" y="858387"/>
              <a:ext cx="861080" cy="858727"/>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2" name="椭圆 14"/>
            <p:cNvSpPr>
              <a:spLocks noChangeArrowheads="1"/>
            </p:cNvSpPr>
            <p:nvPr userDrawn="1"/>
          </p:nvSpPr>
          <p:spPr bwMode="auto">
            <a:xfrm>
              <a:off x="527598" y="759119"/>
              <a:ext cx="1157518" cy="115516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2" name="椭圆 15"/>
            <p:cNvSpPr>
              <a:spLocks noChangeArrowheads="1"/>
            </p:cNvSpPr>
            <p:nvPr userDrawn="1"/>
          </p:nvSpPr>
          <p:spPr bwMode="auto">
            <a:xfrm>
              <a:off x="1448142" y="831098"/>
              <a:ext cx="248209" cy="248209"/>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4" name="椭圆 45"/>
            <p:cNvSpPr>
              <a:spLocks noChangeArrowheads="1"/>
            </p:cNvSpPr>
            <p:nvPr userDrawn="1"/>
          </p:nvSpPr>
          <p:spPr bwMode="auto">
            <a:xfrm>
              <a:off x="2679406" y="1821866"/>
              <a:ext cx="559319" cy="559784"/>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5" name="椭圆 44"/>
            <p:cNvSpPr>
              <a:spLocks noChangeArrowheads="1"/>
            </p:cNvSpPr>
            <p:nvPr userDrawn="1"/>
          </p:nvSpPr>
          <p:spPr bwMode="auto">
            <a:xfrm>
              <a:off x="958621" y="0"/>
              <a:ext cx="503746" cy="503985"/>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grpSp>
      <p:cxnSp>
        <p:nvCxnSpPr>
          <p:cNvPr id="4101" name="直接连接符 18"/>
          <p:cNvCxnSpPr>
            <a:cxnSpLocks noChangeShapeType="1"/>
          </p:cNvCxnSpPr>
          <p:nvPr userDrawn="1"/>
        </p:nvCxnSpPr>
        <p:spPr bwMode="auto">
          <a:xfrm>
            <a:off x="0" y="668338"/>
            <a:ext cx="9144000" cy="0"/>
          </a:xfrm>
          <a:prstGeom prst="line">
            <a:avLst/>
          </a:prstGeom>
          <a:noFill/>
          <a:ln w="6350">
            <a:solidFill>
              <a:srgbClr val="EF8B81"/>
            </a:solidFill>
            <a:round/>
            <a:headEnd/>
            <a:tailEnd/>
          </a:ln>
          <a:extLst>
            <a:ext uri="{909E8E84-426E-40DD-AFC4-6F175D3DCCD1}">
              <a14:hiddenFill xmlns:a14="http://schemas.microsoft.com/office/drawing/2010/main">
                <a:noFill/>
              </a14:hiddenFill>
            </a:ext>
          </a:extLst>
        </p:spPr>
      </p:cxnSp>
      <p:sp>
        <p:nvSpPr>
          <p:cNvPr id="4102" name="椭圆 51"/>
          <p:cNvSpPr>
            <a:spLocks noChangeArrowheads="1"/>
          </p:cNvSpPr>
          <p:nvPr userDrawn="1"/>
        </p:nvSpPr>
        <p:spPr bwMode="auto">
          <a:xfrm>
            <a:off x="295275" y="171450"/>
            <a:ext cx="962025" cy="962025"/>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03" name="椭圆 20"/>
          <p:cNvSpPr>
            <a:spLocks noChangeArrowheads="1"/>
          </p:cNvSpPr>
          <p:nvPr userDrawn="1"/>
        </p:nvSpPr>
        <p:spPr bwMode="auto">
          <a:xfrm>
            <a:off x="904875" y="0"/>
            <a:ext cx="514350" cy="51276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4113" name="文本框 21"/>
          <p:cNvSpPr txBox="1">
            <a:spLocks noChangeArrowheads="1"/>
          </p:cNvSpPr>
          <p:nvPr userDrawn="1"/>
        </p:nvSpPr>
        <p:spPr bwMode="auto">
          <a:xfrm>
            <a:off x="7818438" y="4724400"/>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defRPr/>
            </a:pPr>
            <a:r>
              <a:rPr lang="zh-CN" altLang="en-US" sz="1600" b="1" i="1" smtClean="0">
                <a:solidFill>
                  <a:schemeClr val="bg1"/>
                </a:solidFill>
                <a:latin typeface="方正兰亭黑_GBK" pitchFamily="2" charset="-122"/>
                <a:ea typeface="方正兰亭黑_GBK" pitchFamily="2" charset="-122"/>
              </a:rPr>
              <a:t>公司</a:t>
            </a:r>
            <a:r>
              <a:rPr lang="en-US" sz="1600" b="1" i="1" smtClean="0">
                <a:solidFill>
                  <a:schemeClr val="bg1"/>
                </a:solidFill>
                <a:latin typeface="方正兰亭黑_GBK" pitchFamily="2" charset="-122"/>
                <a:ea typeface="方正兰亭黑_GBK" pitchFamily="2" charset="-122"/>
              </a:rPr>
              <a:t>LOGO</a:t>
            </a:r>
            <a:endParaRPr lang="zh-CN" altLang="en-US" sz="1600" b="1" i="1" smtClean="0">
              <a:solidFill>
                <a:schemeClr val="bg1"/>
              </a:solidFill>
              <a:latin typeface="方正兰亭黑_GBK" pitchFamily="2" charset="-122"/>
              <a:ea typeface="方正兰亭黑_GBK" pitchFamily="2" charset="-122"/>
            </a:endParaRPr>
          </a:p>
        </p:txBody>
      </p:sp>
      <p:sp>
        <p:nvSpPr>
          <p:cNvPr id="4105"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106"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grpSp>
        <p:nvGrpSpPr>
          <p:cNvPr id="5122" name="组合 6"/>
          <p:cNvGrpSpPr>
            <a:grpSpLocks/>
          </p:cNvGrpSpPr>
          <p:nvPr userDrawn="1"/>
        </p:nvGrpSpPr>
        <p:grpSpPr bwMode="auto">
          <a:xfrm>
            <a:off x="-295275" y="3460750"/>
            <a:ext cx="2962275" cy="2132013"/>
            <a:chOff x="0" y="0"/>
            <a:chExt cx="3964344" cy="2855249"/>
          </a:xfrm>
        </p:grpSpPr>
        <p:sp>
          <p:nvSpPr>
            <p:cNvPr id="5129" name="椭圆 25"/>
            <p:cNvSpPr>
              <a:spLocks noChangeArrowheads="1"/>
            </p:cNvSpPr>
            <p:nvPr userDrawn="1"/>
          </p:nvSpPr>
          <p:spPr bwMode="auto">
            <a:xfrm>
              <a:off x="3347942" y="1457066"/>
              <a:ext cx="616402" cy="618755"/>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0" name="椭圆 45"/>
            <p:cNvSpPr>
              <a:spLocks noChangeArrowheads="1"/>
            </p:cNvSpPr>
            <p:nvPr userDrawn="1"/>
          </p:nvSpPr>
          <p:spPr bwMode="auto">
            <a:xfrm>
              <a:off x="2976002" y="1102310"/>
              <a:ext cx="227119" cy="226245"/>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1" name="椭圆 24"/>
            <p:cNvSpPr>
              <a:spLocks noChangeArrowheads="1"/>
            </p:cNvSpPr>
            <p:nvPr userDrawn="1"/>
          </p:nvSpPr>
          <p:spPr bwMode="auto">
            <a:xfrm>
              <a:off x="219113" y="1229548"/>
              <a:ext cx="1629230" cy="1625701"/>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2" name="椭圆 45"/>
            <p:cNvSpPr>
              <a:spLocks noChangeArrowheads="1"/>
            </p:cNvSpPr>
            <p:nvPr userDrawn="1"/>
          </p:nvSpPr>
          <p:spPr bwMode="auto">
            <a:xfrm>
              <a:off x="1436793" y="1230135"/>
              <a:ext cx="1413960" cy="1415136"/>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3" name="椭圆 44"/>
            <p:cNvSpPr>
              <a:spLocks noChangeArrowheads="1"/>
            </p:cNvSpPr>
            <p:nvPr userDrawn="1"/>
          </p:nvSpPr>
          <p:spPr bwMode="auto">
            <a:xfrm>
              <a:off x="0" y="858387"/>
              <a:ext cx="861080" cy="858727"/>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4" name="椭圆 12"/>
            <p:cNvSpPr>
              <a:spLocks noChangeArrowheads="1"/>
            </p:cNvSpPr>
            <p:nvPr userDrawn="1"/>
          </p:nvSpPr>
          <p:spPr bwMode="auto">
            <a:xfrm>
              <a:off x="527598" y="759119"/>
              <a:ext cx="1157518" cy="115516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2" name="椭圆 13"/>
            <p:cNvSpPr>
              <a:spLocks noChangeArrowheads="1"/>
            </p:cNvSpPr>
            <p:nvPr userDrawn="1"/>
          </p:nvSpPr>
          <p:spPr bwMode="auto">
            <a:xfrm>
              <a:off x="1448142" y="831098"/>
              <a:ext cx="248209" cy="248209"/>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6" name="椭圆 45"/>
            <p:cNvSpPr>
              <a:spLocks noChangeArrowheads="1"/>
            </p:cNvSpPr>
            <p:nvPr userDrawn="1"/>
          </p:nvSpPr>
          <p:spPr bwMode="auto">
            <a:xfrm>
              <a:off x="2679406" y="1821866"/>
              <a:ext cx="559319" cy="559784"/>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7" name="椭圆 44"/>
            <p:cNvSpPr>
              <a:spLocks noChangeArrowheads="1"/>
            </p:cNvSpPr>
            <p:nvPr userDrawn="1"/>
          </p:nvSpPr>
          <p:spPr bwMode="auto">
            <a:xfrm>
              <a:off x="958621" y="0"/>
              <a:ext cx="503746" cy="503985"/>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grpSp>
      <p:cxnSp>
        <p:nvCxnSpPr>
          <p:cNvPr id="5123" name="直接连接符 16"/>
          <p:cNvCxnSpPr>
            <a:cxnSpLocks noChangeShapeType="1"/>
          </p:cNvCxnSpPr>
          <p:nvPr userDrawn="1"/>
        </p:nvCxnSpPr>
        <p:spPr bwMode="auto">
          <a:xfrm>
            <a:off x="0" y="668338"/>
            <a:ext cx="9144000" cy="0"/>
          </a:xfrm>
          <a:prstGeom prst="line">
            <a:avLst/>
          </a:prstGeom>
          <a:noFill/>
          <a:ln w="6350">
            <a:solidFill>
              <a:srgbClr val="EF8B81"/>
            </a:solidFill>
            <a:round/>
            <a:headEnd/>
            <a:tailEnd/>
          </a:ln>
          <a:extLst>
            <a:ext uri="{909E8E84-426E-40DD-AFC4-6F175D3DCCD1}">
              <a14:hiddenFill xmlns:a14="http://schemas.microsoft.com/office/drawing/2010/main">
                <a:noFill/>
              </a14:hiddenFill>
            </a:ext>
          </a:extLst>
        </p:spPr>
      </p:cxnSp>
      <p:sp>
        <p:nvSpPr>
          <p:cNvPr id="5124" name="椭圆 51"/>
          <p:cNvSpPr>
            <a:spLocks noChangeArrowheads="1"/>
          </p:cNvSpPr>
          <p:nvPr userDrawn="1"/>
        </p:nvSpPr>
        <p:spPr bwMode="auto">
          <a:xfrm>
            <a:off x="295275" y="171450"/>
            <a:ext cx="962025" cy="962025"/>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25" name="椭圆 18"/>
          <p:cNvSpPr>
            <a:spLocks noChangeArrowheads="1"/>
          </p:cNvSpPr>
          <p:nvPr userDrawn="1"/>
        </p:nvSpPr>
        <p:spPr bwMode="auto">
          <a:xfrm>
            <a:off x="904875" y="0"/>
            <a:ext cx="514350" cy="51276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5135" name="文本框 19"/>
          <p:cNvSpPr txBox="1">
            <a:spLocks noChangeArrowheads="1"/>
          </p:cNvSpPr>
          <p:nvPr userDrawn="1"/>
        </p:nvSpPr>
        <p:spPr bwMode="auto">
          <a:xfrm>
            <a:off x="7818438" y="4724400"/>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defRPr/>
            </a:pPr>
            <a:r>
              <a:rPr lang="zh-CN" altLang="en-US" sz="1600" b="1" i="1" smtClean="0">
                <a:solidFill>
                  <a:schemeClr val="bg1"/>
                </a:solidFill>
                <a:latin typeface="方正兰亭黑_GBK" pitchFamily="2" charset="-122"/>
                <a:ea typeface="方正兰亭黑_GBK" pitchFamily="2" charset="-122"/>
              </a:rPr>
              <a:t>公司</a:t>
            </a:r>
            <a:r>
              <a:rPr lang="en-US" sz="1600" b="1" i="1" smtClean="0">
                <a:solidFill>
                  <a:schemeClr val="bg1"/>
                </a:solidFill>
                <a:latin typeface="方正兰亭黑_GBK" pitchFamily="2" charset="-122"/>
                <a:ea typeface="方正兰亭黑_GBK" pitchFamily="2" charset="-122"/>
              </a:rPr>
              <a:t>LOGO</a:t>
            </a:r>
            <a:endParaRPr lang="zh-CN" altLang="en-US" sz="1600" b="1" i="1" smtClean="0">
              <a:solidFill>
                <a:schemeClr val="bg1"/>
              </a:solidFill>
              <a:latin typeface="方正兰亭黑_GBK" pitchFamily="2" charset="-122"/>
              <a:ea typeface="方正兰亭黑_GBK" pitchFamily="2" charset="-122"/>
            </a:endParaRPr>
          </a:p>
        </p:txBody>
      </p:sp>
      <p:sp>
        <p:nvSpPr>
          <p:cNvPr id="5127"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28"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spd="slow">
    <p:wipe/>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pic>
        <p:nvPicPr>
          <p:cNvPr id="6146" name="图片 6"/>
          <p:cNvPicPr>
            <a:picLocks noChangeAspect="1" noChangeArrowheads="1"/>
          </p:cNvPicPr>
          <p:nvPr userDrawn="1"/>
        </p:nvPicPr>
        <p:blipFill>
          <a:blip r:embed="rId13">
            <a:extLst>
              <a:ext uri="{28A0092B-C50C-407E-A947-70E740481C1C}">
                <a14:useLocalDpi xmlns:a14="http://schemas.microsoft.com/office/drawing/2010/main" val="0"/>
              </a:ext>
            </a:extLst>
          </a:blip>
          <a:srcRect l="12" t="42615" r="1770" b="22147"/>
          <a:stretch>
            <a:fillRect/>
          </a:stretch>
        </p:blipFill>
        <p:spPr bwMode="auto">
          <a:xfrm>
            <a:off x="0" y="-17463"/>
            <a:ext cx="9144000" cy="249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7" name="组合 7"/>
          <p:cNvGrpSpPr>
            <a:grpSpLocks/>
          </p:cNvGrpSpPr>
          <p:nvPr userDrawn="1"/>
        </p:nvGrpSpPr>
        <p:grpSpPr bwMode="auto">
          <a:xfrm>
            <a:off x="-295275" y="3460750"/>
            <a:ext cx="2962275" cy="2132013"/>
            <a:chOff x="0" y="0"/>
            <a:chExt cx="3964344" cy="2855249"/>
          </a:xfrm>
        </p:grpSpPr>
        <p:sp>
          <p:nvSpPr>
            <p:cNvPr id="6154" name="椭圆 25"/>
            <p:cNvSpPr>
              <a:spLocks noChangeArrowheads="1"/>
            </p:cNvSpPr>
            <p:nvPr userDrawn="1"/>
          </p:nvSpPr>
          <p:spPr bwMode="auto">
            <a:xfrm>
              <a:off x="3347942" y="1457066"/>
              <a:ext cx="616402" cy="618755"/>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5" name="椭圆 45"/>
            <p:cNvSpPr>
              <a:spLocks noChangeArrowheads="1"/>
            </p:cNvSpPr>
            <p:nvPr userDrawn="1"/>
          </p:nvSpPr>
          <p:spPr bwMode="auto">
            <a:xfrm>
              <a:off x="2976002" y="1102310"/>
              <a:ext cx="227119" cy="226245"/>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6" name="椭圆 24"/>
            <p:cNvSpPr>
              <a:spLocks noChangeArrowheads="1"/>
            </p:cNvSpPr>
            <p:nvPr userDrawn="1"/>
          </p:nvSpPr>
          <p:spPr bwMode="auto">
            <a:xfrm>
              <a:off x="219113" y="1229548"/>
              <a:ext cx="1629230" cy="1625701"/>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7" name="椭圆 45"/>
            <p:cNvSpPr>
              <a:spLocks noChangeArrowheads="1"/>
            </p:cNvSpPr>
            <p:nvPr userDrawn="1"/>
          </p:nvSpPr>
          <p:spPr bwMode="auto">
            <a:xfrm>
              <a:off x="1436793" y="1230135"/>
              <a:ext cx="1413960" cy="1415136"/>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8" name="椭圆 44"/>
            <p:cNvSpPr>
              <a:spLocks noChangeArrowheads="1"/>
            </p:cNvSpPr>
            <p:nvPr userDrawn="1"/>
          </p:nvSpPr>
          <p:spPr bwMode="auto">
            <a:xfrm>
              <a:off x="0" y="858387"/>
              <a:ext cx="861080" cy="858727"/>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9" name="椭圆 13"/>
            <p:cNvSpPr>
              <a:spLocks noChangeArrowheads="1"/>
            </p:cNvSpPr>
            <p:nvPr userDrawn="1"/>
          </p:nvSpPr>
          <p:spPr bwMode="auto">
            <a:xfrm>
              <a:off x="527598" y="759119"/>
              <a:ext cx="1157518" cy="115516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2" name="椭圆 14"/>
            <p:cNvSpPr>
              <a:spLocks noChangeArrowheads="1"/>
            </p:cNvSpPr>
            <p:nvPr userDrawn="1"/>
          </p:nvSpPr>
          <p:spPr bwMode="auto">
            <a:xfrm>
              <a:off x="1448142" y="831098"/>
              <a:ext cx="248209" cy="248209"/>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61" name="椭圆 45"/>
            <p:cNvSpPr>
              <a:spLocks noChangeArrowheads="1"/>
            </p:cNvSpPr>
            <p:nvPr userDrawn="1"/>
          </p:nvSpPr>
          <p:spPr bwMode="auto">
            <a:xfrm>
              <a:off x="2679406" y="1821866"/>
              <a:ext cx="559319" cy="559784"/>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62" name="椭圆 44"/>
            <p:cNvSpPr>
              <a:spLocks noChangeArrowheads="1"/>
            </p:cNvSpPr>
            <p:nvPr userDrawn="1"/>
          </p:nvSpPr>
          <p:spPr bwMode="auto">
            <a:xfrm>
              <a:off x="958621" y="0"/>
              <a:ext cx="503746" cy="503985"/>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grpSp>
      <p:cxnSp>
        <p:nvCxnSpPr>
          <p:cNvPr id="6148" name="直接连接符 17"/>
          <p:cNvCxnSpPr>
            <a:cxnSpLocks noChangeShapeType="1"/>
          </p:cNvCxnSpPr>
          <p:nvPr userDrawn="1"/>
        </p:nvCxnSpPr>
        <p:spPr bwMode="auto">
          <a:xfrm>
            <a:off x="0" y="668338"/>
            <a:ext cx="9144000" cy="0"/>
          </a:xfrm>
          <a:prstGeom prst="line">
            <a:avLst/>
          </a:prstGeom>
          <a:noFill/>
          <a:ln w="6350">
            <a:solidFill>
              <a:srgbClr val="EF8B81"/>
            </a:solidFill>
            <a:round/>
            <a:headEnd/>
            <a:tailEnd/>
          </a:ln>
          <a:extLst>
            <a:ext uri="{909E8E84-426E-40DD-AFC4-6F175D3DCCD1}">
              <a14:hiddenFill xmlns:a14="http://schemas.microsoft.com/office/drawing/2010/main">
                <a:noFill/>
              </a14:hiddenFill>
            </a:ext>
          </a:extLst>
        </p:spPr>
      </p:cxnSp>
      <p:sp>
        <p:nvSpPr>
          <p:cNvPr id="6149" name="椭圆 51"/>
          <p:cNvSpPr>
            <a:spLocks noChangeArrowheads="1"/>
          </p:cNvSpPr>
          <p:nvPr userDrawn="1"/>
        </p:nvSpPr>
        <p:spPr bwMode="auto">
          <a:xfrm>
            <a:off x="295275" y="171450"/>
            <a:ext cx="962025" cy="962025"/>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50" name="椭圆 19"/>
          <p:cNvSpPr>
            <a:spLocks noChangeArrowheads="1"/>
          </p:cNvSpPr>
          <p:nvPr userDrawn="1"/>
        </p:nvSpPr>
        <p:spPr bwMode="auto">
          <a:xfrm>
            <a:off x="904875" y="0"/>
            <a:ext cx="514350" cy="51276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6160" name="文本框 20"/>
          <p:cNvSpPr txBox="1">
            <a:spLocks noChangeArrowheads="1"/>
          </p:cNvSpPr>
          <p:nvPr userDrawn="1"/>
        </p:nvSpPr>
        <p:spPr bwMode="auto">
          <a:xfrm>
            <a:off x="7818438" y="4724400"/>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defRPr/>
            </a:pPr>
            <a:r>
              <a:rPr lang="zh-CN" altLang="en-US" sz="1600" b="1" i="1" smtClean="0">
                <a:solidFill>
                  <a:srgbClr val="595959"/>
                </a:solidFill>
                <a:latin typeface="方正兰亭黑_GBK" pitchFamily="2" charset="-122"/>
                <a:ea typeface="方正兰亭黑_GBK" pitchFamily="2" charset="-122"/>
              </a:rPr>
              <a:t>公司</a:t>
            </a:r>
            <a:r>
              <a:rPr lang="en-US" sz="1600" b="1" i="1" smtClean="0">
                <a:solidFill>
                  <a:srgbClr val="595959"/>
                </a:solidFill>
                <a:latin typeface="方正兰亭黑_GBK" pitchFamily="2" charset="-122"/>
                <a:ea typeface="方正兰亭黑_GBK" pitchFamily="2" charset="-122"/>
              </a:rPr>
              <a:t>LOGO</a:t>
            </a:r>
            <a:endParaRPr lang="zh-CN" altLang="en-US" sz="1600" b="1" i="1" smtClean="0">
              <a:solidFill>
                <a:srgbClr val="595959"/>
              </a:solidFill>
              <a:latin typeface="方正兰亭黑_GBK" pitchFamily="2" charset="-122"/>
              <a:ea typeface="方正兰亭黑_GBK" pitchFamily="2" charset="-122"/>
            </a:endParaRPr>
          </a:p>
        </p:txBody>
      </p:sp>
      <p:sp>
        <p:nvSpPr>
          <p:cNvPr id="6152"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6153"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solidFill>
          <a:srgbClr val="F2F2F2"/>
        </a:solidFill>
        <a:effectLst/>
      </p:bgPr>
    </p:bg>
    <p:spTree>
      <p:nvGrpSpPr>
        <p:cNvPr id="1" name=""/>
        <p:cNvGrpSpPr/>
        <p:nvPr/>
      </p:nvGrpSpPr>
      <p:grpSpPr>
        <a:xfrm>
          <a:off x="0" y="0"/>
          <a:ext cx="0" cy="0"/>
          <a:chOff x="0" y="0"/>
          <a:chExt cx="0" cy="0"/>
        </a:xfrm>
      </p:grpSpPr>
      <p:pic>
        <p:nvPicPr>
          <p:cNvPr id="7170" name="图片 6"/>
          <p:cNvPicPr>
            <a:picLocks noChangeAspect="1" noChangeArrowheads="1"/>
          </p:cNvPicPr>
          <p:nvPr userDrawn="1"/>
        </p:nvPicPr>
        <p:blipFill>
          <a:blip r:embed="rId13">
            <a:extLst>
              <a:ext uri="{28A0092B-C50C-407E-A947-70E740481C1C}">
                <a14:useLocalDpi xmlns:a14="http://schemas.microsoft.com/office/drawing/2010/main" val="0"/>
              </a:ext>
            </a:extLst>
          </a:blip>
          <a:srcRect l="5" t="8556" r="117" b="7843"/>
          <a:stretch>
            <a:fillRect/>
          </a:stretch>
        </p:blipFill>
        <p:spPr bwMode="auto">
          <a:xfrm>
            <a:off x="0" y="0"/>
            <a:ext cx="9144000"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 name="组合 7"/>
          <p:cNvGrpSpPr>
            <a:grpSpLocks/>
          </p:cNvGrpSpPr>
          <p:nvPr userDrawn="1"/>
        </p:nvGrpSpPr>
        <p:grpSpPr bwMode="auto">
          <a:xfrm>
            <a:off x="-295275" y="3460750"/>
            <a:ext cx="2962275" cy="2132013"/>
            <a:chOff x="0" y="0"/>
            <a:chExt cx="3964344" cy="2855249"/>
          </a:xfrm>
        </p:grpSpPr>
        <p:sp>
          <p:nvSpPr>
            <p:cNvPr id="7177" name="椭圆 25"/>
            <p:cNvSpPr>
              <a:spLocks noChangeArrowheads="1"/>
            </p:cNvSpPr>
            <p:nvPr userDrawn="1"/>
          </p:nvSpPr>
          <p:spPr bwMode="auto">
            <a:xfrm>
              <a:off x="3347942" y="1457066"/>
              <a:ext cx="616402" cy="618755"/>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78" name="椭圆 45"/>
            <p:cNvSpPr>
              <a:spLocks noChangeArrowheads="1"/>
            </p:cNvSpPr>
            <p:nvPr userDrawn="1"/>
          </p:nvSpPr>
          <p:spPr bwMode="auto">
            <a:xfrm>
              <a:off x="2976002" y="1102310"/>
              <a:ext cx="227119" cy="226245"/>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79" name="椭圆 24"/>
            <p:cNvSpPr>
              <a:spLocks noChangeArrowheads="1"/>
            </p:cNvSpPr>
            <p:nvPr userDrawn="1"/>
          </p:nvSpPr>
          <p:spPr bwMode="auto">
            <a:xfrm>
              <a:off x="219113" y="1229548"/>
              <a:ext cx="1629230" cy="1625701"/>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0" name="椭圆 45"/>
            <p:cNvSpPr>
              <a:spLocks noChangeArrowheads="1"/>
            </p:cNvSpPr>
            <p:nvPr userDrawn="1"/>
          </p:nvSpPr>
          <p:spPr bwMode="auto">
            <a:xfrm>
              <a:off x="1436793" y="1230135"/>
              <a:ext cx="1413960" cy="1415136"/>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1" name="椭圆 44"/>
            <p:cNvSpPr>
              <a:spLocks noChangeArrowheads="1"/>
            </p:cNvSpPr>
            <p:nvPr userDrawn="1"/>
          </p:nvSpPr>
          <p:spPr bwMode="auto">
            <a:xfrm>
              <a:off x="0" y="858387"/>
              <a:ext cx="861080" cy="858727"/>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2" name="椭圆 13"/>
            <p:cNvSpPr>
              <a:spLocks noChangeArrowheads="1"/>
            </p:cNvSpPr>
            <p:nvPr userDrawn="1"/>
          </p:nvSpPr>
          <p:spPr bwMode="auto">
            <a:xfrm>
              <a:off x="527598" y="759119"/>
              <a:ext cx="1157518" cy="115516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2" name="椭圆 14"/>
            <p:cNvSpPr>
              <a:spLocks noChangeArrowheads="1"/>
            </p:cNvSpPr>
            <p:nvPr userDrawn="1"/>
          </p:nvSpPr>
          <p:spPr bwMode="auto">
            <a:xfrm>
              <a:off x="1448142" y="831098"/>
              <a:ext cx="248209" cy="248209"/>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4" name="椭圆 45"/>
            <p:cNvSpPr>
              <a:spLocks noChangeArrowheads="1"/>
            </p:cNvSpPr>
            <p:nvPr userDrawn="1"/>
          </p:nvSpPr>
          <p:spPr bwMode="auto">
            <a:xfrm>
              <a:off x="2679406" y="1821866"/>
              <a:ext cx="559319" cy="559784"/>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5" name="椭圆 44"/>
            <p:cNvSpPr>
              <a:spLocks noChangeArrowheads="1"/>
            </p:cNvSpPr>
            <p:nvPr userDrawn="1"/>
          </p:nvSpPr>
          <p:spPr bwMode="auto">
            <a:xfrm>
              <a:off x="958621" y="0"/>
              <a:ext cx="503746" cy="503985"/>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grpSp>
      <p:sp>
        <p:nvSpPr>
          <p:cNvPr id="7172" name="椭圆 51"/>
          <p:cNvSpPr>
            <a:spLocks noChangeArrowheads="1"/>
          </p:cNvSpPr>
          <p:nvPr userDrawn="1"/>
        </p:nvSpPr>
        <p:spPr bwMode="auto">
          <a:xfrm>
            <a:off x="295275" y="171450"/>
            <a:ext cx="962025" cy="962025"/>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73" name="椭圆 18"/>
          <p:cNvSpPr>
            <a:spLocks noChangeArrowheads="1"/>
          </p:cNvSpPr>
          <p:nvPr userDrawn="1"/>
        </p:nvSpPr>
        <p:spPr bwMode="auto">
          <a:xfrm>
            <a:off x="904875" y="0"/>
            <a:ext cx="514350" cy="51276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en-US" sz="1800">
              <a:solidFill>
                <a:srgbClr val="FFFFFF"/>
              </a:solidFill>
              <a:latin typeface="宋体" pitchFamily="2" charset="-122"/>
              <a:sym typeface="宋体" pitchFamily="2" charset="-122"/>
            </a:endParaRPr>
          </a:p>
        </p:txBody>
      </p:sp>
      <p:sp>
        <p:nvSpPr>
          <p:cNvPr id="7183" name="文本框 19"/>
          <p:cNvSpPr txBox="1">
            <a:spLocks noChangeArrowheads="1"/>
          </p:cNvSpPr>
          <p:nvPr userDrawn="1"/>
        </p:nvSpPr>
        <p:spPr bwMode="auto">
          <a:xfrm>
            <a:off x="7818438" y="4724400"/>
            <a:ext cx="12525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fontAlgn="base">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defRPr/>
            </a:pPr>
            <a:r>
              <a:rPr lang="zh-CN" altLang="en-US" sz="1600" b="1" i="1" smtClean="0">
                <a:solidFill>
                  <a:schemeClr val="bg1"/>
                </a:solidFill>
                <a:latin typeface="方正兰亭黑_GBK" pitchFamily="2" charset="-122"/>
                <a:ea typeface="方正兰亭黑_GBK" pitchFamily="2" charset="-122"/>
              </a:rPr>
              <a:t>公司</a:t>
            </a:r>
            <a:r>
              <a:rPr lang="en-US" sz="1600" b="1" i="1" smtClean="0">
                <a:solidFill>
                  <a:schemeClr val="bg1"/>
                </a:solidFill>
                <a:latin typeface="方正兰亭黑_GBK" pitchFamily="2" charset="-122"/>
                <a:ea typeface="方正兰亭黑_GBK" pitchFamily="2" charset="-122"/>
              </a:rPr>
              <a:t>LOGO</a:t>
            </a:r>
            <a:endParaRPr lang="zh-CN" altLang="en-US" sz="1600" b="1" i="1" smtClean="0">
              <a:solidFill>
                <a:schemeClr val="bg1"/>
              </a:solidFill>
              <a:latin typeface="方正兰亭黑_GBK" pitchFamily="2" charset="-122"/>
              <a:ea typeface="方正兰亭黑_GBK" pitchFamily="2" charset="-122"/>
            </a:endParaRPr>
          </a:p>
        </p:txBody>
      </p:sp>
      <p:sp>
        <p:nvSpPr>
          <p:cNvPr id="7175"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7176"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spd="slow">
    <p:wipe/>
  </p:transition>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defTabSz="685800"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4572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9144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3716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828800" algn="l" defTabSz="685800"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5pPr>
      <a:lvl6pPr marL="20002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fontAlgn="base">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0.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椭圆 45"/>
          <p:cNvSpPr>
            <a:spLocks noChangeArrowheads="1"/>
          </p:cNvSpPr>
          <p:nvPr/>
        </p:nvSpPr>
        <p:spPr bwMode="auto">
          <a:xfrm>
            <a:off x="1831975" y="2330450"/>
            <a:ext cx="1450975" cy="1452563"/>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195" name="椭圆 25"/>
          <p:cNvSpPr>
            <a:spLocks noChangeArrowheads="1"/>
          </p:cNvSpPr>
          <p:nvPr/>
        </p:nvSpPr>
        <p:spPr bwMode="auto">
          <a:xfrm>
            <a:off x="8680450" y="2239963"/>
            <a:ext cx="615950" cy="617537"/>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196" name="椭圆 39"/>
          <p:cNvSpPr>
            <a:spLocks noChangeArrowheads="1"/>
          </p:cNvSpPr>
          <p:nvPr/>
        </p:nvSpPr>
        <p:spPr bwMode="auto">
          <a:xfrm>
            <a:off x="1830388" y="1079500"/>
            <a:ext cx="468312" cy="465138"/>
          </a:xfrm>
          <a:prstGeom prst="ellipse">
            <a:avLst/>
          </a:prstGeom>
          <a:solidFill>
            <a:srgbClr val="FBC4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197" name="椭圆 45"/>
          <p:cNvSpPr>
            <a:spLocks noChangeArrowheads="1"/>
          </p:cNvSpPr>
          <p:nvPr/>
        </p:nvSpPr>
        <p:spPr bwMode="auto">
          <a:xfrm>
            <a:off x="8177213" y="1614488"/>
            <a:ext cx="227012" cy="227012"/>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198" name="椭圆 24"/>
          <p:cNvSpPr>
            <a:spLocks noChangeArrowheads="1"/>
          </p:cNvSpPr>
          <p:nvPr/>
        </p:nvSpPr>
        <p:spPr bwMode="auto">
          <a:xfrm>
            <a:off x="5551488" y="2011363"/>
            <a:ext cx="1628775" cy="1625600"/>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199" name="椭圆 45"/>
          <p:cNvSpPr>
            <a:spLocks noChangeArrowheads="1"/>
          </p:cNvSpPr>
          <p:nvPr/>
        </p:nvSpPr>
        <p:spPr bwMode="auto">
          <a:xfrm>
            <a:off x="6769100" y="2012950"/>
            <a:ext cx="1414463" cy="1414463"/>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0" name="椭圆 51"/>
          <p:cNvSpPr>
            <a:spLocks noChangeArrowheads="1"/>
          </p:cNvSpPr>
          <p:nvPr/>
        </p:nvSpPr>
        <p:spPr bwMode="auto">
          <a:xfrm>
            <a:off x="1454150" y="1836738"/>
            <a:ext cx="928688" cy="928687"/>
          </a:xfrm>
          <a:prstGeom prst="ellipse">
            <a:avLst/>
          </a:prstGeom>
          <a:solidFill>
            <a:srgbClr val="EB75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1" name="椭圆 44"/>
          <p:cNvSpPr>
            <a:spLocks noChangeArrowheads="1"/>
          </p:cNvSpPr>
          <p:nvPr/>
        </p:nvSpPr>
        <p:spPr bwMode="auto">
          <a:xfrm>
            <a:off x="5332413" y="1641475"/>
            <a:ext cx="860425" cy="858838"/>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2" name="椭圆 39"/>
          <p:cNvSpPr>
            <a:spLocks noChangeArrowheads="1"/>
          </p:cNvSpPr>
          <p:nvPr/>
        </p:nvSpPr>
        <p:spPr bwMode="auto">
          <a:xfrm>
            <a:off x="2570163" y="1609725"/>
            <a:ext cx="1395412" cy="1387475"/>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3" name="椭圆 44"/>
          <p:cNvSpPr>
            <a:spLocks noChangeArrowheads="1"/>
          </p:cNvSpPr>
          <p:nvPr/>
        </p:nvSpPr>
        <p:spPr bwMode="auto">
          <a:xfrm>
            <a:off x="2981325" y="1158875"/>
            <a:ext cx="3074988" cy="3076575"/>
          </a:xfrm>
          <a:prstGeom prst="ellipse">
            <a:avLst/>
          </a:prstGeom>
          <a:solidFill>
            <a:srgbClr val="88D0E0">
              <a:alpha val="9490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4" name="椭圆 39"/>
          <p:cNvSpPr>
            <a:spLocks noChangeArrowheads="1"/>
          </p:cNvSpPr>
          <p:nvPr/>
        </p:nvSpPr>
        <p:spPr bwMode="auto">
          <a:xfrm>
            <a:off x="319088" y="2346325"/>
            <a:ext cx="1125537" cy="1119188"/>
          </a:xfrm>
          <a:prstGeom prst="ellipse">
            <a:avLst/>
          </a:prstGeom>
          <a:solidFill>
            <a:srgbClr val="B2DFE8">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5" name="椭圆 43"/>
          <p:cNvSpPr>
            <a:spLocks noChangeArrowheads="1"/>
          </p:cNvSpPr>
          <p:nvPr/>
        </p:nvSpPr>
        <p:spPr bwMode="auto">
          <a:xfrm>
            <a:off x="5859463" y="1541463"/>
            <a:ext cx="1157287" cy="1155700"/>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6" name="椭圆 45"/>
          <p:cNvSpPr>
            <a:spLocks noChangeArrowheads="1"/>
          </p:cNvSpPr>
          <p:nvPr/>
        </p:nvSpPr>
        <p:spPr bwMode="auto">
          <a:xfrm>
            <a:off x="6780213" y="1612900"/>
            <a:ext cx="247650" cy="249238"/>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7" name="文本框 45"/>
          <p:cNvSpPr txBox="1">
            <a:spLocks noChangeArrowheads="1"/>
          </p:cNvSpPr>
          <p:nvPr/>
        </p:nvSpPr>
        <p:spPr bwMode="auto">
          <a:xfrm>
            <a:off x="2770188" y="2471738"/>
            <a:ext cx="36134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800" b="1" dirty="0">
                <a:solidFill>
                  <a:schemeClr val="bg1"/>
                </a:solidFill>
                <a:latin typeface="方正兰亭黑_GBK" pitchFamily="2" charset="-122"/>
                <a:ea typeface="方正兰亭黑_GBK" pitchFamily="2" charset="-122"/>
              </a:rPr>
              <a:t>服装创业计划</a:t>
            </a:r>
            <a:r>
              <a:rPr lang="en-US" altLang="zh-CN" sz="2800" b="1" dirty="0" err="1">
                <a:solidFill>
                  <a:schemeClr val="bg1"/>
                </a:solidFill>
                <a:latin typeface="方正兰亭黑_GBK" pitchFamily="2" charset="-122"/>
                <a:ea typeface="方正兰亭黑_GBK" pitchFamily="2" charset="-122"/>
              </a:rPr>
              <a:t>ppt</a:t>
            </a:r>
            <a:r>
              <a:rPr lang="zh-CN" altLang="en-US" sz="2800" b="1" dirty="0">
                <a:solidFill>
                  <a:schemeClr val="bg1"/>
                </a:solidFill>
                <a:latin typeface="方正兰亭黑_GBK" pitchFamily="2" charset="-122"/>
                <a:ea typeface="方正兰亭黑_GBK" pitchFamily="2" charset="-122"/>
              </a:rPr>
              <a:t>模板</a:t>
            </a:r>
          </a:p>
        </p:txBody>
      </p:sp>
      <p:sp>
        <p:nvSpPr>
          <p:cNvPr id="8208" name="椭圆 45"/>
          <p:cNvSpPr>
            <a:spLocks noChangeArrowheads="1"/>
          </p:cNvSpPr>
          <p:nvPr/>
        </p:nvSpPr>
        <p:spPr bwMode="auto">
          <a:xfrm>
            <a:off x="1190625" y="2932113"/>
            <a:ext cx="835025" cy="835025"/>
          </a:xfrm>
          <a:prstGeom prst="ellipse">
            <a:avLst/>
          </a:prstGeom>
          <a:solidFill>
            <a:srgbClr val="ED8067">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09" name="椭圆 45"/>
          <p:cNvSpPr>
            <a:spLocks noChangeArrowheads="1"/>
          </p:cNvSpPr>
          <p:nvPr/>
        </p:nvSpPr>
        <p:spPr bwMode="auto">
          <a:xfrm>
            <a:off x="-223838" y="2316163"/>
            <a:ext cx="508001" cy="508000"/>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10" name="椭圆 48"/>
          <p:cNvSpPr>
            <a:spLocks noChangeArrowheads="1"/>
          </p:cNvSpPr>
          <p:nvPr/>
        </p:nvSpPr>
        <p:spPr bwMode="auto">
          <a:xfrm>
            <a:off x="857250" y="1897063"/>
            <a:ext cx="779463" cy="77787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8211" name="椭圆 45"/>
          <p:cNvSpPr>
            <a:spLocks noChangeArrowheads="1"/>
          </p:cNvSpPr>
          <p:nvPr/>
        </p:nvSpPr>
        <p:spPr bwMode="auto">
          <a:xfrm>
            <a:off x="8012113" y="2603500"/>
            <a:ext cx="558800" cy="560388"/>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cxnSp>
        <p:nvCxnSpPr>
          <p:cNvPr id="8212" name="直接连接符 50"/>
          <p:cNvCxnSpPr>
            <a:cxnSpLocks noChangeShapeType="1"/>
          </p:cNvCxnSpPr>
          <p:nvPr/>
        </p:nvCxnSpPr>
        <p:spPr bwMode="auto">
          <a:xfrm>
            <a:off x="3327400" y="3003550"/>
            <a:ext cx="242411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18" name="直接连接符 2"/>
          <p:cNvCxnSpPr>
            <a:cxnSpLocks noChangeShapeType="1"/>
          </p:cNvCxnSpPr>
          <p:nvPr/>
        </p:nvCxnSpPr>
        <p:spPr bwMode="auto">
          <a:xfrm>
            <a:off x="5842000" y="1147763"/>
            <a:ext cx="0" cy="3143250"/>
          </a:xfrm>
          <a:prstGeom prst="line">
            <a:avLst/>
          </a:prstGeom>
          <a:noFill/>
          <a:ln w="12700">
            <a:solidFill>
              <a:srgbClr val="595959"/>
            </a:solidFill>
            <a:round/>
            <a:headEnd/>
            <a:tailEnd/>
          </a:ln>
          <a:extLst>
            <a:ext uri="{909E8E84-426E-40DD-AFC4-6F175D3DCCD1}">
              <a14:hiddenFill xmlns:a14="http://schemas.microsoft.com/office/drawing/2010/main">
                <a:noFill/>
              </a14:hiddenFill>
            </a:ext>
          </a:extLst>
        </p:spPr>
      </p:cxnSp>
      <p:sp>
        <p:nvSpPr>
          <p:cNvPr id="9219" name="椭圆 51"/>
          <p:cNvSpPr>
            <a:spLocks noChangeArrowheads="1"/>
          </p:cNvSpPr>
          <p:nvPr/>
        </p:nvSpPr>
        <p:spPr bwMode="auto">
          <a:xfrm>
            <a:off x="1277938" y="1495425"/>
            <a:ext cx="2300287" cy="2300288"/>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20" name="椭圆 44"/>
          <p:cNvSpPr>
            <a:spLocks noChangeArrowheads="1"/>
          </p:cNvSpPr>
          <p:nvPr/>
        </p:nvSpPr>
        <p:spPr bwMode="auto">
          <a:xfrm>
            <a:off x="663575" y="2738438"/>
            <a:ext cx="504825" cy="503237"/>
          </a:xfrm>
          <a:prstGeom prst="ellipse">
            <a:avLst/>
          </a:prstGeom>
          <a:solidFill>
            <a:srgbClr val="88D0E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21" name="文本框 6"/>
          <p:cNvSpPr txBox="1">
            <a:spLocks noChangeArrowheads="1"/>
          </p:cNvSpPr>
          <p:nvPr/>
        </p:nvSpPr>
        <p:spPr bwMode="auto">
          <a:xfrm>
            <a:off x="1587500" y="2279650"/>
            <a:ext cx="1595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4800" b="1">
                <a:solidFill>
                  <a:schemeClr val="bg1"/>
                </a:solidFill>
                <a:latin typeface="方正兰亭黑_GBK" pitchFamily="2" charset="-122"/>
                <a:ea typeface="方正兰亭黑_GBK" pitchFamily="2" charset="-122"/>
              </a:rPr>
              <a:t>目 录</a:t>
            </a:r>
          </a:p>
        </p:txBody>
      </p:sp>
      <p:sp>
        <p:nvSpPr>
          <p:cNvPr id="9222" name="文本框 26"/>
          <p:cNvSpPr txBox="1">
            <a:spLocks noChangeArrowheads="1"/>
          </p:cNvSpPr>
          <p:nvPr/>
        </p:nvSpPr>
        <p:spPr bwMode="auto">
          <a:xfrm>
            <a:off x="6080125" y="1262063"/>
            <a:ext cx="1330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800" b="1" i="1">
                <a:solidFill>
                  <a:srgbClr val="595959"/>
                </a:solidFill>
                <a:latin typeface="方正兰亭黑_GBK" pitchFamily="2" charset="-122"/>
                <a:ea typeface="方正兰亭黑_GBK" pitchFamily="2" charset="-122"/>
              </a:rPr>
              <a:t>1.</a:t>
            </a:r>
            <a:r>
              <a:rPr lang="zh-CN" altLang="en-US" sz="1800" b="1" i="1">
                <a:solidFill>
                  <a:srgbClr val="595959"/>
                </a:solidFill>
                <a:latin typeface="方正兰亭黑_GBK" pitchFamily="2" charset="-122"/>
                <a:ea typeface="方正兰亭黑_GBK" pitchFamily="2" charset="-122"/>
              </a:rPr>
              <a:t>项目简介</a:t>
            </a:r>
          </a:p>
        </p:txBody>
      </p:sp>
      <p:sp>
        <p:nvSpPr>
          <p:cNvPr id="9223" name="文本框 27"/>
          <p:cNvSpPr txBox="1">
            <a:spLocks noChangeArrowheads="1"/>
          </p:cNvSpPr>
          <p:nvPr/>
        </p:nvSpPr>
        <p:spPr bwMode="auto">
          <a:xfrm>
            <a:off x="6080125" y="2097088"/>
            <a:ext cx="1327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800" b="1" i="1">
                <a:solidFill>
                  <a:srgbClr val="595959"/>
                </a:solidFill>
                <a:latin typeface="方正兰亭黑_GBK" pitchFamily="2" charset="-122"/>
                <a:ea typeface="方正兰亭黑_GBK" pitchFamily="2" charset="-122"/>
              </a:rPr>
              <a:t>2.</a:t>
            </a:r>
            <a:r>
              <a:rPr lang="zh-CN" altLang="en-US" sz="1800" b="1" i="1">
                <a:solidFill>
                  <a:srgbClr val="595959"/>
                </a:solidFill>
                <a:latin typeface="方正兰亭黑_GBK" pitchFamily="2" charset="-122"/>
                <a:ea typeface="方正兰亭黑_GBK" pitchFamily="2" charset="-122"/>
              </a:rPr>
              <a:t>项目计划</a:t>
            </a:r>
          </a:p>
        </p:txBody>
      </p:sp>
      <p:sp>
        <p:nvSpPr>
          <p:cNvPr id="9224" name="文本框 28"/>
          <p:cNvSpPr txBox="1">
            <a:spLocks noChangeArrowheads="1"/>
          </p:cNvSpPr>
          <p:nvPr/>
        </p:nvSpPr>
        <p:spPr bwMode="auto">
          <a:xfrm>
            <a:off x="6081713" y="2932113"/>
            <a:ext cx="1328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800" b="1" i="1">
                <a:solidFill>
                  <a:srgbClr val="595959"/>
                </a:solidFill>
                <a:latin typeface="方正兰亭黑_GBK" pitchFamily="2" charset="-122"/>
                <a:ea typeface="方正兰亭黑_GBK" pitchFamily="2" charset="-122"/>
              </a:rPr>
              <a:t>3.</a:t>
            </a:r>
            <a:r>
              <a:rPr lang="zh-CN" altLang="en-US" sz="1800" b="1" i="1">
                <a:solidFill>
                  <a:srgbClr val="595959"/>
                </a:solidFill>
                <a:latin typeface="方正兰亭黑_GBK" pitchFamily="2" charset="-122"/>
                <a:ea typeface="方正兰亭黑_GBK" pitchFamily="2" charset="-122"/>
              </a:rPr>
              <a:t>市场分析</a:t>
            </a:r>
          </a:p>
        </p:txBody>
      </p:sp>
      <p:sp>
        <p:nvSpPr>
          <p:cNvPr id="9225" name="文本框 29"/>
          <p:cNvSpPr txBox="1">
            <a:spLocks noChangeArrowheads="1"/>
          </p:cNvSpPr>
          <p:nvPr/>
        </p:nvSpPr>
        <p:spPr bwMode="auto">
          <a:xfrm>
            <a:off x="6080125" y="3767138"/>
            <a:ext cx="1330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800" b="1" i="1">
                <a:solidFill>
                  <a:srgbClr val="595959"/>
                </a:solidFill>
                <a:latin typeface="方正兰亭黑_GBK" pitchFamily="2" charset="-122"/>
                <a:ea typeface="方正兰亭黑_GBK" pitchFamily="2" charset="-122"/>
              </a:rPr>
              <a:t>4.</a:t>
            </a:r>
            <a:r>
              <a:rPr lang="zh-CN" altLang="en-US" sz="1800" b="1" i="1">
                <a:solidFill>
                  <a:srgbClr val="595959"/>
                </a:solidFill>
                <a:latin typeface="方正兰亭黑_GBK" pitchFamily="2" charset="-122"/>
                <a:ea typeface="方正兰亭黑_GBK" pitchFamily="2" charset="-122"/>
              </a:rPr>
              <a:t>投资回报</a:t>
            </a:r>
          </a:p>
        </p:txBody>
      </p:sp>
      <p:sp>
        <p:nvSpPr>
          <p:cNvPr id="9226" name="椭圆 25"/>
          <p:cNvSpPr>
            <a:spLocks noChangeArrowheads="1"/>
          </p:cNvSpPr>
          <p:nvPr/>
        </p:nvSpPr>
        <p:spPr bwMode="auto">
          <a:xfrm>
            <a:off x="3052763" y="4195763"/>
            <a:ext cx="617537" cy="617537"/>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27" name="椭圆 45"/>
          <p:cNvSpPr>
            <a:spLocks noChangeArrowheads="1"/>
          </p:cNvSpPr>
          <p:nvPr/>
        </p:nvSpPr>
        <p:spPr bwMode="auto">
          <a:xfrm>
            <a:off x="2690813" y="3951288"/>
            <a:ext cx="227012" cy="227012"/>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28" name="椭圆 24"/>
          <p:cNvSpPr>
            <a:spLocks noChangeArrowheads="1"/>
          </p:cNvSpPr>
          <p:nvPr/>
        </p:nvSpPr>
        <p:spPr bwMode="auto">
          <a:xfrm>
            <a:off x="-76200" y="3967163"/>
            <a:ext cx="1630363" cy="1625600"/>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29" name="椭圆 45"/>
          <p:cNvSpPr>
            <a:spLocks noChangeArrowheads="1"/>
          </p:cNvSpPr>
          <p:nvPr/>
        </p:nvSpPr>
        <p:spPr bwMode="auto">
          <a:xfrm>
            <a:off x="1141413" y="3968750"/>
            <a:ext cx="1414462" cy="1414463"/>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0" name="椭圆 44"/>
          <p:cNvSpPr>
            <a:spLocks noChangeArrowheads="1"/>
          </p:cNvSpPr>
          <p:nvPr/>
        </p:nvSpPr>
        <p:spPr bwMode="auto">
          <a:xfrm>
            <a:off x="-295275" y="3597275"/>
            <a:ext cx="862013" cy="858838"/>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1" name="椭圆 44"/>
          <p:cNvSpPr>
            <a:spLocks noChangeArrowheads="1"/>
          </p:cNvSpPr>
          <p:nvPr/>
        </p:nvSpPr>
        <p:spPr bwMode="auto">
          <a:xfrm>
            <a:off x="233363" y="3497263"/>
            <a:ext cx="1157287" cy="1155700"/>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2" name="椭圆 45"/>
          <p:cNvSpPr>
            <a:spLocks noChangeArrowheads="1"/>
          </p:cNvSpPr>
          <p:nvPr/>
        </p:nvSpPr>
        <p:spPr bwMode="auto">
          <a:xfrm>
            <a:off x="1154113" y="3568700"/>
            <a:ext cx="247650" cy="249238"/>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3" name="椭圆 45"/>
          <p:cNvSpPr>
            <a:spLocks noChangeArrowheads="1"/>
          </p:cNvSpPr>
          <p:nvPr/>
        </p:nvSpPr>
        <p:spPr bwMode="auto">
          <a:xfrm>
            <a:off x="2384425" y="4559300"/>
            <a:ext cx="560388" cy="560388"/>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4" name="椭圆 45"/>
          <p:cNvSpPr>
            <a:spLocks noChangeArrowheads="1"/>
          </p:cNvSpPr>
          <p:nvPr/>
        </p:nvSpPr>
        <p:spPr bwMode="auto">
          <a:xfrm>
            <a:off x="5722938" y="1285875"/>
            <a:ext cx="227012" cy="227013"/>
          </a:xfrm>
          <a:prstGeom prst="ellipse">
            <a:avLst/>
          </a:prstGeom>
          <a:solidFill>
            <a:srgbClr val="C2F6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5" name="椭圆 45"/>
          <p:cNvSpPr>
            <a:spLocks noChangeArrowheads="1"/>
          </p:cNvSpPr>
          <p:nvPr/>
        </p:nvSpPr>
        <p:spPr bwMode="auto">
          <a:xfrm>
            <a:off x="5722938" y="2144713"/>
            <a:ext cx="227012" cy="227012"/>
          </a:xfrm>
          <a:prstGeom prst="ellipse">
            <a:avLst/>
          </a:pr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6" name="椭圆 45"/>
          <p:cNvSpPr>
            <a:spLocks noChangeArrowheads="1"/>
          </p:cNvSpPr>
          <p:nvPr/>
        </p:nvSpPr>
        <p:spPr bwMode="auto">
          <a:xfrm>
            <a:off x="5722938" y="2979738"/>
            <a:ext cx="227012" cy="227012"/>
          </a:xfrm>
          <a:prstGeom prst="ellipse">
            <a:avLst/>
          </a:prstGeom>
          <a:solidFill>
            <a:srgbClr val="C2F6C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7" name="椭圆 45"/>
          <p:cNvSpPr>
            <a:spLocks noChangeArrowheads="1"/>
          </p:cNvSpPr>
          <p:nvPr/>
        </p:nvSpPr>
        <p:spPr bwMode="auto">
          <a:xfrm>
            <a:off x="5722938" y="3854450"/>
            <a:ext cx="227012" cy="227013"/>
          </a:xfrm>
          <a:prstGeom prst="ellipse">
            <a:avLst/>
          </a:pr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9238" name="椭圆 55"/>
          <p:cNvSpPr>
            <a:spLocks noChangeArrowheads="1"/>
          </p:cNvSpPr>
          <p:nvPr/>
        </p:nvSpPr>
        <p:spPr bwMode="auto">
          <a:xfrm>
            <a:off x="2809875" y="1204913"/>
            <a:ext cx="942975" cy="939800"/>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pic>
        <p:nvPicPr>
          <p:cNvPr id="9239"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 y="130175"/>
            <a:ext cx="89058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文本框 56"/>
          <p:cNvSpPr txBox="1">
            <a:spLocks noChangeArrowheads="1"/>
          </p:cNvSpPr>
          <p:nvPr/>
        </p:nvSpPr>
        <p:spPr bwMode="auto">
          <a:xfrm>
            <a:off x="257175" y="528638"/>
            <a:ext cx="1038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1.1</a:t>
            </a:r>
            <a:r>
              <a:rPr lang="zh-CN" altLang="en-US" sz="1200" b="1" i="1">
                <a:solidFill>
                  <a:schemeClr val="bg1"/>
                </a:solidFill>
                <a:latin typeface="方正兰亭黑_GBK" pitchFamily="2" charset="-122"/>
                <a:ea typeface="方正兰亭黑_GBK" pitchFamily="2" charset="-122"/>
              </a:rPr>
              <a:t>项目简介</a:t>
            </a:r>
          </a:p>
        </p:txBody>
      </p:sp>
      <p:sp>
        <p:nvSpPr>
          <p:cNvPr id="10243" name="矩形 72"/>
          <p:cNvSpPr>
            <a:spLocks noChangeArrowheads="1"/>
          </p:cNvSpPr>
          <p:nvPr/>
        </p:nvSpPr>
        <p:spPr bwMode="auto">
          <a:xfrm>
            <a:off x="1089025" y="1765300"/>
            <a:ext cx="797242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a:t>
            </a:r>
          </a:p>
        </p:txBody>
      </p:sp>
      <p:sp>
        <p:nvSpPr>
          <p:cNvPr id="10244" name="矩形 73"/>
          <p:cNvSpPr>
            <a:spLocks noChangeArrowheads="1"/>
          </p:cNvSpPr>
          <p:nvPr/>
        </p:nvSpPr>
        <p:spPr bwMode="auto">
          <a:xfrm>
            <a:off x="1089025" y="1304925"/>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EF8B81"/>
                </a:solidFill>
                <a:latin typeface="方正兰亭黑_GBK" pitchFamily="2" charset="-122"/>
                <a:ea typeface="方正兰亭黑_GBK" pitchFamily="2" charset="-122"/>
              </a:rPr>
              <a:t>项目名称</a:t>
            </a:r>
          </a:p>
        </p:txBody>
      </p:sp>
      <p:sp>
        <p:nvSpPr>
          <p:cNvPr id="10245" name="矩形 74"/>
          <p:cNvSpPr>
            <a:spLocks noChangeArrowheads="1"/>
          </p:cNvSpPr>
          <p:nvPr/>
        </p:nvSpPr>
        <p:spPr bwMode="auto">
          <a:xfrm>
            <a:off x="1089025" y="2611438"/>
            <a:ext cx="7972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a:t>
            </a:r>
          </a:p>
        </p:txBody>
      </p:sp>
      <p:sp>
        <p:nvSpPr>
          <p:cNvPr id="10246" name="矩形 75"/>
          <p:cNvSpPr>
            <a:spLocks noChangeArrowheads="1"/>
          </p:cNvSpPr>
          <p:nvPr/>
        </p:nvSpPr>
        <p:spPr bwMode="auto">
          <a:xfrm>
            <a:off x="1089025" y="3040063"/>
            <a:ext cx="7972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a:t>
            </a: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56"/>
          <p:cNvSpPr txBox="1">
            <a:spLocks noChangeArrowheads="1"/>
          </p:cNvSpPr>
          <p:nvPr/>
        </p:nvSpPr>
        <p:spPr bwMode="auto">
          <a:xfrm>
            <a:off x="219075" y="528638"/>
            <a:ext cx="1076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1.2 </a:t>
            </a:r>
            <a:r>
              <a:rPr lang="zh-CN" altLang="en-US" sz="1200" b="1" i="1">
                <a:solidFill>
                  <a:schemeClr val="bg1"/>
                </a:solidFill>
                <a:latin typeface="方正兰亭黑_GBK" pitchFamily="2" charset="-122"/>
                <a:ea typeface="方正兰亭黑_GBK" pitchFamily="2" charset="-122"/>
              </a:rPr>
              <a:t>项目亮点</a:t>
            </a:r>
          </a:p>
        </p:txBody>
      </p:sp>
      <p:sp>
        <p:nvSpPr>
          <p:cNvPr id="11267" name="椭圆 51"/>
          <p:cNvSpPr>
            <a:spLocks noChangeArrowheads="1"/>
          </p:cNvSpPr>
          <p:nvPr/>
        </p:nvSpPr>
        <p:spPr bwMode="auto">
          <a:xfrm>
            <a:off x="717550" y="1463675"/>
            <a:ext cx="1382713" cy="1382713"/>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68" name="椭圆 84"/>
          <p:cNvSpPr>
            <a:spLocks noChangeArrowheads="1"/>
          </p:cNvSpPr>
          <p:nvPr/>
        </p:nvSpPr>
        <p:spPr bwMode="auto">
          <a:xfrm>
            <a:off x="1651000" y="1397000"/>
            <a:ext cx="471488" cy="471488"/>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69" name="矩形 73"/>
          <p:cNvSpPr>
            <a:spLocks noChangeArrowheads="1"/>
          </p:cNvSpPr>
          <p:nvPr/>
        </p:nvSpPr>
        <p:spPr bwMode="auto">
          <a:xfrm>
            <a:off x="966788" y="195580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chemeClr val="bg1"/>
                </a:solidFill>
                <a:latin typeface="方正兰亭黑_GBK" pitchFamily="2" charset="-122"/>
                <a:ea typeface="方正兰亭黑_GBK" pitchFamily="2" charset="-122"/>
              </a:rPr>
              <a:t>亮点</a:t>
            </a:r>
            <a:r>
              <a:rPr lang="en-US" altLang="zh-CN" sz="2000" b="1">
                <a:solidFill>
                  <a:schemeClr val="bg1"/>
                </a:solidFill>
                <a:latin typeface="方正兰亭黑_GBK" pitchFamily="2" charset="-122"/>
                <a:ea typeface="方正兰亭黑_GBK" pitchFamily="2" charset="-122"/>
              </a:rPr>
              <a:t>1</a:t>
            </a:r>
            <a:endParaRPr lang="zh-CN" altLang="en-US" sz="2000" b="1">
              <a:solidFill>
                <a:schemeClr val="bg1"/>
              </a:solidFill>
              <a:latin typeface="方正兰亭黑_GBK" pitchFamily="2" charset="-122"/>
              <a:ea typeface="方正兰亭黑_GBK" pitchFamily="2" charset="-122"/>
            </a:endParaRPr>
          </a:p>
        </p:txBody>
      </p:sp>
      <p:sp>
        <p:nvSpPr>
          <p:cNvPr id="11270" name="椭圆 51"/>
          <p:cNvSpPr>
            <a:spLocks noChangeArrowheads="1"/>
          </p:cNvSpPr>
          <p:nvPr/>
        </p:nvSpPr>
        <p:spPr bwMode="auto">
          <a:xfrm>
            <a:off x="2771775" y="1490663"/>
            <a:ext cx="1382713" cy="1382712"/>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1" name="椭圆 91"/>
          <p:cNvSpPr>
            <a:spLocks noChangeArrowheads="1"/>
          </p:cNvSpPr>
          <p:nvPr/>
        </p:nvSpPr>
        <p:spPr bwMode="auto">
          <a:xfrm>
            <a:off x="3706813" y="1311275"/>
            <a:ext cx="584200" cy="584200"/>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2" name="矩形 89"/>
          <p:cNvSpPr>
            <a:spLocks noChangeArrowheads="1"/>
          </p:cNvSpPr>
          <p:nvPr/>
        </p:nvSpPr>
        <p:spPr bwMode="auto">
          <a:xfrm>
            <a:off x="3036888" y="1982788"/>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chemeClr val="bg1"/>
                </a:solidFill>
                <a:latin typeface="方正兰亭黑_GBK" pitchFamily="2" charset="-122"/>
                <a:ea typeface="方正兰亭黑_GBK" pitchFamily="2" charset="-122"/>
              </a:rPr>
              <a:t>亮点</a:t>
            </a:r>
            <a:r>
              <a:rPr lang="en-US" altLang="zh-CN" sz="2000" b="1">
                <a:solidFill>
                  <a:schemeClr val="bg1"/>
                </a:solidFill>
                <a:latin typeface="方正兰亭黑_GBK" pitchFamily="2" charset="-122"/>
                <a:ea typeface="方正兰亭黑_GBK" pitchFamily="2" charset="-122"/>
              </a:rPr>
              <a:t>2</a:t>
            </a:r>
            <a:endParaRPr lang="zh-CN" altLang="en-US" sz="2000" b="1">
              <a:solidFill>
                <a:schemeClr val="bg1"/>
              </a:solidFill>
              <a:latin typeface="方正兰亭黑_GBK" pitchFamily="2" charset="-122"/>
              <a:ea typeface="方正兰亭黑_GBK" pitchFamily="2" charset="-122"/>
            </a:endParaRPr>
          </a:p>
        </p:txBody>
      </p:sp>
      <p:sp>
        <p:nvSpPr>
          <p:cNvPr id="11273" name="椭圆 92"/>
          <p:cNvSpPr>
            <a:spLocks noChangeArrowheads="1"/>
          </p:cNvSpPr>
          <p:nvPr/>
        </p:nvSpPr>
        <p:spPr bwMode="auto">
          <a:xfrm flipH="1">
            <a:off x="465138" y="2466975"/>
            <a:ext cx="228600" cy="228600"/>
          </a:xfrm>
          <a:prstGeom prst="ellipse">
            <a:avLst/>
          </a:prstGeom>
          <a:solidFill>
            <a:srgbClr val="88D0E0">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4" name="椭圆 93"/>
          <p:cNvSpPr>
            <a:spLocks noChangeArrowheads="1"/>
          </p:cNvSpPr>
          <p:nvPr/>
        </p:nvSpPr>
        <p:spPr bwMode="auto">
          <a:xfrm flipH="1">
            <a:off x="2682875" y="1060450"/>
            <a:ext cx="307975" cy="306388"/>
          </a:xfrm>
          <a:prstGeom prst="ellipse">
            <a:avLst/>
          </a:prstGeom>
          <a:solidFill>
            <a:srgbClr val="FCDD65">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5" name="椭圆 51"/>
          <p:cNvSpPr>
            <a:spLocks noChangeArrowheads="1"/>
          </p:cNvSpPr>
          <p:nvPr/>
        </p:nvSpPr>
        <p:spPr bwMode="auto">
          <a:xfrm>
            <a:off x="4938713" y="1490663"/>
            <a:ext cx="1382712" cy="1382712"/>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6" name="椭圆 95"/>
          <p:cNvSpPr>
            <a:spLocks noChangeArrowheads="1"/>
          </p:cNvSpPr>
          <p:nvPr/>
        </p:nvSpPr>
        <p:spPr bwMode="auto">
          <a:xfrm>
            <a:off x="5873750" y="1311275"/>
            <a:ext cx="447675" cy="44767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7" name="矩形 96"/>
          <p:cNvSpPr>
            <a:spLocks noChangeArrowheads="1"/>
          </p:cNvSpPr>
          <p:nvPr/>
        </p:nvSpPr>
        <p:spPr bwMode="auto">
          <a:xfrm>
            <a:off x="5180013" y="1984375"/>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chemeClr val="bg1"/>
                </a:solidFill>
                <a:latin typeface="方正兰亭黑_GBK" pitchFamily="2" charset="-122"/>
                <a:ea typeface="方正兰亭黑_GBK" pitchFamily="2" charset="-122"/>
              </a:rPr>
              <a:t>亮点</a:t>
            </a:r>
            <a:r>
              <a:rPr lang="en-US" altLang="zh-CN" sz="2000" b="1">
                <a:solidFill>
                  <a:schemeClr val="bg1"/>
                </a:solidFill>
                <a:latin typeface="方正兰亭黑_GBK" pitchFamily="2" charset="-122"/>
                <a:ea typeface="方正兰亭黑_GBK" pitchFamily="2" charset="-122"/>
              </a:rPr>
              <a:t>3</a:t>
            </a:r>
            <a:endParaRPr lang="zh-CN" altLang="en-US" sz="2000" b="1">
              <a:solidFill>
                <a:schemeClr val="bg1"/>
              </a:solidFill>
              <a:latin typeface="方正兰亭黑_GBK" pitchFamily="2" charset="-122"/>
              <a:ea typeface="方正兰亭黑_GBK" pitchFamily="2" charset="-122"/>
            </a:endParaRPr>
          </a:p>
        </p:txBody>
      </p:sp>
      <p:sp>
        <p:nvSpPr>
          <p:cNvPr id="11278" name="椭圆 97"/>
          <p:cNvSpPr>
            <a:spLocks noChangeArrowheads="1"/>
          </p:cNvSpPr>
          <p:nvPr/>
        </p:nvSpPr>
        <p:spPr bwMode="auto">
          <a:xfrm flipH="1">
            <a:off x="4649788" y="1743075"/>
            <a:ext cx="239712" cy="239713"/>
          </a:xfrm>
          <a:prstGeom prst="ellipse">
            <a:avLst/>
          </a:prstGeom>
          <a:solidFill>
            <a:srgbClr val="F28A5F">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79" name="椭圆 51"/>
          <p:cNvSpPr>
            <a:spLocks noChangeArrowheads="1"/>
          </p:cNvSpPr>
          <p:nvPr/>
        </p:nvSpPr>
        <p:spPr bwMode="auto">
          <a:xfrm>
            <a:off x="7127875" y="1492250"/>
            <a:ext cx="1381125" cy="1382713"/>
          </a:xfrm>
          <a:prstGeom prst="ellipse">
            <a:avLst/>
          </a:prstGeom>
          <a:solidFill>
            <a:srgbClr val="EF8B81">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80" name="椭圆 99"/>
          <p:cNvSpPr>
            <a:spLocks noChangeArrowheads="1"/>
          </p:cNvSpPr>
          <p:nvPr/>
        </p:nvSpPr>
        <p:spPr bwMode="auto">
          <a:xfrm>
            <a:off x="8037513" y="1311275"/>
            <a:ext cx="558800" cy="55721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81" name="矩形 100"/>
          <p:cNvSpPr>
            <a:spLocks noChangeArrowheads="1"/>
          </p:cNvSpPr>
          <p:nvPr/>
        </p:nvSpPr>
        <p:spPr bwMode="auto">
          <a:xfrm>
            <a:off x="7389813" y="1982788"/>
            <a:ext cx="858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chemeClr val="bg1"/>
                </a:solidFill>
                <a:latin typeface="方正兰亭黑_GBK" pitchFamily="2" charset="-122"/>
                <a:ea typeface="方正兰亭黑_GBK" pitchFamily="2" charset="-122"/>
              </a:rPr>
              <a:t>亮点</a:t>
            </a:r>
            <a:r>
              <a:rPr lang="en-US" altLang="zh-CN" sz="2000" b="1">
                <a:solidFill>
                  <a:schemeClr val="bg1"/>
                </a:solidFill>
                <a:latin typeface="方正兰亭黑_GBK" pitchFamily="2" charset="-122"/>
                <a:ea typeface="方正兰亭黑_GBK" pitchFamily="2" charset="-122"/>
              </a:rPr>
              <a:t>4</a:t>
            </a:r>
            <a:endParaRPr lang="zh-CN" altLang="en-US" sz="2000" b="1">
              <a:solidFill>
                <a:schemeClr val="bg1"/>
              </a:solidFill>
              <a:latin typeface="方正兰亭黑_GBK" pitchFamily="2" charset="-122"/>
              <a:ea typeface="方正兰亭黑_GBK" pitchFamily="2" charset="-122"/>
            </a:endParaRPr>
          </a:p>
        </p:txBody>
      </p:sp>
      <p:sp>
        <p:nvSpPr>
          <p:cNvPr id="11282" name="椭圆 101"/>
          <p:cNvSpPr>
            <a:spLocks noChangeArrowheads="1"/>
          </p:cNvSpPr>
          <p:nvPr/>
        </p:nvSpPr>
        <p:spPr bwMode="auto">
          <a:xfrm flipH="1">
            <a:off x="6940550" y="989013"/>
            <a:ext cx="449263" cy="449262"/>
          </a:xfrm>
          <a:prstGeom prst="ellipse">
            <a:avLst/>
          </a:prstGeom>
          <a:solidFill>
            <a:srgbClr val="88D0E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1283" name="矩形 102"/>
          <p:cNvSpPr>
            <a:spLocks noChangeArrowheads="1"/>
          </p:cNvSpPr>
          <p:nvPr/>
        </p:nvSpPr>
        <p:spPr bwMode="auto">
          <a:xfrm>
            <a:off x="579438" y="3108325"/>
            <a:ext cx="18161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a:t>
            </a:r>
            <a:endParaRPr lang="en-US" altLang="zh-CN" sz="900">
              <a:solidFill>
                <a:srgbClr val="595959"/>
              </a:solidFill>
              <a:latin typeface="Arial" pitchFamily="34" charset="0"/>
              <a:cs typeface="Arial" pitchFamily="34" charset="0"/>
            </a:endParaRPr>
          </a:p>
        </p:txBody>
      </p:sp>
      <p:sp>
        <p:nvSpPr>
          <p:cNvPr id="11284" name="矩形 103"/>
          <p:cNvSpPr>
            <a:spLocks noChangeArrowheads="1"/>
          </p:cNvSpPr>
          <p:nvPr/>
        </p:nvSpPr>
        <p:spPr bwMode="auto">
          <a:xfrm>
            <a:off x="2682875" y="3108325"/>
            <a:ext cx="18161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a:t>
            </a:r>
            <a:endParaRPr lang="en-US" altLang="zh-CN" sz="900">
              <a:solidFill>
                <a:srgbClr val="595959"/>
              </a:solidFill>
              <a:latin typeface="Arial" pitchFamily="34" charset="0"/>
              <a:cs typeface="Arial" pitchFamily="34" charset="0"/>
            </a:endParaRPr>
          </a:p>
        </p:txBody>
      </p:sp>
      <p:sp>
        <p:nvSpPr>
          <p:cNvPr id="11285" name="矩形 104"/>
          <p:cNvSpPr>
            <a:spLocks noChangeArrowheads="1"/>
          </p:cNvSpPr>
          <p:nvPr/>
        </p:nvSpPr>
        <p:spPr bwMode="auto">
          <a:xfrm>
            <a:off x="4889500" y="3108325"/>
            <a:ext cx="181768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a:t>
            </a:r>
            <a:endParaRPr lang="en-US" altLang="zh-CN" sz="900">
              <a:solidFill>
                <a:srgbClr val="595959"/>
              </a:solidFill>
              <a:latin typeface="Arial" pitchFamily="34" charset="0"/>
              <a:cs typeface="Arial" pitchFamily="34" charset="0"/>
            </a:endParaRPr>
          </a:p>
        </p:txBody>
      </p:sp>
      <p:sp>
        <p:nvSpPr>
          <p:cNvPr id="11286" name="矩形 105"/>
          <p:cNvSpPr>
            <a:spLocks noChangeArrowheads="1"/>
          </p:cNvSpPr>
          <p:nvPr/>
        </p:nvSpPr>
        <p:spPr bwMode="auto">
          <a:xfrm>
            <a:off x="7038975" y="3108325"/>
            <a:ext cx="18161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a:t>
            </a:r>
            <a:endParaRPr lang="en-US" altLang="zh-CN" sz="900">
              <a:solidFill>
                <a:srgbClr val="595959"/>
              </a:solidFill>
              <a:latin typeface="Arial" pitchFamily="34" charset="0"/>
              <a:cs typeface="Arial" pitchFamily="34" charset="0"/>
            </a:endParaRPr>
          </a:p>
        </p:txBody>
      </p:sp>
      <p:sp>
        <p:nvSpPr>
          <p:cNvPr id="11287" name="矩形 106"/>
          <p:cNvSpPr>
            <a:spLocks noChangeArrowheads="1"/>
          </p:cNvSpPr>
          <p:nvPr/>
        </p:nvSpPr>
        <p:spPr bwMode="auto">
          <a:xfrm>
            <a:off x="847725" y="2873375"/>
            <a:ext cx="10779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b="1">
                <a:solidFill>
                  <a:srgbClr val="404040"/>
                </a:solidFill>
                <a:latin typeface="方正兰亭黑_GBK" pitchFamily="2" charset="-122"/>
                <a:ea typeface="方正兰亭黑_GBK" pitchFamily="2" charset="-122"/>
              </a:rPr>
              <a:t>Lorem ipsum </a:t>
            </a:r>
            <a:endParaRPr lang="zh-CN" altLang="en-US" sz="1600" b="1">
              <a:solidFill>
                <a:srgbClr val="404040"/>
              </a:solidFill>
              <a:latin typeface="方正兰亭黑_GBK" pitchFamily="2" charset="-122"/>
              <a:ea typeface="方正兰亭黑_GBK" pitchFamily="2" charset="-122"/>
            </a:endParaRPr>
          </a:p>
        </p:txBody>
      </p:sp>
      <p:sp>
        <p:nvSpPr>
          <p:cNvPr id="11288" name="矩形 107"/>
          <p:cNvSpPr>
            <a:spLocks noChangeArrowheads="1"/>
          </p:cNvSpPr>
          <p:nvPr/>
        </p:nvSpPr>
        <p:spPr bwMode="auto">
          <a:xfrm>
            <a:off x="2898775" y="2884488"/>
            <a:ext cx="10779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b="1">
                <a:solidFill>
                  <a:srgbClr val="404040"/>
                </a:solidFill>
                <a:latin typeface="方正兰亭黑_GBK" pitchFamily="2" charset="-122"/>
                <a:ea typeface="方正兰亭黑_GBK" pitchFamily="2" charset="-122"/>
              </a:rPr>
              <a:t>Lorem ipsum </a:t>
            </a:r>
            <a:endParaRPr lang="zh-CN" altLang="en-US" sz="1600" b="1">
              <a:solidFill>
                <a:srgbClr val="404040"/>
              </a:solidFill>
              <a:latin typeface="方正兰亭黑_GBK" pitchFamily="2" charset="-122"/>
              <a:ea typeface="方正兰亭黑_GBK" pitchFamily="2" charset="-122"/>
            </a:endParaRPr>
          </a:p>
        </p:txBody>
      </p:sp>
      <p:sp>
        <p:nvSpPr>
          <p:cNvPr id="11289" name="矩形 108"/>
          <p:cNvSpPr>
            <a:spLocks noChangeArrowheads="1"/>
          </p:cNvSpPr>
          <p:nvPr/>
        </p:nvSpPr>
        <p:spPr bwMode="auto">
          <a:xfrm>
            <a:off x="5091113" y="2886075"/>
            <a:ext cx="1077912"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b="1">
                <a:solidFill>
                  <a:srgbClr val="404040"/>
                </a:solidFill>
                <a:latin typeface="方正兰亭黑_GBK" pitchFamily="2" charset="-122"/>
                <a:ea typeface="方正兰亭黑_GBK" pitchFamily="2" charset="-122"/>
              </a:rPr>
              <a:t>Lorem ipsum </a:t>
            </a:r>
            <a:endParaRPr lang="zh-CN" altLang="en-US" sz="1600" b="1">
              <a:solidFill>
                <a:srgbClr val="404040"/>
              </a:solidFill>
              <a:latin typeface="方正兰亭黑_GBK" pitchFamily="2" charset="-122"/>
              <a:ea typeface="方正兰亭黑_GBK" pitchFamily="2" charset="-122"/>
            </a:endParaRPr>
          </a:p>
        </p:txBody>
      </p:sp>
      <p:sp>
        <p:nvSpPr>
          <p:cNvPr id="11290" name="矩形 109"/>
          <p:cNvSpPr>
            <a:spLocks noChangeArrowheads="1"/>
          </p:cNvSpPr>
          <p:nvPr/>
        </p:nvSpPr>
        <p:spPr bwMode="auto">
          <a:xfrm>
            <a:off x="7239000" y="2886075"/>
            <a:ext cx="1077913"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b="1">
                <a:solidFill>
                  <a:srgbClr val="404040"/>
                </a:solidFill>
                <a:latin typeface="方正兰亭黑_GBK" pitchFamily="2" charset="-122"/>
                <a:ea typeface="方正兰亭黑_GBK" pitchFamily="2" charset="-122"/>
              </a:rPr>
              <a:t>Lorem ipsum </a:t>
            </a:r>
            <a:endParaRPr lang="zh-CN" altLang="en-US" sz="1600" b="1">
              <a:solidFill>
                <a:srgbClr val="404040"/>
              </a:solidFill>
              <a:latin typeface="方正兰亭黑_GBK" pitchFamily="2" charset="-122"/>
              <a:ea typeface="方正兰亭黑_GBK" pitchFamily="2" charset="-122"/>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文本框 56"/>
          <p:cNvSpPr txBox="1">
            <a:spLocks noChangeArrowheads="1"/>
          </p:cNvSpPr>
          <p:nvPr/>
        </p:nvSpPr>
        <p:spPr bwMode="auto">
          <a:xfrm>
            <a:off x="219075" y="528638"/>
            <a:ext cx="1076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1.3 </a:t>
            </a:r>
            <a:r>
              <a:rPr lang="zh-CN" altLang="en-US" sz="1200" b="1" i="1">
                <a:solidFill>
                  <a:schemeClr val="bg1"/>
                </a:solidFill>
                <a:latin typeface="方正兰亭黑_GBK" pitchFamily="2" charset="-122"/>
                <a:ea typeface="方正兰亭黑_GBK" pitchFamily="2" charset="-122"/>
              </a:rPr>
              <a:t>项目愿景</a:t>
            </a:r>
          </a:p>
        </p:txBody>
      </p:sp>
      <p:sp>
        <p:nvSpPr>
          <p:cNvPr id="12291" name="矩形 33"/>
          <p:cNvSpPr>
            <a:spLocks noChangeArrowheads="1"/>
          </p:cNvSpPr>
          <p:nvPr/>
        </p:nvSpPr>
        <p:spPr bwMode="auto">
          <a:xfrm>
            <a:off x="890588" y="2717800"/>
            <a:ext cx="7972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2292" name="矩形 35"/>
          <p:cNvSpPr>
            <a:spLocks noChangeArrowheads="1"/>
          </p:cNvSpPr>
          <p:nvPr/>
        </p:nvSpPr>
        <p:spPr bwMode="auto">
          <a:xfrm>
            <a:off x="890588" y="3502025"/>
            <a:ext cx="7972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2293" name="矩形 36"/>
          <p:cNvSpPr>
            <a:spLocks noChangeArrowheads="1"/>
          </p:cNvSpPr>
          <p:nvPr/>
        </p:nvSpPr>
        <p:spPr bwMode="auto">
          <a:xfrm>
            <a:off x="890588" y="4252913"/>
            <a:ext cx="7972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2294" name="矩形 7"/>
          <p:cNvSpPr>
            <a:spLocks noChangeArrowheads="1"/>
          </p:cNvSpPr>
          <p:nvPr/>
        </p:nvSpPr>
        <p:spPr bwMode="auto">
          <a:xfrm>
            <a:off x="890588" y="2460625"/>
            <a:ext cx="587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200" b="1" i="1">
                <a:solidFill>
                  <a:srgbClr val="595959"/>
                </a:solidFill>
                <a:latin typeface="方正兰亭黑_GBK" pitchFamily="2" charset="-122"/>
                <a:ea typeface="方正兰亭黑_GBK" pitchFamily="2" charset="-122"/>
              </a:rPr>
              <a:t>愿景</a:t>
            </a:r>
            <a:r>
              <a:rPr lang="en-US" altLang="zh-CN" sz="1200" b="1" i="1">
                <a:solidFill>
                  <a:srgbClr val="595959"/>
                </a:solidFill>
                <a:latin typeface="方正兰亭黑_GBK" pitchFamily="2" charset="-122"/>
                <a:ea typeface="方正兰亭黑_GBK" pitchFamily="2" charset="-122"/>
              </a:rPr>
              <a:t>1</a:t>
            </a:r>
            <a:endParaRPr lang="zh-CN" altLang="en-US" sz="1200" b="1" i="1">
              <a:solidFill>
                <a:srgbClr val="595959"/>
              </a:solidFill>
              <a:latin typeface="方正兰亭黑_GBK" pitchFamily="2" charset="-122"/>
              <a:ea typeface="方正兰亭黑_GBK" pitchFamily="2" charset="-122"/>
            </a:endParaRPr>
          </a:p>
        </p:txBody>
      </p:sp>
      <p:sp>
        <p:nvSpPr>
          <p:cNvPr id="12295" name="矩形 38"/>
          <p:cNvSpPr>
            <a:spLocks noChangeArrowheads="1"/>
          </p:cNvSpPr>
          <p:nvPr/>
        </p:nvSpPr>
        <p:spPr bwMode="auto">
          <a:xfrm>
            <a:off x="890588" y="3244850"/>
            <a:ext cx="584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200" b="1" i="1">
                <a:solidFill>
                  <a:srgbClr val="595959"/>
                </a:solidFill>
                <a:latin typeface="方正兰亭黑_GBK" pitchFamily="2" charset="-122"/>
                <a:ea typeface="方正兰亭黑_GBK" pitchFamily="2" charset="-122"/>
              </a:rPr>
              <a:t>愿景</a:t>
            </a:r>
            <a:r>
              <a:rPr lang="en-US" altLang="zh-CN" sz="1200" b="1" i="1">
                <a:solidFill>
                  <a:srgbClr val="595959"/>
                </a:solidFill>
                <a:latin typeface="方正兰亭黑_GBK" pitchFamily="2" charset="-122"/>
                <a:ea typeface="方正兰亭黑_GBK" pitchFamily="2" charset="-122"/>
              </a:rPr>
              <a:t>2</a:t>
            </a:r>
            <a:endParaRPr lang="zh-CN" altLang="en-US" sz="1200" b="1" i="1">
              <a:solidFill>
                <a:srgbClr val="595959"/>
              </a:solidFill>
              <a:latin typeface="方正兰亭黑_GBK" pitchFamily="2" charset="-122"/>
              <a:ea typeface="方正兰亭黑_GBK" pitchFamily="2" charset="-122"/>
            </a:endParaRPr>
          </a:p>
        </p:txBody>
      </p:sp>
      <p:sp>
        <p:nvSpPr>
          <p:cNvPr id="12296" name="矩形 39"/>
          <p:cNvSpPr>
            <a:spLocks noChangeArrowheads="1"/>
          </p:cNvSpPr>
          <p:nvPr/>
        </p:nvSpPr>
        <p:spPr bwMode="auto">
          <a:xfrm>
            <a:off x="890588" y="3994150"/>
            <a:ext cx="5857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200" b="1" i="1">
                <a:solidFill>
                  <a:srgbClr val="595959"/>
                </a:solidFill>
                <a:latin typeface="方正兰亭黑_GBK" pitchFamily="2" charset="-122"/>
                <a:ea typeface="方正兰亭黑_GBK" pitchFamily="2" charset="-122"/>
              </a:rPr>
              <a:t>愿景</a:t>
            </a:r>
            <a:r>
              <a:rPr lang="en-US" altLang="zh-CN" sz="1200" b="1" i="1">
                <a:solidFill>
                  <a:srgbClr val="595959"/>
                </a:solidFill>
                <a:latin typeface="方正兰亭黑_GBK" pitchFamily="2" charset="-122"/>
                <a:ea typeface="方正兰亭黑_GBK" pitchFamily="2" charset="-122"/>
              </a:rPr>
              <a:t>3</a:t>
            </a:r>
            <a:endParaRPr lang="zh-CN" altLang="en-US" sz="1200" b="1" i="1">
              <a:solidFill>
                <a:srgbClr val="595959"/>
              </a:solidFill>
              <a:latin typeface="方正兰亭黑_GBK" pitchFamily="2" charset="-122"/>
              <a:ea typeface="方正兰亭黑_GBK" pitchFamily="2" charset="-122"/>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56"/>
          <p:cNvSpPr txBox="1">
            <a:spLocks noChangeArrowheads="1"/>
          </p:cNvSpPr>
          <p:nvPr/>
        </p:nvSpPr>
        <p:spPr bwMode="auto">
          <a:xfrm>
            <a:off x="228600" y="528638"/>
            <a:ext cx="10779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1.4 </a:t>
            </a:r>
            <a:r>
              <a:rPr lang="zh-CN" altLang="en-US" sz="1200" b="1" i="1">
                <a:solidFill>
                  <a:schemeClr val="bg1"/>
                </a:solidFill>
                <a:latin typeface="方正兰亭黑_GBK" pitchFamily="2" charset="-122"/>
                <a:ea typeface="方正兰亭黑_GBK" pitchFamily="2" charset="-122"/>
              </a:rPr>
              <a:t>公司介绍</a:t>
            </a:r>
          </a:p>
        </p:txBody>
      </p:sp>
      <p:sp>
        <p:nvSpPr>
          <p:cNvPr id="13315" name="矩形 43"/>
          <p:cNvSpPr>
            <a:spLocks noChangeArrowheads="1"/>
          </p:cNvSpPr>
          <p:nvPr/>
        </p:nvSpPr>
        <p:spPr bwMode="auto">
          <a:xfrm>
            <a:off x="357188" y="1787525"/>
            <a:ext cx="4451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a:t>
            </a:r>
          </a:p>
        </p:txBody>
      </p:sp>
      <p:sp>
        <p:nvSpPr>
          <p:cNvPr id="13316" name="矩形 44"/>
          <p:cNvSpPr>
            <a:spLocks noChangeArrowheads="1"/>
          </p:cNvSpPr>
          <p:nvPr/>
        </p:nvSpPr>
        <p:spPr bwMode="auto">
          <a:xfrm>
            <a:off x="357188" y="1387475"/>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EF8B81"/>
                </a:solidFill>
                <a:latin typeface="方正兰亭黑_GBK" pitchFamily="2" charset="-122"/>
                <a:ea typeface="方正兰亭黑_GBK" pitchFamily="2" charset="-122"/>
              </a:rPr>
              <a:t>公司名称</a:t>
            </a:r>
          </a:p>
        </p:txBody>
      </p:sp>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1"/>
          <p:cNvSpPr txBox="1">
            <a:spLocks noChangeArrowheads="1"/>
          </p:cNvSpPr>
          <p:nvPr/>
        </p:nvSpPr>
        <p:spPr bwMode="auto">
          <a:xfrm>
            <a:off x="228600" y="528638"/>
            <a:ext cx="10795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1.5 </a:t>
            </a:r>
            <a:r>
              <a:rPr lang="zh-CN" altLang="en-US" sz="1200" b="1" i="1">
                <a:solidFill>
                  <a:schemeClr val="bg1"/>
                </a:solidFill>
                <a:latin typeface="方正兰亭黑_GBK" pitchFamily="2" charset="-122"/>
                <a:ea typeface="方正兰亭黑_GBK" pitchFamily="2" charset="-122"/>
              </a:rPr>
              <a:t>团队介绍</a:t>
            </a:r>
          </a:p>
        </p:txBody>
      </p:sp>
      <p:pic>
        <p:nvPicPr>
          <p:cNvPr id="14339"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275" y="1298575"/>
            <a:ext cx="1547813"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0788" y="1298575"/>
            <a:ext cx="1549400"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1298575"/>
            <a:ext cx="1554163"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矩形 5"/>
          <p:cNvSpPr>
            <a:spLocks noChangeArrowheads="1"/>
          </p:cNvSpPr>
          <p:nvPr/>
        </p:nvSpPr>
        <p:spPr bwMode="auto">
          <a:xfrm>
            <a:off x="1177925" y="3267075"/>
            <a:ext cx="18097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4343" name="矩形 6"/>
          <p:cNvSpPr>
            <a:spLocks noChangeArrowheads="1"/>
          </p:cNvSpPr>
          <p:nvPr/>
        </p:nvSpPr>
        <p:spPr bwMode="auto">
          <a:xfrm>
            <a:off x="3711575" y="3255963"/>
            <a:ext cx="18097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4344" name="矩形 7"/>
          <p:cNvSpPr>
            <a:spLocks noChangeArrowheads="1"/>
          </p:cNvSpPr>
          <p:nvPr/>
        </p:nvSpPr>
        <p:spPr bwMode="auto">
          <a:xfrm>
            <a:off x="6342063" y="3267075"/>
            <a:ext cx="18097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rgbClr val="595959"/>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14345" name="矩形 8"/>
          <p:cNvSpPr>
            <a:spLocks noChangeArrowheads="1"/>
          </p:cNvSpPr>
          <p:nvPr/>
        </p:nvSpPr>
        <p:spPr bwMode="auto">
          <a:xfrm>
            <a:off x="1438275" y="2936875"/>
            <a:ext cx="1289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Your name</a:t>
            </a:r>
            <a:endParaRPr lang="zh-CN" altLang="en-US" sz="1600" b="1">
              <a:solidFill>
                <a:srgbClr val="EF8B81"/>
              </a:solidFill>
              <a:latin typeface="方正兰亭黑_GBK" pitchFamily="2" charset="-122"/>
              <a:ea typeface="方正兰亭黑_GBK" pitchFamily="2" charset="-122"/>
            </a:endParaRPr>
          </a:p>
        </p:txBody>
      </p:sp>
      <p:sp>
        <p:nvSpPr>
          <p:cNvPr id="14346" name="矩形 9"/>
          <p:cNvSpPr>
            <a:spLocks noChangeArrowheads="1"/>
          </p:cNvSpPr>
          <p:nvPr/>
        </p:nvSpPr>
        <p:spPr bwMode="auto">
          <a:xfrm>
            <a:off x="3890963" y="2925763"/>
            <a:ext cx="1289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Your name</a:t>
            </a:r>
            <a:endParaRPr lang="zh-CN" altLang="en-US" sz="1600" b="1">
              <a:solidFill>
                <a:srgbClr val="EF8B81"/>
              </a:solidFill>
              <a:latin typeface="方正兰亭黑_GBK" pitchFamily="2" charset="-122"/>
              <a:ea typeface="方正兰亭黑_GBK" pitchFamily="2" charset="-122"/>
            </a:endParaRPr>
          </a:p>
        </p:txBody>
      </p:sp>
      <p:sp>
        <p:nvSpPr>
          <p:cNvPr id="14347" name="矩形 10"/>
          <p:cNvSpPr>
            <a:spLocks noChangeArrowheads="1"/>
          </p:cNvSpPr>
          <p:nvPr/>
        </p:nvSpPr>
        <p:spPr bwMode="auto">
          <a:xfrm>
            <a:off x="6473825" y="2936875"/>
            <a:ext cx="1289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Your name</a:t>
            </a:r>
            <a:endParaRPr lang="zh-CN" altLang="en-US" sz="1600" b="1">
              <a:solidFill>
                <a:srgbClr val="EF8B81"/>
              </a:solidFill>
              <a:latin typeface="方正兰亭黑_GBK" pitchFamily="2" charset="-122"/>
              <a:ea typeface="方正兰亭黑_GBK" pitchFamily="2" charset="-122"/>
            </a:endParaRPr>
          </a:p>
        </p:txBody>
      </p:sp>
      <p:sp>
        <p:nvSpPr>
          <p:cNvPr id="14348" name="椭圆 11"/>
          <p:cNvSpPr>
            <a:spLocks noChangeArrowheads="1"/>
          </p:cNvSpPr>
          <p:nvPr/>
        </p:nvSpPr>
        <p:spPr bwMode="auto">
          <a:xfrm>
            <a:off x="1258888" y="1257300"/>
            <a:ext cx="471487" cy="469900"/>
          </a:xfrm>
          <a:prstGeom prst="ellipse">
            <a:avLst/>
          </a:prstGeom>
          <a:solidFill>
            <a:srgbClr val="FFEFCB">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49" name="椭圆 12"/>
          <p:cNvSpPr>
            <a:spLocks noChangeArrowheads="1"/>
          </p:cNvSpPr>
          <p:nvPr/>
        </p:nvSpPr>
        <p:spPr bwMode="auto">
          <a:xfrm>
            <a:off x="3706813" y="1311275"/>
            <a:ext cx="584200" cy="584200"/>
          </a:xfrm>
          <a:prstGeom prst="ellipse">
            <a:avLst/>
          </a:prstGeom>
          <a:solidFill>
            <a:srgbClr val="FFEFCB">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0" name="椭圆 13"/>
          <p:cNvSpPr>
            <a:spLocks noChangeArrowheads="1"/>
          </p:cNvSpPr>
          <p:nvPr/>
        </p:nvSpPr>
        <p:spPr bwMode="auto">
          <a:xfrm flipH="1">
            <a:off x="2682875" y="1060450"/>
            <a:ext cx="307975" cy="306388"/>
          </a:xfrm>
          <a:prstGeom prst="ellipse">
            <a:avLst/>
          </a:prstGeom>
          <a:solidFill>
            <a:srgbClr val="FCDD65">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1" name="椭圆 14"/>
          <p:cNvSpPr>
            <a:spLocks noChangeArrowheads="1"/>
          </p:cNvSpPr>
          <p:nvPr/>
        </p:nvSpPr>
        <p:spPr bwMode="auto">
          <a:xfrm>
            <a:off x="5873750" y="1311275"/>
            <a:ext cx="447675" cy="447675"/>
          </a:xfrm>
          <a:prstGeom prst="ellipse">
            <a:avLst/>
          </a:prstGeom>
          <a:solidFill>
            <a:srgbClr val="E85E61">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2" name="椭圆 15"/>
          <p:cNvSpPr>
            <a:spLocks noChangeArrowheads="1"/>
          </p:cNvSpPr>
          <p:nvPr/>
        </p:nvSpPr>
        <p:spPr bwMode="auto">
          <a:xfrm flipH="1">
            <a:off x="4960938" y="1139825"/>
            <a:ext cx="239712" cy="239713"/>
          </a:xfrm>
          <a:prstGeom prst="ellipse">
            <a:avLst/>
          </a:prstGeom>
          <a:solidFill>
            <a:srgbClr val="F28A5F">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3" name="椭圆 16"/>
          <p:cNvSpPr>
            <a:spLocks noChangeArrowheads="1"/>
          </p:cNvSpPr>
          <p:nvPr/>
        </p:nvSpPr>
        <p:spPr bwMode="auto">
          <a:xfrm>
            <a:off x="8037513" y="1311275"/>
            <a:ext cx="558800" cy="557213"/>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4" name="椭圆 17"/>
          <p:cNvSpPr>
            <a:spLocks noChangeArrowheads="1"/>
          </p:cNvSpPr>
          <p:nvPr/>
        </p:nvSpPr>
        <p:spPr bwMode="auto">
          <a:xfrm flipH="1">
            <a:off x="6940550" y="989013"/>
            <a:ext cx="449263" cy="449262"/>
          </a:xfrm>
          <a:prstGeom prst="ellipse">
            <a:avLst/>
          </a:prstGeom>
          <a:solidFill>
            <a:srgbClr val="88D0E0">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14355" name="椭圆 18"/>
          <p:cNvSpPr>
            <a:spLocks noChangeArrowheads="1"/>
          </p:cNvSpPr>
          <p:nvPr/>
        </p:nvSpPr>
        <p:spPr bwMode="auto">
          <a:xfrm flipH="1">
            <a:off x="860425" y="2311400"/>
            <a:ext cx="303213" cy="303213"/>
          </a:xfrm>
          <a:prstGeom prst="ellipse">
            <a:avLst/>
          </a:prstGeom>
          <a:solidFill>
            <a:srgbClr val="E85E61">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1"/>
          <p:cNvSpPr txBox="1">
            <a:spLocks noChangeArrowheads="1"/>
          </p:cNvSpPr>
          <p:nvPr/>
        </p:nvSpPr>
        <p:spPr bwMode="auto">
          <a:xfrm>
            <a:off x="228600" y="528638"/>
            <a:ext cx="10779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2.1 </a:t>
            </a:r>
            <a:r>
              <a:rPr lang="zh-CN" altLang="en-US" sz="1200" b="1" i="1">
                <a:solidFill>
                  <a:schemeClr val="bg1"/>
                </a:solidFill>
                <a:latin typeface="方正兰亭黑_GBK" pitchFamily="2" charset="-122"/>
                <a:ea typeface="方正兰亭黑_GBK" pitchFamily="2" charset="-122"/>
              </a:rPr>
              <a:t>项目计划</a:t>
            </a:r>
          </a:p>
        </p:txBody>
      </p:sp>
      <p:cxnSp>
        <p:nvCxnSpPr>
          <p:cNvPr id="15363" name="直接连接符 30"/>
          <p:cNvCxnSpPr>
            <a:cxnSpLocks noChangeShapeType="1"/>
          </p:cNvCxnSpPr>
          <p:nvPr/>
        </p:nvCxnSpPr>
        <p:spPr bwMode="auto">
          <a:xfrm>
            <a:off x="1589088" y="2695575"/>
            <a:ext cx="0" cy="920750"/>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cxnSp>
        <p:nvCxnSpPr>
          <p:cNvPr id="15364" name="直接连接符 31"/>
          <p:cNvCxnSpPr>
            <a:cxnSpLocks noChangeShapeType="1"/>
          </p:cNvCxnSpPr>
          <p:nvPr/>
        </p:nvCxnSpPr>
        <p:spPr bwMode="auto">
          <a:xfrm>
            <a:off x="3063875" y="1911350"/>
            <a:ext cx="0" cy="825500"/>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cxnSp>
        <p:nvCxnSpPr>
          <p:cNvPr id="15365" name="直接连接符 32"/>
          <p:cNvCxnSpPr>
            <a:cxnSpLocks noChangeShapeType="1"/>
          </p:cNvCxnSpPr>
          <p:nvPr/>
        </p:nvCxnSpPr>
        <p:spPr bwMode="auto">
          <a:xfrm flipH="1">
            <a:off x="4527550" y="2695575"/>
            <a:ext cx="0" cy="849313"/>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cxnSp>
        <p:nvCxnSpPr>
          <p:cNvPr id="15366" name="直接连接符 33"/>
          <p:cNvCxnSpPr>
            <a:cxnSpLocks noChangeShapeType="1"/>
          </p:cNvCxnSpPr>
          <p:nvPr/>
        </p:nvCxnSpPr>
        <p:spPr bwMode="auto">
          <a:xfrm>
            <a:off x="5997575" y="1873250"/>
            <a:ext cx="0" cy="825500"/>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cxnSp>
        <p:nvCxnSpPr>
          <p:cNvPr id="15367" name="直接连接符 34"/>
          <p:cNvCxnSpPr>
            <a:cxnSpLocks noChangeShapeType="1"/>
          </p:cNvCxnSpPr>
          <p:nvPr/>
        </p:nvCxnSpPr>
        <p:spPr bwMode="auto">
          <a:xfrm>
            <a:off x="7496175" y="2695575"/>
            <a:ext cx="0" cy="849313"/>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sp>
        <p:nvSpPr>
          <p:cNvPr id="15368" name="TextBox 46"/>
          <p:cNvSpPr txBox="1">
            <a:spLocks noChangeArrowheads="1"/>
          </p:cNvSpPr>
          <p:nvPr/>
        </p:nvSpPr>
        <p:spPr bwMode="auto">
          <a:xfrm>
            <a:off x="769938" y="3690938"/>
            <a:ext cx="17573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5369" name="TextBox 46"/>
          <p:cNvSpPr txBox="1">
            <a:spLocks noChangeArrowheads="1"/>
          </p:cNvSpPr>
          <p:nvPr/>
        </p:nvSpPr>
        <p:spPr bwMode="auto">
          <a:xfrm>
            <a:off x="3717925" y="3703638"/>
            <a:ext cx="1757363"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5370" name="TextBox 46"/>
          <p:cNvSpPr txBox="1">
            <a:spLocks noChangeArrowheads="1"/>
          </p:cNvSpPr>
          <p:nvPr/>
        </p:nvSpPr>
        <p:spPr bwMode="auto">
          <a:xfrm>
            <a:off x="6664325" y="3690938"/>
            <a:ext cx="1757363"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5371" name="TextBox 46"/>
          <p:cNvSpPr txBox="1">
            <a:spLocks noChangeArrowheads="1"/>
          </p:cNvSpPr>
          <p:nvPr/>
        </p:nvSpPr>
        <p:spPr bwMode="auto">
          <a:xfrm>
            <a:off x="2284413" y="744538"/>
            <a:ext cx="17573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5372" name="TextBox 46"/>
          <p:cNvSpPr txBox="1">
            <a:spLocks noChangeArrowheads="1"/>
          </p:cNvSpPr>
          <p:nvPr/>
        </p:nvSpPr>
        <p:spPr bwMode="auto">
          <a:xfrm>
            <a:off x="5140325" y="744538"/>
            <a:ext cx="1757363"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5373" name="矩形 40"/>
          <p:cNvSpPr>
            <a:spLocks noChangeArrowheads="1"/>
          </p:cNvSpPr>
          <p:nvPr/>
        </p:nvSpPr>
        <p:spPr bwMode="auto">
          <a:xfrm>
            <a:off x="1252538" y="1947863"/>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2015</a:t>
            </a:r>
            <a:endParaRPr lang="zh-CN" altLang="en-US" sz="1600" b="1">
              <a:solidFill>
                <a:srgbClr val="EF8B81"/>
              </a:solidFill>
              <a:latin typeface="方正兰亭黑_GBK" pitchFamily="2" charset="-122"/>
              <a:ea typeface="方正兰亭黑_GBK" pitchFamily="2" charset="-122"/>
            </a:endParaRPr>
          </a:p>
        </p:txBody>
      </p:sp>
      <p:sp>
        <p:nvSpPr>
          <p:cNvPr id="15374" name="矩形 41"/>
          <p:cNvSpPr>
            <a:spLocks noChangeArrowheads="1"/>
          </p:cNvSpPr>
          <p:nvPr/>
        </p:nvSpPr>
        <p:spPr bwMode="auto">
          <a:xfrm>
            <a:off x="2679700" y="2846388"/>
            <a:ext cx="687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2016</a:t>
            </a:r>
            <a:endParaRPr lang="zh-CN" altLang="en-US" sz="1600" b="1">
              <a:solidFill>
                <a:srgbClr val="EF8B81"/>
              </a:solidFill>
              <a:latin typeface="方正兰亭黑_GBK" pitchFamily="2" charset="-122"/>
              <a:ea typeface="方正兰亭黑_GBK" pitchFamily="2" charset="-122"/>
            </a:endParaRPr>
          </a:p>
        </p:txBody>
      </p:sp>
      <p:sp>
        <p:nvSpPr>
          <p:cNvPr id="15375" name="矩形 42"/>
          <p:cNvSpPr>
            <a:spLocks noChangeArrowheads="1"/>
          </p:cNvSpPr>
          <p:nvPr/>
        </p:nvSpPr>
        <p:spPr bwMode="auto">
          <a:xfrm>
            <a:off x="4192588" y="194627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2017</a:t>
            </a:r>
            <a:endParaRPr lang="zh-CN" altLang="en-US" sz="1600" b="1">
              <a:solidFill>
                <a:srgbClr val="EF8B81"/>
              </a:solidFill>
              <a:latin typeface="方正兰亭黑_GBK" pitchFamily="2" charset="-122"/>
              <a:ea typeface="方正兰亭黑_GBK" pitchFamily="2" charset="-122"/>
            </a:endParaRPr>
          </a:p>
        </p:txBody>
      </p:sp>
      <p:sp>
        <p:nvSpPr>
          <p:cNvPr id="15376" name="矩形 43"/>
          <p:cNvSpPr>
            <a:spLocks noChangeArrowheads="1"/>
          </p:cNvSpPr>
          <p:nvPr/>
        </p:nvSpPr>
        <p:spPr bwMode="auto">
          <a:xfrm>
            <a:off x="5654675" y="2817813"/>
            <a:ext cx="687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2018</a:t>
            </a:r>
            <a:endParaRPr lang="zh-CN" altLang="en-US" sz="1600" b="1">
              <a:solidFill>
                <a:srgbClr val="EF8B81"/>
              </a:solidFill>
              <a:latin typeface="方正兰亭黑_GBK" pitchFamily="2" charset="-122"/>
              <a:ea typeface="方正兰亭黑_GBK" pitchFamily="2" charset="-122"/>
            </a:endParaRPr>
          </a:p>
        </p:txBody>
      </p:sp>
      <p:sp>
        <p:nvSpPr>
          <p:cNvPr id="15377" name="矩形 44"/>
          <p:cNvSpPr>
            <a:spLocks noChangeArrowheads="1"/>
          </p:cNvSpPr>
          <p:nvPr/>
        </p:nvSpPr>
        <p:spPr bwMode="auto">
          <a:xfrm>
            <a:off x="7126288" y="1947863"/>
            <a:ext cx="688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rgbClr val="EF8B81"/>
                </a:solidFill>
                <a:latin typeface="方正兰亭黑_GBK" pitchFamily="2" charset="-122"/>
                <a:ea typeface="方正兰亭黑_GBK" pitchFamily="2" charset="-122"/>
              </a:rPr>
              <a:t>2019</a:t>
            </a:r>
            <a:endParaRPr lang="zh-CN" altLang="en-US" sz="1600" b="1">
              <a:solidFill>
                <a:srgbClr val="EF8B81"/>
              </a:solidFill>
              <a:latin typeface="方正兰亭黑_GBK" pitchFamily="2" charset="-122"/>
              <a:ea typeface="方正兰亭黑_GBK" pitchFamily="2" charset="-122"/>
            </a:endParaRPr>
          </a:p>
        </p:txBody>
      </p:sp>
      <p:cxnSp>
        <p:nvCxnSpPr>
          <p:cNvPr id="15378" name="直接连接符 46"/>
          <p:cNvCxnSpPr>
            <a:cxnSpLocks noChangeShapeType="1"/>
          </p:cNvCxnSpPr>
          <p:nvPr/>
        </p:nvCxnSpPr>
        <p:spPr bwMode="auto">
          <a:xfrm>
            <a:off x="387350" y="2535238"/>
            <a:ext cx="8304213" cy="0"/>
          </a:xfrm>
          <a:prstGeom prst="line">
            <a:avLst/>
          </a:prstGeom>
          <a:noFill/>
          <a:ln w="6350">
            <a:solidFill>
              <a:srgbClr val="EF8B81"/>
            </a:solidFill>
            <a:round/>
            <a:headEnd type="oval" w="med" len="med"/>
            <a:tailEnd type="oval" w="med" len="med"/>
          </a:ln>
          <a:extLst>
            <a:ext uri="{909E8E84-426E-40DD-AFC4-6F175D3DCCD1}">
              <a14:hiddenFill xmlns:a14="http://schemas.microsoft.com/office/drawing/2010/main">
                <a:noFill/>
              </a14:hiddenFill>
            </a:ext>
          </a:extLst>
        </p:spPr>
      </p:cxnSp>
      <p:sp>
        <p:nvSpPr>
          <p:cNvPr id="15379" name="椭圆 47"/>
          <p:cNvSpPr>
            <a:spLocks noChangeArrowheads="1"/>
          </p:cNvSpPr>
          <p:nvPr/>
        </p:nvSpPr>
        <p:spPr bwMode="auto">
          <a:xfrm>
            <a:off x="1358900" y="2324100"/>
            <a:ext cx="439738" cy="439738"/>
          </a:xfrm>
          <a:prstGeom prst="ellipse">
            <a:avLst/>
          </a:prstGeom>
          <a:solidFill>
            <a:srgbClr val="EF8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0" name="椭圆 48"/>
          <p:cNvSpPr>
            <a:spLocks noChangeArrowheads="1"/>
          </p:cNvSpPr>
          <p:nvPr/>
        </p:nvSpPr>
        <p:spPr bwMode="auto">
          <a:xfrm>
            <a:off x="2843213" y="2344738"/>
            <a:ext cx="441325" cy="441325"/>
          </a:xfrm>
          <a:prstGeom prst="ellipse">
            <a:avLst/>
          </a:prstGeom>
          <a:solidFill>
            <a:srgbClr val="EF8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1" name="椭圆 49"/>
          <p:cNvSpPr>
            <a:spLocks noChangeArrowheads="1"/>
          </p:cNvSpPr>
          <p:nvPr/>
        </p:nvSpPr>
        <p:spPr bwMode="auto">
          <a:xfrm>
            <a:off x="4303713" y="2344738"/>
            <a:ext cx="441325" cy="441325"/>
          </a:xfrm>
          <a:prstGeom prst="ellipse">
            <a:avLst/>
          </a:prstGeom>
          <a:solidFill>
            <a:srgbClr val="EF8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2" name="椭圆 50"/>
          <p:cNvSpPr>
            <a:spLocks noChangeArrowheads="1"/>
          </p:cNvSpPr>
          <p:nvPr/>
        </p:nvSpPr>
        <p:spPr bwMode="auto">
          <a:xfrm>
            <a:off x="5776913" y="2324100"/>
            <a:ext cx="441325" cy="439738"/>
          </a:xfrm>
          <a:prstGeom prst="ellipse">
            <a:avLst/>
          </a:prstGeom>
          <a:solidFill>
            <a:srgbClr val="EF8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3" name="椭圆 51"/>
          <p:cNvSpPr>
            <a:spLocks noChangeArrowheads="1"/>
          </p:cNvSpPr>
          <p:nvPr/>
        </p:nvSpPr>
        <p:spPr bwMode="auto">
          <a:xfrm>
            <a:off x="7275513" y="2314575"/>
            <a:ext cx="441325" cy="441325"/>
          </a:xfrm>
          <a:prstGeom prst="ellipse">
            <a:avLst/>
          </a:prstGeom>
          <a:solidFill>
            <a:srgbClr val="EF8B8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1"/>
          <p:cNvSpPr txBox="1">
            <a:spLocks noChangeArrowheads="1"/>
          </p:cNvSpPr>
          <p:nvPr/>
        </p:nvSpPr>
        <p:spPr bwMode="auto">
          <a:xfrm>
            <a:off x="228600" y="528638"/>
            <a:ext cx="1074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200" b="1" i="1">
                <a:solidFill>
                  <a:schemeClr val="bg1"/>
                </a:solidFill>
                <a:latin typeface="方正兰亭黑_GBK" pitchFamily="2" charset="-122"/>
                <a:ea typeface="方正兰亭黑_GBK" pitchFamily="2" charset="-122"/>
              </a:rPr>
              <a:t>2.2 </a:t>
            </a:r>
            <a:r>
              <a:rPr lang="zh-CN" altLang="en-US" sz="1200" b="1" i="1">
                <a:solidFill>
                  <a:schemeClr val="bg1"/>
                </a:solidFill>
                <a:latin typeface="方正兰亭黑_GBK" pitchFamily="2" charset="-122"/>
                <a:ea typeface="方正兰亭黑_GBK" pitchFamily="2" charset="-122"/>
              </a:rPr>
              <a:t>项目工作</a:t>
            </a:r>
          </a:p>
        </p:txBody>
      </p:sp>
      <p:sp>
        <p:nvSpPr>
          <p:cNvPr id="16387" name="矩形 26"/>
          <p:cNvSpPr>
            <a:spLocks noChangeArrowheads="1"/>
          </p:cNvSpPr>
          <p:nvPr/>
        </p:nvSpPr>
        <p:spPr bwMode="auto">
          <a:xfrm>
            <a:off x="1303338" y="1431925"/>
            <a:ext cx="18097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chemeClr val="bg1"/>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p>
        </p:txBody>
      </p:sp>
      <p:sp>
        <p:nvSpPr>
          <p:cNvPr id="16388" name="Freeform 18"/>
          <p:cNvSpPr>
            <a:spLocks/>
          </p:cNvSpPr>
          <p:nvPr/>
        </p:nvSpPr>
        <p:spPr bwMode="auto">
          <a:xfrm rot="-5400000">
            <a:off x="3162301" y="1422400"/>
            <a:ext cx="1414462" cy="1404937"/>
          </a:xfrm>
          <a:custGeom>
            <a:avLst/>
            <a:gdLst>
              <a:gd name="T0" fmla="*/ 2147483647 w 260"/>
              <a:gd name="T1" fmla="*/ 2147483647 h 260"/>
              <a:gd name="T2" fmla="*/ 2147483647 w 260"/>
              <a:gd name="T3" fmla="*/ 2147483647 h 260"/>
              <a:gd name="T4" fmla="*/ 2147483647 w 260"/>
              <a:gd name="T5" fmla="*/ 2147483647 h 260"/>
              <a:gd name="T6" fmla="*/ 2147483647 w 260"/>
              <a:gd name="T7" fmla="*/ 2147483647 h 260"/>
              <a:gd name="T8" fmla="*/ 2147483647 w 260"/>
              <a:gd name="T9" fmla="*/ 2147483647 h 260"/>
              <a:gd name="T10" fmla="*/ 2147483647 w 260"/>
              <a:gd name="T11" fmla="*/ 2147483647 h 260"/>
              <a:gd name="T12" fmla="*/ 2147483647 w 260"/>
              <a:gd name="T13" fmla="*/ 2147483647 h 260"/>
              <a:gd name="T14" fmla="*/ 2147483647 w 260"/>
              <a:gd name="T15" fmla="*/ 2147483647 h 260"/>
              <a:gd name="T16" fmla="*/ 2147483647 w 260"/>
              <a:gd name="T17" fmla="*/ 2147483647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noFill/>
          <a:ln w="9525" cmpd="sng">
            <a:solidFill>
              <a:srgbClr val="E85E6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389" name="Freeform 18"/>
          <p:cNvSpPr>
            <a:spLocks/>
          </p:cNvSpPr>
          <p:nvPr/>
        </p:nvSpPr>
        <p:spPr bwMode="auto">
          <a:xfrm rot="-5400000">
            <a:off x="4567238" y="1422400"/>
            <a:ext cx="1414462" cy="1404938"/>
          </a:xfrm>
          <a:custGeom>
            <a:avLst/>
            <a:gdLst>
              <a:gd name="T0" fmla="*/ 2147483647 w 260"/>
              <a:gd name="T1" fmla="*/ 2147483647 h 260"/>
              <a:gd name="T2" fmla="*/ 2147483647 w 260"/>
              <a:gd name="T3" fmla="*/ 2147483647 h 260"/>
              <a:gd name="T4" fmla="*/ 2147483647 w 260"/>
              <a:gd name="T5" fmla="*/ 2147483647 h 260"/>
              <a:gd name="T6" fmla="*/ 2147483647 w 260"/>
              <a:gd name="T7" fmla="*/ 2147483647 h 260"/>
              <a:gd name="T8" fmla="*/ 2147483647 w 260"/>
              <a:gd name="T9" fmla="*/ 2147483647 h 260"/>
              <a:gd name="T10" fmla="*/ 2147483647 w 260"/>
              <a:gd name="T11" fmla="*/ 2147483647 h 260"/>
              <a:gd name="T12" fmla="*/ 2147483647 w 260"/>
              <a:gd name="T13" fmla="*/ 2147483647 h 260"/>
              <a:gd name="T14" fmla="*/ 2147483647 w 260"/>
              <a:gd name="T15" fmla="*/ 2147483647 h 260"/>
              <a:gd name="T16" fmla="*/ 2147483647 w 260"/>
              <a:gd name="T17" fmla="*/ 2147483647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noFill/>
          <a:ln w="9525" cmpd="sng">
            <a:solidFill>
              <a:srgbClr val="E85E6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390" name="Freeform 18"/>
          <p:cNvSpPr>
            <a:spLocks/>
          </p:cNvSpPr>
          <p:nvPr/>
        </p:nvSpPr>
        <p:spPr bwMode="auto">
          <a:xfrm rot="-5400000">
            <a:off x="3162300" y="2836863"/>
            <a:ext cx="1414463" cy="1404937"/>
          </a:xfrm>
          <a:custGeom>
            <a:avLst/>
            <a:gdLst>
              <a:gd name="T0" fmla="*/ 2147483647 w 260"/>
              <a:gd name="T1" fmla="*/ 2147483647 h 260"/>
              <a:gd name="T2" fmla="*/ 2147483647 w 260"/>
              <a:gd name="T3" fmla="*/ 2147483647 h 260"/>
              <a:gd name="T4" fmla="*/ 2147483647 w 260"/>
              <a:gd name="T5" fmla="*/ 2147483647 h 260"/>
              <a:gd name="T6" fmla="*/ 2147483647 w 260"/>
              <a:gd name="T7" fmla="*/ 2147483647 h 260"/>
              <a:gd name="T8" fmla="*/ 2147483647 w 260"/>
              <a:gd name="T9" fmla="*/ 2147483647 h 260"/>
              <a:gd name="T10" fmla="*/ 2147483647 w 260"/>
              <a:gd name="T11" fmla="*/ 2147483647 h 260"/>
              <a:gd name="T12" fmla="*/ 2147483647 w 260"/>
              <a:gd name="T13" fmla="*/ 2147483647 h 260"/>
              <a:gd name="T14" fmla="*/ 2147483647 w 260"/>
              <a:gd name="T15" fmla="*/ 2147483647 h 260"/>
              <a:gd name="T16" fmla="*/ 2147483647 w 260"/>
              <a:gd name="T17" fmla="*/ 2147483647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noFill/>
          <a:ln w="9525" cmpd="sng">
            <a:solidFill>
              <a:srgbClr val="E85E6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391" name="Freeform 18"/>
          <p:cNvSpPr>
            <a:spLocks/>
          </p:cNvSpPr>
          <p:nvPr/>
        </p:nvSpPr>
        <p:spPr bwMode="auto">
          <a:xfrm rot="-5400000">
            <a:off x="4567237" y="2836863"/>
            <a:ext cx="1414463" cy="1404938"/>
          </a:xfrm>
          <a:custGeom>
            <a:avLst/>
            <a:gdLst>
              <a:gd name="T0" fmla="*/ 2147483647 w 260"/>
              <a:gd name="T1" fmla="*/ 2147483647 h 260"/>
              <a:gd name="T2" fmla="*/ 2147483647 w 260"/>
              <a:gd name="T3" fmla="*/ 2147483647 h 260"/>
              <a:gd name="T4" fmla="*/ 2147483647 w 260"/>
              <a:gd name="T5" fmla="*/ 2147483647 h 260"/>
              <a:gd name="T6" fmla="*/ 2147483647 w 260"/>
              <a:gd name="T7" fmla="*/ 2147483647 h 260"/>
              <a:gd name="T8" fmla="*/ 2147483647 w 260"/>
              <a:gd name="T9" fmla="*/ 2147483647 h 260"/>
              <a:gd name="T10" fmla="*/ 2147483647 w 260"/>
              <a:gd name="T11" fmla="*/ 2147483647 h 260"/>
              <a:gd name="T12" fmla="*/ 2147483647 w 260"/>
              <a:gd name="T13" fmla="*/ 2147483647 h 260"/>
              <a:gd name="T14" fmla="*/ 2147483647 w 260"/>
              <a:gd name="T15" fmla="*/ 2147483647 h 260"/>
              <a:gd name="T16" fmla="*/ 2147483647 w 260"/>
              <a:gd name="T17" fmla="*/ 2147483647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noFill/>
          <a:ln w="9525" cmpd="sng">
            <a:solidFill>
              <a:srgbClr val="E85E6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6392" name="矩形 52"/>
          <p:cNvSpPr>
            <a:spLocks noChangeArrowheads="1"/>
          </p:cNvSpPr>
          <p:nvPr/>
        </p:nvSpPr>
        <p:spPr bwMode="auto">
          <a:xfrm>
            <a:off x="1303338" y="3268663"/>
            <a:ext cx="18097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chemeClr val="bg1"/>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p>
        </p:txBody>
      </p:sp>
      <p:sp>
        <p:nvSpPr>
          <p:cNvPr id="16393" name="矩形 53"/>
          <p:cNvSpPr>
            <a:spLocks noChangeArrowheads="1"/>
          </p:cNvSpPr>
          <p:nvPr/>
        </p:nvSpPr>
        <p:spPr bwMode="auto">
          <a:xfrm>
            <a:off x="6230938" y="1431925"/>
            <a:ext cx="18097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chemeClr val="bg1"/>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p>
        </p:txBody>
      </p:sp>
      <p:sp>
        <p:nvSpPr>
          <p:cNvPr id="16394" name="矩形 54"/>
          <p:cNvSpPr>
            <a:spLocks noChangeArrowheads="1"/>
          </p:cNvSpPr>
          <p:nvPr/>
        </p:nvSpPr>
        <p:spPr bwMode="auto">
          <a:xfrm>
            <a:off x="6230938" y="3281363"/>
            <a:ext cx="18097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000">
                <a:solidFill>
                  <a:schemeClr val="bg1"/>
                </a:solidFill>
                <a:latin typeface="Arial"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p>
        </p:txBody>
      </p:sp>
      <p:sp>
        <p:nvSpPr>
          <p:cNvPr id="16395" name="矩形 5"/>
          <p:cNvSpPr>
            <a:spLocks noChangeArrowheads="1"/>
          </p:cNvSpPr>
          <p:nvPr/>
        </p:nvSpPr>
        <p:spPr bwMode="auto">
          <a:xfrm>
            <a:off x="1335088" y="1062038"/>
            <a:ext cx="790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800" b="1" i="1">
                <a:solidFill>
                  <a:srgbClr val="FFFFFF"/>
                </a:solidFill>
                <a:latin typeface="方正兰亭黑_GBK" pitchFamily="2" charset="-122"/>
                <a:ea typeface="方正兰亭黑_GBK" pitchFamily="2" charset="-122"/>
              </a:rPr>
              <a:t>工作</a:t>
            </a:r>
            <a:r>
              <a:rPr lang="en-US" altLang="zh-CN" sz="1800" b="1" i="1">
                <a:solidFill>
                  <a:srgbClr val="FFFFFF"/>
                </a:solidFill>
                <a:latin typeface="方正兰亭黑_GBK" pitchFamily="2" charset="-122"/>
                <a:ea typeface="方正兰亭黑_GBK" pitchFamily="2" charset="-122"/>
              </a:rPr>
              <a:t>1</a:t>
            </a:r>
            <a:endParaRPr lang="zh-CN" altLang="en-US" sz="1800" b="1" i="1">
              <a:solidFill>
                <a:srgbClr val="FFFFFF"/>
              </a:solidFill>
              <a:latin typeface="方正兰亭黑_GBK" pitchFamily="2" charset="-122"/>
              <a:ea typeface="方正兰亭黑_GBK" pitchFamily="2" charset="-122"/>
            </a:endParaRPr>
          </a:p>
        </p:txBody>
      </p:sp>
      <p:sp>
        <p:nvSpPr>
          <p:cNvPr id="16396" name="矩形 55"/>
          <p:cNvSpPr>
            <a:spLocks noChangeArrowheads="1"/>
          </p:cNvSpPr>
          <p:nvPr/>
        </p:nvSpPr>
        <p:spPr bwMode="auto">
          <a:xfrm>
            <a:off x="1366838" y="2913063"/>
            <a:ext cx="7889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800" b="1" i="1">
                <a:solidFill>
                  <a:srgbClr val="FFFFFF"/>
                </a:solidFill>
                <a:latin typeface="方正兰亭黑_GBK" pitchFamily="2" charset="-122"/>
                <a:ea typeface="方正兰亭黑_GBK" pitchFamily="2" charset="-122"/>
              </a:rPr>
              <a:t>工作</a:t>
            </a:r>
            <a:r>
              <a:rPr lang="en-US" altLang="zh-CN" sz="1800" b="1" i="1">
                <a:solidFill>
                  <a:srgbClr val="FFFFFF"/>
                </a:solidFill>
                <a:latin typeface="方正兰亭黑_GBK" pitchFamily="2" charset="-122"/>
                <a:ea typeface="方正兰亭黑_GBK" pitchFamily="2" charset="-122"/>
              </a:rPr>
              <a:t>3</a:t>
            </a:r>
            <a:endParaRPr lang="zh-CN" altLang="en-US" sz="1800" b="1" i="1">
              <a:solidFill>
                <a:srgbClr val="FFFFFF"/>
              </a:solidFill>
              <a:latin typeface="方正兰亭黑_GBK" pitchFamily="2" charset="-122"/>
              <a:ea typeface="方正兰亭黑_GBK" pitchFamily="2" charset="-122"/>
            </a:endParaRPr>
          </a:p>
        </p:txBody>
      </p:sp>
      <p:sp>
        <p:nvSpPr>
          <p:cNvPr id="16397" name="矩形 56"/>
          <p:cNvSpPr>
            <a:spLocks noChangeArrowheads="1"/>
          </p:cNvSpPr>
          <p:nvPr/>
        </p:nvSpPr>
        <p:spPr bwMode="auto">
          <a:xfrm>
            <a:off x="6230938" y="1047750"/>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800" b="1" i="1">
                <a:solidFill>
                  <a:srgbClr val="FFFFFF"/>
                </a:solidFill>
                <a:latin typeface="方正兰亭黑_GBK" pitchFamily="2" charset="-122"/>
                <a:ea typeface="方正兰亭黑_GBK" pitchFamily="2" charset="-122"/>
              </a:rPr>
              <a:t>工作</a:t>
            </a:r>
            <a:r>
              <a:rPr lang="en-US" altLang="zh-CN" sz="1800" b="1" i="1">
                <a:solidFill>
                  <a:srgbClr val="FFFFFF"/>
                </a:solidFill>
                <a:latin typeface="方正兰亭黑_GBK" pitchFamily="2" charset="-122"/>
                <a:ea typeface="方正兰亭黑_GBK" pitchFamily="2" charset="-122"/>
              </a:rPr>
              <a:t>2</a:t>
            </a:r>
            <a:endParaRPr lang="zh-CN" altLang="en-US" sz="1800" b="1" i="1">
              <a:solidFill>
                <a:srgbClr val="FFFFFF"/>
              </a:solidFill>
              <a:latin typeface="方正兰亭黑_GBK" pitchFamily="2" charset="-122"/>
              <a:ea typeface="方正兰亭黑_GBK" pitchFamily="2" charset="-122"/>
            </a:endParaRPr>
          </a:p>
        </p:txBody>
      </p:sp>
      <p:sp>
        <p:nvSpPr>
          <p:cNvPr id="16398" name="矩形 57"/>
          <p:cNvSpPr>
            <a:spLocks noChangeArrowheads="1"/>
          </p:cNvSpPr>
          <p:nvPr/>
        </p:nvSpPr>
        <p:spPr bwMode="auto">
          <a:xfrm>
            <a:off x="6230938" y="2943225"/>
            <a:ext cx="790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514350" eaLnBrk="1" hangingPunct="1"/>
            <a:r>
              <a:rPr lang="zh-CN" altLang="en-US" sz="1800" b="1" i="1">
                <a:solidFill>
                  <a:srgbClr val="FFFFFF"/>
                </a:solidFill>
                <a:latin typeface="方正兰亭黑_GBK" pitchFamily="2" charset="-122"/>
                <a:ea typeface="方正兰亭黑_GBK" pitchFamily="2" charset="-122"/>
              </a:rPr>
              <a:t>工作</a:t>
            </a:r>
            <a:r>
              <a:rPr lang="en-US" altLang="zh-CN" sz="1800" b="1" i="1">
                <a:solidFill>
                  <a:srgbClr val="FFFFFF"/>
                </a:solidFill>
                <a:latin typeface="方正兰亭黑_GBK" pitchFamily="2" charset="-122"/>
                <a:ea typeface="方正兰亭黑_GBK" pitchFamily="2" charset="-122"/>
              </a:rPr>
              <a:t>4</a:t>
            </a:r>
            <a:endParaRPr lang="zh-CN" altLang="en-US" sz="1800" b="1" i="1">
              <a:solidFill>
                <a:srgbClr val="FFFFFF"/>
              </a:solidFill>
              <a:latin typeface="方正兰亭黑_GBK" pitchFamily="2" charset="-122"/>
              <a:ea typeface="方正兰亭黑_GBK" pitchFamily="2" charset="-122"/>
            </a:endParaRPr>
          </a:p>
        </p:txBody>
      </p:sp>
      <p:sp>
        <p:nvSpPr>
          <p:cNvPr id="16399" name="Freeform 71"/>
          <p:cNvSpPr>
            <a:spLocks noEditPoints="1"/>
          </p:cNvSpPr>
          <p:nvPr/>
        </p:nvSpPr>
        <p:spPr bwMode="auto">
          <a:xfrm>
            <a:off x="3671888" y="1825625"/>
            <a:ext cx="395287" cy="598488"/>
          </a:xfrm>
          <a:custGeom>
            <a:avLst/>
            <a:gdLst>
              <a:gd name="T0" fmla="*/ 2147483647 w 48"/>
              <a:gd name="T1" fmla="*/ 2147483647 h 73"/>
              <a:gd name="T2" fmla="*/ 2147483647 w 48"/>
              <a:gd name="T3" fmla="*/ 2147483647 h 73"/>
              <a:gd name="T4" fmla="*/ 2147483647 w 48"/>
              <a:gd name="T5" fmla="*/ 2147483647 h 73"/>
              <a:gd name="T6" fmla="*/ 2147483647 w 48"/>
              <a:gd name="T7" fmla="*/ 2147483647 h 73"/>
              <a:gd name="T8" fmla="*/ 2147483647 w 48"/>
              <a:gd name="T9" fmla="*/ 2147483647 h 73"/>
              <a:gd name="T10" fmla="*/ 2147483647 w 48"/>
              <a:gd name="T11" fmla="*/ 2147483647 h 73"/>
              <a:gd name="T12" fmla="*/ 2147483647 w 48"/>
              <a:gd name="T13" fmla="*/ 2147483647 h 73"/>
              <a:gd name="T14" fmla="*/ 2147483647 w 48"/>
              <a:gd name="T15" fmla="*/ 2147483647 h 73"/>
              <a:gd name="T16" fmla="*/ 2147483647 w 48"/>
              <a:gd name="T17" fmla="*/ 2147483647 h 73"/>
              <a:gd name="T18" fmla="*/ 2147483647 w 48"/>
              <a:gd name="T19" fmla="*/ 2147483647 h 73"/>
              <a:gd name="T20" fmla="*/ 2147483647 w 48"/>
              <a:gd name="T21" fmla="*/ 2147483647 h 73"/>
              <a:gd name="T22" fmla="*/ 2147483647 w 48"/>
              <a:gd name="T23" fmla="*/ 2147483647 h 73"/>
              <a:gd name="T24" fmla="*/ 2147483647 w 48"/>
              <a:gd name="T25" fmla="*/ 2147483647 h 73"/>
              <a:gd name="T26" fmla="*/ 2147483647 w 48"/>
              <a:gd name="T27" fmla="*/ 0 h 73"/>
              <a:gd name="T28" fmla="*/ 2147483647 w 48"/>
              <a:gd name="T29" fmla="*/ 0 h 73"/>
              <a:gd name="T30" fmla="*/ 0 w 48"/>
              <a:gd name="T31" fmla="*/ 2147483647 h 73"/>
              <a:gd name="T32" fmla="*/ 0 w 48"/>
              <a:gd name="T33" fmla="*/ 2147483647 h 73"/>
              <a:gd name="T34" fmla="*/ 2147483647 w 48"/>
              <a:gd name="T35" fmla="*/ 2147483647 h 73"/>
              <a:gd name="T36" fmla="*/ 2147483647 w 48"/>
              <a:gd name="T37" fmla="*/ 2147483647 h 73"/>
              <a:gd name="T38" fmla="*/ 2147483647 w 48"/>
              <a:gd name="T39" fmla="*/ 2147483647 h 73"/>
              <a:gd name="T40" fmla="*/ 2147483647 w 48"/>
              <a:gd name="T41" fmla="*/ 2147483647 h 73"/>
              <a:gd name="T42" fmla="*/ 2147483647 w 48"/>
              <a:gd name="T43" fmla="*/ 2147483647 h 73"/>
              <a:gd name="T44" fmla="*/ 2147483647 w 48"/>
              <a:gd name="T45" fmla="*/ 2147483647 h 73"/>
              <a:gd name="T46" fmla="*/ 2147483647 w 48"/>
              <a:gd name="T47" fmla="*/ 2147483647 h 73"/>
              <a:gd name="T48" fmla="*/ 2147483647 w 48"/>
              <a:gd name="T49" fmla="*/ 2147483647 h 73"/>
              <a:gd name="T50" fmla="*/ 2147483647 w 48"/>
              <a:gd name="T51" fmla="*/ 2147483647 h 73"/>
              <a:gd name="T52" fmla="*/ 2147483647 w 48"/>
              <a:gd name="T53" fmla="*/ 2147483647 h 73"/>
              <a:gd name="T54" fmla="*/ 2147483647 w 48"/>
              <a:gd name="T55" fmla="*/ 2147483647 h 73"/>
              <a:gd name="T56" fmla="*/ 2147483647 w 48"/>
              <a:gd name="T57" fmla="*/ 2147483647 h 73"/>
              <a:gd name="T58" fmla="*/ 2147483647 w 48"/>
              <a:gd name="T59" fmla="*/ 2147483647 h 73"/>
              <a:gd name="T60" fmla="*/ 0 w 48"/>
              <a:gd name="T61" fmla="*/ 2147483647 h 73"/>
              <a:gd name="T62" fmla="*/ 0 w 48"/>
              <a:gd name="T63" fmla="*/ 2147483647 h 73"/>
              <a:gd name="T64" fmla="*/ 2147483647 w 48"/>
              <a:gd name="T65" fmla="*/ 2147483647 h 73"/>
              <a:gd name="T66" fmla="*/ 2147483647 w 48"/>
              <a:gd name="T67" fmla="*/ 2147483647 h 73"/>
              <a:gd name="T68" fmla="*/ 2147483647 w 48"/>
              <a:gd name="T69" fmla="*/ 2147483647 h 73"/>
              <a:gd name="T70" fmla="*/ 2147483647 w 48"/>
              <a:gd name="T71" fmla="*/ 2147483647 h 73"/>
              <a:gd name="T72" fmla="*/ 2147483647 w 48"/>
              <a:gd name="T73" fmla="*/ 2147483647 h 73"/>
              <a:gd name="T74" fmla="*/ 2147483647 w 48"/>
              <a:gd name="T75" fmla="*/ 2147483647 h 73"/>
              <a:gd name="T76" fmla="*/ 2147483647 w 48"/>
              <a:gd name="T77" fmla="*/ 2147483647 h 73"/>
              <a:gd name="T78" fmla="*/ 2147483647 w 48"/>
              <a:gd name="T79" fmla="*/ 2147483647 h 73"/>
              <a:gd name="T80" fmla="*/ 2147483647 w 48"/>
              <a:gd name="T81" fmla="*/ 2147483647 h 73"/>
              <a:gd name="T82" fmla="*/ 2147483647 w 48"/>
              <a:gd name="T83" fmla="*/ 2147483647 h 73"/>
              <a:gd name="T84" fmla="*/ 2147483647 w 48"/>
              <a:gd name="T85" fmla="*/ 2147483647 h 73"/>
              <a:gd name="T86" fmla="*/ 2147483647 w 48"/>
              <a:gd name="T87" fmla="*/ 2147483647 h 73"/>
              <a:gd name="T88" fmla="*/ 2147483647 w 48"/>
              <a:gd name="T89" fmla="*/ 2147483647 h 73"/>
              <a:gd name="T90" fmla="*/ 2147483647 w 48"/>
              <a:gd name="T91" fmla="*/ 2147483647 h 73"/>
              <a:gd name="T92" fmla="*/ 2147483647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6400"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5388" y="1874838"/>
            <a:ext cx="5381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1" name="Shape 227"/>
          <p:cNvSpPr>
            <a:spLocks/>
          </p:cNvSpPr>
          <p:nvPr/>
        </p:nvSpPr>
        <p:spPr bwMode="auto">
          <a:xfrm>
            <a:off x="3602038" y="3279775"/>
            <a:ext cx="534987" cy="568325"/>
          </a:xfrm>
          <a:custGeom>
            <a:avLst/>
            <a:gdLst>
              <a:gd name="T0" fmla="*/ 2147483647 w 21153"/>
              <a:gd name="T1" fmla="*/ 2147483647 h 21260"/>
              <a:gd name="T2" fmla="*/ 2147483647 w 21153"/>
              <a:gd name="T3" fmla="*/ 2147483647 h 21260"/>
              <a:gd name="T4" fmla="*/ 2147483647 w 21153"/>
              <a:gd name="T5" fmla="*/ 2147483647 h 21260"/>
              <a:gd name="T6" fmla="*/ 2147483647 w 21153"/>
              <a:gd name="T7" fmla="*/ 2147483647 h 21260"/>
              <a:gd name="T8" fmla="*/ 2147483647 w 21153"/>
              <a:gd name="T9" fmla="*/ 2147483647 h 21260"/>
              <a:gd name="T10" fmla="*/ 2147483647 w 21153"/>
              <a:gd name="T11" fmla="*/ 2147483647 h 21260"/>
              <a:gd name="T12" fmla="*/ 2147483647 w 21153"/>
              <a:gd name="T13" fmla="*/ 2147483647 h 21260"/>
              <a:gd name="T14" fmla="*/ 2147483647 w 21153"/>
              <a:gd name="T15" fmla="*/ 2147483647 h 21260"/>
              <a:gd name="T16" fmla="*/ 2147483647 w 21153"/>
              <a:gd name="T17" fmla="*/ 2147483647 h 21260"/>
              <a:gd name="T18" fmla="*/ 2147483647 w 21153"/>
              <a:gd name="T19" fmla="*/ 2147483647 h 21260"/>
              <a:gd name="T20" fmla="*/ 2147483647 w 21153"/>
              <a:gd name="T21" fmla="*/ 2147483647 h 21260"/>
              <a:gd name="T22" fmla="*/ 2147483647 w 21153"/>
              <a:gd name="T23" fmla="*/ 2147483647 h 21260"/>
              <a:gd name="T24" fmla="*/ 2147483647 w 21153"/>
              <a:gd name="T25" fmla="*/ 2147483647 h 21260"/>
              <a:gd name="T26" fmla="*/ 2147483647 w 21153"/>
              <a:gd name="T27" fmla="*/ 2147483647 h 21260"/>
              <a:gd name="T28" fmla="*/ 2147483647 w 21153"/>
              <a:gd name="T29" fmla="*/ 2147483647 h 21260"/>
              <a:gd name="T30" fmla="*/ 2147483647 w 21153"/>
              <a:gd name="T31" fmla="*/ 2147483647 h 21260"/>
              <a:gd name="T32" fmla="*/ 2147483647 w 21153"/>
              <a:gd name="T33" fmla="*/ 2147483647 h 21260"/>
              <a:gd name="T34" fmla="*/ 2147483647 w 21153"/>
              <a:gd name="T35" fmla="*/ 824712420 h 21260"/>
              <a:gd name="T36" fmla="*/ 2147483647 w 21153"/>
              <a:gd name="T37" fmla="*/ 534672194 h 21260"/>
              <a:gd name="T38" fmla="*/ 2147483647 w 21153"/>
              <a:gd name="T39" fmla="*/ 1478873983 h 21260"/>
              <a:gd name="T40" fmla="*/ 2147483647 w 21153"/>
              <a:gd name="T41" fmla="*/ 1237336259 h 21260"/>
              <a:gd name="T42" fmla="*/ 2147483647 w 21153"/>
              <a:gd name="T43" fmla="*/ 249713558 h 21260"/>
              <a:gd name="T44" fmla="*/ 2147483647 w 21153"/>
              <a:gd name="T45" fmla="*/ 245626002 h 21260"/>
              <a:gd name="T46" fmla="*/ 2147483647 w 21153"/>
              <a:gd name="T47" fmla="*/ 1139796745 h 21260"/>
              <a:gd name="T48" fmla="*/ 2147483647 w 21153"/>
              <a:gd name="T49" fmla="*/ 1452321363 h 21260"/>
              <a:gd name="T50" fmla="*/ 2004840173 w 21153"/>
              <a:gd name="T51" fmla="*/ 1037156395 h 21260"/>
              <a:gd name="T52" fmla="*/ 1506505359 w 21153"/>
              <a:gd name="T53" fmla="*/ 1442617013 h 21260"/>
              <a:gd name="T54" fmla="*/ 1548227820 w 21153"/>
              <a:gd name="T55" fmla="*/ 2147483647 h 21260"/>
              <a:gd name="T56" fmla="*/ 1017149946 w 21153"/>
              <a:gd name="T57" fmla="*/ 2147483647 h 21260"/>
              <a:gd name="T58" fmla="*/ 274129104 w 21153"/>
              <a:gd name="T59" fmla="*/ 2147483647 h 21260"/>
              <a:gd name="T60" fmla="*/ 149335299 w 21153"/>
              <a:gd name="T61" fmla="*/ 2147483647 h 21260"/>
              <a:gd name="T62" fmla="*/ 979504620 w 21153"/>
              <a:gd name="T63" fmla="*/ 2147483647 h 21260"/>
              <a:gd name="T64" fmla="*/ 979504620 w 21153"/>
              <a:gd name="T65" fmla="*/ 2147483647 h 21260"/>
              <a:gd name="T66" fmla="*/ 149335299 w 21153"/>
              <a:gd name="T67" fmla="*/ 2147483647 h 21260"/>
              <a:gd name="T68" fmla="*/ 290096694 w 21153"/>
              <a:gd name="T69" fmla="*/ 2147483647 h 21260"/>
              <a:gd name="T70" fmla="*/ 1297426102 w 21153"/>
              <a:gd name="T71" fmla="*/ 2147483647 h 21260"/>
              <a:gd name="T72" fmla="*/ 1691027163 w 21153"/>
              <a:gd name="T73" fmla="*/ 2147483647 h 21260"/>
              <a:gd name="T74" fmla="*/ 1173861682 w 21153"/>
              <a:gd name="T75" fmla="*/ 2147483647 h 21260"/>
              <a:gd name="T76" fmla="*/ 1495456043 w 21153"/>
              <a:gd name="T77" fmla="*/ 2147483647 h 21260"/>
              <a:gd name="T78" fmla="*/ 2147483647 w 21153"/>
              <a:gd name="T79" fmla="*/ 2147483647 h 21260"/>
              <a:gd name="T80" fmla="*/ 2147483647 w 21153"/>
              <a:gd name="T81" fmla="*/ 2147483647 h 21260"/>
              <a:gd name="T82" fmla="*/ 2147483647 w 21153"/>
              <a:gd name="T83" fmla="*/ 2147483647 h 21260"/>
              <a:gd name="T84" fmla="*/ 2147483647 w 21153"/>
              <a:gd name="T85" fmla="*/ 2147483647 h 21260"/>
              <a:gd name="T86" fmla="*/ 2147483647 w 21153"/>
              <a:gd name="T87" fmla="*/ 2147483647 h 21260"/>
              <a:gd name="T88" fmla="*/ 2147483647 w 21153"/>
              <a:gd name="T89" fmla="*/ 2147483647 h 21260"/>
              <a:gd name="T90" fmla="*/ 2147483647 w 21153"/>
              <a:gd name="T91" fmla="*/ 2147483647 h 21260"/>
              <a:gd name="T92" fmla="*/ 2147483647 w 21153"/>
              <a:gd name="T93" fmla="*/ 2147483647 h 21260"/>
              <a:gd name="T94" fmla="*/ 2147483647 w 21153"/>
              <a:gd name="T95" fmla="*/ 2147483647 h 21260"/>
              <a:gd name="T96" fmla="*/ 2147483647 w 21153"/>
              <a:gd name="T97" fmla="*/ 2147483647 h 21260"/>
              <a:gd name="T98" fmla="*/ 2147483647 w 21153"/>
              <a:gd name="T99" fmla="*/ 2147483647 h 21260"/>
              <a:gd name="T100" fmla="*/ 2147483647 w 21153"/>
              <a:gd name="T101" fmla="*/ 2147483647 h 212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p>
        </p:txBody>
      </p:sp>
      <p:sp>
        <p:nvSpPr>
          <p:cNvPr id="16402" name="Shape 222"/>
          <p:cNvSpPr>
            <a:spLocks/>
          </p:cNvSpPr>
          <p:nvPr/>
        </p:nvSpPr>
        <p:spPr bwMode="auto">
          <a:xfrm>
            <a:off x="5081588" y="3322638"/>
            <a:ext cx="385762" cy="482600"/>
          </a:xfrm>
          <a:custGeom>
            <a:avLst/>
            <a:gdLst>
              <a:gd name="T0" fmla="*/ 1983365338 w 21015"/>
              <a:gd name="T1" fmla="*/ 1789945170 h 21072"/>
              <a:gd name="T2" fmla="*/ 1569615538 w 21015"/>
              <a:gd name="T3" fmla="*/ 1649635197 h 21072"/>
              <a:gd name="T4" fmla="*/ 1363195366 w 21015"/>
              <a:gd name="T5" fmla="*/ 912853771 h 21072"/>
              <a:gd name="T6" fmla="*/ 1890262234 w 21015"/>
              <a:gd name="T7" fmla="*/ 724672842 h 21072"/>
              <a:gd name="T8" fmla="*/ 1983365338 w 21015"/>
              <a:gd name="T9" fmla="*/ 1789945170 h 21072"/>
              <a:gd name="T10" fmla="*/ 2147483647 w 21015"/>
              <a:gd name="T11" fmla="*/ 1338467648 h 21072"/>
              <a:gd name="T12" fmla="*/ 1440971116 w 21015"/>
              <a:gd name="T13" fmla="*/ 24758443 h 21072"/>
              <a:gd name="T14" fmla="*/ 714182530 w 21015"/>
              <a:gd name="T15" fmla="*/ 1738770240 h 21072"/>
              <a:gd name="T16" fmla="*/ 830907962 w 21015"/>
              <a:gd name="T17" fmla="*/ 2147483647 h 21072"/>
              <a:gd name="T18" fmla="*/ 39283623 w 21015"/>
              <a:gd name="T19" fmla="*/ 2147483647 h 21072"/>
              <a:gd name="T20" fmla="*/ 2270113 w 21015"/>
              <a:gd name="T21" fmla="*/ 2147483647 h 21072"/>
              <a:gd name="T22" fmla="*/ 53367947 w 21015"/>
              <a:gd name="T23" fmla="*/ 2147483647 h 21072"/>
              <a:gd name="T24" fmla="*/ 160320154 w 21015"/>
              <a:gd name="T25" fmla="*/ 2147483647 h 21072"/>
              <a:gd name="T26" fmla="*/ 392175176 w 21015"/>
              <a:gd name="T27" fmla="*/ 2147483647 h 21072"/>
              <a:gd name="T28" fmla="*/ 533654468 w 21015"/>
              <a:gd name="T29" fmla="*/ 2147483647 h 21072"/>
              <a:gd name="T30" fmla="*/ 846575645 w 21015"/>
              <a:gd name="T31" fmla="*/ 2147483647 h 21072"/>
              <a:gd name="T32" fmla="*/ 849303348 w 21015"/>
              <a:gd name="T33" fmla="*/ 2147483647 h 21072"/>
              <a:gd name="T34" fmla="*/ 1061172870 w 21015"/>
              <a:gd name="T35" fmla="*/ 2147483647 h 21072"/>
              <a:gd name="T36" fmla="*/ 1426781664 w 21015"/>
              <a:gd name="T37" fmla="*/ 2147483647 h 21072"/>
              <a:gd name="T38" fmla="*/ 1821115419 w 21015"/>
              <a:gd name="T39" fmla="*/ 2147483647 h 21072"/>
              <a:gd name="T40" fmla="*/ 2147483647 w 21015"/>
              <a:gd name="T41" fmla="*/ 1338467648 h 210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39713" y="528638"/>
            <a:ext cx="9286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2.3 </a:t>
            </a:r>
            <a:r>
              <a:rPr lang="zh-CN" altLang="en-US" sz="1000" b="1" i="1">
                <a:solidFill>
                  <a:srgbClr val="FFFFFF"/>
                </a:solidFill>
                <a:latin typeface="方正兰亭黑_GBK" pitchFamily="2" charset="-122"/>
                <a:ea typeface="方正兰亭黑_GBK" pitchFamily="2" charset="-122"/>
              </a:rPr>
              <a:t>对手分析</a:t>
            </a:r>
          </a:p>
        </p:txBody>
      </p:sp>
      <p:sp>
        <p:nvSpPr>
          <p:cNvPr id="17411" name="文本框 54"/>
          <p:cNvSpPr txBox="1">
            <a:spLocks noChangeArrowheads="1"/>
          </p:cNvSpPr>
          <p:nvPr/>
        </p:nvSpPr>
        <p:spPr bwMode="auto">
          <a:xfrm>
            <a:off x="2540000" y="-858838"/>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000" b="1" i="1">
                <a:solidFill>
                  <a:srgbClr val="FFFFFF"/>
                </a:solidFill>
                <a:latin typeface="方正兰亭黑_GBK" pitchFamily="2" charset="-122"/>
                <a:ea typeface="方正兰亭黑_GBK" pitchFamily="2" charset="-122"/>
              </a:rPr>
              <a:t>竞争对手分析</a:t>
            </a:r>
          </a:p>
        </p:txBody>
      </p:sp>
      <p:sp>
        <p:nvSpPr>
          <p:cNvPr id="17412" name="TextBox 46"/>
          <p:cNvSpPr txBox="1">
            <a:spLocks noChangeArrowheads="1"/>
          </p:cNvSpPr>
          <p:nvPr/>
        </p:nvSpPr>
        <p:spPr bwMode="auto">
          <a:xfrm>
            <a:off x="1400175" y="1700213"/>
            <a:ext cx="13779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a:t>
            </a:r>
          </a:p>
        </p:txBody>
      </p:sp>
      <p:sp>
        <p:nvSpPr>
          <p:cNvPr id="17413" name="TextBox 46"/>
          <p:cNvSpPr txBox="1">
            <a:spLocks noChangeArrowheads="1"/>
          </p:cNvSpPr>
          <p:nvPr/>
        </p:nvSpPr>
        <p:spPr bwMode="auto">
          <a:xfrm>
            <a:off x="1400175" y="2921000"/>
            <a:ext cx="1377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a:t>
            </a:r>
          </a:p>
        </p:txBody>
      </p:sp>
      <p:grpSp>
        <p:nvGrpSpPr>
          <p:cNvPr id="17414" name="组合 2"/>
          <p:cNvGrpSpPr>
            <a:grpSpLocks/>
          </p:cNvGrpSpPr>
          <p:nvPr/>
        </p:nvGrpSpPr>
        <p:grpSpPr bwMode="auto">
          <a:xfrm>
            <a:off x="3294063" y="1385888"/>
            <a:ext cx="2484437" cy="2503487"/>
            <a:chOff x="0" y="0"/>
            <a:chExt cx="2484438" cy="2503487"/>
          </a:xfrm>
        </p:grpSpPr>
        <p:sp>
          <p:nvSpPr>
            <p:cNvPr id="17425" name="Freeform 5"/>
            <p:cNvSpPr>
              <a:spLocks/>
            </p:cNvSpPr>
            <p:nvPr/>
          </p:nvSpPr>
          <p:spPr bwMode="auto">
            <a:xfrm>
              <a:off x="0" y="0"/>
              <a:ext cx="2484438" cy="2424112"/>
            </a:xfrm>
            <a:custGeom>
              <a:avLst/>
              <a:gdLst>
                <a:gd name="T0" fmla="*/ 2147483647 w 287"/>
                <a:gd name="T1" fmla="*/ 2147483647 h 280"/>
                <a:gd name="T2" fmla="*/ 2147483647 w 287"/>
                <a:gd name="T3" fmla="*/ 2147483647 h 280"/>
                <a:gd name="T4" fmla="*/ 2147483647 w 287"/>
                <a:gd name="T5" fmla="*/ 2147483647 h 280"/>
                <a:gd name="T6" fmla="*/ 2147483647 w 287"/>
                <a:gd name="T7" fmla="*/ 2147483647 h 280"/>
                <a:gd name="T8" fmla="*/ 2147483647 w 287"/>
                <a:gd name="T9" fmla="*/ 2147483647 h 280"/>
                <a:gd name="T10" fmla="*/ 2147483647 w 287"/>
                <a:gd name="T11" fmla="*/ 2147483647 h 280"/>
                <a:gd name="T12" fmla="*/ 2147483647 w 287"/>
                <a:gd name="T13" fmla="*/ 2147483647 h 280"/>
                <a:gd name="T14" fmla="*/ 2147483647 w 287"/>
                <a:gd name="T15" fmla="*/ 0 h 280"/>
                <a:gd name="T16" fmla="*/ 2147483647 w 287"/>
                <a:gd name="T17" fmla="*/ 2147483647 h 280"/>
                <a:gd name="T18" fmla="*/ 2147483647 w 287"/>
                <a:gd name="T19" fmla="*/ 2147483647 h 280"/>
                <a:gd name="T20" fmla="*/ 2147483647 w 287"/>
                <a:gd name="T21" fmla="*/ 2147483647 h 280"/>
                <a:gd name="T22" fmla="*/ 2147483647 w 287"/>
                <a:gd name="T23" fmla="*/ 2147483647 h 280"/>
                <a:gd name="T24" fmla="*/ 2147483647 w 287"/>
                <a:gd name="T25" fmla="*/ 2147483647 h 280"/>
                <a:gd name="T26" fmla="*/ 2147483647 w 287"/>
                <a:gd name="T27" fmla="*/ 2147483647 h 280"/>
                <a:gd name="T28" fmla="*/ 2147483647 w 287"/>
                <a:gd name="T29" fmla="*/ 2147483647 h 280"/>
                <a:gd name="T30" fmla="*/ 2147483647 w 287"/>
                <a:gd name="T31" fmla="*/ 2147483647 h 280"/>
                <a:gd name="T32" fmla="*/ 2147483647 w 287"/>
                <a:gd name="T33" fmla="*/ 2147483647 h 280"/>
                <a:gd name="T34" fmla="*/ 2147483647 w 287"/>
                <a:gd name="T35" fmla="*/ 2147483647 h 280"/>
                <a:gd name="T36" fmla="*/ 2147483647 w 287"/>
                <a:gd name="T37" fmla="*/ 2147483647 h 280"/>
                <a:gd name="T38" fmla="*/ 2147483647 w 287"/>
                <a:gd name="T39" fmla="*/ 2147483647 h 280"/>
                <a:gd name="T40" fmla="*/ 2147483647 w 287"/>
                <a:gd name="T41" fmla="*/ 2147483647 h 280"/>
                <a:gd name="T42" fmla="*/ 2147483647 w 287"/>
                <a:gd name="T43" fmla="*/ 2147483647 h 280"/>
                <a:gd name="T44" fmla="*/ 2147483647 w 287"/>
                <a:gd name="T45" fmla="*/ 2147483647 h 280"/>
                <a:gd name="T46" fmla="*/ 2147483647 w 287"/>
                <a:gd name="T47" fmla="*/ 2147483647 h 280"/>
                <a:gd name="T48" fmla="*/ 2147483647 w 287"/>
                <a:gd name="T49" fmla="*/ 2147483647 h 280"/>
                <a:gd name="T50" fmla="*/ 2147483647 w 287"/>
                <a:gd name="T51" fmla="*/ 2147483647 h 280"/>
                <a:gd name="T52" fmla="*/ 2147483647 w 287"/>
                <a:gd name="T53" fmla="*/ 2147483647 h 280"/>
                <a:gd name="T54" fmla="*/ 2147483647 w 287"/>
                <a:gd name="T55" fmla="*/ 2147483647 h 280"/>
                <a:gd name="T56" fmla="*/ 2147483647 w 287"/>
                <a:gd name="T57" fmla="*/ 2147483647 h 280"/>
                <a:gd name="T58" fmla="*/ 2147483647 w 287"/>
                <a:gd name="T59" fmla="*/ 2147483647 h 280"/>
                <a:gd name="T60" fmla="*/ 2147483647 w 287"/>
                <a:gd name="T61" fmla="*/ 2147483647 h 280"/>
                <a:gd name="T62" fmla="*/ 2147483647 w 287"/>
                <a:gd name="T63" fmla="*/ 2147483647 h 280"/>
                <a:gd name="T64" fmla="*/ 2147483647 w 287"/>
                <a:gd name="T65" fmla="*/ 2147483647 h 280"/>
                <a:gd name="T66" fmla="*/ 2147483647 w 287"/>
                <a:gd name="T67" fmla="*/ 2147483647 h 280"/>
                <a:gd name="T68" fmla="*/ 2147483647 w 287"/>
                <a:gd name="T69" fmla="*/ 2147483647 h 280"/>
                <a:gd name="T70" fmla="*/ 2147483647 w 287"/>
                <a:gd name="T71" fmla="*/ 2147483647 h 280"/>
                <a:gd name="T72" fmla="*/ 2147483647 w 287"/>
                <a:gd name="T73" fmla="*/ 2147483647 h 280"/>
                <a:gd name="T74" fmla="*/ 2147483647 w 287"/>
                <a:gd name="T75" fmla="*/ 2147483647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6" name="Freeform 6"/>
            <p:cNvSpPr>
              <a:spLocks noEditPoints="1"/>
            </p:cNvSpPr>
            <p:nvPr/>
          </p:nvSpPr>
          <p:spPr bwMode="auto">
            <a:xfrm>
              <a:off x="77788" y="44450"/>
              <a:ext cx="2328862" cy="2459037"/>
            </a:xfrm>
            <a:custGeom>
              <a:avLst/>
              <a:gdLst>
                <a:gd name="T0" fmla="*/ 2147483647 w 269"/>
                <a:gd name="T1" fmla="*/ 2147483647 h 284"/>
                <a:gd name="T2" fmla="*/ 2147483647 w 269"/>
                <a:gd name="T3" fmla="*/ 2147483647 h 284"/>
                <a:gd name="T4" fmla="*/ 2147483647 w 269"/>
                <a:gd name="T5" fmla="*/ 2147483647 h 284"/>
                <a:gd name="T6" fmla="*/ 2147483647 w 269"/>
                <a:gd name="T7" fmla="*/ 2147483647 h 284"/>
                <a:gd name="T8" fmla="*/ 2147483647 w 269"/>
                <a:gd name="T9" fmla="*/ 2147483647 h 284"/>
                <a:gd name="T10" fmla="*/ 2147483647 w 269"/>
                <a:gd name="T11" fmla="*/ 2147483647 h 284"/>
                <a:gd name="T12" fmla="*/ 2147483647 w 269"/>
                <a:gd name="T13" fmla="*/ 2147483647 h 284"/>
                <a:gd name="T14" fmla="*/ 2147483647 w 269"/>
                <a:gd name="T15" fmla="*/ 2147483647 h 284"/>
                <a:gd name="T16" fmla="*/ 2147483647 w 269"/>
                <a:gd name="T17" fmla="*/ 2147483647 h 284"/>
                <a:gd name="T18" fmla="*/ 2147483647 w 269"/>
                <a:gd name="T19" fmla="*/ 2147483647 h 284"/>
                <a:gd name="T20" fmla="*/ 2147483647 w 269"/>
                <a:gd name="T21" fmla="*/ 2147483647 h 284"/>
                <a:gd name="T22" fmla="*/ 2147483647 w 269"/>
                <a:gd name="T23" fmla="*/ 2147483647 h 284"/>
                <a:gd name="T24" fmla="*/ 2147483647 w 269"/>
                <a:gd name="T25" fmla="*/ 2147483647 h 284"/>
                <a:gd name="T26" fmla="*/ 2147483647 w 269"/>
                <a:gd name="T27" fmla="*/ 2147483647 h 284"/>
                <a:gd name="T28" fmla="*/ 2147483647 w 269"/>
                <a:gd name="T29" fmla="*/ 2147483647 h 284"/>
                <a:gd name="T30" fmla="*/ 2147483647 w 269"/>
                <a:gd name="T31" fmla="*/ 2147483647 h 284"/>
                <a:gd name="T32" fmla="*/ 2147483647 w 269"/>
                <a:gd name="T33" fmla="*/ 2147483647 h 284"/>
                <a:gd name="T34" fmla="*/ 2147483647 w 269"/>
                <a:gd name="T35" fmla="*/ 2147483647 h 284"/>
                <a:gd name="T36" fmla="*/ 2147483647 w 269"/>
                <a:gd name="T37" fmla="*/ 2147483647 h 284"/>
                <a:gd name="T38" fmla="*/ 2147483647 w 269"/>
                <a:gd name="T39" fmla="*/ 2147483647 h 284"/>
                <a:gd name="T40" fmla="*/ 2147483647 w 269"/>
                <a:gd name="T41" fmla="*/ 2147483647 h 284"/>
                <a:gd name="T42" fmla="*/ 2147483647 w 269"/>
                <a:gd name="T43" fmla="*/ 2147483647 h 284"/>
                <a:gd name="T44" fmla="*/ 2147483647 w 269"/>
                <a:gd name="T45" fmla="*/ 2147483647 h 284"/>
                <a:gd name="T46" fmla="*/ 2147483647 w 269"/>
                <a:gd name="T47" fmla="*/ 2147483647 h 284"/>
                <a:gd name="T48" fmla="*/ 2147483647 w 269"/>
                <a:gd name="T49" fmla="*/ 2147483647 h 284"/>
                <a:gd name="T50" fmla="*/ 2147483647 w 269"/>
                <a:gd name="T51" fmla="*/ 2147483647 h 284"/>
                <a:gd name="T52" fmla="*/ 2147483647 w 269"/>
                <a:gd name="T53" fmla="*/ 2147483647 h 284"/>
                <a:gd name="T54" fmla="*/ 2147483647 w 269"/>
                <a:gd name="T55" fmla="*/ 2147483647 h 284"/>
                <a:gd name="T56" fmla="*/ 2147483647 w 269"/>
                <a:gd name="T57" fmla="*/ 2147483647 h 284"/>
                <a:gd name="T58" fmla="*/ 2147483647 w 269"/>
                <a:gd name="T59" fmla="*/ 2147483647 h 284"/>
                <a:gd name="T60" fmla="*/ 2147483647 w 269"/>
                <a:gd name="T61" fmla="*/ 2147483647 h 284"/>
                <a:gd name="T62" fmla="*/ 2147483647 w 269"/>
                <a:gd name="T63" fmla="*/ 2147483647 h 284"/>
                <a:gd name="T64" fmla="*/ 2147483647 w 269"/>
                <a:gd name="T65" fmla="*/ 2147483647 h 284"/>
                <a:gd name="T66" fmla="*/ 2147483647 w 269"/>
                <a:gd name="T67" fmla="*/ 2147483647 h 284"/>
                <a:gd name="T68" fmla="*/ 2147483647 w 269"/>
                <a:gd name="T69" fmla="*/ 2147483647 h 284"/>
                <a:gd name="T70" fmla="*/ 2147483647 w 269"/>
                <a:gd name="T71" fmla="*/ 2147483647 h 284"/>
                <a:gd name="T72" fmla="*/ 2147483647 w 269"/>
                <a:gd name="T73" fmla="*/ 2147483647 h 284"/>
                <a:gd name="T74" fmla="*/ 2147483647 w 269"/>
                <a:gd name="T75" fmla="*/ 2147483647 h 284"/>
                <a:gd name="T76" fmla="*/ 2147483647 w 269"/>
                <a:gd name="T77" fmla="*/ 2147483647 h 284"/>
                <a:gd name="T78" fmla="*/ 2147483647 w 269"/>
                <a:gd name="T79" fmla="*/ 2147483647 h 284"/>
                <a:gd name="T80" fmla="*/ 2147483647 w 269"/>
                <a:gd name="T81" fmla="*/ 2147483647 h 284"/>
                <a:gd name="T82" fmla="*/ 2147483647 w 269"/>
                <a:gd name="T83" fmla="*/ 2147483647 h 284"/>
                <a:gd name="T84" fmla="*/ 2147483647 w 269"/>
                <a:gd name="T85" fmla="*/ 2147483647 h 284"/>
                <a:gd name="T86" fmla="*/ 2147483647 w 269"/>
                <a:gd name="T87" fmla="*/ 2147483647 h 284"/>
                <a:gd name="T88" fmla="*/ 2147483647 w 269"/>
                <a:gd name="T89" fmla="*/ 2147483647 h 284"/>
                <a:gd name="T90" fmla="*/ 2147483647 w 269"/>
                <a:gd name="T91" fmla="*/ 2147483647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rgbClr val="F2F2F2"/>
            </a:solidFill>
            <a:ln w="27" cap="flat" cmpd="sng">
              <a:solidFill>
                <a:srgbClr val="FFFFFF"/>
              </a:solidFill>
              <a:round/>
              <a:headEnd/>
              <a:tailEnd/>
            </a:ln>
          </p:spPr>
          <p:txBody>
            <a:bodyPr/>
            <a:lstStyle/>
            <a:p>
              <a:endParaRPr lang="zh-CN" altLang="en-US"/>
            </a:p>
          </p:txBody>
        </p:sp>
      </p:grpSp>
      <p:sp>
        <p:nvSpPr>
          <p:cNvPr id="17415" name="TextBox 46"/>
          <p:cNvSpPr txBox="1">
            <a:spLocks noChangeArrowheads="1"/>
          </p:cNvSpPr>
          <p:nvPr/>
        </p:nvSpPr>
        <p:spPr bwMode="auto">
          <a:xfrm>
            <a:off x="6384925" y="1804988"/>
            <a:ext cx="13763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a:t>
            </a:r>
          </a:p>
        </p:txBody>
      </p:sp>
      <p:sp>
        <p:nvSpPr>
          <p:cNvPr id="17416" name="TextBox 46"/>
          <p:cNvSpPr txBox="1">
            <a:spLocks noChangeArrowheads="1"/>
          </p:cNvSpPr>
          <p:nvPr/>
        </p:nvSpPr>
        <p:spPr bwMode="auto">
          <a:xfrm>
            <a:off x="6370638" y="2967038"/>
            <a:ext cx="13779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solidFill>
                  <a:srgbClr val="595959"/>
                </a:solidFill>
                <a:latin typeface="Arial" pitchFamily="34" charset="0"/>
                <a:cs typeface="Arial" pitchFamily="34" charset="0"/>
              </a:rPr>
              <a:t>Lorem ipsum dolor sit amet, consectetuer adipiscing elit. Aenean commodo ligula eget dolor. Aenean massa. Cum sociis natoque</a:t>
            </a:r>
          </a:p>
        </p:txBody>
      </p:sp>
      <p:sp>
        <p:nvSpPr>
          <p:cNvPr id="17417" name="矩形 33"/>
          <p:cNvSpPr>
            <a:spLocks noChangeArrowheads="1"/>
          </p:cNvSpPr>
          <p:nvPr/>
        </p:nvSpPr>
        <p:spPr bwMode="auto">
          <a:xfrm>
            <a:off x="1400175" y="1517650"/>
            <a:ext cx="64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b="1">
                <a:solidFill>
                  <a:srgbClr val="F0968D"/>
                </a:solidFill>
                <a:latin typeface="方正兰亭黑_GBK" pitchFamily="2" charset="-122"/>
                <a:ea typeface="方正兰亭黑_GBK" pitchFamily="2" charset="-122"/>
              </a:rPr>
              <a:t>分析</a:t>
            </a:r>
            <a:r>
              <a:rPr lang="en-US" altLang="zh-CN" sz="1200" b="1">
                <a:solidFill>
                  <a:srgbClr val="F0968D"/>
                </a:solidFill>
                <a:latin typeface="方正兰亭黑_GBK" pitchFamily="2" charset="-122"/>
                <a:ea typeface="方正兰亭黑_GBK" pitchFamily="2" charset="-122"/>
              </a:rPr>
              <a:t>1</a:t>
            </a:r>
            <a:endParaRPr lang="zh-CN" altLang="en-US" sz="2000" b="1">
              <a:solidFill>
                <a:srgbClr val="F0968D"/>
              </a:solidFill>
              <a:latin typeface="方正兰亭黑_GBK" pitchFamily="2" charset="-122"/>
              <a:ea typeface="方正兰亭黑_GBK" pitchFamily="2" charset="-122"/>
            </a:endParaRPr>
          </a:p>
        </p:txBody>
      </p:sp>
      <p:sp>
        <p:nvSpPr>
          <p:cNvPr id="17418" name="矩形 34"/>
          <p:cNvSpPr>
            <a:spLocks noChangeArrowheads="1"/>
          </p:cNvSpPr>
          <p:nvPr/>
        </p:nvSpPr>
        <p:spPr bwMode="auto">
          <a:xfrm>
            <a:off x="1400175" y="2717800"/>
            <a:ext cx="5826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b="1">
                <a:solidFill>
                  <a:srgbClr val="F0968D"/>
                </a:solidFill>
                <a:latin typeface="方正兰亭黑_GBK" pitchFamily="2" charset="-122"/>
                <a:ea typeface="方正兰亭黑_GBK" pitchFamily="2" charset="-122"/>
              </a:rPr>
              <a:t>分析</a:t>
            </a:r>
            <a:r>
              <a:rPr lang="en-US" altLang="zh-CN" sz="1200" b="1">
                <a:solidFill>
                  <a:srgbClr val="F0968D"/>
                </a:solidFill>
                <a:latin typeface="方正兰亭黑_GBK" pitchFamily="2" charset="-122"/>
                <a:ea typeface="方正兰亭黑_GBK" pitchFamily="2" charset="-122"/>
              </a:rPr>
              <a:t>3</a:t>
            </a:r>
            <a:endParaRPr lang="zh-CN" altLang="en-US" sz="2000" b="1">
              <a:solidFill>
                <a:srgbClr val="F0968D"/>
              </a:solidFill>
              <a:latin typeface="方正兰亭黑_GBK" pitchFamily="2" charset="-122"/>
              <a:ea typeface="方正兰亭黑_GBK" pitchFamily="2" charset="-122"/>
            </a:endParaRPr>
          </a:p>
        </p:txBody>
      </p:sp>
      <p:sp>
        <p:nvSpPr>
          <p:cNvPr id="17419" name="矩形 35"/>
          <p:cNvSpPr>
            <a:spLocks noChangeArrowheads="1"/>
          </p:cNvSpPr>
          <p:nvPr/>
        </p:nvSpPr>
        <p:spPr bwMode="auto">
          <a:xfrm>
            <a:off x="6384925" y="1595438"/>
            <a:ext cx="644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b="1">
                <a:solidFill>
                  <a:srgbClr val="F0968D"/>
                </a:solidFill>
                <a:latin typeface="方正兰亭黑_GBK" pitchFamily="2" charset="-122"/>
                <a:ea typeface="方正兰亭黑_GBK" pitchFamily="2" charset="-122"/>
              </a:rPr>
              <a:t>分析</a:t>
            </a:r>
            <a:r>
              <a:rPr lang="en-US" altLang="zh-CN" sz="1200" b="1">
                <a:solidFill>
                  <a:srgbClr val="F0968D"/>
                </a:solidFill>
                <a:latin typeface="方正兰亭黑_GBK" pitchFamily="2" charset="-122"/>
                <a:ea typeface="方正兰亭黑_GBK" pitchFamily="2" charset="-122"/>
              </a:rPr>
              <a:t>2</a:t>
            </a:r>
            <a:endParaRPr lang="zh-CN" altLang="en-US" sz="2000" b="1">
              <a:solidFill>
                <a:srgbClr val="F0968D"/>
              </a:solidFill>
              <a:latin typeface="方正兰亭黑_GBK" pitchFamily="2" charset="-122"/>
              <a:ea typeface="方正兰亭黑_GBK" pitchFamily="2" charset="-122"/>
            </a:endParaRPr>
          </a:p>
        </p:txBody>
      </p:sp>
      <p:sp>
        <p:nvSpPr>
          <p:cNvPr id="17420" name="矩形 36"/>
          <p:cNvSpPr>
            <a:spLocks noChangeArrowheads="1"/>
          </p:cNvSpPr>
          <p:nvPr/>
        </p:nvSpPr>
        <p:spPr bwMode="auto">
          <a:xfrm>
            <a:off x="6370638" y="2773363"/>
            <a:ext cx="614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b="1">
                <a:solidFill>
                  <a:srgbClr val="F0968D"/>
                </a:solidFill>
                <a:latin typeface="方正兰亭黑_GBK" pitchFamily="2" charset="-122"/>
                <a:ea typeface="方正兰亭黑_GBK" pitchFamily="2" charset="-122"/>
              </a:rPr>
              <a:t>分析</a:t>
            </a:r>
            <a:r>
              <a:rPr lang="en-US" altLang="zh-CN" sz="1200" b="1">
                <a:solidFill>
                  <a:srgbClr val="F0968D"/>
                </a:solidFill>
                <a:latin typeface="方正兰亭黑_GBK" pitchFamily="2" charset="-122"/>
                <a:ea typeface="方正兰亭黑_GBK" pitchFamily="2" charset="-122"/>
              </a:rPr>
              <a:t>4</a:t>
            </a:r>
            <a:endParaRPr lang="zh-CN" altLang="en-US" sz="2000" b="1">
              <a:solidFill>
                <a:srgbClr val="F0968D"/>
              </a:solidFill>
              <a:latin typeface="方正兰亭黑_GBK" pitchFamily="2" charset="-122"/>
              <a:ea typeface="方正兰亭黑_GBK" pitchFamily="2" charset="-122"/>
            </a:endParaRPr>
          </a:p>
        </p:txBody>
      </p:sp>
      <p:cxnSp>
        <p:nvCxnSpPr>
          <p:cNvPr id="17421" name="直接连接符 4"/>
          <p:cNvCxnSpPr>
            <a:cxnSpLocks noChangeShapeType="1"/>
          </p:cNvCxnSpPr>
          <p:nvPr/>
        </p:nvCxnSpPr>
        <p:spPr bwMode="auto">
          <a:xfrm flipH="1">
            <a:off x="2713038" y="1700213"/>
            <a:ext cx="1495425" cy="0"/>
          </a:xfrm>
          <a:prstGeom prst="line">
            <a:avLst/>
          </a:prstGeom>
          <a:noFill/>
          <a:ln w="6350">
            <a:solidFill>
              <a:srgbClr val="F0968D"/>
            </a:solidFill>
            <a:round/>
            <a:headEnd type="oval" w="med" len="med"/>
            <a:tailEnd type="oval" w="med" len="med"/>
          </a:ln>
          <a:extLst>
            <a:ext uri="{909E8E84-426E-40DD-AFC4-6F175D3DCCD1}">
              <a14:hiddenFill xmlns:a14="http://schemas.microsoft.com/office/drawing/2010/main">
                <a:noFill/>
              </a14:hiddenFill>
            </a:ext>
          </a:extLst>
        </p:spPr>
      </p:cxnSp>
      <p:cxnSp>
        <p:nvCxnSpPr>
          <p:cNvPr id="17422" name="直接连接符 39"/>
          <p:cNvCxnSpPr>
            <a:cxnSpLocks noChangeShapeType="1"/>
          </p:cNvCxnSpPr>
          <p:nvPr/>
        </p:nvCxnSpPr>
        <p:spPr bwMode="auto">
          <a:xfrm flipH="1">
            <a:off x="2713038" y="2871788"/>
            <a:ext cx="1176337" cy="0"/>
          </a:xfrm>
          <a:prstGeom prst="line">
            <a:avLst/>
          </a:prstGeom>
          <a:noFill/>
          <a:ln w="6350">
            <a:solidFill>
              <a:srgbClr val="F0968D"/>
            </a:solidFill>
            <a:round/>
            <a:headEnd type="oval" w="med" len="med"/>
            <a:tailEnd type="oval" w="med" len="med"/>
          </a:ln>
          <a:extLst>
            <a:ext uri="{909E8E84-426E-40DD-AFC4-6F175D3DCCD1}">
              <a14:hiddenFill xmlns:a14="http://schemas.microsoft.com/office/drawing/2010/main">
                <a:noFill/>
              </a14:hiddenFill>
            </a:ext>
          </a:extLst>
        </p:spPr>
      </p:cxnSp>
      <p:cxnSp>
        <p:nvCxnSpPr>
          <p:cNvPr id="17423" name="直接连接符 41"/>
          <p:cNvCxnSpPr>
            <a:cxnSpLocks noChangeShapeType="1"/>
          </p:cNvCxnSpPr>
          <p:nvPr/>
        </p:nvCxnSpPr>
        <p:spPr bwMode="auto">
          <a:xfrm flipH="1">
            <a:off x="4819650" y="1739900"/>
            <a:ext cx="1493838" cy="0"/>
          </a:xfrm>
          <a:prstGeom prst="line">
            <a:avLst/>
          </a:prstGeom>
          <a:noFill/>
          <a:ln w="6350">
            <a:solidFill>
              <a:srgbClr val="F0968D"/>
            </a:solidFill>
            <a:round/>
            <a:headEnd type="oval" w="med" len="med"/>
            <a:tailEnd type="oval" w="med" len="med"/>
          </a:ln>
          <a:extLst>
            <a:ext uri="{909E8E84-426E-40DD-AFC4-6F175D3DCCD1}">
              <a14:hiddenFill xmlns:a14="http://schemas.microsoft.com/office/drawing/2010/main">
                <a:noFill/>
              </a14:hiddenFill>
            </a:ext>
          </a:extLst>
        </p:spPr>
      </p:cxnSp>
      <p:cxnSp>
        <p:nvCxnSpPr>
          <p:cNvPr id="17424" name="直接连接符 42"/>
          <p:cNvCxnSpPr>
            <a:cxnSpLocks noChangeShapeType="1"/>
          </p:cNvCxnSpPr>
          <p:nvPr/>
        </p:nvCxnSpPr>
        <p:spPr bwMode="auto">
          <a:xfrm flipH="1">
            <a:off x="5137150" y="2897188"/>
            <a:ext cx="1176338" cy="0"/>
          </a:xfrm>
          <a:prstGeom prst="line">
            <a:avLst/>
          </a:prstGeom>
          <a:noFill/>
          <a:ln w="6350">
            <a:solidFill>
              <a:srgbClr val="F0968D"/>
            </a:solidFill>
            <a:round/>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39713" y="528638"/>
            <a:ext cx="96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2.4  </a:t>
            </a:r>
            <a:r>
              <a:rPr lang="zh-CN" altLang="en-US" sz="1000" b="1" i="1">
                <a:solidFill>
                  <a:srgbClr val="FFFFFF"/>
                </a:solidFill>
                <a:latin typeface="方正兰亭黑_GBK" pitchFamily="2" charset="-122"/>
                <a:ea typeface="方正兰亭黑_GBK" pitchFamily="2" charset="-122"/>
              </a:rPr>
              <a:t>竞争优势</a:t>
            </a:r>
          </a:p>
        </p:txBody>
      </p:sp>
      <p:sp>
        <p:nvSpPr>
          <p:cNvPr id="18435" name="文本框 54"/>
          <p:cNvSpPr txBox="1">
            <a:spLocks noChangeArrowheads="1"/>
          </p:cNvSpPr>
          <p:nvPr/>
        </p:nvSpPr>
        <p:spPr bwMode="auto">
          <a:xfrm>
            <a:off x="2540000" y="-858838"/>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000" b="1" i="1">
                <a:solidFill>
                  <a:srgbClr val="FFFFFF"/>
                </a:solidFill>
                <a:latin typeface="方正兰亭黑_GBK" pitchFamily="2" charset="-122"/>
                <a:ea typeface="方正兰亭黑_GBK" pitchFamily="2" charset="-122"/>
              </a:rPr>
              <a:t>竞争对手分析</a:t>
            </a:r>
          </a:p>
        </p:txBody>
      </p:sp>
      <p:sp>
        <p:nvSpPr>
          <p:cNvPr id="18436" name="Freeform 25"/>
          <p:cNvSpPr>
            <a:spLocks/>
          </p:cNvSpPr>
          <p:nvPr/>
        </p:nvSpPr>
        <p:spPr bwMode="auto">
          <a:xfrm>
            <a:off x="3270250" y="1595438"/>
            <a:ext cx="1485900" cy="1546225"/>
          </a:xfrm>
          <a:custGeom>
            <a:avLst/>
            <a:gdLst>
              <a:gd name="T0" fmla="*/ 2147483647 w 968"/>
              <a:gd name="T1" fmla="*/ 2147483647 h 1008"/>
              <a:gd name="T2" fmla="*/ 2147483647 w 968"/>
              <a:gd name="T3" fmla="*/ 0 h 1008"/>
              <a:gd name="T4" fmla="*/ 2147483647 w 968"/>
              <a:gd name="T5" fmla="*/ 2147483647 h 1008"/>
              <a:gd name="T6" fmla="*/ 2147483647 w 968"/>
              <a:gd name="T7" fmla="*/ 2147483647 h 1008"/>
              <a:gd name="T8" fmla="*/ 2147483647 w 968"/>
              <a:gd name="T9" fmla="*/ 2147483647 h 10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8" h="1008">
                <a:moveTo>
                  <a:pt x="593" y="1008"/>
                </a:moveTo>
                <a:cubicBezTo>
                  <a:pt x="593" y="1008"/>
                  <a:pt x="0" y="806"/>
                  <a:pt x="142" y="0"/>
                </a:cubicBezTo>
                <a:cubicBezTo>
                  <a:pt x="142" y="0"/>
                  <a:pt x="968" y="186"/>
                  <a:pt x="671" y="957"/>
                </a:cubicBezTo>
                <a:cubicBezTo>
                  <a:pt x="671" y="957"/>
                  <a:pt x="434" y="615"/>
                  <a:pt x="395" y="432"/>
                </a:cubicBezTo>
                <a:cubicBezTo>
                  <a:pt x="395" y="432"/>
                  <a:pt x="449" y="854"/>
                  <a:pt x="593" y="1008"/>
                </a:cubicBez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7" name="Freeform 19"/>
          <p:cNvSpPr>
            <a:spLocks/>
          </p:cNvSpPr>
          <p:nvPr/>
        </p:nvSpPr>
        <p:spPr bwMode="auto">
          <a:xfrm>
            <a:off x="4117975" y="1457325"/>
            <a:ext cx="1936750" cy="1828800"/>
          </a:xfrm>
          <a:custGeom>
            <a:avLst/>
            <a:gdLst>
              <a:gd name="T0" fmla="*/ 2147483647 w 1261"/>
              <a:gd name="T1" fmla="*/ 2147483647 h 1191"/>
              <a:gd name="T2" fmla="*/ 2147483647 w 1261"/>
              <a:gd name="T3" fmla="*/ 0 h 1191"/>
              <a:gd name="T4" fmla="*/ 2147483647 w 1261"/>
              <a:gd name="T5" fmla="*/ 2147483647 h 1191"/>
              <a:gd name="T6" fmla="*/ 2147483647 w 1261"/>
              <a:gd name="T7" fmla="*/ 2147483647 h 1191"/>
              <a:gd name="T8" fmla="*/ 2147483647 w 1261"/>
              <a:gd name="T9" fmla="*/ 2147483647 h 1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1" h="1191">
                <a:moveTo>
                  <a:pt x="388" y="1185"/>
                </a:moveTo>
                <a:cubicBezTo>
                  <a:pt x="388" y="1185"/>
                  <a:pt x="0" y="614"/>
                  <a:pt x="659" y="0"/>
                </a:cubicBezTo>
                <a:cubicBezTo>
                  <a:pt x="659" y="0"/>
                  <a:pt x="1261" y="709"/>
                  <a:pt x="490" y="1191"/>
                </a:cubicBezTo>
                <a:cubicBezTo>
                  <a:pt x="490" y="1191"/>
                  <a:pt x="508" y="734"/>
                  <a:pt x="595" y="547"/>
                </a:cubicBezTo>
                <a:cubicBezTo>
                  <a:pt x="595" y="547"/>
                  <a:pt x="363" y="953"/>
                  <a:pt x="388" y="1185"/>
                </a:cubicBez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8" name="Freeform 21"/>
          <p:cNvSpPr>
            <a:spLocks/>
          </p:cNvSpPr>
          <p:nvPr/>
        </p:nvSpPr>
        <p:spPr bwMode="auto">
          <a:xfrm>
            <a:off x="5116513" y="2590800"/>
            <a:ext cx="1431925" cy="1403350"/>
          </a:xfrm>
          <a:custGeom>
            <a:avLst/>
            <a:gdLst>
              <a:gd name="T0" fmla="*/ 0 w 933"/>
              <a:gd name="T1" fmla="*/ 2147483647 h 915"/>
              <a:gd name="T2" fmla="*/ 2147483647 w 933"/>
              <a:gd name="T3" fmla="*/ 2147483647 h 915"/>
              <a:gd name="T4" fmla="*/ 2147483647 w 933"/>
              <a:gd name="T5" fmla="*/ 2147483647 h 915"/>
              <a:gd name="T6" fmla="*/ 2147483647 w 933"/>
              <a:gd name="T7" fmla="*/ 2147483647 h 915"/>
              <a:gd name="T8" fmla="*/ 0 w 933"/>
              <a:gd name="T9" fmla="*/ 2147483647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3" h="915">
                <a:moveTo>
                  <a:pt x="0" y="502"/>
                </a:moveTo>
                <a:cubicBezTo>
                  <a:pt x="0" y="502"/>
                  <a:pt x="238" y="0"/>
                  <a:pt x="933" y="207"/>
                </a:cubicBezTo>
                <a:cubicBezTo>
                  <a:pt x="933" y="207"/>
                  <a:pt x="686" y="915"/>
                  <a:pt x="37" y="575"/>
                </a:cubicBezTo>
                <a:cubicBezTo>
                  <a:pt x="37" y="575"/>
                  <a:pt x="362" y="402"/>
                  <a:pt x="527" y="386"/>
                </a:cubicBezTo>
                <a:cubicBezTo>
                  <a:pt x="527" y="386"/>
                  <a:pt x="151" y="390"/>
                  <a:pt x="0" y="502"/>
                </a:cubicBezTo>
                <a:close/>
              </a:path>
            </a:pathLst>
          </a:custGeom>
          <a:solidFill>
            <a:srgbClr val="BCF6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Freeform 23"/>
          <p:cNvSpPr>
            <a:spLocks/>
          </p:cNvSpPr>
          <p:nvPr/>
        </p:nvSpPr>
        <p:spPr bwMode="auto">
          <a:xfrm>
            <a:off x="2522538" y="2297113"/>
            <a:ext cx="1487487" cy="1571625"/>
          </a:xfrm>
          <a:custGeom>
            <a:avLst/>
            <a:gdLst>
              <a:gd name="T0" fmla="*/ 2147483647 w 969"/>
              <a:gd name="T1" fmla="*/ 2147483647 h 1025"/>
              <a:gd name="T2" fmla="*/ 0 w 969"/>
              <a:gd name="T3" fmla="*/ 2147483647 h 1025"/>
              <a:gd name="T4" fmla="*/ 2147483647 w 969"/>
              <a:gd name="T5" fmla="*/ 2147483647 h 1025"/>
              <a:gd name="T6" fmla="*/ 2147483647 w 969"/>
              <a:gd name="T7" fmla="*/ 2147483647 h 1025"/>
              <a:gd name="T8" fmla="*/ 2147483647 w 969"/>
              <a:gd name="T9" fmla="*/ 2147483647 h 1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9" h="1025">
                <a:moveTo>
                  <a:pt x="965" y="703"/>
                </a:moveTo>
                <a:cubicBezTo>
                  <a:pt x="965" y="703"/>
                  <a:pt x="507" y="1025"/>
                  <a:pt x="0" y="498"/>
                </a:cubicBezTo>
                <a:cubicBezTo>
                  <a:pt x="0" y="498"/>
                  <a:pt x="568" y="0"/>
                  <a:pt x="969" y="620"/>
                </a:cubicBezTo>
                <a:cubicBezTo>
                  <a:pt x="969" y="620"/>
                  <a:pt x="598" y="611"/>
                  <a:pt x="445" y="543"/>
                </a:cubicBezTo>
                <a:cubicBezTo>
                  <a:pt x="445" y="543"/>
                  <a:pt x="777" y="726"/>
                  <a:pt x="965" y="703"/>
                </a:cubicBez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0" name="TextBox 46"/>
          <p:cNvSpPr txBox="1">
            <a:spLocks noChangeArrowheads="1"/>
          </p:cNvSpPr>
          <p:nvPr/>
        </p:nvSpPr>
        <p:spPr bwMode="auto">
          <a:xfrm>
            <a:off x="969963" y="1746250"/>
            <a:ext cx="1757362"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8441" name="TextBox 46"/>
          <p:cNvSpPr txBox="1">
            <a:spLocks noChangeArrowheads="1"/>
          </p:cNvSpPr>
          <p:nvPr/>
        </p:nvSpPr>
        <p:spPr bwMode="auto">
          <a:xfrm>
            <a:off x="969963" y="3529013"/>
            <a:ext cx="17573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8442" name="矩形 34"/>
          <p:cNvSpPr>
            <a:spLocks noChangeArrowheads="1"/>
          </p:cNvSpPr>
          <p:nvPr/>
        </p:nvSpPr>
        <p:spPr bwMode="auto">
          <a:xfrm>
            <a:off x="969963" y="14573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8443" name="矩形 35"/>
          <p:cNvSpPr>
            <a:spLocks noChangeArrowheads="1"/>
          </p:cNvSpPr>
          <p:nvPr/>
        </p:nvSpPr>
        <p:spPr bwMode="auto">
          <a:xfrm>
            <a:off x="969963" y="327977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8444" name="TextBox 46"/>
          <p:cNvSpPr txBox="1">
            <a:spLocks noChangeArrowheads="1"/>
          </p:cNvSpPr>
          <p:nvPr/>
        </p:nvSpPr>
        <p:spPr bwMode="auto">
          <a:xfrm>
            <a:off x="6389688" y="1804988"/>
            <a:ext cx="17589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8445" name="TextBox 46"/>
          <p:cNvSpPr txBox="1">
            <a:spLocks noChangeArrowheads="1"/>
          </p:cNvSpPr>
          <p:nvPr/>
        </p:nvSpPr>
        <p:spPr bwMode="auto">
          <a:xfrm>
            <a:off x="6389688" y="3587750"/>
            <a:ext cx="17589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18446" name="矩形 38"/>
          <p:cNvSpPr>
            <a:spLocks noChangeArrowheads="1"/>
          </p:cNvSpPr>
          <p:nvPr/>
        </p:nvSpPr>
        <p:spPr bwMode="auto">
          <a:xfrm>
            <a:off x="6389688" y="1516063"/>
            <a:ext cx="1382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8447" name="矩形 39"/>
          <p:cNvSpPr>
            <a:spLocks noChangeArrowheads="1"/>
          </p:cNvSpPr>
          <p:nvPr/>
        </p:nvSpPr>
        <p:spPr bwMode="auto">
          <a:xfrm>
            <a:off x="6421438" y="3338513"/>
            <a:ext cx="1382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8448" name="任意多边形 41"/>
          <p:cNvSpPr>
            <a:spLocks/>
          </p:cNvSpPr>
          <p:nvPr/>
        </p:nvSpPr>
        <p:spPr bwMode="auto">
          <a:xfrm>
            <a:off x="2924175" y="3140075"/>
            <a:ext cx="3359150" cy="2003425"/>
          </a:xfrm>
          <a:custGeom>
            <a:avLst/>
            <a:gdLst>
              <a:gd name="T0" fmla="*/ 1573644 w 3359497"/>
              <a:gd name="T1" fmla="*/ 628 h 2003589"/>
              <a:gd name="T2" fmla="*/ 1594896 w 3359497"/>
              <a:gd name="T3" fmla="*/ 4973 h 2003589"/>
              <a:gd name="T4" fmla="*/ 1779085 w 3359497"/>
              <a:gd name="T5" fmla="*/ 442441 h 2003589"/>
              <a:gd name="T6" fmla="*/ 1997044 w 3359497"/>
              <a:gd name="T7" fmla="*/ 284339 h 2003589"/>
              <a:gd name="T8" fmla="*/ 2113698 w 3359497"/>
              <a:gd name="T9" fmla="*/ 261315 h 2003589"/>
              <a:gd name="T10" fmla="*/ 1880391 w 3359497"/>
              <a:gd name="T11" fmla="*/ 804695 h 2003589"/>
              <a:gd name="T12" fmla="*/ 1883692 w 3359497"/>
              <a:gd name="T13" fmla="*/ 1543470 h 2003589"/>
              <a:gd name="T14" fmla="*/ 1897697 w 3359497"/>
              <a:gd name="T15" fmla="*/ 1632966 h 2003589"/>
              <a:gd name="T16" fmla="*/ 1978710 w 3359497"/>
              <a:gd name="T17" fmla="*/ 1634754 h 2003589"/>
              <a:gd name="T18" fmla="*/ 3343975 w 3359497"/>
              <a:gd name="T19" fmla="*/ 1967861 h 2003589"/>
              <a:gd name="T20" fmla="*/ 3358109 w 3359497"/>
              <a:gd name="T21" fmla="*/ 2002933 h 2003589"/>
              <a:gd name="T22" fmla="*/ 3161775 w 3359497"/>
              <a:gd name="T23" fmla="*/ 1955118 h 2003589"/>
              <a:gd name="T24" fmla="*/ 1664430 w 3359497"/>
              <a:gd name="T25" fmla="*/ 1830489 h 2003589"/>
              <a:gd name="T26" fmla="*/ 167086 w 3359497"/>
              <a:gd name="T27" fmla="*/ 1955118 h 2003589"/>
              <a:gd name="T28" fmla="*/ 0 w 3359497"/>
              <a:gd name="T29" fmla="*/ 1995812 h 2003589"/>
              <a:gd name="T30" fmla="*/ 11263 w 3359497"/>
              <a:gd name="T31" fmla="*/ 1967861 h 2003589"/>
              <a:gd name="T32" fmla="*/ 1376530 w 3359497"/>
              <a:gd name="T33" fmla="*/ 1634754 h 2003589"/>
              <a:gd name="T34" fmla="*/ 1517480 w 3359497"/>
              <a:gd name="T35" fmla="*/ 1631642 h 2003589"/>
              <a:gd name="T36" fmla="*/ 1522473 w 3359497"/>
              <a:gd name="T37" fmla="*/ 1578551 h 2003589"/>
              <a:gd name="T38" fmla="*/ 1551921 w 3359497"/>
              <a:gd name="T39" fmla="*/ 993498 h 2003589"/>
              <a:gd name="T40" fmla="*/ 1217308 w 3359497"/>
              <a:gd name="T41" fmla="*/ 594402 h 2003589"/>
              <a:gd name="T42" fmla="*/ 1154378 w 3359497"/>
              <a:gd name="T43" fmla="*/ 454721 h 2003589"/>
              <a:gd name="T44" fmla="*/ 1363125 w 3359497"/>
              <a:gd name="T45" fmla="*/ 563704 h 2003589"/>
              <a:gd name="T46" fmla="*/ 1143634 w 3359497"/>
              <a:gd name="T47" fmla="*/ 311965 h 2003589"/>
              <a:gd name="T48" fmla="*/ 1148237 w 3359497"/>
              <a:gd name="T49" fmla="*/ 196845 h 2003589"/>
              <a:gd name="T50" fmla="*/ 1418380 w 3359497"/>
              <a:gd name="T51" fmla="*/ 443977 h 2003589"/>
              <a:gd name="T52" fmla="*/ 1255681 w 3359497"/>
              <a:gd name="T53" fmla="*/ 77117 h 2003589"/>
              <a:gd name="T54" fmla="*/ 1392288 w 3359497"/>
              <a:gd name="T55" fmla="*/ 179958 h 2003589"/>
              <a:gd name="T56" fmla="*/ 1576478 w 3359497"/>
              <a:gd name="T57" fmla="*/ 295083 h 2003589"/>
              <a:gd name="T58" fmla="*/ 1573644 w 3359497"/>
              <a:gd name="T59" fmla="*/ 628 h 20035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359497" h="2003589">
                <a:moveTo>
                  <a:pt x="1574296" y="628"/>
                </a:moveTo>
                <a:cubicBezTo>
                  <a:pt x="1580081" y="-929"/>
                  <a:pt x="1587111" y="367"/>
                  <a:pt x="1595556" y="4973"/>
                </a:cubicBezTo>
                <a:cubicBezTo>
                  <a:pt x="1663120" y="43360"/>
                  <a:pt x="1687689" y="424160"/>
                  <a:pt x="1779821" y="442585"/>
                </a:cubicBezTo>
                <a:cubicBezTo>
                  <a:pt x="1873489" y="462547"/>
                  <a:pt x="1973299" y="341244"/>
                  <a:pt x="1997868" y="284431"/>
                </a:cubicBezTo>
                <a:cubicBezTo>
                  <a:pt x="2022436" y="229153"/>
                  <a:pt x="2099214" y="199980"/>
                  <a:pt x="2114570" y="261399"/>
                </a:cubicBezTo>
                <a:cubicBezTo>
                  <a:pt x="2129925" y="321282"/>
                  <a:pt x="1977906" y="405734"/>
                  <a:pt x="1881167" y="804959"/>
                </a:cubicBezTo>
                <a:cubicBezTo>
                  <a:pt x="1828263" y="1024125"/>
                  <a:pt x="1852051" y="1320439"/>
                  <a:pt x="1884472" y="1543974"/>
                </a:cubicBezTo>
                <a:lnTo>
                  <a:pt x="1898481" y="1633502"/>
                </a:lnTo>
                <a:lnTo>
                  <a:pt x="1979526" y="1635290"/>
                </a:lnTo>
                <a:cubicBezTo>
                  <a:pt x="2663894" y="1665869"/>
                  <a:pt x="3206522" y="1798791"/>
                  <a:pt x="3345357" y="1968505"/>
                </a:cubicBezTo>
                <a:lnTo>
                  <a:pt x="3359497" y="2003589"/>
                </a:lnTo>
                <a:lnTo>
                  <a:pt x="3163083" y="1955758"/>
                </a:lnTo>
                <a:cubicBezTo>
                  <a:pt x="2779720" y="1878732"/>
                  <a:pt x="2250110" y="1831089"/>
                  <a:pt x="1665118" y="1831089"/>
                </a:cubicBezTo>
                <a:cubicBezTo>
                  <a:pt x="1080127" y="1831089"/>
                  <a:pt x="550516" y="1878732"/>
                  <a:pt x="167154" y="1955758"/>
                </a:cubicBezTo>
                <a:lnTo>
                  <a:pt x="0" y="1996464"/>
                </a:lnTo>
                <a:lnTo>
                  <a:pt x="11267" y="1968505"/>
                </a:lnTo>
                <a:cubicBezTo>
                  <a:pt x="150103" y="1798791"/>
                  <a:pt x="692731" y="1665869"/>
                  <a:pt x="1377098" y="1635290"/>
                </a:cubicBezTo>
                <a:lnTo>
                  <a:pt x="1518108" y="1632178"/>
                </a:lnTo>
                <a:lnTo>
                  <a:pt x="1523101" y="1579067"/>
                </a:lnTo>
                <a:cubicBezTo>
                  <a:pt x="1537508" y="1420976"/>
                  <a:pt x="1557600" y="1162102"/>
                  <a:pt x="1552561" y="993822"/>
                </a:cubicBezTo>
                <a:cubicBezTo>
                  <a:pt x="1544883" y="735862"/>
                  <a:pt x="1313016" y="662159"/>
                  <a:pt x="1217812" y="594598"/>
                </a:cubicBezTo>
                <a:cubicBezTo>
                  <a:pt x="1122609" y="525501"/>
                  <a:pt x="1101111" y="451798"/>
                  <a:pt x="1154854" y="454869"/>
                </a:cubicBezTo>
                <a:cubicBezTo>
                  <a:pt x="1207064" y="457940"/>
                  <a:pt x="1352940" y="588456"/>
                  <a:pt x="1363689" y="563888"/>
                </a:cubicBezTo>
                <a:cubicBezTo>
                  <a:pt x="1374438" y="539321"/>
                  <a:pt x="1199386" y="396521"/>
                  <a:pt x="1144106" y="312069"/>
                </a:cubicBezTo>
                <a:cubicBezTo>
                  <a:pt x="1087291" y="226083"/>
                  <a:pt x="1125680" y="204586"/>
                  <a:pt x="1148713" y="196909"/>
                </a:cubicBezTo>
                <a:cubicBezTo>
                  <a:pt x="1171746" y="189231"/>
                  <a:pt x="1405149" y="459476"/>
                  <a:pt x="1418968" y="444121"/>
                </a:cubicBezTo>
                <a:cubicBezTo>
                  <a:pt x="1432789" y="428766"/>
                  <a:pt x="1246988" y="103244"/>
                  <a:pt x="1256201" y="77141"/>
                </a:cubicBezTo>
                <a:cubicBezTo>
                  <a:pt x="1263878" y="51038"/>
                  <a:pt x="1311480" y="-2704"/>
                  <a:pt x="1392864" y="180018"/>
                </a:cubicBezTo>
                <a:cubicBezTo>
                  <a:pt x="1474248" y="362740"/>
                  <a:pt x="1603234" y="447192"/>
                  <a:pt x="1577130" y="295179"/>
                </a:cubicBezTo>
                <a:cubicBezTo>
                  <a:pt x="1554288" y="162168"/>
                  <a:pt x="1533798" y="11524"/>
                  <a:pt x="1574296" y="628"/>
                </a:cubicBez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98450" y="515938"/>
            <a:ext cx="9302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3.1 </a:t>
            </a:r>
            <a:r>
              <a:rPr lang="zh-CN" altLang="en-US" sz="1000" b="1" i="1">
                <a:solidFill>
                  <a:srgbClr val="FFFFFF"/>
                </a:solidFill>
                <a:latin typeface="方正兰亭黑_GBK" pitchFamily="2" charset="-122"/>
                <a:ea typeface="方正兰亭黑_GBK" pitchFamily="2" charset="-122"/>
              </a:rPr>
              <a:t>市场分析</a:t>
            </a:r>
          </a:p>
        </p:txBody>
      </p:sp>
      <p:grpSp>
        <p:nvGrpSpPr>
          <p:cNvPr id="20483" name="Group 1"/>
          <p:cNvGrpSpPr>
            <a:grpSpLocks/>
          </p:cNvGrpSpPr>
          <p:nvPr/>
        </p:nvGrpSpPr>
        <p:grpSpPr bwMode="auto">
          <a:xfrm>
            <a:off x="2668588" y="1360488"/>
            <a:ext cx="3597275" cy="3198812"/>
            <a:chOff x="0" y="0"/>
            <a:chExt cx="4292100" cy="3816695"/>
          </a:xfrm>
        </p:grpSpPr>
        <p:sp>
          <p:nvSpPr>
            <p:cNvPr id="19472" name="Freeform 28"/>
            <p:cNvSpPr>
              <a:spLocks/>
            </p:cNvSpPr>
            <p:nvPr/>
          </p:nvSpPr>
          <p:spPr bwMode="auto">
            <a:xfrm>
              <a:off x="2906165" y="979018"/>
              <a:ext cx="639249" cy="929328"/>
            </a:xfrm>
            <a:custGeom>
              <a:avLst/>
              <a:gdLst>
                <a:gd name="T0" fmla="*/ 2147483647 w 476"/>
                <a:gd name="T1" fmla="*/ 0 h 692"/>
                <a:gd name="T2" fmla="*/ 0 w 476"/>
                <a:gd name="T3" fmla="*/ 2147483647 h 692"/>
                <a:gd name="T4" fmla="*/ 2147483647 w 476"/>
                <a:gd name="T5" fmla="*/ 2147483647 h 692"/>
                <a:gd name="T6" fmla="*/ 2147483647 w 476"/>
                <a:gd name="T7" fmla="*/ 0 h 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Freeform 29"/>
            <p:cNvSpPr>
              <a:spLocks/>
            </p:cNvSpPr>
            <p:nvPr/>
          </p:nvSpPr>
          <p:spPr bwMode="auto">
            <a:xfrm>
              <a:off x="2578483" y="2477762"/>
              <a:ext cx="102065" cy="181300"/>
            </a:xfrm>
            <a:custGeom>
              <a:avLst/>
              <a:gdLst>
                <a:gd name="T0" fmla="*/ 2147483647 w 76"/>
                <a:gd name="T1" fmla="*/ 0 h 135"/>
                <a:gd name="T2" fmla="*/ 0 w 76"/>
                <a:gd name="T3" fmla="*/ 2147483647 h 135"/>
                <a:gd name="T4" fmla="*/ 2147483647 w 76"/>
                <a:gd name="T5" fmla="*/ 0 h 135"/>
                <a:gd name="T6" fmla="*/ 0 60000 65536"/>
                <a:gd name="T7" fmla="*/ 0 60000 65536"/>
                <a:gd name="T8" fmla="*/ 0 60000 65536"/>
              </a:gdLst>
              <a:ahLst/>
              <a:cxnLst>
                <a:cxn ang="T6">
                  <a:pos x="T0" y="T1"/>
                </a:cxn>
                <a:cxn ang="T7">
                  <a:pos x="T2" y="T3"/>
                </a:cxn>
                <a:cxn ang="T8">
                  <a:pos x="T4" y="T5"/>
                </a:cxn>
              </a:cxnLst>
              <a:rect l="0" t="0" r="r" b="b"/>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30"/>
            <p:cNvSpPr>
              <a:spLocks/>
            </p:cNvSpPr>
            <p:nvPr/>
          </p:nvSpPr>
          <p:spPr bwMode="auto">
            <a:xfrm>
              <a:off x="2578483" y="2477762"/>
              <a:ext cx="102065" cy="181300"/>
            </a:xfrm>
            <a:custGeom>
              <a:avLst/>
              <a:gdLst>
                <a:gd name="T0" fmla="*/ 2147483647 w 76"/>
                <a:gd name="T1" fmla="*/ 0 h 135"/>
                <a:gd name="T2" fmla="*/ 0 w 76"/>
                <a:gd name="T3" fmla="*/ 2147483647 h 135"/>
                <a:gd name="T4" fmla="*/ 2147483647 w 76"/>
                <a:gd name="T5" fmla="*/ 0 h 135"/>
                <a:gd name="T6" fmla="*/ 0 60000 65536"/>
                <a:gd name="T7" fmla="*/ 0 60000 65536"/>
                <a:gd name="T8" fmla="*/ 0 60000 65536"/>
              </a:gdLst>
              <a:ahLst/>
              <a:cxnLst>
                <a:cxn ang="T6">
                  <a:pos x="T0" y="T1"/>
                </a:cxn>
                <a:cxn ang="T7">
                  <a:pos x="T2" y="T3"/>
                </a:cxn>
                <a:cxn ang="T8">
                  <a:pos x="T4" y="T5"/>
                </a:cxn>
              </a:cxnLst>
              <a:rect l="0" t="0" r="r" b="b"/>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31"/>
            <p:cNvSpPr>
              <a:spLocks/>
            </p:cNvSpPr>
            <p:nvPr/>
          </p:nvSpPr>
          <p:spPr bwMode="auto">
            <a:xfrm>
              <a:off x="2578483" y="2477762"/>
              <a:ext cx="1071682" cy="181300"/>
            </a:xfrm>
            <a:custGeom>
              <a:avLst/>
              <a:gdLst>
                <a:gd name="T0" fmla="*/ 2147483647 w 798"/>
                <a:gd name="T1" fmla="*/ 0 h 135"/>
                <a:gd name="T2" fmla="*/ 0 w 798"/>
                <a:gd name="T3" fmla="*/ 2147483647 h 135"/>
                <a:gd name="T4" fmla="*/ 2147483647 w 798"/>
                <a:gd name="T5" fmla="*/ 2147483647 h 135"/>
                <a:gd name="T6" fmla="*/ 2147483647 w 798"/>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32"/>
            <p:cNvSpPr>
              <a:spLocks/>
            </p:cNvSpPr>
            <p:nvPr/>
          </p:nvSpPr>
          <p:spPr bwMode="auto">
            <a:xfrm>
              <a:off x="1713617" y="2659061"/>
              <a:ext cx="206816" cy="0"/>
            </a:xfrm>
            <a:custGeom>
              <a:avLst/>
              <a:gdLst>
                <a:gd name="T0" fmla="*/ 2147483647 w 154"/>
                <a:gd name="T1" fmla="*/ 0 w 154"/>
                <a:gd name="T2" fmla="*/ 2147483647 w 154"/>
                <a:gd name="T3" fmla="*/ 0 60000 65536"/>
                <a:gd name="T4" fmla="*/ 0 60000 65536"/>
                <a:gd name="T5" fmla="*/ 0 60000 65536"/>
              </a:gdLst>
              <a:ahLst/>
              <a:cxnLst>
                <a:cxn ang="T3">
                  <a:pos x="T0" y="0"/>
                </a:cxn>
                <a:cxn ang="T4">
                  <a:pos x="T1" y="0"/>
                </a:cxn>
                <a:cxn ang="T5">
                  <a:pos x="T2" y="0"/>
                </a:cxn>
              </a:cxnLst>
              <a:rect l="0" t="0" r="r" b="b"/>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7" name="Freeform 33"/>
            <p:cNvSpPr>
              <a:spLocks/>
            </p:cNvSpPr>
            <p:nvPr/>
          </p:nvSpPr>
          <p:spPr bwMode="auto">
            <a:xfrm>
              <a:off x="1713617" y="2659061"/>
              <a:ext cx="206816" cy="0"/>
            </a:xfrm>
            <a:custGeom>
              <a:avLst/>
              <a:gdLst>
                <a:gd name="T0" fmla="*/ 2147483647 w 154"/>
                <a:gd name="T1" fmla="*/ 0 w 154"/>
                <a:gd name="T2" fmla="*/ 2147483647 w 154"/>
                <a:gd name="T3" fmla="*/ 0 60000 65536"/>
                <a:gd name="T4" fmla="*/ 0 60000 65536"/>
                <a:gd name="T5" fmla="*/ 0 60000 65536"/>
              </a:gdLst>
              <a:ahLst/>
              <a:cxnLst>
                <a:cxn ang="T3">
                  <a:pos x="T0" y="0"/>
                </a:cxn>
                <a:cxn ang="T4">
                  <a:pos x="T1" y="0"/>
                </a:cxn>
                <a:cxn ang="T5">
                  <a:pos x="T2" y="0"/>
                </a:cxn>
              </a:cxnLst>
              <a:rect l="0" t="0" r="r" b="b"/>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Freeform 34"/>
            <p:cNvSpPr>
              <a:spLocks/>
            </p:cNvSpPr>
            <p:nvPr/>
          </p:nvSpPr>
          <p:spPr bwMode="auto">
            <a:xfrm>
              <a:off x="1713617" y="2659061"/>
              <a:ext cx="534498" cy="927986"/>
            </a:xfrm>
            <a:custGeom>
              <a:avLst/>
              <a:gdLst>
                <a:gd name="T0" fmla="*/ 0 w 398"/>
                <a:gd name="T1" fmla="*/ 0 h 691"/>
                <a:gd name="T2" fmla="*/ 2147483647 w 398"/>
                <a:gd name="T3" fmla="*/ 2147483647 h 691"/>
                <a:gd name="T4" fmla="*/ 2147483647 w 398"/>
                <a:gd name="T5" fmla="*/ 2147483647 h 691"/>
                <a:gd name="T6" fmla="*/ 2147483647 w 398"/>
                <a:gd name="T7" fmla="*/ 0 h 691"/>
                <a:gd name="T8" fmla="*/ 0 w 398"/>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35"/>
            <p:cNvSpPr>
              <a:spLocks/>
            </p:cNvSpPr>
            <p:nvPr/>
          </p:nvSpPr>
          <p:spPr bwMode="auto">
            <a:xfrm>
              <a:off x="744000" y="1908346"/>
              <a:ext cx="639249" cy="927986"/>
            </a:xfrm>
            <a:custGeom>
              <a:avLst/>
              <a:gdLst>
                <a:gd name="T0" fmla="*/ 2147483647 w 476"/>
                <a:gd name="T1" fmla="*/ 0 h 691"/>
                <a:gd name="T2" fmla="*/ 0 w 476"/>
                <a:gd name="T3" fmla="*/ 2147483647 h 691"/>
                <a:gd name="T4" fmla="*/ 2147483647 w 476"/>
                <a:gd name="T5" fmla="*/ 0 h 691"/>
                <a:gd name="T6" fmla="*/ 2147483647 w 476"/>
                <a:gd name="T7" fmla="*/ 2147483647 h 691"/>
                <a:gd name="T8" fmla="*/ 2147483647 w 476"/>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36"/>
            <p:cNvSpPr>
              <a:spLocks/>
            </p:cNvSpPr>
            <p:nvPr/>
          </p:nvSpPr>
          <p:spPr bwMode="auto">
            <a:xfrm>
              <a:off x="744000" y="1908346"/>
              <a:ext cx="639249" cy="927986"/>
            </a:xfrm>
            <a:custGeom>
              <a:avLst/>
              <a:gdLst>
                <a:gd name="T0" fmla="*/ 2147483647 w 476"/>
                <a:gd name="T1" fmla="*/ 0 h 691"/>
                <a:gd name="T2" fmla="*/ 0 w 476"/>
                <a:gd name="T3" fmla="*/ 2147483647 h 691"/>
                <a:gd name="T4" fmla="*/ 2147483647 w 476"/>
                <a:gd name="T5" fmla="*/ 0 h 691"/>
                <a:gd name="T6" fmla="*/ 2147483647 w 476"/>
                <a:gd name="T7" fmla="*/ 2147483647 h 691"/>
                <a:gd name="T8" fmla="*/ 2147483647 w 476"/>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37"/>
            <p:cNvSpPr>
              <a:spLocks/>
            </p:cNvSpPr>
            <p:nvPr/>
          </p:nvSpPr>
          <p:spPr bwMode="auto">
            <a:xfrm>
              <a:off x="744000" y="1908346"/>
              <a:ext cx="639249" cy="927986"/>
            </a:xfrm>
            <a:custGeom>
              <a:avLst/>
              <a:gdLst>
                <a:gd name="T0" fmla="*/ 2147483647 w 476"/>
                <a:gd name="T1" fmla="*/ 0 h 691"/>
                <a:gd name="T2" fmla="*/ 0 w 476"/>
                <a:gd name="T3" fmla="*/ 2147483647 h 691"/>
                <a:gd name="T4" fmla="*/ 2147483647 w 476"/>
                <a:gd name="T5" fmla="*/ 2147483647 h 691"/>
                <a:gd name="T6" fmla="*/ 2147483647 w 476"/>
                <a:gd name="T7" fmla="*/ 0 h 6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38"/>
            <p:cNvSpPr>
              <a:spLocks/>
            </p:cNvSpPr>
            <p:nvPr/>
          </p:nvSpPr>
          <p:spPr bwMode="auto">
            <a:xfrm>
              <a:off x="1608866" y="1160317"/>
              <a:ext cx="104751" cy="178614"/>
            </a:xfrm>
            <a:custGeom>
              <a:avLst/>
              <a:gdLst>
                <a:gd name="T0" fmla="*/ 2147483647 w 78"/>
                <a:gd name="T1" fmla="*/ 0 h 133"/>
                <a:gd name="T2" fmla="*/ 0 w 78"/>
                <a:gd name="T3" fmla="*/ 2147483647 h 133"/>
                <a:gd name="T4" fmla="*/ 2147483647 w 78"/>
                <a:gd name="T5" fmla="*/ 0 h 133"/>
                <a:gd name="T6" fmla="*/ 0 60000 65536"/>
                <a:gd name="T7" fmla="*/ 0 60000 65536"/>
                <a:gd name="T8" fmla="*/ 0 60000 65536"/>
              </a:gdLst>
              <a:ahLst/>
              <a:cxnLst>
                <a:cxn ang="T6">
                  <a:pos x="T0" y="T1"/>
                </a:cxn>
                <a:cxn ang="T7">
                  <a:pos x="T2" y="T3"/>
                </a:cxn>
                <a:cxn ang="T8">
                  <a:pos x="T4" y="T5"/>
                </a:cxn>
              </a:cxnLst>
              <a:rect l="0" t="0" r="r" b="b"/>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39"/>
            <p:cNvSpPr>
              <a:spLocks/>
            </p:cNvSpPr>
            <p:nvPr/>
          </p:nvSpPr>
          <p:spPr bwMode="auto">
            <a:xfrm>
              <a:off x="1608866" y="1160317"/>
              <a:ext cx="104751" cy="178614"/>
            </a:xfrm>
            <a:custGeom>
              <a:avLst/>
              <a:gdLst>
                <a:gd name="T0" fmla="*/ 2147483647 w 78"/>
                <a:gd name="T1" fmla="*/ 0 h 133"/>
                <a:gd name="T2" fmla="*/ 0 w 78"/>
                <a:gd name="T3" fmla="*/ 2147483647 h 133"/>
                <a:gd name="T4" fmla="*/ 2147483647 w 78"/>
                <a:gd name="T5" fmla="*/ 0 h 133"/>
                <a:gd name="T6" fmla="*/ 0 60000 65536"/>
                <a:gd name="T7" fmla="*/ 0 60000 65536"/>
                <a:gd name="T8" fmla="*/ 0 60000 65536"/>
              </a:gdLst>
              <a:ahLst/>
              <a:cxnLst>
                <a:cxn ang="T6">
                  <a:pos x="T0" y="T1"/>
                </a:cxn>
                <a:cxn ang="T7">
                  <a:pos x="T2" y="T3"/>
                </a:cxn>
                <a:cxn ang="T8">
                  <a:pos x="T4" y="T5"/>
                </a:cxn>
              </a:cxnLst>
              <a:rect l="0" t="0" r="r" b="b"/>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40"/>
            <p:cNvSpPr>
              <a:spLocks/>
            </p:cNvSpPr>
            <p:nvPr/>
          </p:nvSpPr>
          <p:spPr bwMode="auto">
            <a:xfrm>
              <a:off x="639249" y="1160317"/>
              <a:ext cx="1074368" cy="178614"/>
            </a:xfrm>
            <a:custGeom>
              <a:avLst/>
              <a:gdLst>
                <a:gd name="T0" fmla="*/ 2147483647 w 800"/>
                <a:gd name="T1" fmla="*/ 0 h 133"/>
                <a:gd name="T2" fmla="*/ 0 w 800"/>
                <a:gd name="T3" fmla="*/ 0 h 133"/>
                <a:gd name="T4" fmla="*/ 2147483647 w 800"/>
                <a:gd name="T5" fmla="*/ 2147483647 h 133"/>
                <a:gd name="T6" fmla="*/ 2147483647 w 800"/>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41"/>
            <p:cNvSpPr>
              <a:spLocks/>
            </p:cNvSpPr>
            <p:nvPr/>
          </p:nvSpPr>
          <p:spPr bwMode="auto">
            <a:xfrm>
              <a:off x="2371667" y="1160317"/>
              <a:ext cx="206816" cy="0"/>
            </a:xfrm>
            <a:custGeom>
              <a:avLst/>
              <a:gdLst>
                <a:gd name="T0" fmla="*/ 0 w 154"/>
                <a:gd name="T1" fmla="*/ 0 w 154"/>
                <a:gd name="T2" fmla="*/ 2147483647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42"/>
            <p:cNvSpPr>
              <a:spLocks/>
            </p:cNvSpPr>
            <p:nvPr/>
          </p:nvSpPr>
          <p:spPr bwMode="auto">
            <a:xfrm>
              <a:off x="2371667" y="1160317"/>
              <a:ext cx="206816" cy="0"/>
            </a:xfrm>
            <a:custGeom>
              <a:avLst/>
              <a:gdLst>
                <a:gd name="T0" fmla="*/ 0 w 154"/>
                <a:gd name="T1" fmla="*/ 0 w 154"/>
                <a:gd name="T2" fmla="*/ 2147483647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43"/>
            <p:cNvSpPr>
              <a:spLocks/>
            </p:cNvSpPr>
            <p:nvPr/>
          </p:nvSpPr>
          <p:spPr bwMode="auto">
            <a:xfrm>
              <a:off x="2041299" y="232332"/>
              <a:ext cx="537184" cy="927986"/>
            </a:xfrm>
            <a:custGeom>
              <a:avLst/>
              <a:gdLst>
                <a:gd name="T0" fmla="*/ 0 w 400"/>
                <a:gd name="T1" fmla="*/ 0 h 691"/>
                <a:gd name="T2" fmla="*/ 2147483647 w 400"/>
                <a:gd name="T3" fmla="*/ 2147483647 h 691"/>
                <a:gd name="T4" fmla="*/ 2147483647 w 400"/>
                <a:gd name="T5" fmla="*/ 2147483647 h 691"/>
                <a:gd name="T6" fmla="*/ 2147483647 w 400"/>
                <a:gd name="T7" fmla="*/ 2147483647 h 691"/>
                <a:gd name="T8" fmla="*/ 0 w 400"/>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9488" name="Group 44"/>
            <p:cNvGrpSpPr>
              <a:grpSpLocks/>
            </p:cNvGrpSpPr>
            <p:nvPr/>
          </p:nvGrpSpPr>
          <p:grpSpPr bwMode="auto">
            <a:xfrm>
              <a:off x="0" y="1160317"/>
              <a:ext cx="1713617" cy="2152765"/>
              <a:chOff x="0" y="0"/>
              <a:chExt cx="1713617" cy="2152765"/>
            </a:xfrm>
          </p:grpSpPr>
          <p:sp>
            <p:nvSpPr>
              <p:cNvPr id="19512" name="Freeform 75"/>
              <p:cNvSpPr>
                <a:spLocks/>
              </p:cNvSpPr>
              <p:nvPr/>
            </p:nvSpPr>
            <p:spPr bwMode="auto">
              <a:xfrm>
                <a:off x="0" y="250"/>
                <a:ext cx="1714300" cy="2152844"/>
              </a:xfrm>
              <a:custGeom>
                <a:avLst/>
                <a:gdLst>
                  <a:gd name="T0" fmla="*/ 2147483647 w 539"/>
                  <a:gd name="T1" fmla="*/ 0 h 677"/>
                  <a:gd name="T2" fmla="*/ 2147483647 w 539"/>
                  <a:gd name="T3" fmla="*/ 2147483647 h 677"/>
                  <a:gd name="T4" fmla="*/ 2147483647 w 539"/>
                  <a:gd name="T5" fmla="*/ 2147483647 h 677"/>
                  <a:gd name="T6" fmla="*/ 2147483647 w 539"/>
                  <a:gd name="T7" fmla="*/ 2147483647 h 677"/>
                  <a:gd name="T8" fmla="*/ 2147483647 w 539"/>
                  <a:gd name="T9" fmla="*/ 2147483647 h 677"/>
                  <a:gd name="T10" fmla="*/ 2147483647 w 539"/>
                  <a:gd name="T11" fmla="*/ 2147483647 h 677"/>
                  <a:gd name="T12" fmla="*/ 2147483647 w 539"/>
                  <a:gd name="T13" fmla="*/ 0 h 677"/>
                  <a:gd name="T14" fmla="*/ 2147483647 w 539"/>
                  <a:gd name="T15" fmla="*/ 0 h 6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76"/>
              <p:cNvSpPr>
                <a:spLocks/>
              </p:cNvSpPr>
              <p:nvPr/>
            </p:nvSpPr>
            <p:spPr bwMode="auto">
              <a:xfrm>
                <a:off x="639688" y="250"/>
                <a:ext cx="1074612" cy="179404"/>
              </a:xfrm>
              <a:custGeom>
                <a:avLst/>
                <a:gdLst>
                  <a:gd name="T0" fmla="*/ 2147483647 w 800"/>
                  <a:gd name="T1" fmla="*/ 0 h 133"/>
                  <a:gd name="T2" fmla="*/ 0 w 800"/>
                  <a:gd name="T3" fmla="*/ 0 h 133"/>
                  <a:gd name="T4" fmla="*/ 2147483647 w 800"/>
                  <a:gd name="T5" fmla="*/ 2147483647 h 133"/>
                  <a:gd name="T6" fmla="*/ 2147483647 w 800"/>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133">
                    <a:moveTo>
                      <a:pt x="800" y="0"/>
                    </a:moveTo>
                    <a:lnTo>
                      <a:pt x="0" y="0"/>
                    </a:lnTo>
                    <a:lnTo>
                      <a:pt x="722" y="133"/>
                    </a:lnTo>
                    <a:lnTo>
                      <a:pt x="80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89" name="Group 71"/>
            <p:cNvGrpSpPr>
              <a:grpSpLocks/>
            </p:cNvGrpSpPr>
            <p:nvPr/>
          </p:nvGrpSpPr>
          <p:grpSpPr bwMode="auto">
            <a:xfrm>
              <a:off x="232332" y="0"/>
              <a:ext cx="2346151" cy="1404736"/>
              <a:chOff x="0" y="0"/>
              <a:chExt cx="2346151" cy="1404736"/>
            </a:xfrm>
          </p:grpSpPr>
          <p:sp>
            <p:nvSpPr>
              <p:cNvPr id="19510" name="Freeform 73"/>
              <p:cNvSpPr>
                <a:spLocks/>
              </p:cNvSpPr>
              <p:nvPr/>
            </p:nvSpPr>
            <p:spPr bwMode="auto">
              <a:xfrm>
                <a:off x="-584" y="0"/>
                <a:ext cx="2346052" cy="1405064"/>
              </a:xfrm>
              <a:custGeom>
                <a:avLst/>
                <a:gdLst>
                  <a:gd name="T0" fmla="*/ 2147483647 w 738"/>
                  <a:gd name="T1" fmla="*/ 2147483647 h 442"/>
                  <a:gd name="T2" fmla="*/ 2147483647 w 738"/>
                  <a:gd name="T3" fmla="*/ 0 h 442"/>
                  <a:gd name="T4" fmla="*/ 2147483647 w 738"/>
                  <a:gd name="T5" fmla="*/ 0 h 442"/>
                  <a:gd name="T6" fmla="*/ 2147483647 w 738"/>
                  <a:gd name="T7" fmla="*/ 2147483647 h 442"/>
                  <a:gd name="T8" fmla="*/ 0 w 738"/>
                  <a:gd name="T9" fmla="*/ 2147483647 h 442"/>
                  <a:gd name="T10" fmla="*/ 2147483647 w 738"/>
                  <a:gd name="T11" fmla="*/ 2147483647 h 442"/>
                  <a:gd name="T12" fmla="*/ 2147483647 w 738"/>
                  <a:gd name="T13" fmla="*/ 2147483647 h 442"/>
                  <a:gd name="T14" fmla="*/ 2147483647 w 738"/>
                  <a:gd name="T15" fmla="*/ 2147483647 h 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74"/>
              <p:cNvSpPr>
                <a:spLocks/>
              </p:cNvSpPr>
              <p:nvPr/>
            </p:nvSpPr>
            <p:spPr bwMode="auto">
              <a:xfrm>
                <a:off x="1808956" y="231796"/>
                <a:ext cx="536513" cy="928771"/>
              </a:xfrm>
              <a:custGeom>
                <a:avLst/>
                <a:gdLst>
                  <a:gd name="T0" fmla="*/ 0 w 400"/>
                  <a:gd name="T1" fmla="*/ 0 h 691"/>
                  <a:gd name="T2" fmla="*/ 2147483647 w 400"/>
                  <a:gd name="T3" fmla="*/ 2147483647 h 691"/>
                  <a:gd name="T4" fmla="*/ 2147483647 w 400"/>
                  <a:gd name="T5" fmla="*/ 2147483647 h 691"/>
                  <a:gd name="T6" fmla="*/ 2147483647 w 400"/>
                  <a:gd name="T7" fmla="*/ 2147483647 h 691"/>
                  <a:gd name="T8" fmla="*/ 0 w 400"/>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 h="691">
                    <a:moveTo>
                      <a:pt x="0" y="0"/>
                    </a:moveTo>
                    <a:lnTo>
                      <a:pt x="246" y="691"/>
                    </a:lnTo>
                    <a:lnTo>
                      <a:pt x="400" y="691"/>
                    </a:lnTo>
                    <a:lnTo>
                      <a:pt x="182" y="315"/>
                    </a:lnTo>
                    <a:lnTo>
                      <a:pt x="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90" name="Group 46"/>
            <p:cNvGrpSpPr>
              <a:grpSpLocks/>
            </p:cNvGrpSpPr>
            <p:nvPr/>
          </p:nvGrpSpPr>
          <p:grpSpPr bwMode="auto">
            <a:xfrm>
              <a:off x="1714299" y="2410043"/>
              <a:ext cx="2346052" cy="1406652"/>
              <a:chOff x="0" y="0"/>
              <a:chExt cx="2346052" cy="1406652"/>
            </a:xfrm>
          </p:grpSpPr>
          <p:grpSp>
            <p:nvGrpSpPr>
              <p:cNvPr id="19506" name="Group 65"/>
              <p:cNvGrpSpPr>
                <a:grpSpLocks/>
              </p:cNvGrpSpPr>
              <p:nvPr/>
            </p:nvGrpSpPr>
            <p:grpSpPr bwMode="auto">
              <a:xfrm>
                <a:off x="0" y="0"/>
                <a:ext cx="2346052" cy="1406652"/>
                <a:chOff x="0" y="0"/>
                <a:chExt cx="2346052" cy="1406652"/>
              </a:xfrm>
            </p:grpSpPr>
            <p:sp>
              <p:nvSpPr>
                <p:cNvPr id="19508" name="Freeform 69"/>
                <p:cNvSpPr>
                  <a:spLocks/>
                </p:cNvSpPr>
                <p:nvPr/>
              </p:nvSpPr>
              <p:spPr bwMode="auto">
                <a:xfrm>
                  <a:off x="0" y="0"/>
                  <a:ext cx="2346052" cy="1406652"/>
                </a:xfrm>
                <a:custGeom>
                  <a:avLst/>
                  <a:gdLst>
                    <a:gd name="T0" fmla="*/ 2147483647 w 738"/>
                    <a:gd name="T1" fmla="*/ 2147483647 h 442"/>
                    <a:gd name="T2" fmla="*/ 2147483647 w 738"/>
                    <a:gd name="T3" fmla="*/ 2147483647 h 442"/>
                    <a:gd name="T4" fmla="*/ 2147483647 w 738"/>
                    <a:gd name="T5" fmla="*/ 2147483647 h 442"/>
                    <a:gd name="T6" fmla="*/ 2147483647 w 738"/>
                    <a:gd name="T7" fmla="*/ 2147483647 h 442"/>
                    <a:gd name="T8" fmla="*/ 2147483647 w 738"/>
                    <a:gd name="T9" fmla="*/ 0 h 442"/>
                    <a:gd name="T10" fmla="*/ 2147483647 w 738"/>
                    <a:gd name="T11" fmla="*/ 2147483647 h 442"/>
                    <a:gd name="T12" fmla="*/ 0 w 738"/>
                    <a:gd name="T13" fmla="*/ 2147483647 h 442"/>
                    <a:gd name="T14" fmla="*/ 2147483647 w 738"/>
                    <a:gd name="T15" fmla="*/ 2147483647 h 4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70"/>
                <p:cNvSpPr>
                  <a:spLocks/>
                </p:cNvSpPr>
                <p:nvPr/>
              </p:nvSpPr>
              <p:spPr bwMode="auto">
                <a:xfrm>
                  <a:off x="1" y="249258"/>
                  <a:ext cx="534926" cy="927184"/>
                </a:xfrm>
                <a:custGeom>
                  <a:avLst/>
                  <a:gdLst>
                    <a:gd name="T0" fmla="*/ 0 w 398"/>
                    <a:gd name="T1" fmla="*/ 0 h 691"/>
                    <a:gd name="T2" fmla="*/ 2147483647 w 398"/>
                    <a:gd name="T3" fmla="*/ 2147483647 h 691"/>
                    <a:gd name="T4" fmla="*/ 2147483647 w 398"/>
                    <a:gd name="T5" fmla="*/ 2147483647 h 691"/>
                    <a:gd name="T6" fmla="*/ 2147483647 w 398"/>
                    <a:gd name="T7" fmla="*/ 0 h 691"/>
                    <a:gd name="T8" fmla="*/ 0 w 398"/>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691">
                      <a:moveTo>
                        <a:pt x="0" y="0"/>
                      </a:moveTo>
                      <a:lnTo>
                        <a:pt x="5" y="7"/>
                      </a:lnTo>
                      <a:lnTo>
                        <a:pt x="398" y="691"/>
                      </a:lnTo>
                      <a:lnTo>
                        <a:pt x="154" y="0"/>
                      </a:lnTo>
                      <a:lnTo>
                        <a:pt x="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19507" name="Group 6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31" y="636385"/>
                <a:ext cx="349134" cy="33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91" name="Group 47"/>
            <p:cNvGrpSpPr>
              <a:grpSpLocks/>
            </p:cNvGrpSpPr>
            <p:nvPr/>
          </p:nvGrpSpPr>
          <p:grpSpPr bwMode="auto">
            <a:xfrm>
              <a:off x="664766" y="1908346"/>
              <a:ext cx="2002354" cy="1908348"/>
              <a:chOff x="0" y="0"/>
              <a:chExt cx="2002354" cy="1908348"/>
            </a:xfrm>
          </p:grpSpPr>
          <p:grpSp>
            <p:nvGrpSpPr>
              <p:cNvPr id="19502" name="Group 61"/>
              <p:cNvGrpSpPr>
                <a:grpSpLocks/>
              </p:cNvGrpSpPr>
              <p:nvPr/>
            </p:nvGrpSpPr>
            <p:grpSpPr bwMode="auto">
              <a:xfrm>
                <a:off x="0" y="0"/>
                <a:ext cx="2002354" cy="1908348"/>
                <a:chOff x="0" y="0"/>
                <a:chExt cx="2002354" cy="1908348"/>
              </a:xfrm>
            </p:grpSpPr>
            <p:sp>
              <p:nvSpPr>
                <p:cNvPr id="19504" name="Freeform 63"/>
                <p:cNvSpPr>
                  <a:spLocks/>
                </p:cNvSpPr>
                <p:nvPr/>
              </p:nvSpPr>
              <p:spPr bwMode="auto">
                <a:xfrm>
                  <a:off x="320" y="1"/>
                  <a:ext cx="2001604" cy="1908347"/>
                </a:xfrm>
                <a:custGeom>
                  <a:avLst/>
                  <a:gdLst>
                    <a:gd name="T0" fmla="*/ 2147483647 w 630"/>
                    <a:gd name="T1" fmla="*/ 2147483647 h 600"/>
                    <a:gd name="T2" fmla="*/ 2147483647 w 630"/>
                    <a:gd name="T3" fmla="*/ 2147483647 h 600"/>
                    <a:gd name="T4" fmla="*/ 2147483647 w 630"/>
                    <a:gd name="T5" fmla="*/ 2147483647 h 600"/>
                    <a:gd name="T6" fmla="*/ 2147483647 w 630"/>
                    <a:gd name="T7" fmla="*/ 2147483647 h 600"/>
                    <a:gd name="T8" fmla="*/ 2147483647 w 630"/>
                    <a:gd name="T9" fmla="*/ 2147483647 h 600"/>
                    <a:gd name="T10" fmla="*/ 2147483647 w 630"/>
                    <a:gd name="T11" fmla="*/ 2147483647 h 600"/>
                    <a:gd name="T12" fmla="*/ 2147483647 w 630"/>
                    <a:gd name="T13" fmla="*/ 0 h 600"/>
                    <a:gd name="T14" fmla="*/ 2147483647 w 630"/>
                    <a:gd name="T15" fmla="*/ 2147483647 h 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64"/>
                <p:cNvSpPr>
                  <a:spLocks/>
                </p:cNvSpPr>
                <p:nvPr/>
              </p:nvSpPr>
              <p:spPr bwMode="auto">
                <a:xfrm>
                  <a:off x="79686" y="1"/>
                  <a:ext cx="638101" cy="928771"/>
                </a:xfrm>
                <a:custGeom>
                  <a:avLst/>
                  <a:gdLst>
                    <a:gd name="T0" fmla="*/ 2147483647 w 476"/>
                    <a:gd name="T1" fmla="*/ 0 h 691"/>
                    <a:gd name="T2" fmla="*/ 0 w 476"/>
                    <a:gd name="T3" fmla="*/ 2147483647 h 691"/>
                    <a:gd name="T4" fmla="*/ 2147483647 w 476"/>
                    <a:gd name="T5" fmla="*/ 2147483647 h 691"/>
                    <a:gd name="T6" fmla="*/ 2147483647 w 476"/>
                    <a:gd name="T7" fmla="*/ 0 h 6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1">
                      <a:moveTo>
                        <a:pt x="400" y="0"/>
                      </a:moveTo>
                      <a:lnTo>
                        <a:pt x="0" y="691"/>
                      </a:lnTo>
                      <a:lnTo>
                        <a:pt x="476" y="132"/>
                      </a:lnTo>
                      <a:lnTo>
                        <a:pt x="40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503" name="Freeform 18"/>
              <p:cNvSpPr>
                <a:spLocks/>
              </p:cNvSpPr>
              <p:nvPr/>
            </p:nvSpPr>
            <p:spPr bwMode="auto">
              <a:xfrm>
                <a:off x="508100" y="1092741"/>
                <a:ext cx="413624" cy="413623"/>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0 w 360"/>
                  <a:gd name="T17" fmla="*/ 2147483647 h 360"/>
                  <a:gd name="T18" fmla="*/ 2147483647 w 360"/>
                  <a:gd name="T19" fmla="*/ 2147483647 h 360"/>
                  <a:gd name="T20" fmla="*/ 2147483647 w 360"/>
                  <a:gd name="T21" fmla="*/ 2147483647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92" name="Group 55"/>
            <p:cNvGrpSpPr>
              <a:grpSpLocks/>
            </p:cNvGrpSpPr>
            <p:nvPr/>
          </p:nvGrpSpPr>
          <p:grpSpPr bwMode="auto">
            <a:xfrm>
              <a:off x="1624982" y="0"/>
              <a:ext cx="1999668" cy="1908347"/>
              <a:chOff x="0" y="0"/>
              <a:chExt cx="1999668" cy="1908347"/>
            </a:xfrm>
          </p:grpSpPr>
          <p:sp>
            <p:nvSpPr>
              <p:cNvPr id="19500" name="Freeform 59"/>
              <p:cNvSpPr>
                <a:spLocks/>
              </p:cNvSpPr>
              <p:nvPr/>
            </p:nvSpPr>
            <p:spPr bwMode="auto">
              <a:xfrm>
                <a:off x="429" y="0"/>
                <a:ext cx="2000017" cy="1908347"/>
              </a:xfrm>
              <a:custGeom>
                <a:avLst/>
                <a:gdLst>
                  <a:gd name="T0" fmla="*/ 2147483647 w 629"/>
                  <a:gd name="T1" fmla="*/ 2147483647 h 600"/>
                  <a:gd name="T2" fmla="*/ 2147483647 w 629"/>
                  <a:gd name="T3" fmla="*/ 2147483647 h 600"/>
                  <a:gd name="T4" fmla="*/ 2147483647 w 629"/>
                  <a:gd name="T5" fmla="*/ 2147483647 h 600"/>
                  <a:gd name="T6" fmla="*/ 2147483647 w 629"/>
                  <a:gd name="T7" fmla="*/ 0 h 600"/>
                  <a:gd name="T8" fmla="*/ 0 w 629"/>
                  <a:gd name="T9" fmla="*/ 0 h 600"/>
                  <a:gd name="T10" fmla="*/ 2147483647 w 629"/>
                  <a:gd name="T11" fmla="*/ 2147483647 h 600"/>
                  <a:gd name="T12" fmla="*/ 2147483647 w 629"/>
                  <a:gd name="T13" fmla="*/ 2147483647 h 600"/>
                  <a:gd name="T14" fmla="*/ 2147483647 w 629"/>
                  <a:gd name="T15" fmla="*/ 2147483647 h 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60"/>
              <p:cNvSpPr>
                <a:spLocks/>
              </p:cNvSpPr>
              <p:nvPr/>
            </p:nvSpPr>
            <p:spPr bwMode="auto">
              <a:xfrm>
                <a:off x="1281393" y="979575"/>
                <a:ext cx="639687" cy="928772"/>
              </a:xfrm>
              <a:custGeom>
                <a:avLst/>
                <a:gdLst>
                  <a:gd name="T0" fmla="*/ 2147483647 w 476"/>
                  <a:gd name="T1" fmla="*/ 0 h 692"/>
                  <a:gd name="T2" fmla="*/ 0 w 476"/>
                  <a:gd name="T3" fmla="*/ 2147483647 h 692"/>
                  <a:gd name="T4" fmla="*/ 2147483647 w 476"/>
                  <a:gd name="T5" fmla="*/ 2147483647 h 692"/>
                  <a:gd name="T6" fmla="*/ 2147483647 w 476"/>
                  <a:gd name="T7" fmla="*/ 0 h 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2">
                    <a:moveTo>
                      <a:pt x="476" y="0"/>
                    </a:moveTo>
                    <a:lnTo>
                      <a:pt x="0" y="559"/>
                    </a:lnTo>
                    <a:lnTo>
                      <a:pt x="78" y="692"/>
                    </a:lnTo>
                    <a:lnTo>
                      <a:pt x="476"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93" name="Group 51"/>
            <p:cNvGrpSpPr>
              <a:grpSpLocks/>
            </p:cNvGrpSpPr>
            <p:nvPr/>
          </p:nvGrpSpPr>
          <p:grpSpPr bwMode="auto">
            <a:xfrm>
              <a:off x="2578483" y="502267"/>
              <a:ext cx="1713617" cy="2156795"/>
              <a:chOff x="0" y="0"/>
              <a:chExt cx="1713617" cy="2156795"/>
            </a:xfrm>
          </p:grpSpPr>
          <p:sp>
            <p:nvSpPr>
              <p:cNvPr id="19498" name="Freeform 53"/>
              <p:cNvSpPr>
                <a:spLocks/>
              </p:cNvSpPr>
              <p:nvPr/>
            </p:nvSpPr>
            <p:spPr bwMode="auto">
              <a:xfrm>
                <a:off x="-683" y="-572"/>
                <a:ext cx="1714300" cy="2157606"/>
              </a:xfrm>
              <a:custGeom>
                <a:avLst/>
                <a:gdLst>
                  <a:gd name="T0" fmla="*/ 2147483647 w 539"/>
                  <a:gd name="T1" fmla="*/ 2147483647 h 678"/>
                  <a:gd name="T2" fmla="*/ 2147483647 w 539"/>
                  <a:gd name="T3" fmla="*/ 2147483647 h 678"/>
                  <a:gd name="T4" fmla="*/ 2147483647 w 539"/>
                  <a:gd name="T5" fmla="*/ 2147483647 h 678"/>
                  <a:gd name="T6" fmla="*/ 2147483647 w 539"/>
                  <a:gd name="T7" fmla="*/ 2147483647 h 678"/>
                  <a:gd name="T8" fmla="*/ 2147483647 w 539"/>
                  <a:gd name="T9" fmla="*/ 0 h 678"/>
                  <a:gd name="T10" fmla="*/ 2147483647 w 539"/>
                  <a:gd name="T11" fmla="*/ 2147483647 h 678"/>
                  <a:gd name="T12" fmla="*/ 0 w 539"/>
                  <a:gd name="T13" fmla="*/ 2147483647 h 678"/>
                  <a:gd name="T14" fmla="*/ 2147483647 w 539"/>
                  <a:gd name="T15" fmla="*/ 2147483647 h 6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54"/>
              <p:cNvSpPr>
                <a:spLocks/>
              </p:cNvSpPr>
              <p:nvPr/>
            </p:nvSpPr>
            <p:spPr bwMode="auto">
              <a:xfrm>
                <a:off x="-683" y="1976043"/>
                <a:ext cx="1071438" cy="180991"/>
              </a:xfrm>
              <a:custGeom>
                <a:avLst/>
                <a:gdLst>
                  <a:gd name="T0" fmla="*/ 2147483647 w 798"/>
                  <a:gd name="T1" fmla="*/ 0 h 135"/>
                  <a:gd name="T2" fmla="*/ 0 w 798"/>
                  <a:gd name="T3" fmla="*/ 2147483647 h 135"/>
                  <a:gd name="T4" fmla="*/ 2147483647 w 798"/>
                  <a:gd name="T5" fmla="*/ 2147483647 h 135"/>
                  <a:gd name="T6" fmla="*/ 2147483647 w 798"/>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8" h="135">
                    <a:moveTo>
                      <a:pt x="76" y="0"/>
                    </a:moveTo>
                    <a:lnTo>
                      <a:pt x="0" y="135"/>
                    </a:lnTo>
                    <a:lnTo>
                      <a:pt x="798" y="135"/>
                    </a:lnTo>
                    <a:lnTo>
                      <a:pt x="76"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94" name="Shape 222"/>
            <p:cNvSpPr>
              <a:spLocks/>
            </p:cNvSpPr>
            <p:nvPr/>
          </p:nvSpPr>
          <p:spPr bwMode="auto">
            <a:xfrm>
              <a:off x="495588" y="1649778"/>
              <a:ext cx="328470" cy="412689"/>
            </a:xfrm>
            <a:custGeom>
              <a:avLst/>
              <a:gdLst>
                <a:gd name="T0" fmla="*/ 1042575909 w 21015"/>
                <a:gd name="T1" fmla="*/ 957155011 h 21072"/>
                <a:gd name="T2" fmla="*/ 825086427 w 21015"/>
                <a:gd name="T3" fmla="*/ 882125519 h 21072"/>
                <a:gd name="T4" fmla="*/ 716578289 w 21015"/>
                <a:gd name="T5" fmla="*/ 488140249 h 21072"/>
                <a:gd name="T6" fmla="*/ 993637443 w 21015"/>
                <a:gd name="T7" fmla="*/ 387510369 h 21072"/>
                <a:gd name="T8" fmla="*/ 1042575909 w 21015"/>
                <a:gd name="T9" fmla="*/ 957155011 h 21072"/>
                <a:gd name="T10" fmla="*/ 1245505550 w 21015"/>
                <a:gd name="T11" fmla="*/ 715736431 h 21072"/>
                <a:gd name="T12" fmla="*/ 757463730 w 21015"/>
                <a:gd name="T13" fmla="*/ 13243592 h 21072"/>
                <a:gd name="T14" fmla="*/ 375417374 w 21015"/>
                <a:gd name="T15" fmla="*/ 929788709 h 21072"/>
                <a:gd name="T16" fmla="*/ 436773882 w 21015"/>
                <a:gd name="T17" fmla="*/ 1303770117 h 21072"/>
                <a:gd name="T18" fmla="*/ 20650627 w 21015"/>
                <a:gd name="T19" fmla="*/ 2147483647 h 21072"/>
                <a:gd name="T20" fmla="*/ 1195137 w 21015"/>
                <a:gd name="T21" fmla="*/ 2147483647 h 21072"/>
                <a:gd name="T22" fmla="*/ 28051119 w 21015"/>
                <a:gd name="T23" fmla="*/ 2147483647 h 21072"/>
                <a:gd name="T24" fmla="*/ 84275508 w 21015"/>
                <a:gd name="T25" fmla="*/ 2147483647 h 21072"/>
                <a:gd name="T26" fmla="*/ 206152258 w 21015"/>
                <a:gd name="T27" fmla="*/ 2147483647 h 21072"/>
                <a:gd name="T28" fmla="*/ 280518507 w 21015"/>
                <a:gd name="T29" fmla="*/ 2147483647 h 21072"/>
                <a:gd name="T30" fmla="*/ 445010390 w 21015"/>
                <a:gd name="T31" fmla="*/ 2147483647 h 21072"/>
                <a:gd name="T32" fmla="*/ 446442513 w 21015"/>
                <a:gd name="T33" fmla="*/ 2147483647 h 21072"/>
                <a:gd name="T34" fmla="*/ 557814381 w 21015"/>
                <a:gd name="T35" fmla="*/ 2147483647 h 21072"/>
                <a:gd name="T36" fmla="*/ 750002170 w 21015"/>
                <a:gd name="T37" fmla="*/ 1772191501 h 21072"/>
                <a:gd name="T38" fmla="*/ 957288498 w 21015"/>
                <a:gd name="T39" fmla="*/ 1767338684 h 21072"/>
                <a:gd name="T40" fmla="*/ 1245505550 w 21015"/>
                <a:gd name="T41" fmla="*/ 715736431 h 210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p>
          </p:txBody>
        </p:sp>
        <p:pic>
          <p:nvPicPr>
            <p:cNvPr id="19495" name="Group 8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313" y="391008"/>
              <a:ext cx="610984" cy="429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96" name="Freeform 71"/>
            <p:cNvSpPr>
              <a:spLocks noEditPoints="1"/>
            </p:cNvSpPr>
            <p:nvPr/>
          </p:nvSpPr>
          <p:spPr bwMode="auto">
            <a:xfrm>
              <a:off x="2810815" y="414077"/>
              <a:ext cx="252470" cy="383135"/>
            </a:xfrm>
            <a:custGeom>
              <a:avLst/>
              <a:gdLst>
                <a:gd name="T0" fmla="*/ 2147483647 w 48"/>
                <a:gd name="T1" fmla="*/ 2147483647 h 73"/>
                <a:gd name="T2" fmla="*/ 2147483647 w 48"/>
                <a:gd name="T3" fmla="*/ 2147483647 h 73"/>
                <a:gd name="T4" fmla="*/ 2147483647 w 48"/>
                <a:gd name="T5" fmla="*/ 2147483647 h 73"/>
                <a:gd name="T6" fmla="*/ 2147483647 w 48"/>
                <a:gd name="T7" fmla="*/ 2147483647 h 73"/>
                <a:gd name="T8" fmla="*/ 2147483647 w 48"/>
                <a:gd name="T9" fmla="*/ 2147483647 h 73"/>
                <a:gd name="T10" fmla="*/ 2147483647 w 48"/>
                <a:gd name="T11" fmla="*/ 2147483647 h 73"/>
                <a:gd name="T12" fmla="*/ 2147483647 w 48"/>
                <a:gd name="T13" fmla="*/ 2147483647 h 73"/>
                <a:gd name="T14" fmla="*/ 2147483647 w 48"/>
                <a:gd name="T15" fmla="*/ 2147483647 h 73"/>
                <a:gd name="T16" fmla="*/ 2147483647 w 48"/>
                <a:gd name="T17" fmla="*/ 2147483647 h 73"/>
                <a:gd name="T18" fmla="*/ 2147483647 w 48"/>
                <a:gd name="T19" fmla="*/ 2147483647 h 73"/>
                <a:gd name="T20" fmla="*/ 2147483647 w 48"/>
                <a:gd name="T21" fmla="*/ 2147483647 h 73"/>
                <a:gd name="T22" fmla="*/ 2147483647 w 48"/>
                <a:gd name="T23" fmla="*/ 2147483647 h 73"/>
                <a:gd name="T24" fmla="*/ 2147483647 w 48"/>
                <a:gd name="T25" fmla="*/ 2147483647 h 73"/>
                <a:gd name="T26" fmla="*/ 2147483647 w 48"/>
                <a:gd name="T27" fmla="*/ 0 h 73"/>
                <a:gd name="T28" fmla="*/ 2147483647 w 48"/>
                <a:gd name="T29" fmla="*/ 0 h 73"/>
                <a:gd name="T30" fmla="*/ 0 w 48"/>
                <a:gd name="T31" fmla="*/ 2147483647 h 73"/>
                <a:gd name="T32" fmla="*/ 0 w 48"/>
                <a:gd name="T33" fmla="*/ 2147483647 h 73"/>
                <a:gd name="T34" fmla="*/ 2147483647 w 48"/>
                <a:gd name="T35" fmla="*/ 2147483647 h 73"/>
                <a:gd name="T36" fmla="*/ 2147483647 w 48"/>
                <a:gd name="T37" fmla="*/ 2147483647 h 73"/>
                <a:gd name="T38" fmla="*/ 2147483647 w 48"/>
                <a:gd name="T39" fmla="*/ 2147483647 h 73"/>
                <a:gd name="T40" fmla="*/ 2147483647 w 48"/>
                <a:gd name="T41" fmla="*/ 2147483647 h 73"/>
                <a:gd name="T42" fmla="*/ 2147483647 w 48"/>
                <a:gd name="T43" fmla="*/ 2147483647 h 73"/>
                <a:gd name="T44" fmla="*/ 2147483647 w 48"/>
                <a:gd name="T45" fmla="*/ 2147483647 h 73"/>
                <a:gd name="T46" fmla="*/ 2147483647 w 48"/>
                <a:gd name="T47" fmla="*/ 2147483647 h 73"/>
                <a:gd name="T48" fmla="*/ 2147483647 w 48"/>
                <a:gd name="T49" fmla="*/ 2147483647 h 73"/>
                <a:gd name="T50" fmla="*/ 2147483647 w 48"/>
                <a:gd name="T51" fmla="*/ 2147483647 h 73"/>
                <a:gd name="T52" fmla="*/ 2147483647 w 48"/>
                <a:gd name="T53" fmla="*/ 2147483647 h 73"/>
                <a:gd name="T54" fmla="*/ 2147483647 w 48"/>
                <a:gd name="T55" fmla="*/ 2147483647 h 73"/>
                <a:gd name="T56" fmla="*/ 2147483647 w 48"/>
                <a:gd name="T57" fmla="*/ 2147483647 h 73"/>
                <a:gd name="T58" fmla="*/ 2147483647 w 48"/>
                <a:gd name="T59" fmla="*/ 2147483647 h 73"/>
                <a:gd name="T60" fmla="*/ 0 w 48"/>
                <a:gd name="T61" fmla="*/ 2147483647 h 73"/>
                <a:gd name="T62" fmla="*/ 0 w 48"/>
                <a:gd name="T63" fmla="*/ 2147483647 h 73"/>
                <a:gd name="T64" fmla="*/ 2147483647 w 48"/>
                <a:gd name="T65" fmla="*/ 2147483647 h 73"/>
                <a:gd name="T66" fmla="*/ 2147483647 w 48"/>
                <a:gd name="T67" fmla="*/ 2147483647 h 73"/>
                <a:gd name="T68" fmla="*/ 2147483647 w 48"/>
                <a:gd name="T69" fmla="*/ 2147483647 h 73"/>
                <a:gd name="T70" fmla="*/ 2147483647 w 48"/>
                <a:gd name="T71" fmla="*/ 2147483647 h 73"/>
                <a:gd name="T72" fmla="*/ 2147483647 w 48"/>
                <a:gd name="T73" fmla="*/ 2147483647 h 73"/>
                <a:gd name="T74" fmla="*/ 2147483647 w 48"/>
                <a:gd name="T75" fmla="*/ 2147483647 h 73"/>
                <a:gd name="T76" fmla="*/ 2147483647 w 48"/>
                <a:gd name="T77" fmla="*/ 2147483647 h 73"/>
                <a:gd name="T78" fmla="*/ 2147483647 w 48"/>
                <a:gd name="T79" fmla="*/ 2147483647 h 73"/>
                <a:gd name="T80" fmla="*/ 2147483647 w 48"/>
                <a:gd name="T81" fmla="*/ 2147483647 h 73"/>
                <a:gd name="T82" fmla="*/ 2147483647 w 48"/>
                <a:gd name="T83" fmla="*/ 2147483647 h 73"/>
                <a:gd name="T84" fmla="*/ 2147483647 w 48"/>
                <a:gd name="T85" fmla="*/ 2147483647 h 73"/>
                <a:gd name="T86" fmla="*/ 2147483647 w 48"/>
                <a:gd name="T87" fmla="*/ 2147483647 h 73"/>
                <a:gd name="T88" fmla="*/ 2147483647 w 48"/>
                <a:gd name="T89" fmla="*/ 2147483647 h 73"/>
                <a:gd name="T90" fmla="*/ 2147483647 w 48"/>
                <a:gd name="T91" fmla="*/ 2147483647 h 73"/>
                <a:gd name="T92" fmla="*/ 2147483647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Shape 227"/>
            <p:cNvSpPr>
              <a:spLocks/>
            </p:cNvSpPr>
            <p:nvPr/>
          </p:nvSpPr>
          <p:spPr bwMode="auto">
            <a:xfrm>
              <a:off x="3401722" y="1716393"/>
              <a:ext cx="433011" cy="461888"/>
            </a:xfrm>
            <a:custGeom>
              <a:avLst/>
              <a:gdLst>
                <a:gd name="T0" fmla="*/ 2063567625 w 21153"/>
                <a:gd name="T1" fmla="*/ 2147483647 h 21260"/>
                <a:gd name="T2" fmla="*/ 1650756476 w 21153"/>
                <a:gd name="T3" fmla="*/ 2147483647 h 21260"/>
                <a:gd name="T4" fmla="*/ 1650756476 w 21153"/>
                <a:gd name="T5" fmla="*/ 1331164801 h 21260"/>
                <a:gd name="T6" fmla="*/ 2063567625 w 21153"/>
                <a:gd name="T7" fmla="*/ 1331164801 h 21260"/>
                <a:gd name="T8" fmla="*/ 2063567625 w 21153"/>
                <a:gd name="T9" fmla="*/ 2147483647 h 21260"/>
                <a:gd name="T10" fmla="*/ 2063567625 w 21153"/>
                <a:gd name="T11" fmla="*/ 2147483647 h 21260"/>
                <a:gd name="T12" fmla="*/ 1650756476 w 21153"/>
                <a:gd name="T13" fmla="*/ 2147483647 h 21260"/>
                <a:gd name="T14" fmla="*/ 1650756476 w 21153"/>
                <a:gd name="T15" fmla="*/ 2147483647 h 21260"/>
                <a:gd name="T16" fmla="*/ 2063567625 w 21153"/>
                <a:gd name="T17" fmla="*/ 2147483647 h 21260"/>
                <a:gd name="T18" fmla="*/ 2063567625 w 21153"/>
                <a:gd name="T19" fmla="*/ 2147483647 h 21260"/>
                <a:gd name="T20" fmla="*/ 2147483647 w 21153"/>
                <a:gd name="T21" fmla="*/ 2147483647 h 21260"/>
                <a:gd name="T22" fmla="*/ 2147483647 w 21153"/>
                <a:gd name="T23" fmla="*/ 2147483647 h 21260"/>
                <a:gd name="T24" fmla="*/ 2147483647 w 21153"/>
                <a:gd name="T25" fmla="*/ 2147483647 h 21260"/>
                <a:gd name="T26" fmla="*/ 2147483647 w 21153"/>
                <a:gd name="T27" fmla="*/ 1787885586 h 21260"/>
                <a:gd name="T28" fmla="*/ 2147483647 w 21153"/>
                <a:gd name="T29" fmla="*/ 1559740441 h 21260"/>
                <a:gd name="T30" fmla="*/ 2147483647 w 21153"/>
                <a:gd name="T31" fmla="*/ 1506272625 h 21260"/>
                <a:gd name="T32" fmla="*/ 2147483647 w 21153"/>
                <a:gd name="T33" fmla="*/ 1194152547 h 21260"/>
                <a:gd name="T34" fmla="*/ 2147483647 w 21153"/>
                <a:gd name="T35" fmla="*/ 359804408 h 21260"/>
                <a:gd name="T36" fmla="*/ 2147483647 w 21153"/>
                <a:gd name="T37" fmla="*/ 233262174 h 21260"/>
                <a:gd name="T38" fmla="*/ 2147483647 w 21153"/>
                <a:gd name="T39" fmla="*/ 645200984 h 21260"/>
                <a:gd name="T40" fmla="*/ 2147483647 w 21153"/>
                <a:gd name="T41" fmla="*/ 539814480 h 21260"/>
                <a:gd name="T42" fmla="*/ 1980516717 w 21153"/>
                <a:gd name="T43" fmla="*/ 108945431 h 21260"/>
                <a:gd name="T44" fmla="*/ 1731345958 w 21153"/>
                <a:gd name="T45" fmla="*/ 107160775 h 21260"/>
                <a:gd name="T46" fmla="*/ 1543987136 w 21153"/>
                <a:gd name="T47" fmla="*/ 497267926 h 21260"/>
                <a:gd name="T48" fmla="*/ 1190697877 w 21153"/>
                <a:gd name="T49" fmla="*/ 633613244 h 21260"/>
                <a:gd name="T50" fmla="*/ 860405876 w 21153"/>
                <a:gd name="T51" fmla="*/ 452485950 h 21260"/>
                <a:gd name="T52" fmla="*/ 646533242 w 21153"/>
                <a:gd name="T53" fmla="*/ 629378431 h 21260"/>
                <a:gd name="T54" fmla="*/ 664443783 w 21153"/>
                <a:gd name="T55" fmla="*/ 1028170944 h 21260"/>
                <a:gd name="T56" fmla="*/ 436520778 w 21153"/>
                <a:gd name="T57" fmla="*/ 1408022834 h 21260"/>
                <a:gd name="T58" fmla="*/ 117645893 w 21153"/>
                <a:gd name="T59" fmla="*/ 1510507938 h 21260"/>
                <a:gd name="T60" fmla="*/ 64094041 w 21153"/>
                <a:gd name="T61" fmla="*/ 1787885586 h 21260"/>
                <a:gd name="T62" fmla="*/ 420368524 w 21153"/>
                <a:gd name="T63" fmla="*/ 2147483647 h 21260"/>
                <a:gd name="T64" fmla="*/ 420368524 w 21153"/>
                <a:gd name="T65" fmla="*/ 2147483647 h 21260"/>
                <a:gd name="T66" fmla="*/ 64094041 w 21153"/>
                <a:gd name="T67" fmla="*/ 2147483647 h 21260"/>
                <a:gd name="T68" fmla="*/ 124499680 w 21153"/>
                <a:gd name="T69" fmla="*/ 2147483647 h 21260"/>
                <a:gd name="T70" fmla="*/ 556808708 w 21153"/>
                <a:gd name="T71" fmla="*/ 2147483647 h 21260"/>
                <a:gd name="T72" fmla="*/ 725724389 w 21153"/>
                <a:gd name="T73" fmla="*/ 2147483647 h 21260"/>
                <a:gd name="T74" fmla="*/ 503779814 w 21153"/>
                <a:gd name="T75" fmla="*/ 2147483647 h 21260"/>
                <a:gd name="T76" fmla="*/ 641789711 w 21153"/>
                <a:gd name="T77" fmla="*/ 2147483647 h 21260"/>
                <a:gd name="T78" fmla="*/ 1149961476 w 21153"/>
                <a:gd name="T79" fmla="*/ 2147483647 h 21260"/>
                <a:gd name="T80" fmla="*/ 1506767719 w 21153"/>
                <a:gd name="T81" fmla="*/ 2147483647 h 21260"/>
                <a:gd name="T82" fmla="*/ 1717655540 w 21153"/>
                <a:gd name="T83" fmla="*/ 2147483647 h 21260"/>
                <a:gd name="T84" fmla="*/ 1973671303 w 21153"/>
                <a:gd name="T85" fmla="*/ 2147483647 h 21260"/>
                <a:gd name="T86" fmla="*/ 2147483647 w 21153"/>
                <a:gd name="T87" fmla="*/ 2147483647 h 21260"/>
                <a:gd name="T88" fmla="*/ 2147483647 w 21153"/>
                <a:gd name="T89" fmla="*/ 2147483647 h 21260"/>
                <a:gd name="T90" fmla="*/ 2147483647 w 21153"/>
                <a:gd name="T91" fmla="*/ 2147483647 h 21260"/>
                <a:gd name="T92" fmla="*/ 2147483647 w 21153"/>
                <a:gd name="T93" fmla="*/ 2147483647 h 21260"/>
                <a:gd name="T94" fmla="*/ 2147483647 w 21153"/>
                <a:gd name="T95" fmla="*/ 2147483647 h 21260"/>
                <a:gd name="T96" fmla="*/ 2147483647 w 21153"/>
                <a:gd name="T97" fmla="*/ 2147483647 h 21260"/>
                <a:gd name="T98" fmla="*/ 2147483647 w 21153"/>
                <a:gd name="T99" fmla="*/ 2147483647 h 21260"/>
                <a:gd name="T100" fmla="*/ 2147483647 w 21153"/>
                <a:gd name="T101" fmla="*/ 2147483647 h 212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p>
          </p:txBody>
        </p:sp>
      </p:grpSp>
      <p:sp>
        <p:nvSpPr>
          <p:cNvPr id="19460" name="TextBox 46"/>
          <p:cNvSpPr txBox="1">
            <a:spLocks noChangeArrowheads="1"/>
          </p:cNvSpPr>
          <p:nvPr/>
        </p:nvSpPr>
        <p:spPr bwMode="auto">
          <a:xfrm>
            <a:off x="1116013" y="1535113"/>
            <a:ext cx="20256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61" name="矩形 50"/>
          <p:cNvSpPr>
            <a:spLocks noChangeArrowheads="1"/>
          </p:cNvSpPr>
          <p:nvPr/>
        </p:nvSpPr>
        <p:spPr bwMode="auto">
          <a:xfrm>
            <a:off x="1116013" y="1262063"/>
            <a:ext cx="13827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9462" name="TextBox 46"/>
          <p:cNvSpPr txBox="1">
            <a:spLocks noChangeArrowheads="1"/>
          </p:cNvSpPr>
          <p:nvPr/>
        </p:nvSpPr>
        <p:spPr bwMode="auto">
          <a:xfrm>
            <a:off x="655638" y="2633663"/>
            <a:ext cx="19939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63" name="矩形 52"/>
          <p:cNvSpPr>
            <a:spLocks noChangeArrowheads="1"/>
          </p:cNvSpPr>
          <p:nvPr/>
        </p:nvSpPr>
        <p:spPr bwMode="auto">
          <a:xfrm>
            <a:off x="655638" y="2373313"/>
            <a:ext cx="1382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88D0E0"/>
                </a:solidFill>
                <a:latin typeface="方正兰亭黑_GBK" pitchFamily="2" charset="-122"/>
                <a:ea typeface="方正兰亭黑_GBK" pitchFamily="2" charset="-122"/>
              </a:rPr>
              <a:t>Lorem ipsum </a:t>
            </a:r>
            <a:endParaRPr lang="zh-CN" altLang="en-US" sz="2400" b="1">
              <a:solidFill>
                <a:srgbClr val="88D0E0"/>
              </a:solidFill>
              <a:latin typeface="方正兰亭黑_GBK" pitchFamily="2" charset="-122"/>
              <a:ea typeface="方正兰亭黑_GBK" pitchFamily="2" charset="-122"/>
            </a:endParaRPr>
          </a:p>
        </p:txBody>
      </p:sp>
      <p:sp>
        <p:nvSpPr>
          <p:cNvPr id="19464" name="TextBox 46"/>
          <p:cNvSpPr txBox="1">
            <a:spLocks noChangeArrowheads="1"/>
          </p:cNvSpPr>
          <p:nvPr/>
        </p:nvSpPr>
        <p:spPr bwMode="auto">
          <a:xfrm>
            <a:off x="1181100" y="4037013"/>
            <a:ext cx="19939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65" name="矩形 54"/>
          <p:cNvSpPr>
            <a:spLocks noChangeArrowheads="1"/>
          </p:cNvSpPr>
          <p:nvPr/>
        </p:nvSpPr>
        <p:spPr bwMode="auto">
          <a:xfrm>
            <a:off x="1181100" y="3763963"/>
            <a:ext cx="13827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E85E61"/>
                </a:solidFill>
                <a:latin typeface="方正兰亭黑_GBK" pitchFamily="2" charset="-122"/>
                <a:ea typeface="方正兰亭黑_GBK" pitchFamily="2" charset="-122"/>
              </a:rPr>
              <a:t>Lorem ipsum </a:t>
            </a:r>
            <a:endParaRPr lang="zh-CN" altLang="en-US" sz="2400" b="1">
              <a:solidFill>
                <a:srgbClr val="E85E61"/>
              </a:solidFill>
              <a:latin typeface="方正兰亭黑_GBK" pitchFamily="2" charset="-122"/>
              <a:ea typeface="方正兰亭黑_GBK" pitchFamily="2" charset="-122"/>
            </a:endParaRPr>
          </a:p>
        </p:txBody>
      </p:sp>
      <p:sp>
        <p:nvSpPr>
          <p:cNvPr id="19466" name="TextBox 46"/>
          <p:cNvSpPr txBox="1">
            <a:spLocks noChangeArrowheads="1"/>
          </p:cNvSpPr>
          <p:nvPr/>
        </p:nvSpPr>
        <p:spPr bwMode="auto">
          <a:xfrm>
            <a:off x="6438900" y="2633663"/>
            <a:ext cx="19939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67" name="矩形 56"/>
          <p:cNvSpPr>
            <a:spLocks noChangeArrowheads="1"/>
          </p:cNvSpPr>
          <p:nvPr/>
        </p:nvSpPr>
        <p:spPr bwMode="auto">
          <a:xfrm>
            <a:off x="6438900" y="2373313"/>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F0968D"/>
                </a:solidFill>
                <a:latin typeface="方正兰亭黑_GBK" pitchFamily="2" charset="-122"/>
                <a:ea typeface="方正兰亭黑_GBK" pitchFamily="2" charset="-122"/>
              </a:rPr>
              <a:t>Lorem ipsum </a:t>
            </a:r>
            <a:endParaRPr lang="zh-CN" altLang="en-US" sz="2400" b="1">
              <a:solidFill>
                <a:srgbClr val="F0968D"/>
              </a:solidFill>
              <a:latin typeface="方正兰亭黑_GBK" pitchFamily="2" charset="-122"/>
              <a:ea typeface="方正兰亭黑_GBK" pitchFamily="2" charset="-122"/>
            </a:endParaRPr>
          </a:p>
        </p:txBody>
      </p:sp>
      <p:sp>
        <p:nvSpPr>
          <p:cNvPr id="19468" name="TextBox 46"/>
          <p:cNvSpPr txBox="1">
            <a:spLocks noChangeArrowheads="1"/>
          </p:cNvSpPr>
          <p:nvPr/>
        </p:nvSpPr>
        <p:spPr bwMode="auto">
          <a:xfrm>
            <a:off x="5880100" y="1546225"/>
            <a:ext cx="20240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69" name="矩形 58"/>
          <p:cNvSpPr>
            <a:spLocks noChangeArrowheads="1"/>
          </p:cNvSpPr>
          <p:nvPr/>
        </p:nvSpPr>
        <p:spPr bwMode="auto">
          <a:xfrm>
            <a:off x="5880100" y="127317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88D0E0"/>
                </a:solidFill>
                <a:latin typeface="方正兰亭黑_GBK" pitchFamily="2" charset="-122"/>
                <a:ea typeface="方正兰亭黑_GBK" pitchFamily="2" charset="-122"/>
              </a:rPr>
              <a:t>Lorem ipsum </a:t>
            </a:r>
            <a:endParaRPr lang="zh-CN" altLang="en-US" sz="2400" b="1">
              <a:solidFill>
                <a:srgbClr val="88D0E0"/>
              </a:solidFill>
              <a:latin typeface="方正兰亭黑_GBK" pitchFamily="2" charset="-122"/>
              <a:ea typeface="方正兰亭黑_GBK" pitchFamily="2" charset="-122"/>
            </a:endParaRPr>
          </a:p>
        </p:txBody>
      </p:sp>
      <p:sp>
        <p:nvSpPr>
          <p:cNvPr id="19470" name="TextBox 46"/>
          <p:cNvSpPr txBox="1">
            <a:spLocks noChangeArrowheads="1"/>
          </p:cNvSpPr>
          <p:nvPr/>
        </p:nvSpPr>
        <p:spPr bwMode="auto">
          <a:xfrm>
            <a:off x="5970588" y="3997325"/>
            <a:ext cx="19954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t>
            </a:r>
          </a:p>
        </p:txBody>
      </p:sp>
      <p:sp>
        <p:nvSpPr>
          <p:cNvPr id="19471" name="矩形 60"/>
          <p:cNvSpPr>
            <a:spLocks noChangeArrowheads="1"/>
          </p:cNvSpPr>
          <p:nvPr/>
        </p:nvSpPr>
        <p:spPr bwMode="auto">
          <a:xfrm>
            <a:off x="5970588" y="3736975"/>
            <a:ext cx="1382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88D0E0"/>
                </a:solidFill>
                <a:latin typeface="方正兰亭黑_GBK" pitchFamily="2" charset="-122"/>
                <a:ea typeface="方正兰亭黑_GBK" pitchFamily="2" charset="-122"/>
              </a:rPr>
              <a:t>Lorem ipsum </a:t>
            </a:r>
            <a:endParaRPr lang="zh-CN" altLang="en-US" sz="2400" b="1">
              <a:solidFill>
                <a:srgbClr val="88D0E0"/>
              </a:solidFill>
              <a:latin typeface="方正兰亭黑_GBK" pitchFamily="2" charset="-122"/>
              <a:ea typeface="方正兰亭黑_GBK" pitchFamily="2"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2000"/>
                                        <p:tgtEl>
                                          <p:spTgt spid="20483"/>
                                        </p:tgtEl>
                                      </p:cBhvr>
                                    </p:animEffect>
                                    <p:anim calcmode="lin" valueType="num">
                                      <p:cBhvr>
                                        <p:cTn id="8" dur="2000" fill="hold"/>
                                        <p:tgtEl>
                                          <p:spTgt spid="20483"/>
                                        </p:tgtEl>
                                        <p:attrNameLst>
                                          <p:attrName>style.rotation</p:attrName>
                                        </p:attrNameLst>
                                      </p:cBhvr>
                                      <p:tavLst>
                                        <p:tav tm="0">
                                          <p:val>
                                            <p:fltVal val="720"/>
                                          </p:val>
                                        </p:tav>
                                        <p:tav tm="100000">
                                          <p:val>
                                            <p:fltVal val="0"/>
                                          </p:val>
                                        </p:tav>
                                      </p:tavLst>
                                    </p:anim>
                                    <p:anim calcmode="lin" valueType="num">
                                      <p:cBhvr>
                                        <p:cTn id="9" dur="2000" fill="hold"/>
                                        <p:tgtEl>
                                          <p:spTgt spid="20483"/>
                                        </p:tgtEl>
                                        <p:attrNameLst>
                                          <p:attrName>ppt_h</p:attrName>
                                        </p:attrNameLst>
                                      </p:cBhvr>
                                      <p:tavLst>
                                        <p:tav tm="0">
                                          <p:val>
                                            <p:fltVal val="0"/>
                                          </p:val>
                                        </p:tav>
                                        <p:tav tm="100000">
                                          <p:val>
                                            <p:strVal val="#ppt_h"/>
                                          </p:val>
                                        </p:tav>
                                      </p:tavLst>
                                    </p:anim>
                                    <p:anim calcmode="lin" valueType="num">
                                      <p:cBhvr>
                                        <p:cTn id="10" dur="2000" fill="hold"/>
                                        <p:tgtEl>
                                          <p:spTgt spid="2048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39713" y="528638"/>
            <a:ext cx="9302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3.1 </a:t>
            </a:r>
            <a:r>
              <a:rPr lang="zh-CN" altLang="en-US" sz="1000" b="1" i="1">
                <a:solidFill>
                  <a:srgbClr val="FFFFFF"/>
                </a:solidFill>
                <a:latin typeface="方正兰亭黑_GBK" pitchFamily="2" charset="-122"/>
                <a:ea typeface="方正兰亭黑_GBK" pitchFamily="2" charset="-122"/>
              </a:rPr>
              <a:t>市场分析</a:t>
            </a:r>
          </a:p>
        </p:txBody>
      </p:sp>
      <p:sp>
        <p:nvSpPr>
          <p:cNvPr id="20483" name="文本框 54"/>
          <p:cNvSpPr txBox="1">
            <a:spLocks noChangeArrowheads="1"/>
          </p:cNvSpPr>
          <p:nvPr/>
        </p:nvSpPr>
        <p:spPr bwMode="auto">
          <a:xfrm>
            <a:off x="2540000" y="-858838"/>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000" b="1" i="1">
                <a:solidFill>
                  <a:srgbClr val="FFFFFF"/>
                </a:solidFill>
                <a:latin typeface="方正兰亭黑_GBK" pitchFamily="2" charset="-122"/>
                <a:ea typeface="方正兰亭黑_GBK" pitchFamily="2" charset="-122"/>
              </a:rPr>
              <a:t>竞争对手分析</a:t>
            </a:r>
          </a:p>
        </p:txBody>
      </p:sp>
      <p:grpSp>
        <p:nvGrpSpPr>
          <p:cNvPr id="20484" name="组合 26"/>
          <p:cNvGrpSpPr>
            <a:grpSpLocks/>
          </p:cNvGrpSpPr>
          <p:nvPr/>
        </p:nvGrpSpPr>
        <p:grpSpPr bwMode="auto">
          <a:xfrm>
            <a:off x="153988" y="1727200"/>
            <a:ext cx="5135562" cy="2279650"/>
            <a:chOff x="0" y="0"/>
            <a:chExt cx="5527782" cy="2126809"/>
          </a:xfrm>
        </p:grpSpPr>
        <p:cxnSp>
          <p:nvCxnSpPr>
            <p:cNvPr id="20493" name="直接连接符 29"/>
            <p:cNvCxnSpPr>
              <a:cxnSpLocks noChangeShapeType="1"/>
            </p:cNvCxnSpPr>
            <p:nvPr/>
          </p:nvCxnSpPr>
          <p:spPr bwMode="auto">
            <a:xfrm>
              <a:off x="3118531" y="1340372"/>
              <a:ext cx="1897746" cy="0"/>
            </a:xfrm>
            <a:prstGeom prst="line">
              <a:avLst/>
            </a:prstGeom>
            <a:noFill/>
            <a:ln w="6350">
              <a:solidFill>
                <a:srgbClr val="FCDD65"/>
              </a:solidFill>
              <a:round/>
              <a:headEnd type="oval" w="med" len="med"/>
              <a:tailEnd type="oval" w="med" len="med"/>
            </a:ln>
            <a:extLst>
              <a:ext uri="{909E8E84-426E-40DD-AFC4-6F175D3DCCD1}">
                <a14:hiddenFill xmlns:a14="http://schemas.microsoft.com/office/drawing/2010/main">
                  <a:noFill/>
                </a14:hiddenFill>
              </a:ext>
            </a:extLst>
          </p:spPr>
        </p:cxnSp>
        <p:cxnSp>
          <p:nvCxnSpPr>
            <p:cNvPr id="20494" name="直接连接符 28"/>
            <p:cNvCxnSpPr>
              <a:cxnSpLocks noChangeShapeType="1"/>
            </p:cNvCxnSpPr>
            <p:nvPr/>
          </p:nvCxnSpPr>
          <p:spPr bwMode="auto">
            <a:xfrm>
              <a:off x="3289033" y="973188"/>
              <a:ext cx="1897746" cy="0"/>
            </a:xfrm>
            <a:prstGeom prst="line">
              <a:avLst/>
            </a:prstGeom>
            <a:noFill/>
            <a:ln w="6350">
              <a:solidFill>
                <a:srgbClr val="E85E61"/>
              </a:solidFill>
              <a:round/>
              <a:headEnd type="oval" w="med" len="med"/>
              <a:tailEnd type="oval" w="med" len="med"/>
            </a:ln>
            <a:extLst>
              <a:ext uri="{909E8E84-426E-40DD-AFC4-6F175D3DCCD1}">
                <a14:hiddenFill xmlns:a14="http://schemas.microsoft.com/office/drawing/2010/main">
                  <a:noFill/>
                </a14:hiddenFill>
              </a:ext>
            </a:extLst>
          </p:spPr>
        </p:cxnSp>
        <p:cxnSp>
          <p:nvCxnSpPr>
            <p:cNvPr id="20495" name="直接连接符 25"/>
            <p:cNvCxnSpPr>
              <a:cxnSpLocks noChangeShapeType="1"/>
            </p:cNvCxnSpPr>
            <p:nvPr/>
          </p:nvCxnSpPr>
          <p:spPr bwMode="auto">
            <a:xfrm>
              <a:off x="3630036" y="238818"/>
              <a:ext cx="1897746" cy="0"/>
            </a:xfrm>
            <a:prstGeom prst="line">
              <a:avLst/>
            </a:prstGeom>
            <a:noFill/>
            <a:ln w="6350">
              <a:solidFill>
                <a:srgbClr val="F0968D"/>
              </a:solidFill>
              <a:round/>
              <a:headEnd type="oval" w="med" len="med"/>
              <a:tailEnd type="oval" w="med" len="med"/>
            </a:ln>
            <a:extLst>
              <a:ext uri="{909E8E84-426E-40DD-AFC4-6F175D3DCCD1}">
                <a14:hiddenFill xmlns:a14="http://schemas.microsoft.com/office/drawing/2010/main">
                  <a:noFill/>
                </a14:hiddenFill>
              </a:ext>
            </a:extLst>
          </p:spPr>
        </p:cxnSp>
        <p:cxnSp>
          <p:nvCxnSpPr>
            <p:cNvPr id="20496" name="直接连接符 27"/>
            <p:cNvCxnSpPr>
              <a:cxnSpLocks noChangeShapeType="1"/>
            </p:cNvCxnSpPr>
            <p:nvPr/>
          </p:nvCxnSpPr>
          <p:spPr bwMode="auto">
            <a:xfrm>
              <a:off x="3459535" y="606003"/>
              <a:ext cx="1897746" cy="0"/>
            </a:xfrm>
            <a:prstGeom prst="line">
              <a:avLst/>
            </a:prstGeom>
            <a:noFill/>
            <a:ln w="6350">
              <a:solidFill>
                <a:srgbClr val="88D0E0"/>
              </a:solidFill>
              <a:round/>
              <a:headEnd type="oval" w="med" len="med"/>
              <a:tailEnd type="oval" w="med" len="med"/>
            </a:ln>
            <a:extLst>
              <a:ext uri="{909E8E84-426E-40DD-AFC4-6F175D3DCCD1}">
                <a14:hiddenFill xmlns:a14="http://schemas.microsoft.com/office/drawing/2010/main">
                  <a:noFill/>
                </a14:hiddenFill>
              </a:ext>
            </a:extLst>
          </p:spPr>
        </p:cxnSp>
        <p:grpSp>
          <p:nvGrpSpPr>
            <p:cNvPr id="20497" name="组合 2"/>
            <p:cNvGrpSpPr>
              <a:grpSpLocks/>
            </p:cNvGrpSpPr>
            <p:nvPr/>
          </p:nvGrpSpPr>
          <p:grpSpPr bwMode="auto">
            <a:xfrm>
              <a:off x="0" y="0"/>
              <a:ext cx="4212487" cy="2126809"/>
              <a:chOff x="0" y="0"/>
              <a:chExt cx="5040312" cy="2544763"/>
            </a:xfrm>
          </p:grpSpPr>
          <p:grpSp>
            <p:nvGrpSpPr>
              <p:cNvPr id="20498" name="Group 254"/>
              <p:cNvGrpSpPr>
                <a:grpSpLocks/>
              </p:cNvGrpSpPr>
              <p:nvPr/>
            </p:nvGrpSpPr>
            <p:grpSpPr bwMode="auto">
              <a:xfrm>
                <a:off x="0" y="0"/>
                <a:ext cx="4343400" cy="2544763"/>
                <a:chOff x="0" y="0"/>
                <a:chExt cx="3711469" cy="2174629"/>
              </a:xfrm>
            </p:grpSpPr>
            <p:grpSp>
              <p:nvGrpSpPr>
                <p:cNvPr id="20503" name="Group 193"/>
                <p:cNvGrpSpPr>
                  <a:grpSpLocks/>
                </p:cNvGrpSpPr>
                <p:nvPr/>
              </p:nvGrpSpPr>
              <p:grpSpPr bwMode="auto">
                <a:xfrm>
                  <a:off x="1819603" y="1875999"/>
                  <a:ext cx="1497787" cy="298630"/>
                  <a:chOff x="0" y="0"/>
                  <a:chExt cx="2293093" cy="457200"/>
                </a:xfrm>
              </p:grpSpPr>
              <p:sp>
                <p:nvSpPr>
                  <p:cNvPr id="20509" name="Oval 11"/>
                  <p:cNvSpPr>
                    <a:spLocks noChangeArrowheads="1"/>
                  </p:cNvSpPr>
                  <p:nvPr/>
                </p:nvSpPr>
                <p:spPr bwMode="auto">
                  <a:xfrm>
                    <a:off x="-759" y="272"/>
                    <a:ext cx="456903" cy="456928"/>
                  </a:xfrm>
                  <a:prstGeom prst="ellipse">
                    <a:avLst/>
                  </a:prstGeom>
                  <a:noFill/>
                  <a:ln w="76200">
                    <a:solidFill>
                      <a:srgbClr val="404040"/>
                    </a:solidFill>
                    <a:round/>
                    <a:headEnd/>
                    <a:tailEnd/>
                  </a:ln>
                  <a:extLst>
                    <a:ext uri="{909E8E84-426E-40DD-AFC4-6F175D3DCCD1}">
                      <a14:hiddenFill xmlns:a14="http://schemas.microsoft.com/office/drawing/2010/main">
                        <a:solidFill>
                          <a:srgbClr val="FFFFFF"/>
                        </a:solidFill>
                      </a14:hiddenFill>
                    </a:ext>
                  </a:extLst>
                </p:spPr>
                <p:txBody>
                  <a:bodyPr/>
                  <a:lstStyle/>
                  <a:p>
                    <a:pPr algn="ctr" defTabSz="912813" eaLnBrk="1" hangingPunct="1"/>
                    <a:endParaRPr lang="en-US" altLang="zh-CN" sz="1800">
                      <a:solidFill>
                        <a:srgbClr val="000000"/>
                      </a:solidFill>
                    </a:endParaRPr>
                  </a:p>
                </p:txBody>
              </p:sp>
              <p:sp>
                <p:nvSpPr>
                  <p:cNvPr id="20510" name="Oval 12"/>
                  <p:cNvSpPr>
                    <a:spLocks noChangeArrowheads="1"/>
                  </p:cNvSpPr>
                  <p:nvPr/>
                </p:nvSpPr>
                <p:spPr bwMode="auto">
                  <a:xfrm>
                    <a:off x="1835160" y="272"/>
                    <a:ext cx="456903" cy="456928"/>
                  </a:xfrm>
                  <a:prstGeom prst="ellipse">
                    <a:avLst/>
                  </a:prstGeom>
                  <a:noFill/>
                  <a:ln w="76200">
                    <a:solidFill>
                      <a:srgbClr val="404040"/>
                    </a:solidFill>
                    <a:round/>
                    <a:headEnd/>
                    <a:tailEnd/>
                  </a:ln>
                  <a:extLst>
                    <a:ext uri="{909E8E84-426E-40DD-AFC4-6F175D3DCCD1}">
                      <a14:hiddenFill xmlns:a14="http://schemas.microsoft.com/office/drawing/2010/main">
                        <a:solidFill>
                          <a:srgbClr val="FFFFFF"/>
                        </a:solidFill>
                      </a14:hiddenFill>
                    </a:ext>
                  </a:extLst>
                </p:spPr>
                <p:txBody>
                  <a:bodyPr/>
                  <a:lstStyle/>
                  <a:p>
                    <a:pPr algn="ctr" defTabSz="912813" eaLnBrk="1" hangingPunct="1"/>
                    <a:endParaRPr lang="en-US" altLang="zh-CN" sz="1800">
                      <a:solidFill>
                        <a:srgbClr val="000000"/>
                      </a:solidFill>
                    </a:endParaRPr>
                  </a:p>
                </p:txBody>
              </p:sp>
            </p:grpSp>
            <p:sp>
              <p:nvSpPr>
                <p:cNvPr id="20504" name="Rounded Rectangle 6"/>
                <p:cNvSpPr>
                  <a:spLocks noChangeArrowheads="1"/>
                </p:cNvSpPr>
                <p:nvPr/>
              </p:nvSpPr>
              <p:spPr bwMode="auto">
                <a:xfrm>
                  <a:off x="1330757" y="1630632"/>
                  <a:ext cx="2380712" cy="168218"/>
                </a:xfrm>
                <a:prstGeom prst="roundRect">
                  <a:avLst>
                    <a:gd name="adj" fmla="val 50000"/>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912813" eaLnBrk="1" hangingPunct="1"/>
                  <a:endParaRPr lang="en-US" altLang="zh-CN" sz="1800">
                    <a:solidFill>
                      <a:srgbClr val="000000"/>
                    </a:solidFill>
                  </a:endParaRPr>
                </a:p>
              </p:txBody>
            </p:sp>
            <p:sp>
              <p:nvSpPr>
                <p:cNvPr id="20505" name="Rounded Rectangle 7"/>
                <p:cNvSpPr>
                  <a:spLocks noChangeArrowheads="1"/>
                </p:cNvSpPr>
                <p:nvPr/>
              </p:nvSpPr>
              <p:spPr bwMode="auto">
                <a:xfrm rot="3852951">
                  <a:off x="87449" y="859408"/>
                  <a:ext cx="1861254" cy="142435"/>
                </a:xfrm>
                <a:prstGeom prst="roundRect">
                  <a:avLst>
                    <a:gd name="adj" fmla="val 50000"/>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912813" eaLnBrk="1" hangingPunct="1"/>
                  <a:endParaRPr lang="en-US" altLang="zh-CN" sz="1800">
                    <a:solidFill>
                      <a:srgbClr val="000000"/>
                    </a:solidFill>
                  </a:endParaRPr>
                </a:p>
              </p:txBody>
            </p:sp>
            <p:grpSp>
              <p:nvGrpSpPr>
                <p:cNvPr id="20506" name="Group 202"/>
                <p:cNvGrpSpPr>
                  <a:grpSpLocks/>
                </p:cNvGrpSpPr>
                <p:nvPr/>
              </p:nvGrpSpPr>
              <p:grpSpPr bwMode="auto">
                <a:xfrm>
                  <a:off x="0" y="24589"/>
                  <a:ext cx="700083" cy="275243"/>
                  <a:chOff x="0" y="0"/>
                  <a:chExt cx="770109" cy="302774"/>
                </a:xfrm>
              </p:grpSpPr>
              <p:sp>
                <p:nvSpPr>
                  <p:cNvPr id="20507" name="Rounded Rectangle 9"/>
                  <p:cNvSpPr>
                    <a:spLocks noChangeArrowheads="1"/>
                  </p:cNvSpPr>
                  <p:nvPr/>
                </p:nvSpPr>
                <p:spPr bwMode="auto">
                  <a:xfrm>
                    <a:off x="167129" y="66967"/>
                    <a:ext cx="602856" cy="174598"/>
                  </a:xfrm>
                  <a:prstGeom prst="roundRect">
                    <a:avLst>
                      <a:gd name="adj" fmla="val 50000"/>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912813" eaLnBrk="1" hangingPunct="1"/>
                    <a:endParaRPr lang="en-US" altLang="zh-CN" sz="1800">
                      <a:solidFill>
                        <a:srgbClr val="000000"/>
                      </a:solidFill>
                    </a:endParaRPr>
                  </a:p>
                </p:txBody>
              </p:sp>
              <p:sp>
                <p:nvSpPr>
                  <p:cNvPr id="20508" name="Oval 10"/>
                  <p:cNvSpPr>
                    <a:spLocks noChangeArrowheads="1"/>
                  </p:cNvSpPr>
                  <p:nvPr/>
                </p:nvSpPr>
                <p:spPr bwMode="auto">
                  <a:xfrm>
                    <a:off x="0" y="-187"/>
                    <a:ext cx="302920" cy="302936"/>
                  </a:xfrm>
                  <a:prstGeom prst="ellipse">
                    <a:avLst/>
                  </a:prstGeom>
                  <a:noFill/>
                  <a:ln w="76200">
                    <a:solidFill>
                      <a:srgbClr val="404040"/>
                    </a:solidFill>
                    <a:round/>
                    <a:headEnd/>
                    <a:tailEnd/>
                  </a:ln>
                  <a:extLst>
                    <a:ext uri="{909E8E84-426E-40DD-AFC4-6F175D3DCCD1}">
                      <a14:hiddenFill xmlns:a14="http://schemas.microsoft.com/office/drawing/2010/main">
                        <a:solidFill>
                          <a:srgbClr val="FFFFFF"/>
                        </a:solidFill>
                      </a14:hiddenFill>
                    </a:ext>
                  </a:extLst>
                </p:spPr>
                <p:txBody>
                  <a:bodyPr/>
                  <a:lstStyle/>
                  <a:p>
                    <a:pPr algn="ctr" defTabSz="912813" eaLnBrk="1" hangingPunct="1"/>
                    <a:endParaRPr lang="en-US" altLang="zh-CN" sz="1800">
                      <a:solidFill>
                        <a:srgbClr val="000000"/>
                      </a:solidFill>
                    </a:endParaRPr>
                  </a:p>
                </p:txBody>
              </p:sp>
            </p:grpSp>
          </p:grpSp>
          <p:pic>
            <p:nvPicPr>
              <p:cNvPr id="20499" name="Group 25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276" y="73199"/>
                <a:ext cx="4153131" cy="503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Group 25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400" y="522336"/>
                <a:ext cx="3721331" cy="503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Group 25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2778" y="971472"/>
                <a:ext cx="3234575" cy="51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Group 25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60454" y="1420608"/>
                <a:ext cx="2779222" cy="51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0485" name="TextBox 46"/>
          <p:cNvSpPr txBox="1">
            <a:spLocks noChangeArrowheads="1"/>
          </p:cNvSpPr>
          <p:nvPr/>
        </p:nvSpPr>
        <p:spPr bwMode="auto">
          <a:xfrm>
            <a:off x="6194425" y="1871663"/>
            <a:ext cx="3241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0486" name="TextBox 46"/>
          <p:cNvSpPr txBox="1">
            <a:spLocks noChangeArrowheads="1"/>
          </p:cNvSpPr>
          <p:nvPr/>
        </p:nvSpPr>
        <p:spPr bwMode="auto">
          <a:xfrm>
            <a:off x="5505450" y="3109913"/>
            <a:ext cx="3243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0487" name="TextBox 46"/>
          <p:cNvSpPr txBox="1">
            <a:spLocks noChangeArrowheads="1"/>
          </p:cNvSpPr>
          <p:nvPr/>
        </p:nvSpPr>
        <p:spPr bwMode="auto">
          <a:xfrm>
            <a:off x="5735638" y="2697163"/>
            <a:ext cx="3241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0488" name="TextBox 46"/>
          <p:cNvSpPr txBox="1">
            <a:spLocks noChangeArrowheads="1"/>
          </p:cNvSpPr>
          <p:nvPr/>
        </p:nvSpPr>
        <p:spPr bwMode="auto">
          <a:xfrm>
            <a:off x="5964238" y="2284413"/>
            <a:ext cx="3243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0489" name="Text Placeholder 3"/>
          <p:cNvSpPr txBox="1">
            <a:spLocks noChangeArrowheads="1"/>
          </p:cNvSpPr>
          <p:nvPr/>
        </p:nvSpPr>
        <p:spPr bwMode="auto">
          <a:xfrm>
            <a:off x="5699125" y="1939925"/>
            <a:ext cx="5111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defTabSz="914400" eaLnBrk="1" hangingPunct="1">
              <a:spcBef>
                <a:spcPct val="20000"/>
              </a:spcBef>
            </a:pPr>
            <a:r>
              <a:rPr lang="en-US" altLang="zh-CN" sz="1600" b="1">
                <a:solidFill>
                  <a:srgbClr val="F0968D"/>
                </a:solidFill>
                <a:latin typeface="Arial" pitchFamily="34" charset="0"/>
                <a:cs typeface="Arial" pitchFamily="34" charset="0"/>
              </a:rPr>
              <a:t>60%</a:t>
            </a:r>
          </a:p>
        </p:txBody>
      </p:sp>
      <p:sp>
        <p:nvSpPr>
          <p:cNvPr id="20490" name="Text Placeholder 3"/>
          <p:cNvSpPr txBox="1">
            <a:spLocks noChangeArrowheads="1"/>
          </p:cNvSpPr>
          <p:nvPr/>
        </p:nvSpPr>
        <p:spPr bwMode="auto">
          <a:xfrm>
            <a:off x="5424488" y="2327275"/>
            <a:ext cx="5111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defTabSz="914400" eaLnBrk="1" hangingPunct="1">
              <a:spcBef>
                <a:spcPct val="20000"/>
              </a:spcBef>
            </a:pPr>
            <a:r>
              <a:rPr lang="en-US" altLang="zh-CN" sz="1600" b="1">
                <a:solidFill>
                  <a:srgbClr val="88D0E0"/>
                </a:solidFill>
                <a:latin typeface="Arial" pitchFamily="34" charset="0"/>
                <a:cs typeface="Arial" pitchFamily="34" charset="0"/>
              </a:rPr>
              <a:t>30%</a:t>
            </a:r>
          </a:p>
        </p:txBody>
      </p:sp>
      <p:sp>
        <p:nvSpPr>
          <p:cNvPr id="20491" name="Text Placeholder 3"/>
          <p:cNvSpPr txBox="1">
            <a:spLocks noChangeArrowheads="1"/>
          </p:cNvSpPr>
          <p:nvPr/>
        </p:nvSpPr>
        <p:spPr bwMode="auto">
          <a:xfrm>
            <a:off x="5149850" y="2733675"/>
            <a:ext cx="5111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defTabSz="914400" eaLnBrk="1" hangingPunct="1">
              <a:spcBef>
                <a:spcPct val="20000"/>
              </a:spcBef>
            </a:pPr>
            <a:r>
              <a:rPr lang="en-US" altLang="zh-CN" sz="1600" b="1">
                <a:solidFill>
                  <a:srgbClr val="E85E61"/>
                </a:solidFill>
                <a:latin typeface="Arial" pitchFamily="34" charset="0"/>
                <a:cs typeface="Arial" pitchFamily="34" charset="0"/>
              </a:rPr>
              <a:t>20%</a:t>
            </a:r>
          </a:p>
        </p:txBody>
      </p:sp>
      <p:sp>
        <p:nvSpPr>
          <p:cNvPr id="20492" name="Text Placeholder 3"/>
          <p:cNvSpPr txBox="1">
            <a:spLocks noChangeArrowheads="1"/>
          </p:cNvSpPr>
          <p:nvPr/>
        </p:nvSpPr>
        <p:spPr bwMode="auto">
          <a:xfrm>
            <a:off x="4875213" y="3121025"/>
            <a:ext cx="5111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defTabSz="914400" eaLnBrk="1" hangingPunct="1">
              <a:spcBef>
                <a:spcPct val="20000"/>
              </a:spcBef>
            </a:pPr>
            <a:r>
              <a:rPr lang="en-US" altLang="zh-CN" sz="1600" b="1">
                <a:solidFill>
                  <a:srgbClr val="FCDD65"/>
                </a:solidFill>
                <a:latin typeface="Arial" pitchFamily="34" charset="0"/>
                <a:cs typeface="Arial" pitchFamily="34" charset="0"/>
              </a:rPr>
              <a:t>10%</a:t>
            </a:r>
          </a:p>
        </p:txBody>
      </p:sp>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39713" y="528638"/>
            <a:ext cx="9302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4.2 </a:t>
            </a:r>
            <a:r>
              <a:rPr lang="zh-CN" altLang="en-US" sz="1000" b="1" i="1">
                <a:solidFill>
                  <a:srgbClr val="FFFFFF"/>
                </a:solidFill>
                <a:latin typeface="方正兰亭黑_GBK" pitchFamily="2" charset="-122"/>
                <a:ea typeface="方正兰亭黑_GBK" pitchFamily="2" charset="-122"/>
              </a:rPr>
              <a:t>融资需求</a:t>
            </a:r>
          </a:p>
        </p:txBody>
      </p:sp>
      <p:sp>
        <p:nvSpPr>
          <p:cNvPr id="21507" name="文本框 54"/>
          <p:cNvSpPr txBox="1">
            <a:spLocks noChangeArrowheads="1"/>
          </p:cNvSpPr>
          <p:nvPr/>
        </p:nvSpPr>
        <p:spPr bwMode="auto">
          <a:xfrm>
            <a:off x="2540000" y="-858838"/>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000" b="1" i="1">
                <a:solidFill>
                  <a:srgbClr val="FFFFFF"/>
                </a:solidFill>
                <a:latin typeface="方正兰亭黑_GBK" pitchFamily="2" charset="-122"/>
                <a:ea typeface="方正兰亭黑_GBK" pitchFamily="2" charset="-122"/>
              </a:rPr>
              <a:t>竞争对手分析</a:t>
            </a:r>
          </a:p>
        </p:txBody>
      </p:sp>
      <p:grpSp>
        <p:nvGrpSpPr>
          <p:cNvPr id="21508" name="Group 11"/>
          <p:cNvGrpSpPr>
            <a:grpSpLocks/>
          </p:cNvGrpSpPr>
          <p:nvPr/>
        </p:nvGrpSpPr>
        <p:grpSpPr bwMode="auto">
          <a:xfrm>
            <a:off x="2874963" y="3508375"/>
            <a:ext cx="833437" cy="833438"/>
            <a:chOff x="0" y="0"/>
            <a:chExt cx="1140534" cy="1140533"/>
          </a:xfrm>
        </p:grpSpPr>
        <p:sp>
          <p:nvSpPr>
            <p:cNvPr id="21532" name="Oval 12"/>
            <p:cNvSpPr>
              <a:spLocks noChangeArrowheads="1"/>
            </p:cNvSpPr>
            <p:nvPr/>
          </p:nvSpPr>
          <p:spPr bwMode="auto">
            <a:xfrm>
              <a:off x="0" y="0"/>
              <a:ext cx="1140534" cy="1140533"/>
            </a:xfrm>
            <a:prstGeom prst="ellipse">
              <a:avLst/>
            </a:pr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2813" eaLnBrk="1" hangingPunct="1"/>
              <a:endParaRPr lang="en-US" altLang="zh-CN" sz="2800">
                <a:solidFill>
                  <a:srgbClr val="FFFFFF"/>
                </a:solidFill>
                <a:latin typeface="Open Sans"/>
                <a:ea typeface="Open Sans"/>
                <a:cs typeface="Open Sans"/>
              </a:endParaRPr>
            </a:p>
          </p:txBody>
        </p:sp>
        <p:pic>
          <p:nvPicPr>
            <p:cNvPr id="21533" name="Group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378" y="345633"/>
              <a:ext cx="434369" cy="39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9" name="Freeform 40"/>
          <p:cNvSpPr>
            <a:spLocks noEditPoints="1"/>
          </p:cNvSpPr>
          <p:nvPr/>
        </p:nvSpPr>
        <p:spPr bwMode="auto">
          <a:xfrm>
            <a:off x="4010025" y="2924175"/>
            <a:ext cx="1120775" cy="1335088"/>
          </a:xfrm>
          <a:custGeom>
            <a:avLst/>
            <a:gdLst>
              <a:gd name="T0" fmla="*/ 2147483647 w 633"/>
              <a:gd name="T1" fmla="*/ 2147483647 h 730"/>
              <a:gd name="T2" fmla="*/ 2147483647 w 633"/>
              <a:gd name="T3" fmla="*/ 2147483647 h 730"/>
              <a:gd name="T4" fmla="*/ 2147483647 w 633"/>
              <a:gd name="T5" fmla="*/ 2147483647 h 730"/>
              <a:gd name="T6" fmla="*/ 2147483647 w 633"/>
              <a:gd name="T7" fmla="*/ 2147483647 h 730"/>
              <a:gd name="T8" fmla="*/ 2147483647 w 633"/>
              <a:gd name="T9" fmla="*/ 2147483647 h 730"/>
              <a:gd name="T10" fmla="*/ 2147483647 w 633"/>
              <a:gd name="T11" fmla="*/ 2147483647 h 730"/>
              <a:gd name="T12" fmla="*/ 2147483647 w 633"/>
              <a:gd name="T13" fmla="*/ 2147483647 h 730"/>
              <a:gd name="T14" fmla="*/ 2147483647 w 633"/>
              <a:gd name="T15" fmla="*/ 2147483647 h 730"/>
              <a:gd name="T16" fmla="*/ 2147483647 w 633"/>
              <a:gd name="T17" fmla="*/ 2147483647 h 730"/>
              <a:gd name="T18" fmla="*/ 2147483647 w 633"/>
              <a:gd name="T19" fmla="*/ 2147483647 h 730"/>
              <a:gd name="T20" fmla="*/ 2147483647 w 633"/>
              <a:gd name="T21" fmla="*/ 2147483647 h 730"/>
              <a:gd name="T22" fmla="*/ 2147483647 w 633"/>
              <a:gd name="T23" fmla="*/ 2147483647 h 730"/>
              <a:gd name="T24" fmla="*/ 2147483647 w 633"/>
              <a:gd name="T25" fmla="*/ 2147483647 h 730"/>
              <a:gd name="T26" fmla="*/ 2147483647 w 633"/>
              <a:gd name="T27" fmla="*/ 2147483647 h 730"/>
              <a:gd name="T28" fmla="*/ 2147483647 w 633"/>
              <a:gd name="T29" fmla="*/ 2147483647 h 730"/>
              <a:gd name="T30" fmla="*/ 2147483647 w 633"/>
              <a:gd name="T31" fmla="*/ 2147483647 h 730"/>
              <a:gd name="T32" fmla="*/ 2147483647 w 633"/>
              <a:gd name="T33" fmla="*/ 2147483647 h 730"/>
              <a:gd name="T34" fmla="*/ 2147483647 w 633"/>
              <a:gd name="T35" fmla="*/ 2147483647 h 730"/>
              <a:gd name="T36" fmla="*/ 2147483647 w 633"/>
              <a:gd name="T37" fmla="*/ 2147483647 h 730"/>
              <a:gd name="T38" fmla="*/ 2147483647 w 633"/>
              <a:gd name="T39" fmla="*/ 2147483647 h 730"/>
              <a:gd name="T40" fmla="*/ 2147483647 w 633"/>
              <a:gd name="T41" fmla="*/ 2147483647 h 730"/>
              <a:gd name="T42" fmla="*/ 2147483647 w 633"/>
              <a:gd name="T43" fmla="*/ 2147483647 h 730"/>
              <a:gd name="T44" fmla="*/ 2147483647 w 633"/>
              <a:gd name="T45" fmla="*/ 2147483647 h 730"/>
              <a:gd name="T46" fmla="*/ 2147483647 w 633"/>
              <a:gd name="T47" fmla="*/ 2147483647 h 730"/>
              <a:gd name="T48" fmla="*/ 2147483647 w 633"/>
              <a:gd name="T49" fmla="*/ 2147483647 h 730"/>
              <a:gd name="T50" fmla="*/ 2147483647 w 633"/>
              <a:gd name="T51" fmla="*/ 2147483647 h 730"/>
              <a:gd name="T52" fmla="*/ 2147483647 w 633"/>
              <a:gd name="T53" fmla="*/ 2147483647 h 730"/>
              <a:gd name="T54" fmla="*/ 2147483647 w 633"/>
              <a:gd name="T55" fmla="*/ 2147483647 h 730"/>
              <a:gd name="T56" fmla="*/ 2147483647 w 633"/>
              <a:gd name="T57" fmla="*/ 2147483647 h 730"/>
              <a:gd name="T58" fmla="*/ 2147483647 w 633"/>
              <a:gd name="T59" fmla="*/ 2147483647 h 730"/>
              <a:gd name="T60" fmla="*/ 2147483647 w 633"/>
              <a:gd name="T61" fmla="*/ 2147483647 h 730"/>
              <a:gd name="T62" fmla="*/ 2147483647 w 633"/>
              <a:gd name="T63" fmla="*/ 2147483647 h 730"/>
              <a:gd name="T64" fmla="*/ 2147483647 w 633"/>
              <a:gd name="T65" fmla="*/ 2147483647 h 730"/>
              <a:gd name="T66" fmla="*/ 2147483647 w 633"/>
              <a:gd name="T67" fmla="*/ 2147483647 h 730"/>
              <a:gd name="T68" fmla="*/ 2147483647 w 633"/>
              <a:gd name="T69" fmla="*/ 2147483647 h 730"/>
              <a:gd name="T70" fmla="*/ 2147483647 w 633"/>
              <a:gd name="T71" fmla="*/ 2147483647 h 730"/>
              <a:gd name="T72" fmla="*/ 2147483647 w 633"/>
              <a:gd name="T73" fmla="*/ 2147483647 h 730"/>
              <a:gd name="T74" fmla="*/ 2147483647 w 633"/>
              <a:gd name="T75" fmla="*/ 2147483647 h 730"/>
              <a:gd name="T76" fmla="*/ 2147483647 w 633"/>
              <a:gd name="T77" fmla="*/ 2147483647 h 7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nvGrpSpPr>
          <p:cNvPr id="21510" name="Group 1"/>
          <p:cNvGrpSpPr>
            <a:grpSpLocks/>
          </p:cNvGrpSpPr>
          <p:nvPr/>
        </p:nvGrpSpPr>
        <p:grpSpPr bwMode="auto">
          <a:xfrm>
            <a:off x="4086225" y="1847850"/>
            <a:ext cx="833438" cy="835025"/>
            <a:chOff x="0" y="0"/>
            <a:chExt cx="1140534" cy="1140533"/>
          </a:xfrm>
        </p:grpSpPr>
        <p:sp>
          <p:nvSpPr>
            <p:cNvPr id="21530" name="Oval 18"/>
            <p:cNvSpPr>
              <a:spLocks noChangeArrowheads="1"/>
            </p:cNvSpPr>
            <p:nvPr/>
          </p:nvSpPr>
          <p:spPr bwMode="auto">
            <a:xfrm>
              <a:off x="0" y="0"/>
              <a:ext cx="1140534" cy="1140533"/>
            </a:xfrm>
            <a:prstGeom prst="ellipse">
              <a:avLst/>
            </a:pr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2813" eaLnBrk="1" hangingPunct="1"/>
              <a:endParaRPr lang="en-US" altLang="zh-CN" sz="2800">
                <a:solidFill>
                  <a:srgbClr val="FFFFFF"/>
                </a:solidFill>
                <a:latin typeface="Open Sans"/>
                <a:ea typeface="Open Sans"/>
                <a:cs typeface="Open Sans"/>
              </a:endParaRPr>
            </a:p>
          </p:txBody>
        </p:sp>
        <p:sp>
          <p:nvSpPr>
            <p:cNvPr id="21531" name="Shape 940"/>
            <p:cNvSpPr>
              <a:spLocks/>
            </p:cNvSpPr>
            <p:nvPr/>
          </p:nvSpPr>
          <p:spPr bwMode="auto">
            <a:xfrm>
              <a:off x="268140" y="360855"/>
              <a:ext cx="626948" cy="417677"/>
            </a:xfrm>
            <a:custGeom>
              <a:avLst/>
              <a:gdLst>
                <a:gd name="T0" fmla="*/ 2147483647 w 21547"/>
                <a:gd name="T1" fmla="*/ 2147483647 h 21600"/>
                <a:gd name="T2" fmla="*/ 1935982632 w 21547"/>
                <a:gd name="T3" fmla="*/ 2147483647 h 21600"/>
                <a:gd name="T4" fmla="*/ 1935982632 w 21547"/>
                <a:gd name="T5" fmla="*/ 188184624 h 21600"/>
                <a:gd name="T6" fmla="*/ 2147483647 w 21547"/>
                <a:gd name="T7" fmla="*/ 188184624 h 21600"/>
                <a:gd name="T8" fmla="*/ 2147483647 w 21547"/>
                <a:gd name="T9" fmla="*/ 2147483647 h 21600"/>
                <a:gd name="T10" fmla="*/ 0 w 21547"/>
                <a:gd name="T11" fmla="*/ 2147483647 h 21600"/>
                <a:gd name="T12" fmla="*/ 1148976614 w 21547"/>
                <a:gd name="T13" fmla="*/ 2147483647 h 21600"/>
                <a:gd name="T14" fmla="*/ 2147483647 w 21547"/>
                <a:gd name="T15" fmla="*/ 2147483647 h 21600"/>
                <a:gd name="T16" fmla="*/ 2147483647 w 21547"/>
                <a:gd name="T17" fmla="*/ 2147483647 h 21600"/>
                <a:gd name="T18" fmla="*/ 2147483647 w 21547"/>
                <a:gd name="T19" fmla="*/ 2147483647 h 21600"/>
                <a:gd name="T20" fmla="*/ 2147483647 w 21547"/>
                <a:gd name="T21" fmla="*/ 2147483647 h 21600"/>
                <a:gd name="T22" fmla="*/ 2147483647 w 21547"/>
                <a:gd name="T23" fmla="*/ 2147483647 h 21600"/>
                <a:gd name="T24" fmla="*/ 2147483647 w 21547"/>
                <a:gd name="T25" fmla="*/ 2147483647 h 21600"/>
                <a:gd name="T26" fmla="*/ 2147483647 w 21547"/>
                <a:gd name="T27" fmla="*/ 193499099 h 21600"/>
                <a:gd name="T28" fmla="*/ 2147483647 w 21547"/>
                <a:gd name="T29" fmla="*/ 0 h 21600"/>
                <a:gd name="T30" fmla="*/ 2133817824 w 21547"/>
                <a:gd name="T31" fmla="*/ 0 h 21600"/>
                <a:gd name="T32" fmla="*/ 1418472396 w 21547"/>
                <a:gd name="T33" fmla="*/ 193499099 h 21600"/>
                <a:gd name="T34" fmla="*/ 1418472396 w 21547"/>
                <a:gd name="T35" fmla="*/ 2147483647 h 21600"/>
                <a:gd name="T36" fmla="*/ 1525999288 w 21547"/>
                <a:gd name="T37" fmla="*/ 2147483647 h 21600"/>
                <a:gd name="T38" fmla="*/ 0 w 21547"/>
                <a:gd name="T39" fmla="*/ 2147483647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p>
          </p:txBody>
        </p:sp>
      </p:grpSp>
      <p:grpSp>
        <p:nvGrpSpPr>
          <p:cNvPr id="21511" name="Group 2"/>
          <p:cNvGrpSpPr>
            <a:grpSpLocks/>
          </p:cNvGrpSpPr>
          <p:nvPr/>
        </p:nvGrpSpPr>
        <p:grpSpPr bwMode="auto">
          <a:xfrm>
            <a:off x="5043488" y="2516188"/>
            <a:ext cx="833437" cy="831850"/>
            <a:chOff x="0" y="0"/>
            <a:chExt cx="1140534" cy="1140533"/>
          </a:xfrm>
        </p:grpSpPr>
        <p:sp>
          <p:nvSpPr>
            <p:cNvPr id="21528" name="Oval 27"/>
            <p:cNvSpPr>
              <a:spLocks noChangeArrowheads="1"/>
            </p:cNvSpPr>
            <p:nvPr/>
          </p:nvSpPr>
          <p:spPr bwMode="auto">
            <a:xfrm>
              <a:off x="0" y="0"/>
              <a:ext cx="1140534" cy="1140533"/>
            </a:xfrm>
            <a:prstGeom prst="ellipse">
              <a:avLst/>
            </a:pr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2813" eaLnBrk="1" hangingPunct="1"/>
              <a:endParaRPr lang="en-US" altLang="zh-CN" sz="2800">
                <a:solidFill>
                  <a:srgbClr val="FFFFFF"/>
                </a:solidFill>
                <a:latin typeface="Open Sans"/>
                <a:ea typeface="Open Sans"/>
                <a:cs typeface="Open Sans"/>
              </a:endParaRPr>
            </a:p>
          </p:txBody>
        </p:sp>
        <p:sp>
          <p:nvSpPr>
            <p:cNvPr id="21529" name="Freeform 11"/>
            <p:cNvSpPr>
              <a:spLocks noEditPoints="1"/>
            </p:cNvSpPr>
            <p:nvPr/>
          </p:nvSpPr>
          <p:spPr bwMode="auto">
            <a:xfrm>
              <a:off x="337957" y="345009"/>
              <a:ext cx="524509" cy="434156"/>
            </a:xfrm>
            <a:custGeom>
              <a:avLst/>
              <a:gdLst>
                <a:gd name="T0" fmla="*/ 2147483647 w 287"/>
                <a:gd name="T1" fmla="*/ 2147483647 h 237"/>
                <a:gd name="T2" fmla="*/ 2147483647 w 287"/>
                <a:gd name="T3" fmla="*/ 2147483647 h 237"/>
                <a:gd name="T4" fmla="*/ 2147483647 w 287"/>
                <a:gd name="T5" fmla="*/ 2147483647 h 237"/>
                <a:gd name="T6" fmla="*/ 2147483647 w 287"/>
                <a:gd name="T7" fmla="*/ 2147483647 h 237"/>
                <a:gd name="T8" fmla="*/ 2147483647 w 287"/>
                <a:gd name="T9" fmla="*/ 2147483647 h 237"/>
                <a:gd name="T10" fmla="*/ 2147483647 w 287"/>
                <a:gd name="T11" fmla="*/ 2147483647 h 237"/>
                <a:gd name="T12" fmla="*/ 2147483647 w 287"/>
                <a:gd name="T13" fmla="*/ 2147483647 h 237"/>
                <a:gd name="T14" fmla="*/ 2147483647 w 287"/>
                <a:gd name="T15" fmla="*/ 2147483647 h 237"/>
                <a:gd name="T16" fmla="*/ 2147483647 w 287"/>
                <a:gd name="T17" fmla="*/ 2147483647 h 237"/>
                <a:gd name="T18" fmla="*/ 2147483647 w 287"/>
                <a:gd name="T19" fmla="*/ 2147483647 h 237"/>
                <a:gd name="T20" fmla="*/ 2147483647 w 287"/>
                <a:gd name="T21" fmla="*/ 2147483647 h 237"/>
                <a:gd name="T22" fmla="*/ 2147483647 w 287"/>
                <a:gd name="T23" fmla="*/ 2147483647 h 237"/>
                <a:gd name="T24" fmla="*/ 2147483647 w 287"/>
                <a:gd name="T25" fmla="*/ 2147483647 h 237"/>
                <a:gd name="T26" fmla="*/ 2147483647 w 287"/>
                <a:gd name="T27" fmla="*/ 2147483647 h 237"/>
                <a:gd name="T28" fmla="*/ 2147483647 w 287"/>
                <a:gd name="T29" fmla="*/ 2147483647 h 237"/>
                <a:gd name="T30" fmla="*/ 2147483647 w 287"/>
                <a:gd name="T31" fmla="*/ 2147483647 h 237"/>
                <a:gd name="T32" fmla="*/ 2147483647 w 287"/>
                <a:gd name="T33" fmla="*/ 2147483647 h 237"/>
                <a:gd name="T34" fmla="*/ 2147483647 w 287"/>
                <a:gd name="T35" fmla="*/ 2147483647 h 237"/>
                <a:gd name="T36" fmla="*/ 2147483647 w 287"/>
                <a:gd name="T37" fmla="*/ 2147483647 h 237"/>
                <a:gd name="T38" fmla="*/ 2147483647 w 287"/>
                <a:gd name="T39" fmla="*/ 2147483647 h 237"/>
                <a:gd name="T40" fmla="*/ 2147483647 w 287"/>
                <a:gd name="T41" fmla="*/ 2147483647 h 237"/>
                <a:gd name="T42" fmla="*/ 2147483647 w 287"/>
                <a:gd name="T43" fmla="*/ 2147483647 h 237"/>
                <a:gd name="T44" fmla="*/ 2147483647 w 287"/>
                <a:gd name="T45" fmla="*/ 2147483647 h 237"/>
                <a:gd name="T46" fmla="*/ 2147483647 w 287"/>
                <a:gd name="T47" fmla="*/ 2147483647 h 237"/>
                <a:gd name="T48" fmla="*/ 2147483647 w 287"/>
                <a:gd name="T49" fmla="*/ 2147483647 h 237"/>
                <a:gd name="T50" fmla="*/ 2147483647 w 287"/>
                <a:gd name="T51" fmla="*/ 2147483647 h 237"/>
                <a:gd name="T52" fmla="*/ 2147483647 w 287"/>
                <a:gd name="T53" fmla="*/ 2147483647 h 237"/>
                <a:gd name="T54" fmla="*/ 2147483647 w 287"/>
                <a:gd name="T55" fmla="*/ 2147483647 h 237"/>
                <a:gd name="T56" fmla="*/ 2147483647 w 287"/>
                <a:gd name="T57" fmla="*/ 2147483647 h 237"/>
                <a:gd name="T58" fmla="*/ 2147483647 w 287"/>
                <a:gd name="T59" fmla="*/ 2147483647 h 237"/>
                <a:gd name="T60" fmla="*/ 2147483647 w 287"/>
                <a:gd name="T61" fmla="*/ 2147483647 h 237"/>
                <a:gd name="T62" fmla="*/ 0 w 287"/>
                <a:gd name="T63" fmla="*/ 2147483647 h 237"/>
                <a:gd name="T64" fmla="*/ 0 w 287"/>
                <a:gd name="T65" fmla="*/ 2147483647 h 237"/>
                <a:gd name="T66" fmla="*/ 2147483647 w 287"/>
                <a:gd name="T67" fmla="*/ 2147483647 h 237"/>
                <a:gd name="T68" fmla="*/ 2147483647 w 287"/>
                <a:gd name="T69" fmla="*/ 0 h 237"/>
                <a:gd name="T70" fmla="*/ 2147483647 w 287"/>
                <a:gd name="T71" fmla="*/ 2147483647 h 237"/>
                <a:gd name="T72" fmla="*/ 2147483647 w 287"/>
                <a:gd name="T73" fmla="*/ 2147483647 h 237"/>
                <a:gd name="T74" fmla="*/ 2147483647 w 287"/>
                <a:gd name="T75" fmla="*/ 2147483647 h 237"/>
                <a:gd name="T76" fmla="*/ 2147483647 w 287"/>
                <a:gd name="T77" fmla="*/ 0 h 237"/>
                <a:gd name="T78" fmla="*/ 2147483647 w 287"/>
                <a:gd name="T79" fmla="*/ 2147483647 h 237"/>
                <a:gd name="T80" fmla="*/ 2147483647 w 287"/>
                <a:gd name="T81" fmla="*/ 2147483647 h 237"/>
                <a:gd name="T82" fmla="*/ 2147483647 w 287"/>
                <a:gd name="T83" fmla="*/ 2147483647 h 237"/>
                <a:gd name="T84" fmla="*/ 2147483647 w 287"/>
                <a:gd name="T85" fmla="*/ 2147483647 h 237"/>
                <a:gd name="T86" fmla="*/ 2147483647 w 287"/>
                <a:gd name="T87" fmla="*/ 2147483647 h 237"/>
                <a:gd name="T88" fmla="*/ 2147483647 w 287"/>
                <a:gd name="T89" fmla="*/ 2147483647 h 237"/>
                <a:gd name="T90" fmla="*/ 2147483647 w 287"/>
                <a:gd name="T91" fmla="*/ 2147483647 h 237"/>
                <a:gd name="T92" fmla="*/ 2147483647 w 287"/>
                <a:gd name="T93" fmla="*/ 2147483647 h 237"/>
                <a:gd name="T94" fmla="*/ 2147483647 w 287"/>
                <a:gd name="T95" fmla="*/ 2147483647 h 237"/>
                <a:gd name="T96" fmla="*/ 2147483647 w 287"/>
                <a:gd name="T97" fmla="*/ 2147483647 h 237"/>
                <a:gd name="T98" fmla="*/ 2147483647 w 287"/>
                <a:gd name="T99" fmla="*/ 2147483647 h 237"/>
                <a:gd name="T100" fmla="*/ 2147483647 w 287"/>
                <a:gd name="T101" fmla="*/ 2147483647 h 237"/>
                <a:gd name="T102" fmla="*/ 2147483647 w 287"/>
                <a:gd name="T103" fmla="*/ 2147483647 h 237"/>
                <a:gd name="T104" fmla="*/ 2147483647 w 287"/>
                <a:gd name="T105" fmla="*/ 2147483647 h 237"/>
                <a:gd name="T106" fmla="*/ 2147483647 w 287"/>
                <a:gd name="T107" fmla="*/ 2147483647 h 237"/>
                <a:gd name="T108" fmla="*/ 2147483647 w 287"/>
                <a:gd name="T109" fmla="*/ 2147483647 h 237"/>
                <a:gd name="T110" fmla="*/ 2147483647 w 287"/>
                <a:gd name="T111" fmla="*/ 2147483647 h 237"/>
                <a:gd name="T112" fmla="*/ 2147483647 w 287"/>
                <a:gd name="T113" fmla="*/ 2147483647 h 237"/>
                <a:gd name="T114" fmla="*/ 2147483647 w 287"/>
                <a:gd name="T115" fmla="*/ 2147483647 h 237"/>
                <a:gd name="T116" fmla="*/ 2147483647 w 287"/>
                <a:gd name="T117" fmla="*/ 2147483647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2" name="Group 3"/>
          <p:cNvGrpSpPr>
            <a:grpSpLocks/>
          </p:cNvGrpSpPr>
          <p:nvPr/>
        </p:nvGrpSpPr>
        <p:grpSpPr bwMode="auto">
          <a:xfrm>
            <a:off x="5362575" y="3508375"/>
            <a:ext cx="833438" cy="833438"/>
            <a:chOff x="0" y="0"/>
            <a:chExt cx="1140534" cy="1140533"/>
          </a:xfrm>
        </p:grpSpPr>
        <p:sp>
          <p:nvSpPr>
            <p:cNvPr id="21526" name="Oval 32"/>
            <p:cNvSpPr>
              <a:spLocks noChangeArrowheads="1"/>
            </p:cNvSpPr>
            <p:nvPr/>
          </p:nvSpPr>
          <p:spPr bwMode="auto">
            <a:xfrm>
              <a:off x="0" y="0"/>
              <a:ext cx="1140534" cy="1140533"/>
            </a:xfrm>
            <a:prstGeom prst="ellipse">
              <a:avLst/>
            </a:pr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2813" eaLnBrk="1" hangingPunct="1"/>
              <a:endParaRPr lang="en-US" altLang="zh-CN" sz="2800">
                <a:solidFill>
                  <a:srgbClr val="FFFFFF"/>
                </a:solidFill>
                <a:latin typeface="Open Sans"/>
                <a:ea typeface="Open Sans"/>
                <a:cs typeface="Open Sans"/>
              </a:endParaRPr>
            </a:p>
          </p:txBody>
        </p:sp>
        <p:pic>
          <p:nvPicPr>
            <p:cNvPr id="21527" name="Group 6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58" y="345633"/>
              <a:ext cx="467782" cy="45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13" name="组合 24"/>
          <p:cNvGrpSpPr>
            <a:grpSpLocks/>
          </p:cNvGrpSpPr>
          <p:nvPr/>
        </p:nvGrpSpPr>
        <p:grpSpPr bwMode="auto">
          <a:xfrm>
            <a:off x="3187700" y="2516188"/>
            <a:ext cx="833438" cy="831850"/>
            <a:chOff x="0" y="0"/>
            <a:chExt cx="1141412" cy="1139825"/>
          </a:xfrm>
        </p:grpSpPr>
        <p:sp>
          <p:nvSpPr>
            <p:cNvPr id="21524" name="Oval 24"/>
            <p:cNvSpPr>
              <a:spLocks noChangeArrowheads="1"/>
            </p:cNvSpPr>
            <p:nvPr/>
          </p:nvSpPr>
          <p:spPr bwMode="auto">
            <a:xfrm>
              <a:off x="0" y="0"/>
              <a:ext cx="1141412" cy="1139825"/>
            </a:xfrm>
            <a:prstGeom prst="ellipse">
              <a:avLst/>
            </a:prstGeom>
            <a:solidFill>
              <a:srgbClr val="88D0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2813" eaLnBrk="1" hangingPunct="1"/>
              <a:endParaRPr lang="en-US" altLang="zh-CN" sz="2800">
                <a:solidFill>
                  <a:srgbClr val="FFFFFF"/>
                </a:solidFill>
                <a:latin typeface="Open Sans"/>
                <a:ea typeface="Open Sans"/>
                <a:cs typeface="Open Sans"/>
              </a:endParaRPr>
            </a:p>
          </p:txBody>
        </p:sp>
        <p:sp>
          <p:nvSpPr>
            <p:cNvPr id="21525" name="Freeform 11"/>
            <p:cNvSpPr>
              <a:spLocks noEditPoints="1"/>
            </p:cNvSpPr>
            <p:nvPr/>
          </p:nvSpPr>
          <p:spPr bwMode="auto">
            <a:xfrm>
              <a:off x="272199" y="344795"/>
              <a:ext cx="572064" cy="508417"/>
            </a:xfrm>
            <a:custGeom>
              <a:avLst/>
              <a:gdLst>
                <a:gd name="T0" fmla="*/ 2147483647 w 134"/>
                <a:gd name="T1" fmla="*/ 2147483647 h 119"/>
                <a:gd name="T2" fmla="*/ 2147483647 w 134"/>
                <a:gd name="T3" fmla="*/ 2147483647 h 119"/>
                <a:gd name="T4" fmla="*/ 2147483647 w 134"/>
                <a:gd name="T5" fmla="*/ 2147483647 h 119"/>
                <a:gd name="T6" fmla="*/ 2147483647 w 134"/>
                <a:gd name="T7" fmla="*/ 2147483647 h 119"/>
                <a:gd name="T8" fmla="*/ 2147483647 w 134"/>
                <a:gd name="T9" fmla="*/ 2147483647 h 119"/>
                <a:gd name="T10" fmla="*/ 2147483647 w 134"/>
                <a:gd name="T11" fmla="*/ 2147483647 h 119"/>
                <a:gd name="T12" fmla="*/ 2147483647 w 134"/>
                <a:gd name="T13" fmla="*/ 2147483647 h 119"/>
                <a:gd name="T14" fmla="*/ 2147483647 w 134"/>
                <a:gd name="T15" fmla="*/ 2147483647 h 119"/>
                <a:gd name="T16" fmla="*/ 2147483647 w 134"/>
                <a:gd name="T17" fmla="*/ 2147483647 h 119"/>
                <a:gd name="T18" fmla="*/ 2147483647 w 134"/>
                <a:gd name="T19" fmla="*/ 2147483647 h 119"/>
                <a:gd name="T20" fmla="*/ 2147483647 w 134"/>
                <a:gd name="T21" fmla="*/ 2147483647 h 119"/>
                <a:gd name="T22" fmla="*/ 2147483647 w 134"/>
                <a:gd name="T23" fmla="*/ 2147483647 h 119"/>
                <a:gd name="T24" fmla="*/ 2147483647 w 134"/>
                <a:gd name="T25" fmla="*/ 2147483647 h 119"/>
                <a:gd name="T26" fmla="*/ 2147483647 w 134"/>
                <a:gd name="T27" fmla="*/ 2147483647 h 119"/>
                <a:gd name="T28" fmla="*/ 2147483647 w 134"/>
                <a:gd name="T29" fmla="*/ 2147483647 h 119"/>
                <a:gd name="T30" fmla="*/ 2147483647 w 134"/>
                <a:gd name="T31" fmla="*/ 2147483647 h 119"/>
                <a:gd name="T32" fmla="*/ 2147483647 w 134"/>
                <a:gd name="T33" fmla="*/ 2147483647 h 119"/>
                <a:gd name="T34" fmla="*/ 2147483647 w 134"/>
                <a:gd name="T35" fmla="*/ 2147483647 h 119"/>
                <a:gd name="T36" fmla="*/ 2147483647 w 134"/>
                <a:gd name="T37" fmla="*/ 2147483647 h 119"/>
                <a:gd name="T38" fmla="*/ 2147483647 w 134"/>
                <a:gd name="T39" fmla="*/ 2147483647 h 119"/>
                <a:gd name="T40" fmla="*/ 2147483647 w 134"/>
                <a:gd name="T41" fmla="*/ 2147483647 h 119"/>
                <a:gd name="T42" fmla="*/ 2147483647 w 134"/>
                <a:gd name="T43" fmla="*/ 2147483647 h 119"/>
                <a:gd name="T44" fmla="*/ 2147483647 w 134"/>
                <a:gd name="T45" fmla="*/ 2147483647 h 119"/>
                <a:gd name="T46" fmla="*/ 2147483647 w 134"/>
                <a:gd name="T47" fmla="*/ 2147483647 h 119"/>
                <a:gd name="T48" fmla="*/ 2147483647 w 134"/>
                <a:gd name="T49" fmla="*/ 2147483647 h 119"/>
                <a:gd name="T50" fmla="*/ 2147483647 w 134"/>
                <a:gd name="T51" fmla="*/ 2147483647 h 119"/>
                <a:gd name="T52" fmla="*/ 2147483647 w 134"/>
                <a:gd name="T53" fmla="*/ 2147483647 h 119"/>
                <a:gd name="T54" fmla="*/ 2147483647 w 134"/>
                <a:gd name="T55" fmla="*/ 2147483647 h 119"/>
                <a:gd name="T56" fmla="*/ 2147483647 w 134"/>
                <a:gd name="T57" fmla="*/ 2147483647 h 119"/>
                <a:gd name="T58" fmla="*/ 2147483647 w 134"/>
                <a:gd name="T59" fmla="*/ 2147483647 h 119"/>
                <a:gd name="T60" fmla="*/ 2147483647 w 134"/>
                <a:gd name="T61" fmla="*/ 2147483647 h 119"/>
                <a:gd name="T62" fmla="*/ 2147483647 w 134"/>
                <a:gd name="T63" fmla="*/ 2147483647 h 119"/>
                <a:gd name="T64" fmla="*/ 2147483647 w 134"/>
                <a:gd name="T65" fmla="*/ 2147483647 h 119"/>
                <a:gd name="T66" fmla="*/ 2147483647 w 134"/>
                <a:gd name="T67" fmla="*/ 2147483647 h 119"/>
                <a:gd name="T68" fmla="*/ 2147483647 w 134"/>
                <a:gd name="T69" fmla="*/ 2147483647 h 119"/>
                <a:gd name="T70" fmla="*/ 2147483647 w 134"/>
                <a:gd name="T71" fmla="*/ 2147483647 h 119"/>
                <a:gd name="T72" fmla="*/ 2147483647 w 134"/>
                <a:gd name="T73" fmla="*/ 2147483647 h 119"/>
                <a:gd name="T74" fmla="*/ 2147483647 w 134"/>
                <a:gd name="T75" fmla="*/ 2147483647 h 119"/>
                <a:gd name="T76" fmla="*/ 2147483647 w 134"/>
                <a:gd name="T77" fmla="*/ 2147483647 h 119"/>
                <a:gd name="T78" fmla="*/ 2147483647 w 134"/>
                <a:gd name="T79" fmla="*/ 2147483647 h 119"/>
                <a:gd name="T80" fmla="*/ 2147483647 w 134"/>
                <a:gd name="T81" fmla="*/ 2147483647 h 119"/>
                <a:gd name="T82" fmla="*/ 2147483647 w 134"/>
                <a:gd name="T83" fmla="*/ 2147483647 h 119"/>
                <a:gd name="T84" fmla="*/ 2147483647 w 134"/>
                <a:gd name="T85" fmla="*/ 2147483647 h 119"/>
                <a:gd name="T86" fmla="*/ 2147483647 w 134"/>
                <a:gd name="T87" fmla="*/ 2147483647 h 119"/>
                <a:gd name="T88" fmla="*/ 2147483647 w 134"/>
                <a:gd name="T89" fmla="*/ 2147483647 h 119"/>
                <a:gd name="T90" fmla="*/ 2147483647 w 134"/>
                <a:gd name="T91" fmla="*/ 2147483647 h 119"/>
                <a:gd name="T92" fmla="*/ 2147483647 w 134"/>
                <a:gd name="T93" fmla="*/ 2147483647 h 119"/>
                <a:gd name="T94" fmla="*/ 2147483647 w 134"/>
                <a:gd name="T95" fmla="*/ 2147483647 h 119"/>
                <a:gd name="T96" fmla="*/ 2147483647 w 134"/>
                <a:gd name="T97" fmla="*/ 2147483647 h 119"/>
                <a:gd name="T98" fmla="*/ 2147483647 w 134"/>
                <a:gd name="T99" fmla="*/ 2147483647 h 119"/>
                <a:gd name="T100" fmla="*/ 2147483647 w 134"/>
                <a:gd name="T101" fmla="*/ 2147483647 h 119"/>
                <a:gd name="T102" fmla="*/ 2147483647 w 134"/>
                <a:gd name="T103" fmla="*/ 2147483647 h 119"/>
                <a:gd name="T104" fmla="*/ 2147483647 w 134"/>
                <a:gd name="T105" fmla="*/ 2147483647 h 119"/>
                <a:gd name="T106" fmla="*/ 2147483647 w 134"/>
                <a:gd name="T107" fmla="*/ 2147483647 h 119"/>
                <a:gd name="T108" fmla="*/ 2147483647 w 134"/>
                <a:gd name="T109" fmla="*/ 2147483647 h 119"/>
                <a:gd name="T110" fmla="*/ 2147483647 w 134"/>
                <a:gd name="T111" fmla="*/ 2147483647 h 119"/>
                <a:gd name="T112" fmla="*/ 2147483647 w 134"/>
                <a:gd name="T113" fmla="*/ 2147483647 h 119"/>
                <a:gd name="T114" fmla="*/ 2147483647 w 134"/>
                <a:gd name="T115" fmla="*/ 2147483647 h 119"/>
                <a:gd name="T116" fmla="*/ 2147483647 w 134"/>
                <a:gd name="T117" fmla="*/ 2147483647 h 119"/>
                <a:gd name="T118" fmla="*/ 2147483647 w 134"/>
                <a:gd name="T119" fmla="*/ 2147483647 h 119"/>
                <a:gd name="T120" fmla="*/ 2147483647 w 134"/>
                <a:gd name="T121" fmla="*/ 2147483647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grpSp>
      <p:sp>
        <p:nvSpPr>
          <p:cNvPr id="21514" name="TextBox 46"/>
          <p:cNvSpPr txBox="1">
            <a:spLocks noChangeArrowheads="1"/>
          </p:cNvSpPr>
          <p:nvPr/>
        </p:nvSpPr>
        <p:spPr bwMode="auto">
          <a:xfrm>
            <a:off x="1106488" y="3735388"/>
            <a:ext cx="1682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1515" name="TextBox 46"/>
          <p:cNvSpPr txBox="1">
            <a:spLocks noChangeArrowheads="1"/>
          </p:cNvSpPr>
          <p:nvPr/>
        </p:nvSpPr>
        <p:spPr bwMode="auto">
          <a:xfrm>
            <a:off x="1463675" y="2592388"/>
            <a:ext cx="1682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1516" name="TextBox 46"/>
          <p:cNvSpPr txBox="1">
            <a:spLocks noChangeArrowheads="1"/>
          </p:cNvSpPr>
          <p:nvPr/>
        </p:nvSpPr>
        <p:spPr bwMode="auto">
          <a:xfrm>
            <a:off x="3798888" y="1196975"/>
            <a:ext cx="1682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1517" name="TextBox 46"/>
          <p:cNvSpPr txBox="1">
            <a:spLocks noChangeArrowheads="1"/>
          </p:cNvSpPr>
          <p:nvPr/>
        </p:nvSpPr>
        <p:spPr bwMode="auto">
          <a:xfrm>
            <a:off x="5962650" y="2624138"/>
            <a:ext cx="16827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1518" name="TextBox 46"/>
          <p:cNvSpPr txBox="1">
            <a:spLocks noChangeArrowheads="1"/>
          </p:cNvSpPr>
          <p:nvPr/>
        </p:nvSpPr>
        <p:spPr bwMode="auto">
          <a:xfrm>
            <a:off x="6451600" y="3684588"/>
            <a:ext cx="1682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900">
                <a:latin typeface="Arial" pitchFamily="34" charset="0"/>
                <a:cs typeface="Arial" pitchFamily="34" charset="0"/>
              </a:rPr>
              <a:t>Lorem ipsum dolor sit amet, consectetuer adipiscing elit. Aenean commodo ligula eget dolor. Aenean massa. </a:t>
            </a:r>
          </a:p>
        </p:txBody>
      </p:sp>
      <p:sp>
        <p:nvSpPr>
          <p:cNvPr id="21519" name="矩形 77"/>
          <p:cNvSpPr>
            <a:spLocks noChangeArrowheads="1"/>
          </p:cNvSpPr>
          <p:nvPr/>
        </p:nvSpPr>
        <p:spPr bwMode="auto">
          <a:xfrm>
            <a:off x="3789363" y="900113"/>
            <a:ext cx="1382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EF8B81"/>
                </a:solidFill>
                <a:latin typeface="方正兰亭黑_GBK" pitchFamily="2" charset="-122"/>
                <a:ea typeface="方正兰亭黑_GBK" pitchFamily="2" charset="-122"/>
              </a:rPr>
              <a:t>Lorem ipsum </a:t>
            </a:r>
            <a:endParaRPr lang="zh-CN" altLang="en-US" sz="2400" b="1">
              <a:solidFill>
                <a:srgbClr val="EF8B81"/>
              </a:solidFill>
              <a:latin typeface="方正兰亭黑_GBK" pitchFamily="2" charset="-122"/>
              <a:ea typeface="方正兰亭黑_GBK" pitchFamily="2" charset="-122"/>
            </a:endParaRPr>
          </a:p>
        </p:txBody>
      </p:sp>
      <p:sp>
        <p:nvSpPr>
          <p:cNvPr id="21520" name="矩形 78"/>
          <p:cNvSpPr>
            <a:spLocks noChangeArrowheads="1"/>
          </p:cNvSpPr>
          <p:nvPr/>
        </p:nvSpPr>
        <p:spPr bwMode="auto">
          <a:xfrm>
            <a:off x="1473200" y="2362200"/>
            <a:ext cx="13827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88D0E0"/>
                </a:solidFill>
                <a:latin typeface="方正兰亭黑_GBK" pitchFamily="2" charset="-122"/>
                <a:ea typeface="方正兰亭黑_GBK" pitchFamily="2" charset="-122"/>
              </a:rPr>
              <a:t>Lorem ipsum </a:t>
            </a:r>
            <a:endParaRPr lang="zh-CN" altLang="en-US" sz="2400" b="1">
              <a:solidFill>
                <a:srgbClr val="88D0E0"/>
              </a:solidFill>
              <a:latin typeface="方正兰亭黑_GBK" pitchFamily="2" charset="-122"/>
              <a:ea typeface="方正兰亭黑_GBK" pitchFamily="2" charset="-122"/>
            </a:endParaRPr>
          </a:p>
        </p:txBody>
      </p:sp>
      <p:sp>
        <p:nvSpPr>
          <p:cNvPr id="21521" name="矩形 79"/>
          <p:cNvSpPr>
            <a:spLocks noChangeArrowheads="1"/>
          </p:cNvSpPr>
          <p:nvPr/>
        </p:nvSpPr>
        <p:spPr bwMode="auto">
          <a:xfrm>
            <a:off x="5962650" y="2366963"/>
            <a:ext cx="13827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88D0E0"/>
                </a:solidFill>
                <a:latin typeface="方正兰亭黑_GBK" pitchFamily="2" charset="-122"/>
                <a:ea typeface="方正兰亭黑_GBK" pitchFamily="2" charset="-122"/>
              </a:rPr>
              <a:t>Lorem ipsum </a:t>
            </a:r>
            <a:endParaRPr lang="zh-CN" altLang="en-US" sz="2400" b="1">
              <a:solidFill>
                <a:srgbClr val="88D0E0"/>
              </a:solidFill>
              <a:latin typeface="方正兰亭黑_GBK" pitchFamily="2" charset="-122"/>
              <a:ea typeface="方正兰亭黑_GBK" pitchFamily="2" charset="-122"/>
            </a:endParaRPr>
          </a:p>
        </p:txBody>
      </p:sp>
      <p:sp>
        <p:nvSpPr>
          <p:cNvPr id="21522" name="矩形 80"/>
          <p:cNvSpPr>
            <a:spLocks noChangeArrowheads="1"/>
          </p:cNvSpPr>
          <p:nvPr/>
        </p:nvSpPr>
        <p:spPr bwMode="auto">
          <a:xfrm>
            <a:off x="1112838" y="3486150"/>
            <a:ext cx="13827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EF8B81"/>
                </a:solidFill>
                <a:latin typeface="方正兰亭黑_GBK" pitchFamily="2" charset="-122"/>
                <a:ea typeface="方正兰亭黑_GBK" pitchFamily="2" charset="-122"/>
              </a:rPr>
              <a:t>Lorem ipsum </a:t>
            </a:r>
            <a:endParaRPr lang="zh-CN" altLang="en-US" sz="2400" b="1">
              <a:solidFill>
                <a:srgbClr val="EF8B81"/>
              </a:solidFill>
              <a:latin typeface="方正兰亭黑_GBK" pitchFamily="2" charset="-122"/>
              <a:ea typeface="方正兰亭黑_GBK" pitchFamily="2" charset="-122"/>
            </a:endParaRPr>
          </a:p>
        </p:txBody>
      </p:sp>
      <p:sp>
        <p:nvSpPr>
          <p:cNvPr id="21523" name="矩形 81"/>
          <p:cNvSpPr>
            <a:spLocks noChangeArrowheads="1"/>
          </p:cNvSpPr>
          <p:nvPr/>
        </p:nvSpPr>
        <p:spPr bwMode="auto">
          <a:xfrm>
            <a:off x="6445250" y="3433763"/>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b="1">
                <a:solidFill>
                  <a:srgbClr val="EF8B81"/>
                </a:solidFill>
                <a:latin typeface="方正兰亭黑_GBK" pitchFamily="2" charset="-122"/>
                <a:ea typeface="方正兰亭黑_GBK" pitchFamily="2" charset="-122"/>
              </a:rPr>
              <a:t>Lorem ipsum </a:t>
            </a:r>
            <a:endParaRPr lang="zh-CN" altLang="en-US" sz="2400" b="1">
              <a:solidFill>
                <a:srgbClr val="EF8B81"/>
              </a:solidFill>
              <a:latin typeface="方正兰亭黑_GBK" pitchFamily="2" charset="-122"/>
              <a:ea typeface="方正兰亭黑_GBK" pitchFamily="2" charset="-122"/>
            </a:endParaRPr>
          </a:p>
        </p:txBody>
      </p:sp>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39713" y="528638"/>
            <a:ext cx="9302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b="1" i="1">
                <a:solidFill>
                  <a:srgbClr val="FFFFFF"/>
                </a:solidFill>
                <a:latin typeface="方正兰亭黑_GBK" pitchFamily="2" charset="-122"/>
                <a:ea typeface="方正兰亭黑_GBK" pitchFamily="2" charset="-122"/>
              </a:rPr>
              <a:t>4.2 </a:t>
            </a:r>
            <a:r>
              <a:rPr lang="zh-CN" altLang="en-US" sz="1000" b="1" i="1">
                <a:solidFill>
                  <a:srgbClr val="FFFFFF"/>
                </a:solidFill>
                <a:latin typeface="方正兰亭黑_GBK" pitchFamily="2" charset="-122"/>
                <a:ea typeface="方正兰亭黑_GBK" pitchFamily="2" charset="-122"/>
              </a:rPr>
              <a:t>融资需求</a:t>
            </a:r>
          </a:p>
        </p:txBody>
      </p:sp>
      <p:sp>
        <p:nvSpPr>
          <p:cNvPr id="22531" name="文本框 54"/>
          <p:cNvSpPr txBox="1">
            <a:spLocks noChangeArrowheads="1"/>
          </p:cNvSpPr>
          <p:nvPr/>
        </p:nvSpPr>
        <p:spPr bwMode="auto">
          <a:xfrm>
            <a:off x="2540000" y="-858838"/>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itchFamily="34" charset="0"/>
                <a:ea typeface="宋体" pitchFamily="2" charset="-122"/>
              </a:defRPr>
            </a:lvl1pPr>
            <a:lvl2pPr marL="742950" indent="-285750" defTabSz="514350">
              <a:defRPr sz="1300">
                <a:solidFill>
                  <a:schemeClr val="tx1"/>
                </a:solidFill>
                <a:latin typeface="Calibri" pitchFamily="34" charset="0"/>
                <a:ea typeface="宋体" pitchFamily="2" charset="-122"/>
              </a:defRPr>
            </a:lvl2pPr>
            <a:lvl3pPr marL="1143000" indent="-228600" defTabSz="514350">
              <a:defRPr sz="1300">
                <a:solidFill>
                  <a:schemeClr val="tx1"/>
                </a:solidFill>
                <a:latin typeface="Calibri" pitchFamily="34" charset="0"/>
                <a:ea typeface="宋体" pitchFamily="2" charset="-122"/>
              </a:defRPr>
            </a:lvl3pPr>
            <a:lvl4pPr marL="1600200" indent="-228600" defTabSz="514350">
              <a:defRPr sz="1300">
                <a:solidFill>
                  <a:schemeClr val="tx1"/>
                </a:solidFill>
                <a:latin typeface="Calibri" pitchFamily="34" charset="0"/>
                <a:ea typeface="宋体" pitchFamily="2" charset="-122"/>
              </a:defRPr>
            </a:lvl4pPr>
            <a:lvl5pPr marL="2057400" indent="-228600" defTabSz="514350">
              <a:defRPr sz="1300">
                <a:solidFill>
                  <a:schemeClr val="tx1"/>
                </a:solidFill>
                <a:latin typeface="Calibri" pitchFamily="34" charset="0"/>
                <a:ea typeface="宋体" pitchFamily="2" charset="-122"/>
              </a:defRPr>
            </a:lvl5pPr>
            <a:lvl6pPr marL="25146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1435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2000" b="1" i="1">
                <a:solidFill>
                  <a:srgbClr val="FFFFFF"/>
                </a:solidFill>
                <a:latin typeface="方正兰亭黑_GBK" pitchFamily="2" charset="-122"/>
                <a:ea typeface="方正兰亭黑_GBK" pitchFamily="2" charset="-122"/>
              </a:rPr>
              <a:t>竞争对手分析</a:t>
            </a:r>
          </a:p>
        </p:txBody>
      </p:sp>
      <p:graphicFrame>
        <p:nvGraphicFramePr>
          <p:cNvPr id="22532" name="Object 4">
            <a:hlinkClick r:id="" action="ppaction://ole?verb=1"/>
          </p:cNvPr>
          <p:cNvGraphicFramePr>
            <a:graphicFrameLocks noChangeAspect="1"/>
          </p:cNvGraphicFramePr>
          <p:nvPr/>
        </p:nvGraphicFramePr>
        <p:xfrm>
          <a:off x="-58738" y="1454150"/>
          <a:ext cx="4649788" cy="2717800"/>
        </p:xfrm>
        <a:graphic>
          <a:graphicData uri="http://schemas.openxmlformats.org/presentationml/2006/ole">
            <mc:AlternateContent xmlns:mc="http://schemas.openxmlformats.org/markup-compatibility/2006">
              <mc:Choice xmlns:v="urn:schemas-microsoft-com:vml" Requires="v">
                <p:oleObj spid="_x0000_s22543" r:id="rId4" imgW="3263760" imgH="1904400" progId="Excel.Sheet.8">
                  <p:embed/>
                </p:oleObj>
              </mc:Choice>
              <mc:Fallback>
                <p:oleObj r:id="rId4" imgW="3263760" imgH="1904400"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8" y="1454150"/>
                        <a:ext cx="464978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3" name="文本框 8"/>
          <p:cNvSpPr txBox="1">
            <a:spLocks noChangeArrowheads="1"/>
          </p:cNvSpPr>
          <p:nvPr/>
        </p:nvSpPr>
        <p:spPr bwMode="auto">
          <a:xfrm>
            <a:off x="1357313" y="1951038"/>
            <a:ext cx="8588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2400" b="1">
                <a:solidFill>
                  <a:srgbClr val="F0968D"/>
                </a:solidFill>
                <a:latin typeface="方正兰亭黑_GBK" pitchFamily="2" charset="-122"/>
                <a:ea typeface="方正兰亭黑_GBK" pitchFamily="2" charset="-122"/>
              </a:rPr>
              <a:t>20%</a:t>
            </a:r>
            <a:endParaRPr lang="zh-CN" altLang="en-US" sz="2400" b="1">
              <a:solidFill>
                <a:srgbClr val="F0968D"/>
              </a:solidFill>
              <a:latin typeface="方正兰亭黑_GBK" pitchFamily="2" charset="-122"/>
              <a:ea typeface="方正兰亭黑_GBK" pitchFamily="2" charset="-122"/>
            </a:endParaRPr>
          </a:p>
        </p:txBody>
      </p:sp>
      <p:sp>
        <p:nvSpPr>
          <p:cNvPr id="22534" name="文本框 8"/>
          <p:cNvSpPr txBox="1">
            <a:spLocks noChangeArrowheads="1"/>
          </p:cNvSpPr>
          <p:nvPr/>
        </p:nvSpPr>
        <p:spPr bwMode="auto">
          <a:xfrm>
            <a:off x="3632200" y="2227263"/>
            <a:ext cx="208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1800" b="1">
                <a:solidFill>
                  <a:srgbClr val="F0968D"/>
                </a:solidFill>
                <a:latin typeface="方正兰亭黑_GBK" pitchFamily="2" charset="-122"/>
                <a:ea typeface="方正兰亭黑_GBK" pitchFamily="2" charset="-122"/>
              </a:rPr>
              <a:t>出让公司</a:t>
            </a:r>
            <a:r>
              <a:rPr lang="en-US" altLang="zh-CN" sz="1800" b="1">
                <a:solidFill>
                  <a:srgbClr val="F0968D"/>
                </a:solidFill>
                <a:latin typeface="方正兰亭黑_GBK" pitchFamily="2" charset="-122"/>
                <a:ea typeface="方正兰亭黑_GBK" pitchFamily="2" charset="-122"/>
              </a:rPr>
              <a:t>20%</a:t>
            </a:r>
            <a:r>
              <a:rPr lang="zh-CN" altLang="en-US" sz="1800" b="1">
                <a:solidFill>
                  <a:srgbClr val="F0968D"/>
                </a:solidFill>
                <a:latin typeface="方正兰亭黑_GBK" pitchFamily="2" charset="-122"/>
                <a:ea typeface="方正兰亭黑_GBK" pitchFamily="2" charset="-122"/>
              </a:rPr>
              <a:t>股份</a:t>
            </a:r>
          </a:p>
        </p:txBody>
      </p:sp>
      <p:sp>
        <p:nvSpPr>
          <p:cNvPr id="22535" name="TextBox 46"/>
          <p:cNvSpPr txBox="1">
            <a:spLocks noChangeArrowheads="1"/>
          </p:cNvSpPr>
          <p:nvPr/>
        </p:nvSpPr>
        <p:spPr bwMode="auto">
          <a:xfrm>
            <a:off x="3632200" y="2608263"/>
            <a:ext cx="4186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
        <p:nvSpPr>
          <p:cNvPr id="22536" name="TextBox 46"/>
          <p:cNvSpPr txBox="1">
            <a:spLocks noChangeArrowheads="1"/>
          </p:cNvSpPr>
          <p:nvPr/>
        </p:nvSpPr>
        <p:spPr bwMode="auto">
          <a:xfrm>
            <a:off x="3632200" y="3182938"/>
            <a:ext cx="4186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defRPr sz="1300">
                <a:solidFill>
                  <a:schemeClr val="tx1"/>
                </a:solidFill>
                <a:latin typeface="Calibri" pitchFamily="34" charset="0"/>
                <a:ea typeface="宋体" pitchFamily="2" charset="-122"/>
              </a:defRPr>
            </a:lvl1pPr>
            <a:lvl2pPr marL="742950" indent="-285750" defTabSz="522288">
              <a:defRPr sz="1300">
                <a:solidFill>
                  <a:schemeClr val="tx1"/>
                </a:solidFill>
                <a:latin typeface="Calibri" pitchFamily="34" charset="0"/>
                <a:ea typeface="宋体" pitchFamily="2" charset="-122"/>
              </a:defRPr>
            </a:lvl2pPr>
            <a:lvl3pPr marL="1143000" indent="-228600" defTabSz="522288">
              <a:defRPr sz="1300">
                <a:solidFill>
                  <a:schemeClr val="tx1"/>
                </a:solidFill>
                <a:latin typeface="Calibri" pitchFamily="34" charset="0"/>
                <a:ea typeface="宋体" pitchFamily="2" charset="-122"/>
              </a:defRPr>
            </a:lvl3pPr>
            <a:lvl4pPr marL="1600200" indent="-228600" defTabSz="522288">
              <a:defRPr sz="1300">
                <a:solidFill>
                  <a:schemeClr val="tx1"/>
                </a:solidFill>
                <a:latin typeface="Calibri" pitchFamily="34" charset="0"/>
                <a:ea typeface="宋体" pitchFamily="2" charset="-122"/>
              </a:defRPr>
            </a:lvl4pPr>
            <a:lvl5pPr marL="2057400" indent="-228600" defTabSz="522288">
              <a:defRPr sz="1300">
                <a:solidFill>
                  <a:schemeClr val="tx1"/>
                </a:solidFill>
                <a:latin typeface="Calibri" pitchFamily="34" charset="0"/>
                <a:ea typeface="宋体" pitchFamily="2" charset="-122"/>
              </a:defRPr>
            </a:lvl5pPr>
            <a:lvl6pPr marL="25146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522288"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en-US" altLang="zh-CN" sz="1000">
                <a:solidFill>
                  <a:srgbClr val="FFFFFF"/>
                </a:solidFill>
                <a:latin typeface="Arial" pitchFamily="34" charset="0"/>
                <a:cs typeface="Arial" pitchFamily="34" charset="0"/>
              </a:rPr>
              <a:t>Lorem ipsum dolor sit amet, consectetuer adipiscing elit. Aenean commodo ligula eget dolor. Aenean massa. Cum sociis natoque penatibus et magnis dis parturient montes, nascetur ridiculus mus. </a:t>
            </a:r>
          </a:p>
        </p:txBody>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椭圆 45"/>
          <p:cNvSpPr>
            <a:spLocks noChangeArrowheads="1"/>
          </p:cNvSpPr>
          <p:nvPr/>
        </p:nvSpPr>
        <p:spPr bwMode="auto">
          <a:xfrm>
            <a:off x="1831975" y="2330450"/>
            <a:ext cx="1450975" cy="1452563"/>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55" name="椭圆 25"/>
          <p:cNvSpPr>
            <a:spLocks noChangeArrowheads="1"/>
          </p:cNvSpPr>
          <p:nvPr/>
        </p:nvSpPr>
        <p:spPr bwMode="auto">
          <a:xfrm>
            <a:off x="8680450" y="2239963"/>
            <a:ext cx="615950" cy="617537"/>
          </a:xfrm>
          <a:prstGeom prst="ellipse">
            <a:avLst/>
          </a:prstGeom>
          <a:solidFill>
            <a:srgbClr val="86CDDB">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56" name="椭圆 39"/>
          <p:cNvSpPr>
            <a:spLocks noChangeArrowheads="1"/>
          </p:cNvSpPr>
          <p:nvPr/>
        </p:nvSpPr>
        <p:spPr bwMode="auto">
          <a:xfrm>
            <a:off x="1830388" y="1079500"/>
            <a:ext cx="468312" cy="465138"/>
          </a:xfrm>
          <a:prstGeom prst="ellipse">
            <a:avLst/>
          </a:prstGeom>
          <a:solidFill>
            <a:srgbClr val="FBC4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57" name="椭圆 45"/>
          <p:cNvSpPr>
            <a:spLocks noChangeArrowheads="1"/>
          </p:cNvSpPr>
          <p:nvPr/>
        </p:nvSpPr>
        <p:spPr bwMode="auto">
          <a:xfrm>
            <a:off x="8177213" y="1614488"/>
            <a:ext cx="227012" cy="227012"/>
          </a:xfrm>
          <a:prstGeom prst="ellipse">
            <a:avLst/>
          </a:prstGeom>
          <a:solidFill>
            <a:srgbClr val="F289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58" name="椭圆 24"/>
          <p:cNvSpPr>
            <a:spLocks noChangeArrowheads="1"/>
          </p:cNvSpPr>
          <p:nvPr/>
        </p:nvSpPr>
        <p:spPr bwMode="auto">
          <a:xfrm>
            <a:off x="5551488" y="2011363"/>
            <a:ext cx="1628775" cy="1625600"/>
          </a:xfrm>
          <a:prstGeom prst="ellipse">
            <a:avLst/>
          </a:prstGeom>
          <a:solidFill>
            <a:srgbClr val="DB3D63">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59" name="椭圆 45"/>
          <p:cNvSpPr>
            <a:spLocks noChangeArrowheads="1"/>
          </p:cNvSpPr>
          <p:nvPr/>
        </p:nvSpPr>
        <p:spPr bwMode="auto">
          <a:xfrm>
            <a:off x="6769100" y="2012950"/>
            <a:ext cx="1414463" cy="1414463"/>
          </a:xfrm>
          <a:prstGeom prst="ellipse">
            <a:avLst/>
          </a:prstGeom>
          <a:solidFill>
            <a:srgbClr val="FFD842">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0" name="椭圆 51"/>
          <p:cNvSpPr>
            <a:spLocks noChangeArrowheads="1"/>
          </p:cNvSpPr>
          <p:nvPr/>
        </p:nvSpPr>
        <p:spPr bwMode="auto">
          <a:xfrm>
            <a:off x="1454150" y="1836738"/>
            <a:ext cx="928688" cy="928687"/>
          </a:xfrm>
          <a:prstGeom prst="ellipse">
            <a:avLst/>
          </a:prstGeom>
          <a:solidFill>
            <a:srgbClr val="EB75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1" name="椭圆 44"/>
          <p:cNvSpPr>
            <a:spLocks noChangeArrowheads="1"/>
          </p:cNvSpPr>
          <p:nvPr/>
        </p:nvSpPr>
        <p:spPr bwMode="auto">
          <a:xfrm>
            <a:off x="5332413" y="1641475"/>
            <a:ext cx="860425" cy="858838"/>
          </a:xfrm>
          <a:prstGeom prst="ellipse">
            <a:avLst/>
          </a:prstGeom>
          <a:solidFill>
            <a:srgbClr val="F3703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2" name="椭圆 39"/>
          <p:cNvSpPr>
            <a:spLocks noChangeArrowheads="1"/>
          </p:cNvSpPr>
          <p:nvPr/>
        </p:nvSpPr>
        <p:spPr bwMode="auto">
          <a:xfrm>
            <a:off x="2570163" y="1609725"/>
            <a:ext cx="1395412" cy="1387475"/>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3" name="椭圆 44"/>
          <p:cNvSpPr>
            <a:spLocks noChangeArrowheads="1"/>
          </p:cNvSpPr>
          <p:nvPr/>
        </p:nvSpPr>
        <p:spPr bwMode="auto">
          <a:xfrm>
            <a:off x="2981325" y="1158875"/>
            <a:ext cx="3074988" cy="3076575"/>
          </a:xfrm>
          <a:prstGeom prst="ellipse">
            <a:avLst/>
          </a:prstGeom>
          <a:solidFill>
            <a:srgbClr val="88D0E0">
              <a:alpha val="9490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4" name="椭圆 39"/>
          <p:cNvSpPr>
            <a:spLocks noChangeArrowheads="1"/>
          </p:cNvSpPr>
          <p:nvPr/>
        </p:nvSpPr>
        <p:spPr bwMode="auto">
          <a:xfrm>
            <a:off x="319088" y="2346325"/>
            <a:ext cx="1125537" cy="1119188"/>
          </a:xfrm>
          <a:prstGeom prst="ellipse">
            <a:avLst/>
          </a:prstGeom>
          <a:solidFill>
            <a:srgbClr val="B2DFE8">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5" name="椭圆 43"/>
          <p:cNvSpPr>
            <a:spLocks noChangeArrowheads="1"/>
          </p:cNvSpPr>
          <p:nvPr/>
        </p:nvSpPr>
        <p:spPr bwMode="auto">
          <a:xfrm>
            <a:off x="5859463" y="1541463"/>
            <a:ext cx="1157287" cy="1155700"/>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6" name="椭圆 45"/>
          <p:cNvSpPr>
            <a:spLocks noChangeArrowheads="1"/>
          </p:cNvSpPr>
          <p:nvPr/>
        </p:nvSpPr>
        <p:spPr bwMode="auto">
          <a:xfrm>
            <a:off x="6780213" y="1612900"/>
            <a:ext cx="247650" cy="249238"/>
          </a:xfrm>
          <a:prstGeom prst="ellipse">
            <a:avLst/>
          </a:prstGeom>
          <a:solidFill>
            <a:srgbClr val="E281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7" name="文本框 45"/>
          <p:cNvSpPr txBox="1">
            <a:spLocks noChangeArrowheads="1"/>
          </p:cNvSpPr>
          <p:nvPr/>
        </p:nvSpPr>
        <p:spPr bwMode="auto">
          <a:xfrm>
            <a:off x="3432175" y="2184400"/>
            <a:ext cx="2243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itchFamily="34" charset="0"/>
                <a:ea typeface="宋体" pitchFamily="2" charset="-122"/>
              </a:defRPr>
            </a:lvl1pPr>
            <a:lvl2pPr marL="742950" indent="-285750">
              <a:defRPr sz="1300">
                <a:solidFill>
                  <a:schemeClr val="tx1"/>
                </a:solidFill>
                <a:latin typeface="Calibri" pitchFamily="34" charset="0"/>
                <a:ea typeface="宋体" pitchFamily="2" charset="-122"/>
              </a:defRPr>
            </a:lvl2pPr>
            <a:lvl3pPr marL="1143000" indent="-228600">
              <a:defRPr sz="13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sz="1300">
                <a:solidFill>
                  <a:schemeClr val="tx1"/>
                </a:solidFill>
                <a:latin typeface="Calibri" pitchFamily="34" charset="0"/>
                <a:ea typeface="宋体" pitchFamily="2" charset="-122"/>
              </a:defRPr>
            </a:lvl9pPr>
          </a:lstStyle>
          <a:p>
            <a:pPr eaLnBrk="1" hangingPunct="1"/>
            <a:r>
              <a:rPr lang="zh-CN" altLang="en-US" sz="4000" b="1">
                <a:solidFill>
                  <a:srgbClr val="FFFFFF"/>
                </a:solidFill>
                <a:latin typeface="方正兰亭黑_GBK" pitchFamily="2" charset="-122"/>
                <a:ea typeface="方正兰亭黑_GBK" pitchFamily="2" charset="-122"/>
              </a:rPr>
              <a:t>感谢观看</a:t>
            </a:r>
          </a:p>
        </p:txBody>
      </p:sp>
      <p:sp>
        <p:nvSpPr>
          <p:cNvPr id="23568" name="椭圆 45"/>
          <p:cNvSpPr>
            <a:spLocks noChangeArrowheads="1"/>
          </p:cNvSpPr>
          <p:nvPr/>
        </p:nvSpPr>
        <p:spPr bwMode="auto">
          <a:xfrm>
            <a:off x="1190625" y="2932113"/>
            <a:ext cx="835025" cy="835025"/>
          </a:xfrm>
          <a:prstGeom prst="ellipse">
            <a:avLst/>
          </a:prstGeom>
          <a:solidFill>
            <a:srgbClr val="ED8067">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69" name="椭圆 45"/>
          <p:cNvSpPr>
            <a:spLocks noChangeArrowheads="1"/>
          </p:cNvSpPr>
          <p:nvPr/>
        </p:nvSpPr>
        <p:spPr bwMode="auto">
          <a:xfrm>
            <a:off x="-223838" y="2316163"/>
            <a:ext cx="508001" cy="508000"/>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70" name="椭圆 48"/>
          <p:cNvSpPr>
            <a:spLocks noChangeArrowheads="1"/>
          </p:cNvSpPr>
          <p:nvPr/>
        </p:nvSpPr>
        <p:spPr bwMode="auto">
          <a:xfrm>
            <a:off x="857250" y="1897063"/>
            <a:ext cx="779463" cy="777875"/>
          </a:xfrm>
          <a:prstGeom prst="ellipse">
            <a:avLst/>
          </a:prstGeom>
          <a:solidFill>
            <a:srgbClr val="CCFFCC">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sp>
        <p:nvSpPr>
          <p:cNvPr id="23571" name="椭圆 45"/>
          <p:cNvSpPr>
            <a:spLocks noChangeArrowheads="1"/>
          </p:cNvSpPr>
          <p:nvPr/>
        </p:nvSpPr>
        <p:spPr bwMode="auto">
          <a:xfrm>
            <a:off x="8012113" y="2603500"/>
            <a:ext cx="558800" cy="560388"/>
          </a:xfrm>
          <a:prstGeom prst="ellipse">
            <a:avLst/>
          </a:prstGeom>
          <a:solidFill>
            <a:srgbClr val="EAA434">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400" eaLnBrk="1" hangingPunct="1"/>
            <a:endParaRPr lang="zh-CN" altLang="zh-CN" sz="1800">
              <a:solidFill>
                <a:srgbClr val="FFFFFF"/>
              </a:solidFill>
              <a:latin typeface="宋体" pitchFamily="2" charset="-122"/>
              <a:sym typeface="宋体" pitchFamily="2" charset="-122"/>
            </a:endParaRPr>
          </a:p>
        </p:txBody>
      </p:sp>
      <p:cxnSp>
        <p:nvCxnSpPr>
          <p:cNvPr id="23572" name="直接连接符 50"/>
          <p:cNvCxnSpPr>
            <a:cxnSpLocks noChangeShapeType="1"/>
          </p:cNvCxnSpPr>
          <p:nvPr/>
        </p:nvCxnSpPr>
        <p:spPr bwMode="auto">
          <a:xfrm>
            <a:off x="3287713" y="2857500"/>
            <a:ext cx="2462212"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3574" name="Freeform 54"/>
          <p:cNvSpPr>
            <a:spLocks noEditPoints="1"/>
          </p:cNvSpPr>
          <p:nvPr/>
        </p:nvSpPr>
        <p:spPr bwMode="auto">
          <a:xfrm>
            <a:off x="1439863" y="4648200"/>
            <a:ext cx="131762" cy="244475"/>
          </a:xfrm>
          <a:custGeom>
            <a:avLst/>
            <a:gdLst>
              <a:gd name="T0" fmla="*/ 2147483647 w 144"/>
              <a:gd name="T1" fmla="*/ 0 h 270"/>
              <a:gd name="T2" fmla="*/ 2147483647 w 144"/>
              <a:gd name="T3" fmla="*/ 2147483647 h 270"/>
              <a:gd name="T4" fmla="*/ 2147483647 w 144"/>
              <a:gd name="T5" fmla="*/ 2147483647 h 270"/>
              <a:gd name="T6" fmla="*/ 2147483647 w 144"/>
              <a:gd name="T7" fmla="*/ 2147483647 h 270"/>
              <a:gd name="T8" fmla="*/ 0 w 144"/>
              <a:gd name="T9" fmla="*/ 2147483647 h 270"/>
              <a:gd name="T10" fmla="*/ 2147483647 w 144"/>
              <a:gd name="T11" fmla="*/ 2147483647 h 270"/>
              <a:gd name="T12" fmla="*/ 2147483647 w 144"/>
              <a:gd name="T13" fmla="*/ 2147483647 h 270"/>
              <a:gd name="T14" fmla="*/ 2147483647 w 144"/>
              <a:gd name="T15" fmla="*/ 2147483647 h 270"/>
              <a:gd name="T16" fmla="*/ 2147483647 w 144"/>
              <a:gd name="T17" fmla="*/ 2147483647 h 270"/>
              <a:gd name="T18" fmla="*/ 2147483647 w 144"/>
              <a:gd name="T19" fmla="*/ 2147483647 h 270"/>
              <a:gd name="T20" fmla="*/ 2147483647 w 144"/>
              <a:gd name="T21" fmla="*/ 2147483647 h 270"/>
              <a:gd name="T22" fmla="*/ 2147483647 w 144"/>
              <a:gd name="T23" fmla="*/ 2147483647 h 270"/>
              <a:gd name="T24" fmla="*/ 2147483647 w 144"/>
              <a:gd name="T25" fmla="*/ 2147483647 h 270"/>
              <a:gd name="T26" fmla="*/ 2147483647 w 144"/>
              <a:gd name="T27" fmla="*/ 2147483647 h 270"/>
              <a:gd name="T28" fmla="*/ 2147483647 w 144"/>
              <a:gd name="T29" fmla="*/ 2147483647 h 270"/>
              <a:gd name="T30" fmla="*/ 2147483647 w 144"/>
              <a:gd name="T31" fmla="*/ 2147483647 h 270"/>
              <a:gd name="T32" fmla="*/ 2147483647 w 144"/>
              <a:gd name="T33" fmla="*/ 2147483647 h 270"/>
              <a:gd name="T34" fmla="*/ 2147483647 w 144"/>
              <a:gd name="T35" fmla="*/ 0 h 270"/>
              <a:gd name="T36" fmla="*/ 2147483647 w 144"/>
              <a:gd name="T37" fmla="*/ 2147483647 h 270"/>
              <a:gd name="T38" fmla="*/ 2147483647 w 144"/>
              <a:gd name="T39" fmla="*/ 2147483647 h 270"/>
              <a:gd name="T40" fmla="*/ 2147483647 w 144"/>
              <a:gd name="T41" fmla="*/ 2147483647 h 270"/>
              <a:gd name="T42" fmla="*/ 2147483647 w 144"/>
              <a:gd name="T43" fmla="*/ 2147483647 h 270"/>
              <a:gd name="T44" fmla="*/ 2147483647 w 144"/>
              <a:gd name="T45" fmla="*/ 2147483647 h 270"/>
              <a:gd name="T46" fmla="*/ 2147483647 w 144"/>
              <a:gd name="T47" fmla="*/ 2147483647 h 270"/>
              <a:gd name="T48" fmla="*/ 2147483647 w 144"/>
              <a:gd name="T49" fmla="*/ 2147483647 h 270"/>
              <a:gd name="T50" fmla="*/ 2147483647 w 144"/>
              <a:gd name="T51" fmla="*/ 2147483647 h 270"/>
              <a:gd name="T52" fmla="*/ 2147483647 w 144"/>
              <a:gd name="T53" fmla="*/ 2147483647 h 270"/>
              <a:gd name="T54" fmla="*/ 2147483647 w 144"/>
              <a:gd name="T55" fmla="*/ 2147483647 h 270"/>
              <a:gd name="T56" fmla="*/ 2147483647 w 144"/>
              <a:gd name="T57" fmla="*/ 2147483647 h 270"/>
              <a:gd name="T58" fmla="*/ 2147483647 w 144"/>
              <a:gd name="T59" fmla="*/ 2147483647 h 270"/>
              <a:gd name="T60" fmla="*/ 2147483647 w 144"/>
              <a:gd name="T61" fmla="*/ 2147483647 h 270"/>
              <a:gd name="T62" fmla="*/ 2147483647 w 144"/>
              <a:gd name="T63" fmla="*/ 2147483647 h 270"/>
              <a:gd name="T64" fmla="*/ 2147483647 w 144"/>
              <a:gd name="T65" fmla="*/ 2147483647 h 270"/>
              <a:gd name="T66" fmla="*/ 2147483647 w 144"/>
              <a:gd name="T67" fmla="*/ 2147483647 h 270"/>
              <a:gd name="T68" fmla="*/ 2147483647 w 144"/>
              <a:gd name="T69" fmla="*/ 2147483647 h 2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270">
                <a:moveTo>
                  <a:pt x="122" y="0"/>
                </a:moveTo>
                <a:lnTo>
                  <a:pt x="23" y="0"/>
                </a:lnTo>
                <a:lnTo>
                  <a:pt x="19" y="0"/>
                </a:lnTo>
                <a:lnTo>
                  <a:pt x="13" y="1"/>
                </a:lnTo>
                <a:lnTo>
                  <a:pt x="11" y="3"/>
                </a:lnTo>
                <a:lnTo>
                  <a:pt x="6" y="5"/>
                </a:lnTo>
                <a:lnTo>
                  <a:pt x="4" y="9"/>
                </a:lnTo>
                <a:lnTo>
                  <a:pt x="2" y="13"/>
                </a:lnTo>
                <a:lnTo>
                  <a:pt x="1" y="18"/>
                </a:lnTo>
                <a:lnTo>
                  <a:pt x="0" y="22"/>
                </a:lnTo>
                <a:lnTo>
                  <a:pt x="0" y="248"/>
                </a:lnTo>
                <a:lnTo>
                  <a:pt x="1" y="252"/>
                </a:lnTo>
                <a:lnTo>
                  <a:pt x="2" y="256"/>
                </a:lnTo>
                <a:lnTo>
                  <a:pt x="4" y="260"/>
                </a:lnTo>
                <a:lnTo>
                  <a:pt x="6" y="263"/>
                </a:lnTo>
                <a:lnTo>
                  <a:pt x="11" y="266"/>
                </a:lnTo>
                <a:lnTo>
                  <a:pt x="13" y="269"/>
                </a:lnTo>
                <a:lnTo>
                  <a:pt x="19" y="270"/>
                </a:lnTo>
                <a:lnTo>
                  <a:pt x="23"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18"/>
                </a:lnTo>
                <a:lnTo>
                  <a:pt x="143" y="13"/>
                </a:lnTo>
                <a:lnTo>
                  <a:pt x="140" y="9"/>
                </a:lnTo>
                <a:lnTo>
                  <a:pt x="137" y="5"/>
                </a:lnTo>
                <a:lnTo>
                  <a:pt x="135" y="3"/>
                </a:lnTo>
                <a:lnTo>
                  <a:pt x="131" y="1"/>
                </a:lnTo>
                <a:lnTo>
                  <a:pt x="127" y="0"/>
                </a:lnTo>
                <a:lnTo>
                  <a:pt x="122" y="0"/>
                </a:lnTo>
                <a:close/>
                <a:moveTo>
                  <a:pt x="58" y="18"/>
                </a:moveTo>
                <a:lnTo>
                  <a:pt x="86" y="18"/>
                </a:lnTo>
                <a:lnTo>
                  <a:pt x="90" y="19"/>
                </a:lnTo>
                <a:lnTo>
                  <a:pt x="90" y="22"/>
                </a:lnTo>
                <a:lnTo>
                  <a:pt x="90" y="24"/>
                </a:lnTo>
                <a:lnTo>
                  <a:pt x="86" y="26"/>
                </a:lnTo>
                <a:lnTo>
                  <a:pt x="58" y="26"/>
                </a:lnTo>
                <a:lnTo>
                  <a:pt x="56" y="24"/>
                </a:lnTo>
                <a:lnTo>
                  <a:pt x="54" y="22"/>
                </a:lnTo>
                <a:lnTo>
                  <a:pt x="56" y="19"/>
                </a:lnTo>
                <a:lnTo>
                  <a:pt x="58" y="18"/>
                </a:lnTo>
                <a:close/>
                <a:moveTo>
                  <a:pt x="72" y="262"/>
                </a:moveTo>
                <a:lnTo>
                  <a:pt x="72" y="262"/>
                </a:lnTo>
                <a:lnTo>
                  <a:pt x="66" y="260"/>
                </a:lnTo>
                <a:lnTo>
                  <a:pt x="62" y="258"/>
                </a:lnTo>
                <a:lnTo>
                  <a:pt x="60" y="252"/>
                </a:lnTo>
                <a:lnTo>
                  <a:pt x="58" y="248"/>
                </a:lnTo>
                <a:lnTo>
                  <a:pt x="60" y="243"/>
                </a:lnTo>
                <a:lnTo>
                  <a:pt x="62" y="239"/>
                </a:lnTo>
                <a:lnTo>
                  <a:pt x="66" y="234"/>
                </a:lnTo>
                <a:lnTo>
                  <a:pt x="72" y="234"/>
                </a:lnTo>
                <a:lnTo>
                  <a:pt x="77" y="234"/>
                </a:lnTo>
                <a:lnTo>
                  <a:pt x="81" y="239"/>
                </a:lnTo>
                <a:lnTo>
                  <a:pt x="84" y="243"/>
                </a:lnTo>
                <a:lnTo>
                  <a:pt x="86" y="248"/>
                </a:lnTo>
                <a:lnTo>
                  <a:pt x="84" y="252"/>
                </a:lnTo>
                <a:lnTo>
                  <a:pt x="81" y="258"/>
                </a:lnTo>
                <a:lnTo>
                  <a:pt x="77" y="260"/>
                </a:lnTo>
                <a:lnTo>
                  <a:pt x="72" y="262"/>
                </a:lnTo>
                <a:close/>
                <a:moveTo>
                  <a:pt x="136" y="225"/>
                </a:moveTo>
                <a:lnTo>
                  <a:pt x="9" y="225"/>
                </a:lnTo>
                <a:lnTo>
                  <a:pt x="9" y="45"/>
                </a:lnTo>
                <a:lnTo>
                  <a:pt x="136" y="45"/>
                </a:lnTo>
                <a:lnTo>
                  <a:pt x="136" y="225"/>
                </a:ln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矩形 26"/>
          <p:cNvSpPr>
            <a:spLocks noChangeArrowheads="1"/>
          </p:cNvSpPr>
          <p:nvPr/>
        </p:nvSpPr>
        <p:spPr bwMode="auto">
          <a:xfrm>
            <a:off x="1571625" y="4643438"/>
            <a:ext cx="1165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a:solidFill>
                  <a:srgbClr val="F0968D"/>
                </a:solidFill>
                <a:latin typeface="方正兰亭黑_GBK" pitchFamily="2" charset="-122"/>
                <a:ea typeface="方正兰亭黑_GBK" pitchFamily="2" charset="-122"/>
              </a:rPr>
              <a:t>135#########</a:t>
            </a:r>
            <a:endParaRPr lang="zh-CN" altLang="en-US" sz="900">
              <a:solidFill>
                <a:srgbClr val="F0968D"/>
              </a:solidFill>
              <a:latin typeface="方正兰亭黑_GBK" pitchFamily="2" charset="-122"/>
              <a:ea typeface="方正兰亭黑_GBK" pitchFamily="2" charset="-122"/>
            </a:endParaRPr>
          </a:p>
        </p:txBody>
      </p:sp>
      <p:sp>
        <p:nvSpPr>
          <p:cNvPr id="23576" name="矩形 27"/>
          <p:cNvSpPr>
            <a:spLocks noChangeArrowheads="1"/>
          </p:cNvSpPr>
          <p:nvPr/>
        </p:nvSpPr>
        <p:spPr bwMode="auto">
          <a:xfrm>
            <a:off x="3209925" y="4616450"/>
            <a:ext cx="17637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a:solidFill>
                  <a:srgbClr val="F0968D"/>
                </a:solidFill>
                <a:latin typeface="方正兰亭黑_GBK" pitchFamily="2" charset="-122"/>
                <a:ea typeface="方正兰亭黑_GBK" pitchFamily="2" charset="-122"/>
              </a:rPr>
              <a:t>Wwww#####@163.com</a:t>
            </a:r>
            <a:endParaRPr lang="zh-CN" altLang="en-US" sz="900">
              <a:solidFill>
                <a:srgbClr val="F0968D"/>
              </a:solidFill>
              <a:latin typeface="方正兰亭黑_GBK" pitchFamily="2" charset="-122"/>
              <a:ea typeface="方正兰亭黑_GBK" pitchFamily="2" charset="-122"/>
            </a:endParaRPr>
          </a:p>
        </p:txBody>
      </p:sp>
      <p:pic>
        <p:nvPicPr>
          <p:cNvPr id="23577" name="组合 2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4657725"/>
            <a:ext cx="2428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8" name="矩形 31"/>
          <p:cNvSpPr>
            <a:spLocks noChangeArrowheads="1"/>
          </p:cNvSpPr>
          <p:nvPr/>
        </p:nvSpPr>
        <p:spPr bwMode="auto">
          <a:xfrm>
            <a:off x="5376863" y="4616450"/>
            <a:ext cx="9652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000">
                <a:solidFill>
                  <a:srgbClr val="F0968D"/>
                </a:solidFill>
                <a:latin typeface="方正兰亭黑_GBK" pitchFamily="2" charset="-122"/>
                <a:ea typeface="方正兰亭黑_GBK" pitchFamily="2" charset="-122"/>
              </a:rPr>
              <a:t>Eejrni2####</a:t>
            </a:r>
            <a:endParaRPr lang="zh-CN" altLang="en-US" sz="900">
              <a:solidFill>
                <a:srgbClr val="F0968D"/>
              </a:solidFill>
              <a:latin typeface="方正兰亭黑_GBK" pitchFamily="2" charset="-122"/>
              <a:ea typeface="方正兰亭黑_GBK" pitchFamily="2" charset="-122"/>
            </a:endParaRPr>
          </a:p>
        </p:txBody>
      </p:sp>
      <p:pic>
        <p:nvPicPr>
          <p:cNvPr id="23579" name="组合 5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5250" y="4645025"/>
            <a:ext cx="24447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0" name="Freeform 165"/>
          <p:cNvSpPr>
            <a:spLocks noEditPoints="1"/>
          </p:cNvSpPr>
          <p:nvPr/>
        </p:nvSpPr>
        <p:spPr bwMode="auto">
          <a:xfrm>
            <a:off x="6783388" y="4622800"/>
            <a:ext cx="150812" cy="242888"/>
          </a:xfrm>
          <a:custGeom>
            <a:avLst/>
            <a:gdLst>
              <a:gd name="T0" fmla="*/ 2147483647 w 169"/>
              <a:gd name="T1" fmla="*/ 2147483647 h 273"/>
              <a:gd name="T2" fmla="*/ 2147483647 w 169"/>
              <a:gd name="T3" fmla="*/ 2147483647 h 273"/>
              <a:gd name="T4" fmla="*/ 2147483647 w 169"/>
              <a:gd name="T5" fmla="*/ 2147483647 h 273"/>
              <a:gd name="T6" fmla="*/ 2147483647 w 169"/>
              <a:gd name="T7" fmla="*/ 2147483647 h 273"/>
              <a:gd name="T8" fmla="*/ 2147483647 w 169"/>
              <a:gd name="T9" fmla="*/ 2147483647 h 273"/>
              <a:gd name="T10" fmla="*/ 2147483647 w 169"/>
              <a:gd name="T11" fmla="*/ 2147483647 h 273"/>
              <a:gd name="T12" fmla="*/ 2147483647 w 169"/>
              <a:gd name="T13" fmla="*/ 0 h 273"/>
              <a:gd name="T14" fmla="*/ 2147483647 w 169"/>
              <a:gd name="T15" fmla="*/ 2147483647 h 273"/>
              <a:gd name="T16" fmla="*/ 2147483647 w 169"/>
              <a:gd name="T17" fmla="*/ 2147483647 h 273"/>
              <a:gd name="T18" fmla="*/ 2147483647 w 169"/>
              <a:gd name="T19" fmla="*/ 2147483647 h 273"/>
              <a:gd name="T20" fmla="*/ 2147483647 w 169"/>
              <a:gd name="T21" fmla="*/ 2147483647 h 273"/>
              <a:gd name="T22" fmla="*/ 2147483647 w 169"/>
              <a:gd name="T23" fmla="*/ 2147483647 h 273"/>
              <a:gd name="T24" fmla="*/ 0 w 169"/>
              <a:gd name="T25" fmla="*/ 2147483647 h 273"/>
              <a:gd name="T26" fmla="*/ 2147483647 w 169"/>
              <a:gd name="T27" fmla="*/ 2147483647 h 273"/>
              <a:gd name="T28" fmla="*/ 2147483647 w 169"/>
              <a:gd name="T29" fmla="*/ 2147483647 h 273"/>
              <a:gd name="T30" fmla="*/ 2147483647 w 169"/>
              <a:gd name="T31" fmla="*/ 2147483647 h 273"/>
              <a:gd name="T32" fmla="*/ 2147483647 w 169"/>
              <a:gd name="T33" fmla="*/ 2147483647 h 273"/>
              <a:gd name="T34" fmla="*/ 2147483647 w 169"/>
              <a:gd name="T35" fmla="*/ 2147483647 h 273"/>
              <a:gd name="T36" fmla="*/ 2147483647 w 169"/>
              <a:gd name="T37" fmla="*/ 2147483647 h 273"/>
              <a:gd name="T38" fmla="*/ 2147483647 w 169"/>
              <a:gd name="T39" fmla="*/ 2147483647 h 273"/>
              <a:gd name="T40" fmla="*/ 2147483647 w 169"/>
              <a:gd name="T41" fmla="*/ 2147483647 h 273"/>
              <a:gd name="T42" fmla="*/ 2147483647 w 169"/>
              <a:gd name="T43" fmla="*/ 2147483647 h 273"/>
              <a:gd name="T44" fmla="*/ 2147483647 w 169"/>
              <a:gd name="T45" fmla="*/ 2147483647 h 273"/>
              <a:gd name="T46" fmla="*/ 2147483647 w 169"/>
              <a:gd name="T47" fmla="*/ 2147483647 h 273"/>
              <a:gd name="T48" fmla="*/ 2147483647 w 169"/>
              <a:gd name="T49" fmla="*/ 2147483647 h 273"/>
              <a:gd name="T50" fmla="*/ 2147483647 w 169"/>
              <a:gd name="T51" fmla="*/ 2147483647 h 273"/>
              <a:gd name="T52" fmla="*/ 2147483647 w 169"/>
              <a:gd name="T53" fmla="*/ 2147483647 h 273"/>
              <a:gd name="T54" fmla="*/ 2147483647 w 169"/>
              <a:gd name="T55" fmla="*/ 2147483647 h 273"/>
              <a:gd name="T56" fmla="*/ 2147483647 w 169"/>
              <a:gd name="T57" fmla="*/ 2147483647 h 273"/>
              <a:gd name="T58" fmla="*/ 2147483647 w 169"/>
              <a:gd name="T59" fmla="*/ 2147483647 h 273"/>
              <a:gd name="T60" fmla="*/ 2147483647 w 169"/>
              <a:gd name="T61" fmla="*/ 2147483647 h 273"/>
              <a:gd name="T62" fmla="*/ 2147483647 w 169"/>
              <a:gd name="T63" fmla="*/ 2147483647 h 273"/>
              <a:gd name="T64" fmla="*/ 2147483647 w 169"/>
              <a:gd name="T65" fmla="*/ 2147483647 h 273"/>
              <a:gd name="T66" fmla="*/ 2147483647 w 169"/>
              <a:gd name="T67" fmla="*/ 2147483647 h 273"/>
              <a:gd name="T68" fmla="*/ 2147483647 w 169"/>
              <a:gd name="T69" fmla="*/ 2147483647 h 27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9" h="273">
                <a:moveTo>
                  <a:pt x="169" y="83"/>
                </a:moveTo>
                <a:lnTo>
                  <a:pt x="169" y="83"/>
                </a:lnTo>
                <a:lnTo>
                  <a:pt x="167" y="75"/>
                </a:lnTo>
                <a:lnTo>
                  <a:pt x="166" y="67"/>
                </a:lnTo>
                <a:lnTo>
                  <a:pt x="165" y="59"/>
                </a:lnTo>
                <a:lnTo>
                  <a:pt x="162" y="51"/>
                </a:lnTo>
                <a:lnTo>
                  <a:pt x="154" y="37"/>
                </a:lnTo>
                <a:lnTo>
                  <a:pt x="144" y="25"/>
                </a:lnTo>
                <a:lnTo>
                  <a:pt x="131" y="14"/>
                </a:lnTo>
                <a:lnTo>
                  <a:pt x="117" y="7"/>
                </a:lnTo>
                <a:lnTo>
                  <a:pt x="109" y="4"/>
                </a:lnTo>
                <a:lnTo>
                  <a:pt x="101" y="1"/>
                </a:lnTo>
                <a:lnTo>
                  <a:pt x="92" y="0"/>
                </a:lnTo>
                <a:lnTo>
                  <a:pt x="84" y="0"/>
                </a:lnTo>
                <a:lnTo>
                  <a:pt x="76" y="0"/>
                </a:lnTo>
                <a:lnTo>
                  <a:pt x="68" y="1"/>
                </a:lnTo>
                <a:lnTo>
                  <a:pt x="60" y="4"/>
                </a:lnTo>
                <a:lnTo>
                  <a:pt x="51" y="7"/>
                </a:lnTo>
                <a:lnTo>
                  <a:pt x="38" y="14"/>
                </a:lnTo>
                <a:lnTo>
                  <a:pt x="24" y="25"/>
                </a:lnTo>
                <a:lnTo>
                  <a:pt x="15" y="37"/>
                </a:lnTo>
                <a:lnTo>
                  <a:pt x="6" y="51"/>
                </a:lnTo>
                <a:lnTo>
                  <a:pt x="4" y="59"/>
                </a:lnTo>
                <a:lnTo>
                  <a:pt x="2" y="67"/>
                </a:lnTo>
                <a:lnTo>
                  <a:pt x="1" y="75"/>
                </a:lnTo>
                <a:lnTo>
                  <a:pt x="0" y="83"/>
                </a:lnTo>
                <a:lnTo>
                  <a:pt x="1" y="96"/>
                </a:lnTo>
                <a:lnTo>
                  <a:pt x="4" y="106"/>
                </a:lnTo>
                <a:lnTo>
                  <a:pt x="6" y="116"/>
                </a:lnTo>
                <a:lnTo>
                  <a:pt x="12" y="126"/>
                </a:lnTo>
                <a:lnTo>
                  <a:pt x="84" y="273"/>
                </a:lnTo>
                <a:lnTo>
                  <a:pt x="156" y="126"/>
                </a:lnTo>
                <a:lnTo>
                  <a:pt x="162" y="116"/>
                </a:lnTo>
                <a:lnTo>
                  <a:pt x="165" y="106"/>
                </a:lnTo>
                <a:lnTo>
                  <a:pt x="167" y="96"/>
                </a:lnTo>
                <a:lnTo>
                  <a:pt x="169" y="83"/>
                </a:lnTo>
                <a:close/>
                <a:moveTo>
                  <a:pt x="84" y="109"/>
                </a:moveTo>
                <a:lnTo>
                  <a:pt x="84" y="109"/>
                </a:lnTo>
                <a:lnTo>
                  <a:pt x="77" y="108"/>
                </a:lnTo>
                <a:lnTo>
                  <a:pt x="70" y="106"/>
                </a:lnTo>
                <a:lnTo>
                  <a:pt x="65" y="102"/>
                </a:lnTo>
                <a:lnTo>
                  <a:pt x="60" y="98"/>
                </a:lnTo>
                <a:lnTo>
                  <a:pt x="55" y="93"/>
                </a:lnTo>
                <a:lnTo>
                  <a:pt x="51" y="87"/>
                </a:lnTo>
                <a:lnTo>
                  <a:pt x="50" y="81"/>
                </a:lnTo>
                <a:lnTo>
                  <a:pt x="49" y="74"/>
                </a:lnTo>
                <a:lnTo>
                  <a:pt x="50" y="67"/>
                </a:lnTo>
                <a:lnTo>
                  <a:pt x="51" y="60"/>
                </a:lnTo>
                <a:lnTo>
                  <a:pt x="55" y="53"/>
                </a:lnTo>
                <a:lnTo>
                  <a:pt x="60" y="49"/>
                </a:lnTo>
                <a:lnTo>
                  <a:pt x="65" y="44"/>
                </a:lnTo>
                <a:lnTo>
                  <a:pt x="70" y="41"/>
                </a:lnTo>
                <a:lnTo>
                  <a:pt x="77" y="38"/>
                </a:lnTo>
                <a:lnTo>
                  <a:pt x="84" y="38"/>
                </a:lnTo>
                <a:lnTo>
                  <a:pt x="91" y="38"/>
                </a:lnTo>
                <a:lnTo>
                  <a:pt x="98" y="41"/>
                </a:lnTo>
                <a:lnTo>
                  <a:pt x="103" y="44"/>
                </a:lnTo>
                <a:lnTo>
                  <a:pt x="109" y="49"/>
                </a:lnTo>
                <a:lnTo>
                  <a:pt x="113" y="53"/>
                </a:lnTo>
                <a:lnTo>
                  <a:pt x="117" y="60"/>
                </a:lnTo>
                <a:lnTo>
                  <a:pt x="118" y="67"/>
                </a:lnTo>
                <a:lnTo>
                  <a:pt x="120" y="74"/>
                </a:lnTo>
                <a:lnTo>
                  <a:pt x="118" y="81"/>
                </a:lnTo>
                <a:lnTo>
                  <a:pt x="117" y="87"/>
                </a:lnTo>
                <a:lnTo>
                  <a:pt x="113" y="93"/>
                </a:lnTo>
                <a:lnTo>
                  <a:pt x="109" y="98"/>
                </a:lnTo>
                <a:lnTo>
                  <a:pt x="103" y="102"/>
                </a:lnTo>
                <a:lnTo>
                  <a:pt x="98" y="106"/>
                </a:lnTo>
                <a:lnTo>
                  <a:pt x="91" y="108"/>
                </a:lnTo>
                <a:lnTo>
                  <a:pt x="84" y="109"/>
                </a:lnTo>
                <a:close/>
              </a:path>
            </a:pathLst>
          </a:custGeom>
          <a:solidFill>
            <a:srgbClr val="F096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1" name="矩形 19"/>
          <p:cNvSpPr>
            <a:spLocks noChangeArrowheads="1"/>
          </p:cNvSpPr>
          <p:nvPr/>
        </p:nvSpPr>
        <p:spPr bwMode="auto">
          <a:xfrm>
            <a:off x="6934200" y="4589463"/>
            <a:ext cx="958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1400">
                <a:solidFill>
                  <a:srgbClr val="F0968D"/>
                </a:solidFill>
                <a:latin typeface="方正兰亭黑_GBK" pitchFamily="2" charset="-122"/>
                <a:ea typeface="方正兰亭黑_GBK" pitchFamily="2" charset="-122"/>
              </a:rPr>
              <a:t>浙江</a:t>
            </a:r>
            <a:r>
              <a:rPr lang="en-US" altLang="zh-CN" sz="1400">
                <a:solidFill>
                  <a:srgbClr val="F0968D"/>
                </a:solidFill>
                <a:latin typeface="方正兰亭黑_GBK" pitchFamily="2" charset="-122"/>
                <a:ea typeface="方正兰亭黑_GBK" pitchFamily="2" charset="-122"/>
              </a:rPr>
              <a:t>.</a:t>
            </a:r>
            <a:r>
              <a:rPr lang="zh-CN" altLang="en-US" sz="1400">
                <a:solidFill>
                  <a:srgbClr val="F0968D"/>
                </a:solidFill>
                <a:latin typeface="方正兰亭黑_GBK" pitchFamily="2" charset="-122"/>
                <a:ea typeface="方正兰亭黑_GBK" pitchFamily="2" charset="-122"/>
              </a:rPr>
              <a:t>杭州</a:t>
            </a:r>
          </a:p>
        </p:txBody>
      </p:sp>
    </p:spTree>
  </p:cSld>
  <p:clrMapOvr>
    <a:masterClrMapping/>
  </p:clrMapOvr>
  <p:transition spd="slow">
    <p:split orient="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7844674E-A1AD-49CB-8E8F-442CBDB24C8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26套商业计划书模版\商业计划书模板80个"/>
  <p:tag name="ISPRING_PRESENTATION_TITLE" val="亮亮图文模板011"/>
  <p:tag name="ISPRING_FIRST_PUBLISH" val="1"/>
</p:tagLst>
</file>

<file path=ppt/theme/theme1.xml><?xml version="1.0" encoding="utf-8"?>
<a:theme xmlns:a="http://schemas.openxmlformats.org/drawingml/2006/main" name="清风素材 https://12sc.taobao.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清风素材1 https://12sc.taobao.com">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清风素材2 https://12sc.taobao.com">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清风素材3 https://12sc.taobao.com">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清风素材4 https://12sc.taobao.com">
  <a:themeElements>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清风素材5 https://12sc.taobao.com">
  <a:themeElements>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清风素材6 https://12sc.taobao.com">
  <a:themeElements>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sz="13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28</TotalTime>
  <Pages>0</Pages>
  <Words>1785</Words>
  <Characters>0</Characters>
  <Application>Microsoft Office PowerPoint</Application>
  <DocSecurity>0</DocSecurity>
  <PresentationFormat>全屏显示(16:9)</PresentationFormat>
  <Lines>0</Lines>
  <Paragraphs>145</Paragraphs>
  <Slides>16</Slides>
  <Notes>16</Notes>
  <HiddenSlides>0</HiddenSlides>
  <MMClips>0</MMClips>
  <ScaleCrop>false</ScaleCrop>
  <HeadingPairs>
    <vt:vector size="8" baseType="variant">
      <vt:variant>
        <vt:lpstr>已用的字体</vt:lpstr>
      </vt:variant>
      <vt:variant>
        <vt:i4>7</vt:i4>
      </vt:variant>
      <vt:variant>
        <vt:lpstr>主题</vt:lpstr>
      </vt:variant>
      <vt:variant>
        <vt:i4>7</vt:i4>
      </vt:variant>
      <vt:variant>
        <vt:lpstr>嵌入 OLE 服务器</vt:lpstr>
      </vt:variant>
      <vt:variant>
        <vt:i4>1</vt:i4>
      </vt:variant>
      <vt:variant>
        <vt:lpstr>幻灯片标题</vt:lpstr>
      </vt:variant>
      <vt:variant>
        <vt:i4>16</vt:i4>
      </vt:variant>
    </vt:vector>
  </HeadingPairs>
  <TitlesOfParts>
    <vt:vector size="31" baseType="lpstr">
      <vt:lpstr>方正兰亭超细黑简体</vt:lpstr>
      <vt:lpstr>方正兰亭黑_GBK</vt:lpstr>
      <vt:lpstr>宋体</vt:lpstr>
      <vt:lpstr>Arial</vt:lpstr>
      <vt:lpstr>Calibri</vt:lpstr>
      <vt:lpstr>Calibri Light</vt:lpstr>
      <vt:lpstr>Open Sans</vt:lpstr>
      <vt:lpstr>清风素材 https://12sc.taobao.com</vt:lpstr>
      <vt:lpstr>清风素材1 https://12sc.taobao.com</vt:lpstr>
      <vt:lpstr>清风素材2 https://12sc.taobao.com</vt:lpstr>
      <vt:lpstr>清风素材3 https://12sc.taobao.com</vt:lpstr>
      <vt:lpstr>清风素材4 https://12sc.taobao.com</vt:lpstr>
      <vt:lpstr>清风素材5 https://12sc.taobao.com</vt:lpstr>
      <vt:lpstr>清风素材6 https://12sc.taobao.com</vt:lpstr>
      <vt:lpstr>Microsoft Excel 97-2003 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亮亮图文模板011</dc:title>
  <dc:subject>12sc.taobao.com</dc:subject>
  <dc:creator>清风素材;12sc.taobao.com</dc:creator>
  <cp:keywords>12sc.taobao.com</cp:keywords>
  <dc:description>12sc.taobao.com</dc:description>
  <cp:lastModifiedBy>faith123</cp:lastModifiedBy>
  <cp:revision>96</cp:revision>
  <dcterms:created xsi:type="dcterms:W3CDTF">2015-08-26T04:07:53Z</dcterms:created>
  <dcterms:modified xsi:type="dcterms:W3CDTF">2018-07-31T01:36:53Z</dcterms:modified>
  <cp:category>12sc.taobao.com</cp:category>
  <cp:contentStatus>12sc.taobao.com</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