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drawings/drawing4.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86" r:id="rId2"/>
    <p:sldId id="28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7" r:id="rId30"/>
  </p:sldIdLst>
  <p:sldSz cx="9144000" cy="5143500" type="screen16x9"/>
  <p:notesSz cx="6858000" cy="9144000"/>
  <p:custDataLst>
    <p:tags r:id="rId3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6"/>
    <a:srgbClr val="E66B6B"/>
    <a:srgbClr val="FFB352"/>
    <a:srgbClr val="6E4180"/>
    <a:srgbClr val="FFA538"/>
    <a:srgbClr val="6C407D"/>
    <a:srgbClr val="00A7B7"/>
    <a:srgbClr val="F451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5.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系列 1</c:v>
                </c:pt>
              </c:strCache>
            </c:strRef>
          </c:tx>
          <c:spPr>
            <a:ln w="60325" cap="rnd">
              <a:solidFill>
                <a:srgbClr val="FBFBFB"/>
              </a:solidFill>
              <a:round/>
            </a:ln>
            <a:effectLst>
              <a:outerShdw blurRad="114300" dist="38100" dir="2700000" algn="tl" rotWithShape="0">
                <a:prstClr val="black">
                  <a:alpha val="25000"/>
                </a:prstClr>
              </a:outerShdw>
            </a:effectLst>
          </c:spPr>
          <c:marker>
            <c:symbol val="circle"/>
            <c:size val="5"/>
            <c:spPr>
              <a:noFill/>
              <a:ln w="9525">
                <a:noFill/>
              </a:ln>
              <a:effectLst>
                <a:outerShdw blurRad="114300" dist="38100" dir="2700000" algn="tl" rotWithShape="0">
                  <a:prstClr val="black">
                    <a:alpha val="25000"/>
                  </a:prstClr>
                </a:outerShdw>
              </a:effectLst>
            </c:spPr>
          </c:marker>
          <c:cat>
            <c:strRef>
              <c:f>Sheet1!$A$2:$A$6</c:f>
              <c:strCache>
                <c:ptCount val="5"/>
                <c:pt idx="0">
                  <c:v>类别 1</c:v>
                </c:pt>
                <c:pt idx="1">
                  <c:v>类别 2</c:v>
                </c:pt>
                <c:pt idx="2">
                  <c:v>类别 3</c:v>
                </c:pt>
                <c:pt idx="3">
                  <c:v>类别 4</c:v>
                </c:pt>
                <c:pt idx="4">
                  <c:v>类别 5</c:v>
                </c:pt>
              </c:strCache>
            </c:strRef>
          </c:cat>
          <c:val>
            <c:numRef>
              <c:f>Sheet1!$B$2:$B$6</c:f>
              <c:numCache>
                <c:formatCode>0%</c:formatCode>
                <c:ptCount val="5"/>
                <c:pt idx="0">
                  <c:v>0.45</c:v>
                </c:pt>
                <c:pt idx="1">
                  <c:v>1.1000000000000001</c:v>
                </c:pt>
                <c:pt idx="2">
                  <c:v>0.63</c:v>
                </c:pt>
                <c:pt idx="3">
                  <c:v>1.8</c:v>
                </c:pt>
                <c:pt idx="4">
                  <c:v>2.5499999999999998</c:v>
                </c:pt>
              </c:numCache>
            </c:numRef>
          </c:val>
          <c:smooth val="0"/>
        </c:ser>
        <c:dLbls>
          <c:showLegendKey val="0"/>
          <c:showVal val="0"/>
          <c:showCatName val="0"/>
          <c:showSerName val="0"/>
          <c:showPercent val="0"/>
          <c:showBubbleSize val="0"/>
        </c:dLbls>
        <c:marker val="1"/>
        <c:smooth val="0"/>
        <c:axId val="-315539360"/>
        <c:axId val="-315531200"/>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系列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c:ex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c:ext uri="{02D57815-91ED-43cb-92C2-25804820EDAC}">
                        <c15:formulaRef>
                          <c15:sqref>Sheet1!$C$2:$C$6</c15:sqref>
                        </c15:formulaRef>
                      </c:ext>
                    </c:extLst>
                    <c:numCache>
                      <c:formatCode>General</c:formatCode>
                      <c:ptCount val="5"/>
                      <c:pt idx="0">
                        <c:v>2.4</c:v>
                      </c:pt>
                      <c:pt idx="1">
                        <c:v>4.4000000000000004</c:v>
                      </c:pt>
                      <c:pt idx="2">
                        <c:v>1.8</c:v>
                      </c:pt>
                      <c:pt idx="3">
                        <c:v>2.8</c:v>
                      </c:pt>
                      <c:pt idx="4">
                        <c:v>5</c:v>
                      </c:pt>
                    </c:numCache>
                  </c:numRef>
                </c:val>
                <c:smooth val="0"/>
              </c15:ser>
            </c15:filteredLineSeries>
            <c15:filteredLine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系列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xmlns:c15="http://schemas.microsoft.com/office/drawing/2012/chart">
                      <c:ext xmlns:c15="http://schemas.microsoft.com/office/drawing/2012/chart" uri="{02D57815-91ED-43cb-92C2-25804820EDAC}">
                        <c15:formulaRef>
                          <c15:sqref>Sheet1!$D$2:$D$6</c15:sqref>
                        </c15:formulaRef>
                      </c:ext>
                    </c:extLst>
                    <c:numCache>
                      <c:formatCode>General</c:formatCode>
                      <c:ptCount val="5"/>
                      <c:pt idx="0">
                        <c:v>2</c:v>
                      </c:pt>
                      <c:pt idx="1">
                        <c:v>2</c:v>
                      </c:pt>
                      <c:pt idx="2">
                        <c:v>3</c:v>
                      </c:pt>
                      <c:pt idx="3">
                        <c:v>5</c:v>
                      </c:pt>
                      <c:pt idx="4">
                        <c:v>5</c:v>
                      </c:pt>
                    </c:numCache>
                  </c:numRef>
                </c:val>
                <c:smooth val="0"/>
              </c15:ser>
            </c15:filteredLineSeries>
          </c:ext>
        </c:extLst>
      </c:lineChart>
      <c:catAx>
        <c:axId val="-31553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lumOff val="50000"/>
                  </a:schemeClr>
                </a:solidFill>
                <a:latin typeface="时尚中黑简体" panose="01010104010101010101" pitchFamily="2" charset="-122"/>
                <a:ea typeface="时尚中黑简体" panose="01010104010101010101" pitchFamily="2" charset="-122"/>
                <a:cs typeface="+mn-cs"/>
              </a:defRPr>
            </a:pPr>
            <a:endParaRPr lang="zh-CN"/>
          </a:p>
        </c:txPr>
        <c:crossAx val="-315531200"/>
        <c:crosses val="autoZero"/>
        <c:auto val="1"/>
        <c:lblAlgn val="ctr"/>
        <c:lblOffset val="100"/>
        <c:noMultiLvlLbl val="0"/>
      </c:catAx>
      <c:valAx>
        <c:axId val="-315531200"/>
        <c:scaling>
          <c:orientation val="minMax"/>
        </c:scaling>
        <c:delete val="0"/>
        <c:axPos val="l"/>
        <c:majorGridlines>
          <c:spPr>
            <a:ln w="9525" cap="flat" cmpd="sng" algn="ctr">
              <a:solidFill>
                <a:schemeClr val="bg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Impact" panose="020B0806030902050204" pitchFamily="34" charset="0"/>
                <a:ea typeface="+mn-ea"/>
                <a:cs typeface="+mn-cs"/>
              </a:defRPr>
            </a:pPr>
            <a:endParaRPr lang="zh-CN"/>
          </a:p>
        </c:txPr>
        <c:crossAx val="-31553936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1ACB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FB85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8707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663A77"/>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703B0-7EC7-459F-A126-A90CB6B39B82}" type="datetimeFigureOut">
              <a:rPr lang="zh-CN" altLang="en-US" smtClean="0"/>
              <a:t>2019/3/28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22092-480E-4C97-87D2-2B5C4EA5055D}" type="slidenum">
              <a:rPr lang="zh-CN" altLang="en-US" smtClean="0"/>
              <a:t>‹#›</a:t>
            </a:fld>
            <a:endParaRPr lang="zh-CN" altLang="en-US"/>
          </a:p>
        </p:txBody>
      </p:sp>
    </p:spTree>
    <p:extLst>
      <p:ext uri="{BB962C8B-B14F-4D97-AF65-F5344CB8AC3E}">
        <p14:creationId xmlns:p14="http://schemas.microsoft.com/office/powerpoint/2010/main" val="4054791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a:t>
            </a:fld>
            <a:endParaRPr lang="zh-CN" altLang="en-US"/>
          </a:p>
        </p:txBody>
      </p:sp>
    </p:spTree>
    <p:extLst>
      <p:ext uri="{BB962C8B-B14F-4D97-AF65-F5344CB8AC3E}">
        <p14:creationId xmlns:p14="http://schemas.microsoft.com/office/powerpoint/2010/main" val="90624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a:t>
            </a:fld>
            <a:endParaRPr lang="zh-CN" altLang="en-US"/>
          </a:p>
        </p:txBody>
      </p:sp>
    </p:spTree>
    <p:extLst>
      <p:ext uri="{BB962C8B-B14F-4D97-AF65-F5344CB8AC3E}">
        <p14:creationId xmlns:p14="http://schemas.microsoft.com/office/powerpoint/2010/main" val="3640215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3</a:t>
            </a:fld>
            <a:endParaRPr lang="zh-CN" altLang="en-US"/>
          </a:p>
        </p:txBody>
      </p:sp>
    </p:spTree>
    <p:extLst>
      <p:ext uri="{BB962C8B-B14F-4D97-AF65-F5344CB8AC3E}">
        <p14:creationId xmlns:p14="http://schemas.microsoft.com/office/powerpoint/2010/main" val="1388294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4</a:t>
            </a:fld>
            <a:endParaRPr lang="zh-CN" altLang="en-US"/>
          </a:p>
        </p:txBody>
      </p:sp>
    </p:spTree>
    <p:extLst>
      <p:ext uri="{BB962C8B-B14F-4D97-AF65-F5344CB8AC3E}">
        <p14:creationId xmlns:p14="http://schemas.microsoft.com/office/powerpoint/2010/main" val="966455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5</a:t>
            </a:fld>
            <a:endParaRPr lang="zh-CN" altLang="en-US"/>
          </a:p>
        </p:txBody>
      </p:sp>
    </p:spTree>
    <p:extLst>
      <p:ext uri="{BB962C8B-B14F-4D97-AF65-F5344CB8AC3E}">
        <p14:creationId xmlns:p14="http://schemas.microsoft.com/office/powerpoint/2010/main" val="3568303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6</a:t>
            </a:fld>
            <a:endParaRPr lang="zh-CN" altLang="en-US"/>
          </a:p>
        </p:txBody>
      </p:sp>
    </p:spTree>
    <p:extLst>
      <p:ext uri="{BB962C8B-B14F-4D97-AF65-F5344CB8AC3E}">
        <p14:creationId xmlns:p14="http://schemas.microsoft.com/office/powerpoint/2010/main" val="245225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7</a:t>
            </a:fld>
            <a:endParaRPr lang="zh-CN" altLang="en-US"/>
          </a:p>
        </p:txBody>
      </p:sp>
    </p:spTree>
    <p:extLst>
      <p:ext uri="{BB962C8B-B14F-4D97-AF65-F5344CB8AC3E}">
        <p14:creationId xmlns:p14="http://schemas.microsoft.com/office/powerpoint/2010/main" val="2016659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8</a:t>
            </a:fld>
            <a:endParaRPr lang="zh-CN" altLang="en-US"/>
          </a:p>
        </p:txBody>
      </p:sp>
    </p:spTree>
    <p:extLst>
      <p:ext uri="{BB962C8B-B14F-4D97-AF65-F5344CB8AC3E}">
        <p14:creationId xmlns:p14="http://schemas.microsoft.com/office/powerpoint/2010/main" val="2350110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9</a:t>
            </a:fld>
            <a:endParaRPr lang="zh-CN" altLang="en-US"/>
          </a:p>
        </p:txBody>
      </p:sp>
    </p:spTree>
    <p:extLst>
      <p:ext uri="{BB962C8B-B14F-4D97-AF65-F5344CB8AC3E}">
        <p14:creationId xmlns:p14="http://schemas.microsoft.com/office/powerpoint/2010/main" val="4039248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10</a:t>
            </a:fld>
            <a:endParaRPr lang="zh-CN" altLang="en-US"/>
          </a:p>
        </p:txBody>
      </p:sp>
    </p:spTree>
    <p:extLst>
      <p:ext uri="{BB962C8B-B14F-4D97-AF65-F5344CB8AC3E}">
        <p14:creationId xmlns:p14="http://schemas.microsoft.com/office/powerpoint/2010/main" val="2263282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11</a:t>
            </a:fld>
            <a:endParaRPr lang="zh-CN" altLang="en-US"/>
          </a:p>
        </p:txBody>
      </p:sp>
    </p:spTree>
    <p:extLst>
      <p:ext uri="{BB962C8B-B14F-4D97-AF65-F5344CB8AC3E}">
        <p14:creationId xmlns:p14="http://schemas.microsoft.com/office/powerpoint/2010/main" val="1270669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12</a:t>
            </a:fld>
            <a:endParaRPr lang="zh-CN" altLang="en-US"/>
          </a:p>
        </p:txBody>
      </p:sp>
    </p:spTree>
    <p:extLst>
      <p:ext uri="{BB962C8B-B14F-4D97-AF65-F5344CB8AC3E}">
        <p14:creationId xmlns:p14="http://schemas.microsoft.com/office/powerpoint/2010/main" val="2699151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13</a:t>
            </a:fld>
            <a:endParaRPr lang="zh-CN" altLang="en-US"/>
          </a:p>
        </p:txBody>
      </p:sp>
    </p:spTree>
    <p:extLst>
      <p:ext uri="{BB962C8B-B14F-4D97-AF65-F5344CB8AC3E}">
        <p14:creationId xmlns:p14="http://schemas.microsoft.com/office/powerpoint/2010/main" val="107061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14</a:t>
            </a:fld>
            <a:endParaRPr lang="zh-CN" altLang="en-US"/>
          </a:p>
        </p:txBody>
      </p:sp>
    </p:spTree>
    <p:extLst>
      <p:ext uri="{BB962C8B-B14F-4D97-AF65-F5344CB8AC3E}">
        <p14:creationId xmlns:p14="http://schemas.microsoft.com/office/powerpoint/2010/main" val="1248832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15</a:t>
            </a:fld>
            <a:endParaRPr lang="zh-CN" altLang="en-US"/>
          </a:p>
        </p:txBody>
      </p:sp>
    </p:spTree>
    <p:extLst>
      <p:ext uri="{BB962C8B-B14F-4D97-AF65-F5344CB8AC3E}">
        <p14:creationId xmlns:p14="http://schemas.microsoft.com/office/powerpoint/2010/main" val="1687038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16</a:t>
            </a:fld>
            <a:endParaRPr lang="zh-CN" altLang="en-US"/>
          </a:p>
        </p:txBody>
      </p:sp>
    </p:spTree>
    <p:extLst>
      <p:ext uri="{BB962C8B-B14F-4D97-AF65-F5344CB8AC3E}">
        <p14:creationId xmlns:p14="http://schemas.microsoft.com/office/powerpoint/2010/main" val="1132474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17</a:t>
            </a:fld>
            <a:endParaRPr lang="zh-CN" altLang="en-US"/>
          </a:p>
        </p:txBody>
      </p:sp>
    </p:spTree>
    <p:extLst>
      <p:ext uri="{BB962C8B-B14F-4D97-AF65-F5344CB8AC3E}">
        <p14:creationId xmlns:p14="http://schemas.microsoft.com/office/powerpoint/2010/main" val="542646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18</a:t>
            </a:fld>
            <a:endParaRPr lang="zh-CN" altLang="en-US"/>
          </a:p>
        </p:txBody>
      </p:sp>
    </p:spTree>
    <p:extLst>
      <p:ext uri="{BB962C8B-B14F-4D97-AF65-F5344CB8AC3E}">
        <p14:creationId xmlns:p14="http://schemas.microsoft.com/office/powerpoint/2010/main" val="95802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19</a:t>
            </a:fld>
            <a:endParaRPr lang="zh-CN" altLang="en-US"/>
          </a:p>
        </p:txBody>
      </p:sp>
    </p:spTree>
    <p:extLst>
      <p:ext uri="{BB962C8B-B14F-4D97-AF65-F5344CB8AC3E}">
        <p14:creationId xmlns:p14="http://schemas.microsoft.com/office/powerpoint/2010/main" val="174286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20</a:t>
            </a:fld>
            <a:endParaRPr lang="zh-CN" altLang="en-US"/>
          </a:p>
        </p:txBody>
      </p:sp>
    </p:spTree>
    <p:extLst>
      <p:ext uri="{BB962C8B-B14F-4D97-AF65-F5344CB8AC3E}">
        <p14:creationId xmlns:p14="http://schemas.microsoft.com/office/powerpoint/2010/main" val="4017566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21</a:t>
            </a:fld>
            <a:endParaRPr lang="zh-CN" altLang="en-US"/>
          </a:p>
        </p:txBody>
      </p:sp>
    </p:spTree>
    <p:extLst>
      <p:ext uri="{BB962C8B-B14F-4D97-AF65-F5344CB8AC3E}">
        <p14:creationId xmlns:p14="http://schemas.microsoft.com/office/powerpoint/2010/main" val="2376234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22</a:t>
            </a:fld>
            <a:endParaRPr lang="zh-CN" altLang="en-US"/>
          </a:p>
        </p:txBody>
      </p:sp>
    </p:spTree>
    <p:extLst>
      <p:ext uri="{BB962C8B-B14F-4D97-AF65-F5344CB8AC3E}">
        <p14:creationId xmlns:p14="http://schemas.microsoft.com/office/powerpoint/2010/main" val="3883833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23</a:t>
            </a:fld>
            <a:endParaRPr lang="zh-CN" altLang="en-US"/>
          </a:p>
        </p:txBody>
      </p:sp>
    </p:spTree>
    <p:extLst>
      <p:ext uri="{BB962C8B-B14F-4D97-AF65-F5344CB8AC3E}">
        <p14:creationId xmlns:p14="http://schemas.microsoft.com/office/powerpoint/2010/main" val="1513389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24</a:t>
            </a:fld>
            <a:endParaRPr lang="zh-CN" altLang="en-US"/>
          </a:p>
        </p:txBody>
      </p:sp>
    </p:spTree>
    <p:extLst>
      <p:ext uri="{BB962C8B-B14F-4D97-AF65-F5344CB8AC3E}">
        <p14:creationId xmlns:p14="http://schemas.microsoft.com/office/powerpoint/2010/main" val="2072123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25</a:t>
            </a:fld>
            <a:endParaRPr lang="zh-CN" altLang="en-US"/>
          </a:p>
        </p:txBody>
      </p:sp>
    </p:spTree>
    <p:extLst>
      <p:ext uri="{BB962C8B-B14F-4D97-AF65-F5344CB8AC3E}">
        <p14:creationId xmlns:p14="http://schemas.microsoft.com/office/powerpoint/2010/main" val="2832885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26</a:t>
            </a:fld>
            <a:endParaRPr lang="zh-CN" altLang="en-US"/>
          </a:p>
        </p:txBody>
      </p:sp>
    </p:spTree>
    <p:extLst>
      <p:ext uri="{BB962C8B-B14F-4D97-AF65-F5344CB8AC3E}">
        <p14:creationId xmlns:p14="http://schemas.microsoft.com/office/powerpoint/2010/main" val="874384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27</a:t>
            </a:fld>
            <a:endParaRPr lang="zh-CN" altLang="en-US"/>
          </a:p>
        </p:txBody>
      </p:sp>
    </p:spTree>
    <p:extLst>
      <p:ext uri="{BB962C8B-B14F-4D97-AF65-F5344CB8AC3E}">
        <p14:creationId xmlns:p14="http://schemas.microsoft.com/office/powerpoint/2010/main" val="3078675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28</a:t>
            </a:fld>
            <a:endParaRPr lang="zh-CN" altLang="en-US"/>
          </a:p>
        </p:txBody>
      </p:sp>
    </p:spTree>
    <p:extLst>
      <p:ext uri="{BB962C8B-B14F-4D97-AF65-F5344CB8AC3E}">
        <p14:creationId xmlns:p14="http://schemas.microsoft.com/office/powerpoint/2010/main" val="3472948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29</a:t>
            </a:fld>
            <a:endParaRPr lang="zh-CN" altLang="en-US"/>
          </a:p>
        </p:txBody>
      </p:sp>
    </p:spTree>
    <p:extLst>
      <p:ext uri="{BB962C8B-B14F-4D97-AF65-F5344CB8AC3E}">
        <p14:creationId xmlns:p14="http://schemas.microsoft.com/office/powerpoint/2010/main" val="668260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4011228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58815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0093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02760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502617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95216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16840067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77066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724504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2879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2019/3/28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69474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7683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29" name="直接连接符 28"/>
          <p:cNvCxnSpPr/>
          <p:nvPr/>
        </p:nvCxnSpPr>
        <p:spPr>
          <a:xfrm flipH="1">
            <a:off x="6192980" y="-33259"/>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979399" y="1081062"/>
            <a:ext cx="3018064" cy="3018064"/>
          </a:xfrm>
          <a:prstGeom prst="ellipse">
            <a:avLst/>
          </a:prstGeom>
          <a:noFill/>
          <a:ln>
            <a:solidFill>
              <a:srgbClr val="004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p:cNvSpPr/>
          <p:nvPr/>
        </p:nvSpPr>
        <p:spPr>
          <a:xfrm>
            <a:off x="3153347" y="1278366"/>
            <a:ext cx="2623457" cy="2623457"/>
          </a:xfrm>
          <a:prstGeom prst="ellipse">
            <a:avLst/>
          </a:prstGeom>
          <a:gradFill flip="none" rotWithShape="1">
            <a:gsLst>
              <a:gs pos="0">
                <a:schemeClr val="bg1"/>
              </a:gs>
              <a:gs pos="100000">
                <a:schemeClr val="bg2"/>
              </a:gs>
            </a:gsLst>
            <a:lin ang="13500000" scaled="1"/>
            <a:tileRect/>
          </a:gradFill>
          <a:ln w="38100">
            <a:gradFill flip="none" rotWithShape="1">
              <a:gsLst>
                <a:gs pos="0">
                  <a:schemeClr val="bg1"/>
                </a:gs>
                <a:gs pos="100000">
                  <a:schemeClr val="bg2"/>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2655384" y="2126533"/>
            <a:ext cx="3619382" cy="523220"/>
          </a:xfrm>
          <a:prstGeom prst="rect">
            <a:avLst/>
          </a:prstGeom>
          <a:noFill/>
        </p:spPr>
        <p:txBody>
          <a:bodyPr wrap="square" rtlCol="0">
            <a:spAutoFit/>
          </a:bodyPr>
          <a:lstStyle/>
          <a:p>
            <a:r>
              <a:rPr lang="zh-CN" altLang="en-US" sz="2800" dirty="0">
                <a:solidFill>
                  <a:srgbClr val="6E4180"/>
                </a:solidFill>
                <a:latin typeface="PMingLiU" panose="02020500000000000000" pitchFamily="18" charset="-120"/>
                <a:ea typeface="PMingLiU" panose="02020500000000000000" pitchFamily="18" charset="-120"/>
              </a:rPr>
              <a:t>简单讲述海报</a:t>
            </a:r>
            <a:r>
              <a:rPr lang="en-US" altLang="zh-CN" sz="2800" dirty="0" err="1">
                <a:solidFill>
                  <a:srgbClr val="6E4180"/>
                </a:solidFill>
                <a:latin typeface="PMingLiU" panose="02020500000000000000" pitchFamily="18" charset="-120"/>
                <a:ea typeface="PMingLiU" panose="02020500000000000000" pitchFamily="18" charset="-120"/>
              </a:rPr>
              <a:t>ppt</a:t>
            </a:r>
            <a:r>
              <a:rPr lang="zh-CN" altLang="en-US" sz="2800" dirty="0">
                <a:solidFill>
                  <a:srgbClr val="6E4180"/>
                </a:solidFill>
                <a:latin typeface="PMingLiU" panose="02020500000000000000" pitchFamily="18" charset="-120"/>
                <a:ea typeface="PMingLiU" panose="02020500000000000000" pitchFamily="18" charset="-120"/>
              </a:rPr>
              <a:t>模板</a:t>
            </a:r>
            <a:endParaRPr lang="zh-CN" altLang="en-US" sz="2800" dirty="0">
              <a:solidFill>
                <a:srgbClr val="00A6B6"/>
              </a:solidFill>
              <a:latin typeface="PMingLiU" panose="02020500000000000000" pitchFamily="18" charset="-120"/>
              <a:ea typeface="PMingLiU" panose="02020500000000000000" pitchFamily="18" charset="-120"/>
            </a:endParaRPr>
          </a:p>
        </p:txBody>
      </p:sp>
      <p:cxnSp>
        <p:nvCxnSpPr>
          <p:cNvPr id="33" name="直接连接符 32"/>
          <p:cNvCxnSpPr/>
          <p:nvPr/>
        </p:nvCxnSpPr>
        <p:spPr>
          <a:xfrm flipH="1">
            <a:off x="2303563" y="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585305" y="2273969"/>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457206" y="1434363"/>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6125856" y="936835"/>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840604" y="229830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39" name="直接连接符 38"/>
          <p:cNvCxnSpPr/>
          <p:nvPr/>
        </p:nvCxnSpPr>
        <p:spPr>
          <a:xfrm flipH="1">
            <a:off x="1528322" y="539346"/>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463923" y="2366300"/>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37068" y="8131"/>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6326" y="337997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339569" y="-3325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44" name="直接连接符 43"/>
          <p:cNvCxnSpPr/>
          <p:nvPr/>
        </p:nvCxnSpPr>
        <p:spPr>
          <a:xfrm flipH="1">
            <a:off x="7013604" y="53440"/>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89996" y="-1241929"/>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101056" y="2893855"/>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730734" y="2023088"/>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3633436" y="3110443"/>
            <a:ext cx="1811108" cy="369332"/>
          </a:xfrm>
          <a:prstGeom prst="rect">
            <a:avLst/>
          </a:prstGeom>
          <a:noFill/>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汇报人：</a:t>
            </a:r>
            <a:r>
              <a:rPr lang="en-US" altLang="zh-CN" sz="1800" dirty="0">
                <a:solidFill>
                  <a:srgbClr val="002060"/>
                </a:solidFill>
                <a:latin typeface="微软雅黑" panose="020B0503020204020204" pitchFamily="34" charset="-122"/>
                <a:ea typeface="微软雅黑" panose="020B0503020204020204" pitchFamily="34" charset="-122"/>
              </a:rPr>
              <a:t>ABC</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1899997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6" presetClass="entr" presetSubtype="0" fill="hold" grpId="0" nodeType="clickEffect">
                                  <p:stCondLst>
                                    <p:cond delay="0"/>
                                  </p:stCondLst>
                                  <p:iterate type="lt">
                                    <p:tmPct val="10000"/>
                                  </p:iterate>
                                  <p:childTnLst>
                                    <p:set>
                                      <p:cBhvr>
                                        <p:cTn id="94" dur="1" fill="hold">
                                          <p:stCondLst>
                                            <p:cond delay="0"/>
                                          </p:stCondLst>
                                        </p:cTn>
                                        <p:tgtEl>
                                          <p:spTgt spid="32"/>
                                        </p:tgtEl>
                                        <p:attrNameLst>
                                          <p:attrName>style.visibility</p:attrName>
                                        </p:attrNameLst>
                                      </p:cBhvr>
                                      <p:to>
                                        <p:strVal val="visible"/>
                                      </p:to>
                                    </p:set>
                                    <p:anim by="(-#ppt_w*2)" calcmode="lin" valueType="num">
                                      <p:cBhvr rctx="PPT">
                                        <p:cTn id="95" dur="500" autoRev="1" fill="hold">
                                          <p:stCondLst>
                                            <p:cond delay="0"/>
                                          </p:stCondLst>
                                        </p:cTn>
                                        <p:tgtEl>
                                          <p:spTgt spid="32"/>
                                        </p:tgtEl>
                                        <p:attrNameLst>
                                          <p:attrName>ppt_w</p:attrName>
                                        </p:attrNameLst>
                                      </p:cBhvr>
                                    </p:anim>
                                    <p:anim by="(#ppt_w*0.50)" calcmode="lin" valueType="num">
                                      <p:cBhvr>
                                        <p:cTn id="96" dur="500" decel="50000" autoRev="1" fill="hold">
                                          <p:stCondLst>
                                            <p:cond delay="0"/>
                                          </p:stCondLst>
                                        </p:cTn>
                                        <p:tgtEl>
                                          <p:spTgt spid="32"/>
                                        </p:tgtEl>
                                        <p:attrNameLst>
                                          <p:attrName>ppt_x</p:attrName>
                                        </p:attrNameLst>
                                      </p:cBhvr>
                                    </p:anim>
                                    <p:anim from="(-#ppt_h/2)" to="(#ppt_y)" calcmode="lin" valueType="num">
                                      <p:cBhvr>
                                        <p:cTn id="97" dur="1000" fill="hold">
                                          <p:stCondLst>
                                            <p:cond delay="0"/>
                                          </p:stCondLst>
                                        </p:cTn>
                                        <p:tgtEl>
                                          <p:spTgt spid="32"/>
                                        </p:tgtEl>
                                        <p:attrNameLst>
                                          <p:attrName>ppt_y</p:attrName>
                                        </p:attrNameLst>
                                      </p:cBhvr>
                                    </p:anim>
                                    <p:animRot by="21600000">
                                      <p:cBhvr>
                                        <p:cTn id="98" dur="1000" fill="hold">
                                          <p:stCondLst>
                                            <p:cond delay="0"/>
                                          </p:stCondLst>
                                        </p:cTn>
                                        <p:tgtEl>
                                          <p:spTgt spid="32"/>
                                        </p:tgtEl>
                                        <p:attrNameLst>
                                          <p:attrName>r</p:attrName>
                                        </p:attrNameLst>
                                      </p:cBhvr>
                                    </p:animRo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en-US" altLang="zh-CN" sz="1400" dirty="0" smtClean="0">
                <a:solidFill>
                  <a:srgbClr val="080808"/>
                </a:solidFill>
                <a:latin typeface="微软雅黑"/>
                <a:ea typeface="微软雅黑"/>
              </a:rPr>
              <a:t>2017</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1478755367"/>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258851251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年度工作概述</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团队成员介绍</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√年度工作概述</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重点工作回顾</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√团队建设情况</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385258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3" cstate="screen">
              <a:extLst>
                <a:ext uri="{28A0092B-C50C-407E-A947-70E740481C1C}">
                  <a14:useLocalDpi xmlns:a14="http://schemas.microsoft.com/office/drawing/2010/main"/>
                </a:ext>
              </a:extLst>
            </a:blip>
            <a:srcRect l="8013" t="-8281" r="8013" b="9431"/>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4"/>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6"/>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团队成员介绍</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347709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322364" y="3653188"/>
            <a:ext cx="914702" cy="914702"/>
            <a:chOff x="7096484" y="4461342"/>
            <a:chExt cx="1219603" cy="1219603"/>
          </a:xfrm>
        </p:grpSpPr>
        <p:grpSp>
          <p:nvGrpSpPr>
            <p:cNvPr id="6" name="组合 5"/>
            <p:cNvGrpSpPr/>
            <p:nvPr/>
          </p:nvGrpSpPr>
          <p:grpSpPr>
            <a:xfrm>
              <a:off x="7096484" y="4461342"/>
              <a:ext cx="1219603" cy="1219603"/>
              <a:chOff x="6936464" y="4628982"/>
              <a:chExt cx="1219603" cy="1219603"/>
            </a:xfrm>
          </p:grpSpPr>
          <p:sp>
            <p:nvSpPr>
              <p:cNvPr id="10" name="泪滴形 9"/>
              <p:cNvSpPr/>
              <p:nvPr/>
            </p:nvSpPr>
            <p:spPr>
              <a:xfrm flipH="1">
                <a:off x="6936464" y="4628982"/>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81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泪滴形 10"/>
              <p:cNvSpPr/>
              <p:nvPr/>
            </p:nvSpPr>
            <p:spPr>
              <a:xfrm flipH="1">
                <a:off x="7087222" y="4779740"/>
                <a:ext cx="918086" cy="918086"/>
              </a:xfrm>
              <a:prstGeom prst="teardrop">
                <a:avLst/>
              </a:prstGeom>
              <a:solidFill>
                <a:srgbClr val="663A77"/>
              </a:solidFill>
              <a:ln w="15875">
                <a:gradFill flip="none" rotWithShape="1">
                  <a:gsLst>
                    <a:gs pos="100000">
                      <a:schemeClr val="bg1"/>
                    </a:gs>
                    <a:gs pos="0">
                      <a:schemeClr val="bg1">
                        <a:lumMod val="75000"/>
                      </a:schemeClr>
                    </a:gs>
                  </a:gsLst>
                  <a:lin ang="8100000" scaled="0"/>
                  <a:tileRect/>
                </a:gradFill>
              </a:ln>
              <a:effectLst>
                <a:innerShdw blurRad="889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7431165" y="4796639"/>
              <a:ext cx="484361" cy="457384"/>
              <a:chOff x="6460269" y="872801"/>
              <a:chExt cx="709154" cy="669655"/>
            </a:xfrm>
            <a:solidFill>
              <a:schemeClr val="bg1"/>
            </a:solidFill>
          </p:grpSpPr>
          <p:sp>
            <p:nvSpPr>
              <p:cNvPr id="8"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2" name="椭圆 11"/>
          <p:cNvSpPr/>
          <p:nvPr/>
        </p:nvSpPr>
        <p:spPr>
          <a:xfrm>
            <a:off x="3026950" y="1372859"/>
            <a:ext cx="2835857" cy="2835857"/>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81000" dist="228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 name="组合 12"/>
          <p:cNvGrpSpPr/>
          <p:nvPr/>
        </p:nvGrpSpPr>
        <p:grpSpPr>
          <a:xfrm>
            <a:off x="5173515" y="1183468"/>
            <a:ext cx="914702" cy="914702"/>
            <a:chOff x="6898019" y="1168381"/>
            <a:chExt cx="1219603" cy="1219603"/>
          </a:xfrm>
        </p:grpSpPr>
        <p:grpSp>
          <p:nvGrpSpPr>
            <p:cNvPr id="14" name="组合 13"/>
            <p:cNvGrpSpPr/>
            <p:nvPr/>
          </p:nvGrpSpPr>
          <p:grpSpPr>
            <a:xfrm>
              <a:off x="6898019" y="1168381"/>
              <a:ext cx="1219603" cy="1219603"/>
              <a:chOff x="6898019" y="1168381"/>
              <a:chExt cx="1219603" cy="1219603"/>
            </a:xfrm>
          </p:grpSpPr>
          <p:sp>
            <p:nvSpPr>
              <p:cNvPr id="19" name="泪滴形 18"/>
              <p:cNvSpPr/>
              <p:nvPr/>
            </p:nvSpPr>
            <p:spPr>
              <a:xfrm flipH="1" flipV="1">
                <a:off x="6898019" y="1168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135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泪滴形 19"/>
              <p:cNvSpPr/>
              <p:nvPr/>
            </p:nvSpPr>
            <p:spPr>
              <a:xfrm flipH="1" flipV="1">
                <a:off x="7048777" y="1319139"/>
                <a:ext cx="918086" cy="918086"/>
              </a:xfrm>
              <a:prstGeom prst="teardrop">
                <a:avLst/>
              </a:prstGeom>
              <a:solidFill>
                <a:srgbClr val="FFB850"/>
              </a:solidFill>
              <a:ln w="15875">
                <a:gradFill flip="none" rotWithShape="1">
                  <a:gsLst>
                    <a:gs pos="100000">
                      <a:schemeClr val="bg1"/>
                    </a:gs>
                    <a:gs pos="0">
                      <a:schemeClr val="bg1">
                        <a:lumMod val="75000"/>
                      </a:schemeClr>
                    </a:gs>
                  </a:gsLst>
                  <a:lin ang="13500000" scaled="0"/>
                  <a:tileRect/>
                </a:gradFill>
              </a:ln>
              <a:effectLst>
                <a:innerShdw blurRad="88900" dist="381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 name="组合 14"/>
            <p:cNvGrpSpPr/>
            <p:nvPr/>
          </p:nvGrpSpPr>
          <p:grpSpPr>
            <a:xfrm>
              <a:off x="7283143" y="1563830"/>
              <a:ext cx="461131" cy="427906"/>
              <a:chOff x="7903081" y="894379"/>
              <a:chExt cx="675141" cy="626498"/>
            </a:xfrm>
            <a:solidFill>
              <a:schemeClr val="bg1"/>
            </a:solidFill>
          </p:grpSpPr>
          <p:sp>
            <p:nvSpPr>
              <p:cNvPr id="16"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1" name="椭圆 20"/>
          <p:cNvSpPr/>
          <p:nvPr/>
        </p:nvSpPr>
        <p:spPr>
          <a:xfrm>
            <a:off x="3258890" y="1604800"/>
            <a:ext cx="2371976" cy="2371976"/>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2" name="组合 21"/>
          <p:cNvGrpSpPr/>
          <p:nvPr/>
        </p:nvGrpSpPr>
        <p:grpSpPr>
          <a:xfrm>
            <a:off x="3039039" y="3349119"/>
            <a:ext cx="914702" cy="914702"/>
            <a:chOff x="4052051" y="4055916"/>
            <a:chExt cx="1219603" cy="1219603"/>
          </a:xfrm>
        </p:grpSpPr>
        <p:grpSp>
          <p:nvGrpSpPr>
            <p:cNvPr id="23" name="组合 22"/>
            <p:cNvGrpSpPr/>
            <p:nvPr/>
          </p:nvGrpSpPr>
          <p:grpSpPr>
            <a:xfrm>
              <a:off x="4052051" y="4055916"/>
              <a:ext cx="1219603" cy="1219603"/>
              <a:chOff x="4052051" y="4055916"/>
              <a:chExt cx="1219603" cy="1219603"/>
            </a:xfrm>
          </p:grpSpPr>
          <p:sp>
            <p:nvSpPr>
              <p:cNvPr id="27" name="泪滴形 26"/>
              <p:cNvSpPr/>
              <p:nvPr/>
            </p:nvSpPr>
            <p:spPr>
              <a:xfrm>
                <a:off x="4052051" y="4055916"/>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泪滴形 27"/>
              <p:cNvSpPr/>
              <p:nvPr/>
            </p:nvSpPr>
            <p:spPr>
              <a:xfrm>
                <a:off x="4202809" y="4206674"/>
                <a:ext cx="918086" cy="918086"/>
              </a:xfrm>
              <a:prstGeom prst="teardrop">
                <a:avLst/>
              </a:prstGeom>
              <a:solidFill>
                <a:srgbClr val="019BAB"/>
              </a:solidFill>
              <a:ln w="15875">
                <a:gradFill flip="none" rotWithShape="1">
                  <a:gsLst>
                    <a:gs pos="100000">
                      <a:schemeClr val="bg1"/>
                    </a:gs>
                    <a:gs pos="0">
                      <a:schemeClr val="bg1">
                        <a:lumMod val="75000"/>
                      </a:schemeClr>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4" name="组合 23"/>
            <p:cNvGrpSpPr/>
            <p:nvPr/>
          </p:nvGrpSpPr>
          <p:grpSpPr>
            <a:xfrm>
              <a:off x="4469710" y="4427033"/>
              <a:ext cx="393685" cy="479865"/>
              <a:chOff x="3683997" y="856343"/>
              <a:chExt cx="576394" cy="702571"/>
            </a:xfrm>
            <a:solidFill>
              <a:schemeClr val="bg1"/>
            </a:solidFill>
          </p:grpSpPr>
          <p:sp>
            <p:nvSpPr>
              <p:cNvPr id="25"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9" name="椭圆 28"/>
          <p:cNvSpPr/>
          <p:nvPr/>
        </p:nvSpPr>
        <p:spPr>
          <a:xfrm>
            <a:off x="3520320" y="1866229"/>
            <a:ext cx="1849117" cy="1849117"/>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3164195" y="1524848"/>
            <a:ext cx="914702" cy="914702"/>
            <a:chOff x="4218926" y="1623555"/>
            <a:chExt cx="1219603" cy="1219603"/>
          </a:xfrm>
        </p:grpSpPr>
        <p:grpSp>
          <p:nvGrpSpPr>
            <p:cNvPr id="31" name="组合 30"/>
            <p:cNvGrpSpPr/>
            <p:nvPr/>
          </p:nvGrpSpPr>
          <p:grpSpPr>
            <a:xfrm>
              <a:off x="4218926" y="1623555"/>
              <a:ext cx="1219603" cy="1219603"/>
              <a:chOff x="4218926" y="1623555"/>
              <a:chExt cx="1219603" cy="1219603"/>
            </a:xfrm>
          </p:grpSpPr>
          <p:sp>
            <p:nvSpPr>
              <p:cNvPr id="36" name="泪滴形 35"/>
              <p:cNvSpPr/>
              <p:nvPr/>
            </p:nvSpPr>
            <p:spPr>
              <a:xfrm flipV="1">
                <a:off x="4218926" y="1623555"/>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189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泪滴形 36"/>
              <p:cNvSpPr/>
              <p:nvPr/>
            </p:nvSpPr>
            <p:spPr>
              <a:xfrm flipV="1">
                <a:off x="4384506" y="1789299"/>
                <a:ext cx="918086" cy="918086"/>
              </a:xfrm>
              <a:prstGeom prst="teardrop">
                <a:avLst/>
              </a:prstGeom>
              <a:solidFill>
                <a:srgbClr val="EA7F7F"/>
              </a:solidFill>
              <a:ln w="15875">
                <a:gradFill flip="none" rotWithShape="1">
                  <a:gsLst>
                    <a:gs pos="100000">
                      <a:schemeClr val="bg1"/>
                    </a:gs>
                    <a:gs pos="0">
                      <a:schemeClr val="bg1">
                        <a:lumMod val="75000"/>
                      </a:schemeClr>
                    </a:gs>
                  </a:gsLst>
                  <a:lin ang="18900000" scaled="0"/>
                  <a:tileRect/>
                </a:gradFill>
              </a:ln>
              <a:effectLst>
                <a:innerShdw blurRad="88900" dist="381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2" name="组合 31"/>
            <p:cNvGrpSpPr/>
            <p:nvPr/>
          </p:nvGrpSpPr>
          <p:grpSpPr>
            <a:xfrm>
              <a:off x="4639345" y="2026231"/>
              <a:ext cx="488359" cy="479865"/>
              <a:chOff x="5037571" y="856343"/>
              <a:chExt cx="715006" cy="702571"/>
            </a:xfrm>
            <a:solidFill>
              <a:schemeClr val="bg1"/>
            </a:solidFill>
          </p:grpSpPr>
          <p:sp>
            <p:nvSpPr>
              <p:cNvPr id="3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38" name="椭圆 37"/>
          <p:cNvSpPr/>
          <p:nvPr/>
        </p:nvSpPr>
        <p:spPr>
          <a:xfrm>
            <a:off x="3752261" y="2098169"/>
            <a:ext cx="1385235" cy="1385235"/>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文本框 38"/>
          <p:cNvSpPr txBox="1"/>
          <p:nvPr/>
        </p:nvSpPr>
        <p:spPr>
          <a:xfrm rot="18900000">
            <a:off x="3811250" y="2318843"/>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EA7F7F"/>
                </a:solidFill>
                <a:latin typeface="Impact" panose="020B0806030902050204" pitchFamily="34" charset="0"/>
              </a:rPr>
              <a:t>OPTION 01</a:t>
            </a:r>
            <a:endParaRPr lang="zh-CN" altLang="en-US" sz="1200" dirty="0">
              <a:solidFill>
                <a:srgbClr val="EA7F7F"/>
              </a:solidFill>
              <a:latin typeface="Impact" panose="020B0806030902050204" pitchFamily="34" charset="0"/>
            </a:endParaRPr>
          </a:p>
        </p:txBody>
      </p:sp>
      <p:sp>
        <p:nvSpPr>
          <p:cNvPr id="40" name="文本框 39"/>
          <p:cNvSpPr txBox="1"/>
          <p:nvPr/>
        </p:nvSpPr>
        <p:spPr>
          <a:xfrm rot="2700000">
            <a:off x="4420618" y="1945448"/>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FFB850"/>
                </a:solidFill>
                <a:latin typeface="Impact" panose="020B0806030902050204" pitchFamily="34" charset="0"/>
              </a:rPr>
              <a:t>OPTION 03</a:t>
            </a:r>
            <a:endParaRPr lang="zh-CN" altLang="en-US" sz="1200" dirty="0">
              <a:solidFill>
                <a:srgbClr val="FFB850"/>
              </a:solidFill>
              <a:latin typeface="Impact" panose="020B0806030902050204" pitchFamily="34" charset="0"/>
            </a:endParaRPr>
          </a:p>
        </p:txBody>
      </p:sp>
      <p:sp>
        <p:nvSpPr>
          <p:cNvPr id="41" name="文本框 40"/>
          <p:cNvSpPr txBox="1"/>
          <p:nvPr/>
        </p:nvSpPr>
        <p:spPr>
          <a:xfrm rot="8100000">
            <a:off x="4634268" y="3117796"/>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663A77"/>
                </a:solidFill>
                <a:latin typeface="Impact" panose="020B0806030902050204" pitchFamily="34" charset="0"/>
              </a:rPr>
              <a:t>OPTION 04</a:t>
            </a:r>
            <a:endParaRPr lang="zh-CN" altLang="en-US" sz="1200" dirty="0">
              <a:solidFill>
                <a:srgbClr val="663A77"/>
              </a:solidFill>
              <a:latin typeface="Impact" panose="020B0806030902050204" pitchFamily="34" charset="0"/>
            </a:endParaRPr>
          </a:p>
        </p:txBody>
      </p:sp>
      <p:sp>
        <p:nvSpPr>
          <p:cNvPr id="42" name="文本框 41"/>
          <p:cNvSpPr txBox="1"/>
          <p:nvPr/>
        </p:nvSpPr>
        <p:spPr>
          <a:xfrm rot="13500000">
            <a:off x="3645633" y="2798562"/>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019BAB"/>
                </a:solidFill>
                <a:latin typeface="Impact" panose="020B0806030902050204" pitchFamily="34" charset="0"/>
              </a:rPr>
              <a:t>OPTION 02</a:t>
            </a:r>
            <a:endParaRPr lang="zh-CN" altLang="en-US" sz="1200" dirty="0">
              <a:solidFill>
                <a:srgbClr val="019BAB"/>
              </a:solidFill>
              <a:latin typeface="Impact" panose="020B0806030902050204" pitchFamily="34" charset="0"/>
            </a:endParaRPr>
          </a:p>
        </p:txBody>
      </p:sp>
      <p:grpSp>
        <p:nvGrpSpPr>
          <p:cNvPr id="43" name="组合 42"/>
          <p:cNvGrpSpPr/>
          <p:nvPr/>
        </p:nvGrpSpPr>
        <p:grpSpPr>
          <a:xfrm>
            <a:off x="1526086" y="1604800"/>
            <a:ext cx="1627000" cy="796930"/>
            <a:chOff x="3776606" y="2004244"/>
            <a:chExt cx="2169333" cy="1062573"/>
          </a:xfrm>
        </p:grpSpPr>
        <p:sp>
          <p:nvSpPr>
            <p:cNvPr id="44" name="文本框 43"/>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5" name="文本框 44"/>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6" name="组合 45"/>
          <p:cNvGrpSpPr/>
          <p:nvPr/>
        </p:nvGrpSpPr>
        <p:grpSpPr>
          <a:xfrm>
            <a:off x="1482981" y="3419546"/>
            <a:ext cx="1627000" cy="796930"/>
            <a:chOff x="3776606" y="2004244"/>
            <a:chExt cx="2169333" cy="1062573"/>
          </a:xfrm>
        </p:grpSpPr>
        <p:sp>
          <p:nvSpPr>
            <p:cNvPr id="47" name="文本框 46"/>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8" name="文本框 47"/>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9" name="组合 48"/>
          <p:cNvGrpSpPr/>
          <p:nvPr/>
        </p:nvGrpSpPr>
        <p:grpSpPr>
          <a:xfrm>
            <a:off x="6292407" y="3689256"/>
            <a:ext cx="1627000" cy="796930"/>
            <a:chOff x="3776606" y="2004244"/>
            <a:chExt cx="2169333" cy="1062573"/>
          </a:xfrm>
        </p:grpSpPr>
        <p:sp>
          <p:nvSpPr>
            <p:cNvPr id="50" name="文本框 49"/>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1" name="文本框 50"/>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2" name="组合 51"/>
          <p:cNvGrpSpPr/>
          <p:nvPr/>
        </p:nvGrpSpPr>
        <p:grpSpPr>
          <a:xfrm>
            <a:off x="6193935" y="1248069"/>
            <a:ext cx="1627000" cy="796930"/>
            <a:chOff x="3776606" y="2004244"/>
            <a:chExt cx="2169333" cy="1062573"/>
          </a:xfrm>
        </p:grpSpPr>
        <p:sp>
          <p:nvSpPr>
            <p:cNvPr id="53" name="文本框 52"/>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55" name="椭圆 54"/>
          <p:cNvSpPr/>
          <p:nvPr/>
        </p:nvSpPr>
        <p:spPr>
          <a:xfrm>
            <a:off x="4009269" y="2351257"/>
            <a:ext cx="871220" cy="871220"/>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Freeform 48"/>
          <p:cNvSpPr>
            <a:spLocks noEditPoints="1"/>
          </p:cNvSpPr>
          <p:nvPr/>
        </p:nvSpPr>
        <p:spPr bwMode="auto">
          <a:xfrm>
            <a:off x="4325686" y="2518349"/>
            <a:ext cx="238385" cy="25926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ffectLst>
            <a:innerShdw blurRad="12700" dist="1143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3979320" y="2751490"/>
            <a:ext cx="935129" cy="276999"/>
          </a:xfrm>
          <a:prstGeom prst="rect">
            <a:avLst/>
          </a:prstGeom>
          <a:noFill/>
        </p:spPr>
        <p:txBody>
          <a:bodyPr wrap="square" rtlCol="0">
            <a:spAutoFit/>
          </a:bodyPr>
          <a:lstStyle/>
          <a:p>
            <a:pPr algn="ctr"/>
            <a:r>
              <a:rPr lang="zh-CN" altLang="en-US" sz="1200" dirty="0">
                <a:solidFill>
                  <a:schemeClr val="tx1">
                    <a:lumMod val="50000"/>
                    <a:lumOff val="50000"/>
                  </a:schemeClr>
                </a:solidFill>
                <a:effectLst>
                  <a:innerShdw blurRad="25400" dist="38100" dir="13500000">
                    <a:prstClr val="black">
                      <a:alpha val="50000"/>
                    </a:prstClr>
                  </a:innerShdw>
                </a:effectLst>
                <a:latin typeface="LiHei Pro" panose="020B0500000000000000" pitchFamily="34" charset="-122"/>
                <a:ea typeface="LiHei Pro" panose="020B0500000000000000" pitchFamily="34" charset="-122"/>
              </a:rPr>
              <a:t>添加标题</a:t>
            </a:r>
          </a:p>
        </p:txBody>
      </p:sp>
    </p:spTree>
    <p:extLst>
      <p:ext uri="{BB962C8B-B14F-4D97-AF65-F5344CB8AC3E}">
        <p14:creationId xmlns:p14="http://schemas.microsoft.com/office/powerpoint/2010/main" val="177327964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21"/>
                                        </p:tgtEl>
                                        <p:attrNameLst>
                                          <p:attrName>style.visibility</p:attrName>
                                        </p:attrNameLst>
                                      </p:cBhvr>
                                      <p:to>
                                        <p:strVal val="visible"/>
                                      </p:to>
                                    </p:set>
                                    <p:anim calcmode="lin" valueType="num">
                                      <p:cBhvr>
                                        <p:cTn id="16" dur="750" fill="hold"/>
                                        <p:tgtEl>
                                          <p:spTgt spid="21"/>
                                        </p:tgtEl>
                                        <p:attrNameLst>
                                          <p:attrName>ppt_w</p:attrName>
                                        </p:attrNameLst>
                                      </p:cBhvr>
                                      <p:tavLst>
                                        <p:tav tm="0">
                                          <p:val>
                                            <p:fltVal val="0"/>
                                          </p:val>
                                        </p:tav>
                                        <p:tav tm="100000">
                                          <p:val>
                                            <p:strVal val="#ppt_w"/>
                                          </p:val>
                                        </p:tav>
                                      </p:tavLst>
                                    </p:anim>
                                    <p:anim calcmode="lin" valueType="num">
                                      <p:cBhvr>
                                        <p:cTn id="17" dur="750" fill="hold"/>
                                        <p:tgtEl>
                                          <p:spTgt spid="21"/>
                                        </p:tgtEl>
                                        <p:attrNameLst>
                                          <p:attrName>ppt_h</p:attrName>
                                        </p:attrNameLst>
                                      </p:cBhvr>
                                      <p:tavLst>
                                        <p:tav tm="0">
                                          <p:val>
                                            <p:fltVal val="0"/>
                                          </p:val>
                                        </p:tav>
                                        <p:tav tm="100000">
                                          <p:val>
                                            <p:strVal val="#ppt_h"/>
                                          </p:val>
                                        </p:tav>
                                      </p:tavLst>
                                    </p:anim>
                                    <p:animEffect transition="in" filter="fade">
                                      <p:cBhvr>
                                        <p:cTn id="18" dur="750"/>
                                        <p:tgtEl>
                                          <p:spTgt spid="21"/>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p:cTn id="21" dur="750" fill="hold"/>
                                        <p:tgtEl>
                                          <p:spTgt spid="29"/>
                                        </p:tgtEl>
                                        <p:attrNameLst>
                                          <p:attrName>ppt_w</p:attrName>
                                        </p:attrNameLst>
                                      </p:cBhvr>
                                      <p:tavLst>
                                        <p:tav tm="0">
                                          <p:val>
                                            <p:fltVal val="0"/>
                                          </p:val>
                                        </p:tav>
                                        <p:tav tm="100000">
                                          <p:val>
                                            <p:strVal val="#ppt_w"/>
                                          </p:val>
                                        </p:tav>
                                      </p:tavLst>
                                    </p:anim>
                                    <p:anim calcmode="lin" valueType="num">
                                      <p:cBhvr>
                                        <p:cTn id="22" dur="750" fill="hold"/>
                                        <p:tgtEl>
                                          <p:spTgt spid="29"/>
                                        </p:tgtEl>
                                        <p:attrNameLst>
                                          <p:attrName>ppt_h</p:attrName>
                                        </p:attrNameLst>
                                      </p:cBhvr>
                                      <p:tavLst>
                                        <p:tav tm="0">
                                          <p:val>
                                            <p:fltVal val="0"/>
                                          </p:val>
                                        </p:tav>
                                        <p:tav tm="100000">
                                          <p:val>
                                            <p:strVal val="#ppt_h"/>
                                          </p:val>
                                        </p:tav>
                                      </p:tavLst>
                                    </p:anim>
                                    <p:animEffect transition="in" filter="fade">
                                      <p:cBhvr>
                                        <p:cTn id="23" dur="750"/>
                                        <p:tgtEl>
                                          <p:spTgt spid="29"/>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38"/>
                                        </p:tgtEl>
                                        <p:attrNameLst>
                                          <p:attrName>style.visibility</p:attrName>
                                        </p:attrNameLst>
                                      </p:cBhvr>
                                      <p:to>
                                        <p:strVal val="visible"/>
                                      </p:to>
                                    </p:set>
                                    <p:anim calcmode="lin" valueType="num">
                                      <p:cBhvr>
                                        <p:cTn id="26" dur="750" fill="hold"/>
                                        <p:tgtEl>
                                          <p:spTgt spid="38"/>
                                        </p:tgtEl>
                                        <p:attrNameLst>
                                          <p:attrName>ppt_w</p:attrName>
                                        </p:attrNameLst>
                                      </p:cBhvr>
                                      <p:tavLst>
                                        <p:tav tm="0">
                                          <p:val>
                                            <p:fltVal val="0"/>
                                          </p:val>
                                        </p:tav>
                                        <p:tav tm="100000">
                                          <p:val>
                                            <p:strVal val="#ppt_w"/>
                                          </p:val>
                                        </p:tav>
                                      </p:tavLst>
                                    </p:anim>
                                    <p:anim calcmode="lin" valueType="num">
                                      <p:cBhvr>
                                        <p:cTn id="27" dur="750" fill="hold"/>
                                        <p:tgtEl>
                                          <p:spTgt spid="38"/>
                                        </p:tgtEl>
                                        <p:attrNameLst>
                                          <p:attrName>ppt_h</p:attrName>
                                        </p:attrNameLst>
                                      </p:cBhvr>
                                      <p:tavLst>
                                        <p:tav tm="0">
                                          <p:val>
                                            <p:fltVal val="0"/>
                                          </p:val>
                                        </p:tav>
                                        <p:tav tm="100000">
                                          <p:val>
                                            <p:strVal val="#ppt_h"/>
                                          </p:val>
                                        </p:tav>
                                      </p:tavLst>
                                    </p:anim>
                                    <p:animEffect transition="in" filter="fade">
                                      <p:cBhvr>
                                        <p:cTn id="28" dur="750"/>
                                        <p:tgtEl>
                                          <p:spTgt spid="38"/>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55"/>
                                        </p:tgtEl>
                                        <p:attrNameLst>
                                          <p:attrName>style.visibility</p:attrName>
                                        </p:attrNameLst>
                                      </p:cBhvr>
                                      <p:to>
                                        <p:strVal val="visible"/>
                                      </p:to>
                                    </p:set>
                                    <p:anim calcmode="lin" valueType="num">
                                      <p:cBhvr>
                                        <p:cTn id="31" dur="750" fill="hold"/>
                                        <p:tgtEl>
                                          <p:spTgt spid="55"/>
                                        </p:tgtEl>
                                        <p:attrNameLst>
                                          <p:attrName>ppt_w</p:attrName>
                                        </p:attrNameLst>
                                      </p:cBhvr>
                                      <p:tavLst>
                                        <p:tav tm="0">
                                          <p:val>
                                            <p:fltVal val="0"/>
                                          </p:val>
                                        </p:tav>
                                        <p:tav tm="100000">
                                          <p:val>
                                            <p:strVal val="#ppt_w"/>
                                          </p:val>
                                        </p:tav>
                                      </p:tavLst>
                                    </p:anim>
                                    <p:anim calcmode="lin" valueType="num">
                                      <p:cBhvr>
                                        <p:cTn id="32" dur="750" fill="hold"/>
                                        <p:tgtEl>
                                          <p:spTgt spid="55"/>
                                        </p:tgtEl>
                                        <p:attrNameLst>
                                          <p:attrName>ppt_h</p:attrName>
                                        </p:attrNameLst>
                                      </p:cBhvr>
                                      <p:tavLst>
                                        <p:tav tm="0">
                                          <p:val>
                                            <p:fltVal val="0"/>
                                          </p:val>
                                        </p:tav>
                                        <p:tav tm="100000">
                                          <p:val>
                                            <p:strVal val="#ppt_h"/>
                                          </p:val>
                                        </p:tav>
                                      </p:tavLst>
                                    </p:anim>
                                    <p:animEffect transition="in" filter="fade">
                                      <p:cBhvr>
                                        <p:cTn id="33" dur="750"/>
                                        <p:tgtEl>
                                          <p:spTgt spid="55"/>
                                        </p:tgtEl>
                                      </p:cBhvr>
                                    </p:animEffect>
                                  </p:childTnLst>
                                </p:cTn>
                              </p:par>
                              <p:par>
                                <p:cTn id="34" presetID="53" presetClass="entr" presetSubtype="16" fill="hold" grpId="0" nodeType="withEffect">
                                  <p:stCondLst>
                                    <p:cond delay="1250"/>
                                  </p:stCondLst>
                                  <p:childTnLst>
                                    <p:set>
                                      <p:cBhvr>
                                        <p:cTn id="35" dur="1" fill="hold">
                                          <p:stCondLst>
                                            <p:cond delay="0"/>
                                          </p:stCondLst>
                                        </p:cTn>
                                        <p:tgtEl>
                                          <p:spTgt spid="56"/>
                                        </p:tgtEl>
                                        <p:attrNameLst>
                                          <p:attrName>style.visibility</p:attrName>
                                        </p:attrNameLst>
                                      </p:cBhvr>
                                      <p:to>
                                        <p:strVal val="visible"/>
                                      </p:to>
                                    </p:set>
                                    <p:anim calcmode="lin" valueType="num">
                                      <p:cBhvr>
                                        <p:cTn id="36" dur="750" fill="hold"/>
                                        <p:tgtEl>
                                          <p:spTgt spid="56"/>
                                        </p:tgtEl>
                                        <p:attrNameLst>
                                          <p:attrName>ppt_w</p:attrName>
                                        </p:attrNameLst>
                                      </p:cBhvr>
                                      <p:tavLst>
                                        <p:tav tm="0">
                                          <p:val>
                                            <p:fltVal val="0"/>
                                          </p:val>
                                        </p:tav>
                                        <p:tav tm="100000">
                                          <p:val>
                                            <p:strVal val="#ppt_w"/>
                                          </p:val>
                                        </p:tav>
                                      </p:tavLst>
                                    </p:anim>
                                    <p:anim calcmode="lin" valueType="num">
                                      <p:cBhvr>
                                        <p:cTn id="37" dur="750" fill="hold"/>
                                        <p:tgtEl>
                                          <p:spTgt spid="56"/>
                                        </p:tgtEl>
                                        <p:attrNameLst>
                                          <p:attrName>ppt_h</p:attrName>
                                        </p:attrNameLst>
                                      </p:cBhvr>
                                      <p:tavLst>
                                        <p:tav tm="0">
                                          <p:val>
                                            <p:fltVal val="0"/>
                                          </p:val>
                                        </p:tav>
                                        <p:tav tm="100000">
                                          <p:val>
                                            <p:strVal val="#ppt_h"/>
                                          </p:val>
                                        </p:tav>
                                      </p:tavLst>
                                    </p:anim>
                                    <p:animEffect transition="in" filter="fade">
                                      <p:cBhvr>
                                        <p:cTn id="38" dur="750"/>
                                        <p:tgtEl>
                                          <p:spTgt spid="56"/>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57"/>
                                        </p:tgtEl>
                                        <p:attrNameLst>
                                          <p:attrName>style.visibility</p:attrName>
                                        </p:attrNameLst>
                                      </p:cBhvr>
                                      <p:to>
                                        <p:strVal val="visible"/>
                                      </p:to>
                                    </p:set>
                                    <p:anim calcmode="lin" valueType="num">
                                      <p:cBhvr>
                                        <p:cTn id="41" dur="750" fill="hold"/>
                                        <p:tgtEl>
                                          <p:spTgt spid="57"/>
                                        </p:tgtEl>
                                        <p:attrNameLst>
                                          <p:attrName>ppt_w</p:attrName>
                                        </p:attrNameLst>
                                      </p:cBhvr>
                                      <p:tavLst>
                                        <p:tav tm="0">
                                          <p:val>
                                            <p:fltVal val="0"/>
                                          </p:val>
                                        </p:tav>
                                        <p:tav tm="100000">
                                          <p:val>
                                            <p:strVal val="#ppt_w"/>
                                          </p:val>
                                        </p:tav>
                                      </p:tavLst>
                                    </p:anim>
                                    <p:anim calcmode="lin" valueType="num">
                                      <p:cBhvr>
                                        <p:cTn id="42" dur="750" fill="hold"/>
                                        <p:tgtEl>
                                          <p:spTgt spid="57"/>
                                        </p:tgtEl>
                                        <p:attrNameLst>
                                          <p:attrName>ppt_h</p:attrName>
                                        </p:attrNameLst>
                                      </p:cBhvr>
                                      <p:tavLst>
                                        <p:tav tm="0">
                                          <p:val>
                                            <p:fltVal val="0"/>
                                          </p:val>
                                        </p:tav>
                                        <p:tav tm="100000">
                                          <p:val>
                                            <p:strVal val="#ppt_h"/>
                                          </p:val>
                                        </p:tav>
                                      </p:tavLst>
                                    </p:anim>
                                    <p:animEffect transition="in" filter="fade">
                                      <p:cBhvr>
                                        <p:cTn id="43" dur="750"/>
                                        <p:tgtEl>
                                          <p:spTgt spid="57"/>
                                        </p:tgtEl>
                                      </p:cBhvr>
                                    </p:animEffect>
                                  </p:childTnLst>
                                </p:cTn>
                              </p:par>
                            </p:childTnLst>
                          </p:cTn>
                        </p:par>
                        <p:par>
                          <p:cTn id="44" fill="hold">
                            <p:stCondLst>
                              <p:cond delay="3150"/>
                            </p:stCondLst>
                            <p:childTnLst>
                              <p:par>
                                <p:cTn id="45" presetID="22" presetClass="entr" presetSubtype="4"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4150"/>
                            </p:stCondLst>
                            <p:childTnLst>
                              <p:par>
                                <p:cTn id="53" presetID="22" presetClass="entr" presetSubtype="4"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childTnLst>
                          </p:cTn>
                        </p:par>
                        <p:par>
                          <p:cTn id="56" fill="hold">
                            <p:stCondLst>
                              <p:cond delay="4650"/>
                            </p:stCondLst>
                            <p:childTnLst>
                              <p:par>
                                <p:cTn id="57" presetID="22" presetClass="entr" presetSubtype="4"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down)">
                                      <p:cBhvr>
                                        <p:cTn id="59" dur="500"/>
                                        <p:tgtEl>
                                          <p:spTgt spid="40"/>
                                        </p:tgtEl>
                                      </p:cBhvr>
                                    </p:animEffect>
                                  </p:childTnLst>
                                </p:cTn>
                              </p:par>
                            </p:childTnLst>
                          </p:cTn>
                        </p:par>
                        <p:par>
                          <p:cTn id="60" fill="hold">
                            <p:stCondLst>
                              <p:cond delay="5150"/>
                            </p:stCondLst>
                            <p:childTnLst>
                              <p:par>
                                <p:cTn id="61" presetID="30"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800" decel="100000"/>
                                        <p:tgtEl>
                                          <p:spTgt spid="30"/>
                                        </p:tgtEl>
                                      </p:cBhvr>
                                    </p:animEffect>
                                    <p:anim calcmode="lin" valueType="num">
                                      <p:cBhvr>
                                        <p:cTn id="64" dur="800" decel="100000" fill="hold"/>
                                        <p:tgtEl>
                                          <p:spTgt spid="30"/>
                                        </p:tgtEl>
                                        <p:attrNameLst>
                                          <p:attrName>style.rotation</p:attrName>
                                        </p:attrNameLst>
                                      </p:cBhvr>
                                      <p:tavLst>
                                        <p:tav tm="0">
                                          <p:val>
                                            <p:fltVal val="-90"/>
                                          </p:val>
                                        </p:tav>
                                        <p:tav tm="100000">
                                          <p:val>
                                            <p:fltVal val="0"/>
                                          </p:val>
                                        </p:tav>
                                      </p:tavLst>
                                    </p:anim>
                                    <p:anim calcmode="lin" valueType="num">
                                      <p:cBhvr>
                                        <p:cTn id="65" dur="800" decel="100000" fill="hold"/>
                                        <p:tgtEl>
                                          <p:spTgt spid="30"/>
                                        </p:tgtEl>
                                        <p:attrNameLst>
                                          <p:attrName>ppt_x</p:attrName>
                                        </p:attrNameLst>
                                      </p:cBhvr>
                                      <p:tavLst>
                                        <p:tav tm="0">
                                          <p:val>
                                            <p:strVal val="#ppt_x+0.4"/>
                                          </p:val>
                                        </p:tav>
                                        <p:tav tm="100000">
                                          <p:val>
                                            <p:strVal val="#ppt_x-0.05"/>
                                          </p:val>
                                        </p:tav>
                                      </p:tavLst>
                                    </p:anim>
                                    <p:anim calcmode="lin" valueType="num">
                                      <p:cBhvr>
                                        <p:cTn id="66" dur="800" decel="100000" fill="hold"/>
                                        <p:tgtEl>
                                          <p:spTgt spid="30"/>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childTnLst>
                          </p:cTn>
                        </p:par>
                        <p:par>
                          <p:cTn id="69" fill="hold">
                            <p:stCondLst>
                              <p:cond delay="6150"/>
                            </p:stCondLst>
                            <p:childTnLst>
                              <p:par>
                                <p:cTn id="70" presetID="22" presetClass="entr" presetSubtype="2"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wipe(right)">
                                      <p:cBhvr>
                                        <p:cTn id="72" dur="500"/>
                                        <p:tgtEl>
                                          <p:spTgt spid="43"/>
                                        </p:tgtEl>
                                      </p:cBhvr>
                                    </p:animEffect>
                                  </p:childTnLst>
                                </p:cTn>
                              </p:par>
                            </p:childTnLst>
                          </p:cTn>
                        </p:par>
                        <p:par>
                          <p:cTn id="73" fill="hold">
                            <p:stCondLst>
                              <p:cond delay="6650"/>
                            </p:stCondLst>
                            <p:childTnLst>
                              <p:par>
                                <p:cTn id="74" presetID="30" presetClass="entr" presetSubtype="0" fill="hold"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800" decel="100000"/>
                                        <p:tgtEl>
                                          <p:spTgt spid="22"/>
                                        </p:tgtEl>
                                      </p:cBhvr>
                                    </p:animEffect>
                                    <p:anim calcmode="lin" valueType="num">
                                      <p:cBhvr>
                                        <p:cTn id="77" dur="800" decel="100000" fill="hold"/>
                                        <p:tgtEl>
                                          <p:spTgt spid="22"/>
                                        </p:tgtEl>
                                        <p:attrNameLst>
                                          <p:attrName>style.rotation</p:attrName>
                                        </p:attrNameLst>
                                      </p:cBhvr>
                                      <p:tavLst>
                                        <p:tav tm="0">
                                          <p:val>
                                            <p:fltVal val="-90"/>
                                          </p:val>
                                        </p:tav>
                                        <p:tav tm="100000">
                                          <p:val>
                                            <p:fltVal val="0"/>
                                          </p:val>
                                        </p:tav>
                                      </p:tavLst>
                                    </p:anim>
                                    <p:anim calcmode="lin" valueType="num">
                                      <p:cBhvr>
                                        <p:cTn id="78" dur="800" decel="100000" fill="hold"/>
                                        <p:tgtEl>
                                          <p:spTgt spid="22"/>
                                        </p:tgtEl>
                                        <p:attrNameLst>
                                          <p:attrName>ppt_x</p:attrName>
                                        </p:attrNameLst>
                                      </p:cBhvr>
                                      <p:tavLst>
                                        <p:tav tm="0">
                                          <p:val>
                                            <p:strVal val="#ppt_x+0.4"/>
                                          </p:val>
                                        </p:tav>
                                        <p:tav tm="100000">
                                          <p:val>
                                            <p:strVal val="#ppt_x-0.05"/>
                                          </p:val>
                                        </p:tav>
                                      </p:tavLst>
                                    </p:anim>
                                    <p:anim calcmode="lin" valueType="num">
                                      <p:cBhvr>
                                        <p:cTn id="79" dur="800" decel="100000" fill="hold"/>
                                        <p:tgtEl>
                                          <p:spTgt spid="22"/>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82" fill="hold">
                            <p:stCondLst>
                              <p:cond delay="7650"/>
                            </p:stCondLst>
                            <p:childTnLst>
                              <p:par>
                                <p:cTn id="83" presetID="22" presetClass="entr" presetSubtype="2" fill="hold"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right)">
                                      <p:cBhvr>
                                        <p:cTn id="85" dur="500"/>
                                        <p:tgtEl>
                                          <p:spTgt spid="46"/>
                                        </p:tgtEl>
                                      </p:cBhvr>
                                    </p:animEffect>
                                  </p:childTnLst>
                                </p:cTn>
                              </p:par>
                            </p:childTnLst>
                          </p:cTn>
                        </p:par>
                        <p:par>
                          <p:cTn id="86" fill="hold">
                            <p:stCondLst>
                              <p:cond delay="8150"/>
                            </p:stCondLst>
                            <p:childTnLst>
                              <p:par>
                                <p:cTn id="87" presetID="30" presetClass="entr" presetSubtype="0" fill="hold" nodeType="after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fade">
                                      <p:cBhvr>
                                        <p:cTn id="89" dur="800" decel="100000"/>
                                        <p:tgtEl>
                                          <p:spTgt spid="13"/>
                                        </p:tgtEl>
                                      </p:cBhvr>
                                    </p:animEffect>
                                    <p:anim calcmode="lin" valueType="num">
                                      <p:cBhvr>
                                        <p:cTn id="90" dur="800" decel="100000" fill="hold"/>
                                        <p:tgtEl>
                                          <p:spTgt spid="13"/>
                                        </p:tgtEl>
                                        <p:attrNameLst>
                                          <p:attrName>style.rotation</p:attrName>
                                        </p:attrNameLst>
                                      </p:cBhvr>
                                      <p:tavLst>
                                        <p:tav tm="0">
                                          <p:val>
                                            <p:fltVal val="-90"/>
                                          </p:val>
                                        </p:tav>
                                        <p:tav tm="100000">
                                          <p:val>
                                            <p:fltVal val="0"/>
                                          </p:val>
                                        </p:tav>
                                      </p:tavLst>
                                    </p:anim>
                                    <p:anim calcmode="lin" valueType="num">
                                      <p:cBhvr>
                                        <p:cTn id="91" dur="800" decel="100000" fill="hold"/>
                                        <p:tgtEl>
                                          <p:spTgt spid="13"/>
                                        </p:tgtEl>
                                        <p:attrNameLst>
                                          <p:attrName>ppt_x</p:attrName>
                                        </p:attrNameLst>
                                      </p:cBhvr>
                                      <p:tavLst>
                                        <p:tav tm="0">
                                          <p:val>
                                            <p:strVal val="#ppt_x+0.4"/>
                                          </p:val>
                                        </p:tav>
                                        <p:tav tm="100000">
                                          <p:val>
                                            <p:strVal val="#ppt_x-0.05"/>
                                          </p:val>
                                        </p:tav>
                                      </p:tavLst>
                                    </p:anim>
                                    <p:anim calcmode="lin" valueType="num">
                                      <p:cBhvr>
                                        <p:cTn id="92" dur="800" decel="100000" fill="hold"/>
                                        <p:tgtEl>
                                          <p:spTgt spid="13"/>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95" fill="hold">
                            <p:stCondLst>
                              <p:cond delay="9150"/>
                            </p:stCondLst>
                            <p:childTnLst>
                              <p:par>
                                <p:cTn id="96" presetID="22" presetClass="entr" presetSubtype="8" fill="hold" nodeType="after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left)">
                                      <p:cBhvr>
                                        <p:cTn id="98" dur="500"/>
                                        <p:tgtEl>
                                          <p:spTgt spid="52"/>
                                        </p:tgtEl>
                                      </p:cBhvr>
                                    </p:animEffect>
                                  </p:childTnLst>
                                </p:cTn>
                              </p:par>
                            </p:childTnLst>
                          </p:cTn>
                        </p:par>
                        <p:par>
                          <p:cTn id="99" fill="hold">
                            <p:stCondLst>
                              <p:cond delay="9650"/>
                            </p:stCondLst>
                            <p:childTnLst>
                              <p:par>
                                <p:cTn id="100" presetID="30" presetClass="entr" presetSubtype="0" fill="hold" nodeType="afterEffect">
                                  <p:stCondLst>
                                    <p:cond delay="0"/>
                                  </p:stCondLst>
                                  <p:childTnLst>
                                    <p:set>
                                      <p:cBhvr>
                                        <p:cTn id="101" dur="1" fill="hold">
                                          <p:stCondLst>
                                            <p:cond delay="0"/>
                                          </p:stCondLst>
                                        </p:cTn>
                                        <p:tgtEl>
                                          <p:spTgt spid="5"/>
                                        </p:tgtEl>
                                        <p:attrNameLst>
                                          <p:attrName>style.visibility</p:attrName>
                                        </p:attrNameLst>
                                      </p:cBhvr>
                                      <p:to>
                                        <p:strVal val="visible"/>
                                      </p:to>
                                    </p:set>
                                    <p:animEffect transition="in" filter="fade">
                                      <p:cBhvr>
                                        <p:cTn id="102" dur="800" decel="100000"/>
                                        <p:tgtEl>
                                          <p:spTgt spid="5"/>
                                        </p:tgtEl>
                                      </p:cBhvr>
                                    </p:animEffect>
                                    <p:anim calcmode="lin" valueType="num">
                                      <p:cBhvr>
                                        <p:cTn id="103" dur="800" decel="100000" fill="hold"/>
                                        <p:tgtEl>
                                          <p:spTgt spid="5"/>
                                        </p:tgtEl>
                                        <p:attrNameLst>
                                          <p:attrName>style.rotation</p:attrName>
                                        </p:attrNameLst>
                                      </p:cBhvr>
                                      <p:tavLst>
                                        <p:tav tm="0">
                                          <p:val>
                                            <p:fltVal val="-90"/>
                                          </p:val>
                                        </p:tav>
                                        <p:tav tm="100000">
                                          <p:val>
                                            <p:fltVal val="0"/>
                                          </p:val>
                                        </p:tav>
                                      </p:tavLst>
                                    </p:anim>
                                    <p:anim calcmode="lin" valueType="num">
                                      <p:cBhvr>
                                        <p:cTn id="104" dur="800" decel="100000" fill="hold"/>
                                        <p:tgtEl>
                                          <p:spTgt spid="5"/>
                                        </p:tgtEl>
                                        <p:attrNameLst>
                                          <p:attrName>ppt_x</p:attrName>
                                        </p:attrNameLst>
                                      </p:cBhvr>
                                      <p:tavLst>
                                        <p:tav tm="0">
                                          <p:val>
                                            <p:strVal val="#ppt_x+0.4"/>
                                          </p:val>
                                        </p:tav>
                                        <p:tav tm="100000">
                                          <p:val>
                                            <p:strVal val="#ppt_x-0.05"/>
                                          </p:val>
                                        </p:tav>
                                      </p:tavLst>
                                    </p:anim>
                                    <p:anim calcmode="lin" valueType="num">
                                      <p:cBhvr>
                                        <p:cTn id="105" dur="800" decel="100000" fill="hold"/>
                                        <p:tgtEl>
                                          <p:spTgt spid="5"/>
                                        </p:tgtEl>
                                        <p:attrNameLst>
                                          <p:attrName>ppt_y</p:attrName>
                                        </p:attrNameLst>
                                      </p:cBhvr>
                                      <p:tavLst>
                                        <p:tav tm="0">
                                          <p:val>
                                            <p:strVal val="#ppt_y-0.4"/>
                                          </p:val>
                                        </p:tav>
                                        <p:tav tm="100000">
                                          <p:val>
                                            <p:strVal val="#ppt_y+0.1"/>
                                          </p:val>
                                        </p:tav>
                                      </p:tavLst>
                                    </p:anim>
                                    <p:anim calcmode="lin" valueType="num">
                                      <p:cBhvr>
                                        <p:cTn id="106"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07"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08" fill="hold">
                            <p:stCondLst>
                              <p:cond delay="10650"/>
                            </p:stCondLst>
                            <p:childTnLst>
                              <p:par>
                                <p:cTn id="109" presetID="22" presetClass="entr" presetSubtype="8" fill="hold" nodeType="after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left)">
                                      <p:cBhvr>
                                        <p:cTn id="1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21" grpId="0" animBg="1"/>
      <p:bldP spid="29" grpId="0" animBg="1"/>
      <p:bldP spid="38" grpId="0" animBg="1"/>
      <p:bldP spid="39" grpId="0"/>
      <p:bldP spid="40" grpId="0"/>
      <p:bldP spid="41" grpId="0"/>
      <p:bldP spid="42" grpId="0"/>
      <p:bldP spid="55" grpId="0" animBg="1"/>
      <p:bldP spid="56" grpId="0" animBg="1"/>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椭圆 4"/>
          <p:cNvSpPr/>
          <p:nvPr/>
        </p:nvSpPr>
        <p:spPr>
          <a:xfrm>
            <a:off x="8081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808121" y="1778311"/>
            <a:ext cx="2117558" cy="2117558"/>
            <a:chOff x="1077495" y="1863081"/>
            <a:chExt cx="2823410" cy="2823410"/>
          </a:xfrm>
        </p:grpSpPr>
        <p:sp>
          <p:nvSpPr>
            <p:cNvPr id="7" name="椭圆 6"/>
            <p:cNvSpPr/>
            <p:nvPr/>
          </p:nvSpPr>
          <p:spPr>
            <a:xfrm>
              <a:off x="10774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1271516" y="2057102"/>
              <a:ext cx="2435367" cy="2435367"/>
            </a:xfrm>
            <a:prstGeom prst="ellipse">
              <a:avLst/>
            </a:prstGeom>
            <a:solidFill>
              <a:srgbClr val="FFB850"/>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9" name="饼形 8"/>
          <p:cNvSpPr/>
          <p:nvPr/>
        </p:nvSpPr>
        <p:spPr>
          <a:xfrm flipH="1">
            <a:off x="10553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10" name="组合 9"/>
          <p:cNvGrpSpPr/>
          <p:nvPr/>
        </p:nvGrpSpPr>
        <p:grpSpPr>
          <a:xfrm>
            <a:off x="1095084" y="2195630"/>
            <a:ext cx="774448" cy="620802"/>
            <a:chOff x="2615293" y="1775288"/>
            <a:chExt cx="1032597" cy="827736"/>
          </a:xfrm>
        </p:grpSpPr>
        <p:sp>
          <p:nvSpPr>
            <p:cNvPr id="11" name="文本框 10"/>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01</a:t>
              </a:r>
              <a:endParaRPr lang="zh-CN" altLang="en-US" sz="3000" dirty="0">
                <a:solidFill>
                  <a:schemeClr val="bg1"/>
                </a:solidFill>
                <a:latin typeface="Impact" panose="020B0806030902050204" pitchFamily="34" charset="0"/>
              </a:endParaRPr>
            </a:p>
          </p:txBody>
        </p:sp>
        <p:sp>
          <p:nvSpPr>
            <p:cNvPr id="12" name="文本框 11"/>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13" name="直接连接符 12"/>
          <p:cNvCxnSpPr/>
          <p:nvPr/>
        </p:nvCxnSpPr>
        <p:spPr>
          <a:xfrm>
            <a:off x="2014226" y="2821925"/>
            <a:ext cx="509491" cy="0"/>
          </a:xfrm>
          <a:prstGeom prst="line">
            <a:avLst/>
          </a:prstGeom>
          <a:ln w="15875">
            <a:solidFill>
              <a:srgbClr val="FFB850"/>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308102" y="2843848"/>
            <a:ext cx="1442342" cy="651495"/>
            <a:chOff x="307018" y="2767553"/>
            <a:chExt cx="1923123" cy="868661"/>
          </a:xfrm>
        </p:grpSpPr>
        <p:sp>
          <p:nvSpPr>
            <p:cNvPr id="15" name="文本框 14"/>
            <p:cNvSpPr txBox="1"/>
            <p:nvPr/>
          </p:nvSpPr>
          <p:spPr>
            <a:xfrm>
              <a:off x="307018" y="2767553"/>
              <a:ext cx="1923123" cy="330946"/>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7" name="椭圆 16"/>
          <p:cNvSpPr/>
          <p:nvPr/>
        </p:nvSpPr>
        <p:spPr>
          <a:xfrm>
            <a:off x="35132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8" name="组合 17"/>
          <p:cNvGrpSpPr/>
          <p:nvPr/>
        </p:nvGrpSpPr>
        <p:grpSpPr>
          <a:xfrm>
            <a:off x="3513221" y="1778311"/>
            <a:ext cx="2117558" cy="2117558"/>
            <a:chOff x="4684295" y="1863081"/>
            <a:chExt cx="2823410" cy="2823410"/>
          </a:xfrm>
        </p:grpSpPr>
        <p:sp>
          <p:nvSpPr>
            <p:cNvPr id="19" name="椭圆 18"/>
            <p:cNvSpPr/>
            <p:nvPr/>
          </p:nvSpPr>
          <p:spPr>
            <a:xfrm>
              <a:off x="46842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椭圆 19"/>
            <p:cNvSpPr/>
            <p:nvPr/>
          </p:nvSpPr>
          <p:spPr>
            <a:xfrm>
              <a:off x="4878316" y="2057102"/>
              <a:ext cx="2435367" cy="2435367"/>
            </a:xfrm>
            <a:prstGeom prst="ellipse">
              <a:avLst/>
            </a:prstGeom>
            <a:solidFill>
              <a:srgbClr val="01ACBE"/>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 name="饼形 20"/>
          <p:cNvSpPr/>
          <p:nvPr/>
        </p:nvSpPr>
        <p:spPr>
          <a:xfrm flipH="1">
            <a:off x="37604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22" name="组合 21"/>
          <p:cNvGrpSpPr/>
          <p:nvPr/>
        </p:nvGrpSpPr>
        <p:grpSpPr>
          <a:xfrm>
            <a:off x="3800184" y="2195630"/>
            <a:ext cx="774448" cy="620802"/>
            <a:chOff x="2615293" y="1775288"/>
            <a:chExt cx="1032597" cy="827736"/>
          </a:xfrm>
        </p:grpSpPr>
        <p:sp>
          <p:nvSpPr>
            <p:cNvPr id="23" name="文本框 22"/>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02</a:t>
              </a:r>
              <a:endParaRPr lang="zh-CN" altLang="en-US" sz="3000" dirty="0">
                <a:solidFill>
                  <a:schemeClr val="bg1"/>
                </a:solidFill>
                <a:latin typeface="Impact" panose="020B0806030902050204" pitchFamily="34" charset="0"/>
              </a:endParaRPr>
            </a:p>
          </p:txBody>
        </p:sp>
        <p:sp>
          <p:nvSpPr>
            <p:cNvPr id="24" name="文本框 23"/>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25" name="直接连接符 24"/>
          <p:cNvCxnSpPr/>
          <p:nvPr/>
        </p:nvCxnSpPr>
        <p:spPr>
          <a:xfrm>
            <a:off x="4719326" y="2821925"/>
            <a:ext cx="509491" cy="0"/>
          </a:xfrm>
          <a:prstGeom prst="line">
            <a:avLst/>
          </a:prstGeom>
          <a:ln w="15875">
            <a:solidFill>
              <a:srgbClr val="01ACBE"/>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013202" y="2843848"/>
            <a:ext cx="1442342" cy="651495"/>
            <a:chOff x="307018" y="2767553"/>
            <a:chExt cx="1923123" cy="868661"/>
          </a:xfrm>
        </p:grpSpPr>
        <p:sp>
          <p:nvSpPr>
            <p:cNvPr id="27" name="文本框 26"/>
            <p:cNvSpPr txBox="1"/>
            <p:nvPr/>
          </p:nvSpPr>
          <p:spPr>
            <a:xfrm>
              <a:off x="307018" y="2767553"/>
              <a:ext cx="1923123" cy="330946"/>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8" name="文本框 27"/>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29" name="椭圆 28"/>
          <p:cNvSpPr/>
          <p:nvPr/>
        </p:nvSpPr>
        <p:spPr>
          <a:xfrm>
            <a:off x="62183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6218321" y="1778311"/>
            <a:ext cx="2117558" cy="2117558"/>
            <a:chOff x="8291095" y="1863081"/>
            <a:chExt cx="2823410" cy="2823410"/>
          </a:xfrm>
        </p:grpSpPr>
        <p:sp>
          <p:nvSpPr>
            <p:cNvPr id="31" name="椭圆 30"/>
            <p:cNvSpPr/>
            <p:nvPr/>
          </p:nvSpPr>
          <p:spPr>
            <a:xfrm>
              <a:off x="82910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椭圆 31"/>
            <p:cNvSpPr/>
            <p:nvPr/>
          </p:nvSpPr>
          <p:spPr>
            <a:xfrm>
              <a:off x="8485116" y="2057102"/>
              <a:ext cx="2435367" cy="2435367"/>
            </a:xfrm>
            <a:prstGeom prst="ellipse">
              <a:avLst/>
            </a:prstGeom>
            <a:solidFill>
              <a:srgbClr val="E87071"/>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3" name="饼形 32"/>
          <p:cNvSpPr/>
          <p:nvPr/>
        </p:nvSpPr>
        <p:spPr>
          <a:xfrm flipH="1">
            <a:off x="64655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34" name="组合 33"/>
          <p:cNvGrpSpPr/>
          <p:nvPr/>
        </p:nvGrpSpPr>
        <p:grpSpPr>
          <a:xfrm>
            <a:off x="6505284" y="2195630"/>
            <a:ext cx="774448" cy="620802"/>
            <a:chOff x="2615293" y="1775288"/>
            <a:chExt cx="1032597" cy="827736"/>
          </a:xfrm>
        </p:grpSpPr>
        <p:sp>
          <p:nvSpPr>
            <p:cNvPr id="35" name="文本框 34"/>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03</a:t>
              </a:r>
              <a:endParaRPr lang="zh-CN" altLang="en-US" sz="3000" dirty="0">
                <a:solidFill>
                  <a:schemeClr val="bg1"/>
                </a:solidFill>
                <a:latin typeface="Impact" panose="020B0806030902050204" pitchFamily="34" charset="0"/>
              </a:endParaRPr>
            </a:p>
          </p:txBody>
        </p:sp>
        <p:sp>
          <p:nvSpPr>
            <p:cNvPr id="36" name="文本框 35"/>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37" name="直接连接符 36"/>
          <p:cNvCxnSpPr/>
          <p:nvPr/>
        </p:nvCxnSpPr>
        <p:spPr>
          <a:xfrm>
            <a:off x="7424426" y="2821925"/>
            <a:ext cx="509491" cy="0"/>
          </a:xfrm>
          <a:prstGeom prst="line">
            <a:avLst/>
          </a:prstGeom>
          <a:ln w="15875">
            <a:solidFill>
              <a:srgbClr val="E87071"/>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6718302" y="2843848"/>
            <a:ext cx="1442342" cy="651495"/>
            <a:chOff x="307018" y="2767553"/>
            <a:chExt cx="1923123" cy="868661"/>
          </a:xfrm>
        </p:grpSpPr>
        <p:sp>
          <p:nvSpPr>
            <p:cNvPr id="39" name="文本框 38"/>
            <p:cNvSpPr txBox="1"/>
            <p:nvPr/>
          </p:nvSpPr>
          <p:spPr>
            <a:xfrm>
              <a:off x="307018" y="2767553"/>
              <a:ext cx="1923123" cy="330946"/>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0" name="文本框 39"/>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1" name="组合 40"/>
          <p:cNvGrpSpPr/>
          <p:nvPr/>
        </p:nvGrpSpPr>
        <p:grpSpPr>
          <a:xfrm>
            <a:off x="7510625" y="2471264"/>
            <a:ext cx="336582" cy="287702"/>
            <a:chOff x="1179499" y="5126995"/>
            <a:chExt cx="695313" cy="594335"/>
          </a:xfrm>
          <a:solidFill>
            <a:schemeClr val="tx1">
              <a:lumMod val="50000"/>
              <a:lumOff val="50000"/>
            </a:schemeClr>
          </a:solidFill>
        </p:grpSpPr>
        <p:sp>
          <p:nvSpPr>
            <p:cNvPr id="42"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4807020" y="2435336"/>
            <a:ext cx="334101" cy="334101"/>
            <a:chOff x="6858828" y="3790714"/>
            <a:chExt cx="731377" cy="731377"/>
          </a:xfrm>
        </p:grpSpPr>
        <p:sp>
          <p:nvSpPr>
            <p:cNvPr id="47"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2098666" y="2423598"/>
            <a:ext cx="340610" cy="327494"/>
            <a:chOff x="3620725" y="5138333"/>
            <a:chExt cx="702937" cy="675873"/>
          </a:xfrm>
          <a:solidFill>
            <a:schemeClr val="bg1">
              <a:lumMod val="50000"/>
            </a:schemeClr>
          </a:solidFill>
        </p:grpSpPr>
        <p:sp>
          <p:nvSpPr>
            <p:cNvPr id="51"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1696059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25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125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14:presetBounceEnd="40000">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125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0-#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250" fill="hold"/>
                                            <p:tgtEl>
                                              <p:spTgt spid="17"/>
                                            </p:tgtEl>
                                            <p:attrNameLst>
                                              <p:attrName>ppt_x</p:attrName>
                                            </p:attrNameLst>
                                          </p:cBhvr>
                                          <p:tavLst>
                                            <p:tav tm="0">
                                              <p:val>
                                                <p:strVal val="0-#ppt_w/2"/>
                                              </p:val>
                                            </p:tav>
                                            <p:tav tm="100000">
                                              <p:val>
                                                <p:strVal val="#ppt_x"/>
                                              </p:val>
                                            </p:tav>
                                          </p:tavLst>
                                        </p:anim>
                                        <p:anim calcmode="lin" valueType="num">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250" fill="hold"/>
                                            <p:tgtEl>
                                              <p:spTgt spid="29"/>
                                            </p:tgtEl>
                                            <p:attrNameLst>
                                              <p:attrName>ppt_x</p:attrName>
                                            </p:attrNameLst>
                                          </p:cBhvr>
                                          <p:tavLst>
                                            <p:tav tm="0">
                                              <p:val>
                                                <p:strVal val="0-#ppt_w/2"/>
                                              </p:val>
                                            </p:tav>
                                            <p:tav tm="100000">
                                              <p:val>
                                                <p:strVal val="#ppt_x"/>
                                              </p:val>
                                            </p:tav>
                                          </p:tavLst>
                                        </p:anim>
                                        <p:anim calcmode="lin" valueType="num">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重点工作回顾</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137" name="组合 136"/>
          <p:cNvGrpSpPr/>
          <p:nvPr/>
        </p:nvGrpSpPr>
        <p:grpSpPr>
          <a:xfrm>
            <a:off x="2466683" y="937903"/>
            <a:ext cx="1275182" cy="1276356"/>
            <a:chOff x="3288482" y="1250827"/>
            <a:chExt cx="1700022" cy="1702202"/>
          </a:xfrm>
        </p:grpSpPr>
        <p:grpSp>
          <p:nvGrpSpPr>
            <p:cNvPr id="138" name="组合 137"/>
            <p:cNvGrpSpPr/>
            <p:nvPr/>
          </p:nvGrpSpPr>
          <p:grpSpPr>
            <a:xfrm>
              <a:off x="3288482" y="1250827"/>
              <a:ext cx="1700022" cy="1702202"/>
              <a:chOff x="661303" y="454074"/>
              <a:chExt cx="2476499" cy="2479675"/>
            </a:xfrm>
          </p:grpSpPr>
          <p:sp>
            <p:nvSpPr>
              <p:cNvPr id="141"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9"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3" name="组合 142"/>
          <p:cNvGrpSpPr/>
          <p:nvPr/>
        </p:nvGrpSpPr>
        <p:grpSpPr>
          <a:xfrm>
            <a:off x="5403326" y="937903"/>
            <a:ext cx="1275182" cy="1276356"/>
            <a:chOff x="7203496" y="1250827"/>
            <a:chExt cx="1700022" cy="1702202"/>
          </a:xfrm>
        </p:grpSpPr>
        <p:grpSp>
          <p:nvGrpSpPr>
            <p:cNvPr id="144" name="组合 143"/>
            <p:cNvGrpSpPr/>
            <p:nvPr/>
          </p:nvGrpSpPr>
          <p:grpSpPr>
            <a:xfrm flipH="1">
              <a:off x="7203496" y="1250827"/>
              <a:ext cx="1700022" cy="1702202"/>
              <a:chOff x="661303" y="454074"/>
              <a:chExt cx="2476499" cy="2479675"/>
            </a:xfrm>
          </p:grpSpPr>
          <p:sp>
            <p:nvSpPr>
              <p:cNvPr id="147"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9" name="组合 148"/>
          <p:cNvGrpSpPr/>
          <p:nvPr/>
        </p:nvGrpSpPr>
        <p:grpSpPr>
          <a:xfrm>
            <a:off x="3123696" y="1083746"/>
            <a:ext cx="2951861" cy="3554627"/>
            <a:chOff x="4164384" y="1445329"/>
            <a:chExt cx="3935303" cy="4740600"/>
          </a:xfrm>
        </p:grpSpPr>
        <p:sp>
          <p:nvSpPr>
            <p:cNvPr id="150"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51" name="组合 150"/>
            <p:cNvGrpSpPr/>
            <p:nvPr/>
          </p:nvGrpSpPr>
          <p:grpSpPr>
            <a:xfrm>
              <a:off x="4164384" y="2107274"/>
              <a:ext cx="3935303" cy="4078655"/>
              <a:chOff x="4164384" y="2107274"/>
              <a:chExt cx="3935303" cy="4078655"/>
            </a:xfrm>
          </p:grpSpPr>
          <p:grpSp>
            <p:nvGrpSpPr>
              <p:cNvPr id="152" name="组合 151"/>
              <p:cNvGrpSpPr/>
              <p:nvPr/>
            </p:nvGrpSpPr>
            <p:grpSpPr>
              <a:xfrm>
                <a:off x="4164384" y="2107274"/>
                <a:ext cx="3935303" cy="4078655"/>
                <a:chOff x="3302629" y="735900"/>
                <a:chExt cx="5732734" cy="5941562"/>
              </a:xfrm>
            </p:grpSpPr>
            <p:sp>
              <p:nvSpPr>
                <p:cNvPr id="157" name="弦形 156"/>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8" name="弦形 157"/>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弦形 158"/>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0" name="组合 159"/>
                <p:cNvGrpSpPr/>
                <p:nvPr/>
              </p:nvGrpSpPr>
              <p:grpSpPr>
                <a:xfrm rot="7260000" flipH="1">
                  <a:off x="5471647" y="4895962"/>
                  <a:ext cx="1289050" cy="1952626"/>
                  <a:chOff x="2820709" y="1379509"/>
                  <a:chExt cx="1289050" cy="1952626"/>
                </a:xfrm>
              </p:grpSpPr>
              <p:sp>
                <p:nvSpPr>
                  <p:cNvPr id="195"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1" name="组合 160"/>
                <p:cNvGrpSpPr/>
                <p:nvPr/>
              </p:nvGrpSpPr>
              <p:grpSpPr>
                <a:xfrm flipH="1">
                  <a:off x="7509779" y="1389035"/>
                  <a:ext cx="1289050" cy="1952626"/>
                  <a:chOff x="2820709" y="1379509"/>
                  <a:chExt cx="1289050" cy="1952626"/>
                </a:xfrm>
              </p:grpSpPr>
              <p:sp>
                <p:nvSpPr>
                  <p:cNvPr id="193"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4"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2" name="组合 161"/>
                <p:cNvGrpSpPr/>
                <p:nvPr/>
              </p:nvGrpSpPr>
              <p:grpSpPr>
                <a:xfrm>
                  <a:off x="3478428" y="1379509"/>
                  <a:ext cx="1289050" cy="1952626"/>
                  <a:chOff x="2820709" y="1379509"/>
                  <a:chExt cx="1289050" cy="1952626"/>
                </a:xfrm>
              </p:grpSpPr>
              <p:sp>
                <p:nvSpPr>
                  <p:cNvPr id="191"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2"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3"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189"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0"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弦形 163"/>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66" name="组合 165"/>
                <p:cNvGrpSpPr/>
                <p:nvPr/>
              </p:nvGrpSpPr>
              <p:grpSpPr>
                <a:xfrm>
                  <a:off x="3453726" y="1402715"/>
                  <a:ext cx="2260181" cy="2114550"/>
                  <a:chOff x="2815057" y="1402715"/>
                  <a:chExt cx="2260181" cy="2114550"/>
                </a:xfrm>
              </p:grpSpPr>
              <p:sp>
                <p:nvSpPr>
                  <p:cNvPr id="186"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8"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7" name="弦形 166"/>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弦形 167"/>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9" name="组合 168"/>
                <p:cNvGrpSpPr/>
                <p:nvPr/>
              </p:nvGrpSpPr>
              <p:grpSpPr>
                <a:xfrm flipH="1">
                  <a:off x="6559014" y="1412241"/>
                  <a:ext cx="2260181" cy="2114550"/>
                  <a:chOff x="2815057" y="1402715"/>
                  <a:chExt cx="2260181" cy="2114550"/>
                </a:xfrm>
              </p:grpSpPr>
              <p:sp>
                <p:nvSpPr>
                  <p:cNvPr id="18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0" name="组合 169"/>
                <p:cNvGrpSpPr/>
                <p:nvPr/>
              </p:nvGrpSpPr>
              <p:grpSpPr>
                <a:xfrm rot="14400000">
                  <a:off x="4846123" y="4365834"/>
                  <a:ext cx="2260181" cy="2114550"/>
                  <a:chOff x="2815057" y="1402715"/>
                  <a:chExt cx="2260181" cy="2114550"/>
                </a:xfrm>
              </p:grpSpPr>
              <p:sp>
                <p:nvSpPr>
                  <p:cNvPr id="18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1" name="组合 170"/>
                <p:cNvGrpSpPr/>
                <p:nvPr/>
              </p:nvGrpSpPr>
              <p:grpSpPr>
                <a:xfrm>
                  <a:off x="5146674" y="2706825"/>
                  <a:ext cx="573273" cy="881611"/>
                  <a:chOff x="4455614" y="2706825"/>
                  <a:chExt cx="573273" cy="881611"/>
                </a:xfrm>
              </p:grpSpPr>
              <p:sp>
                <p:nvSpPr>
                  <p:cNvPr id="178"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2" name="组合 171"/>
                <p:cNvGrpSpPr/>
                <p:nvPr/>
              </p:nvGrpSpPr>
              <p:grpSpPr>
                <a:xfrm flipH="1">
                  <a:off x="6546854" y="2710728"/>
                  <a:ext cx="573273" cy="881611"/>
                  <a:chOff x="4455614" y="2706825"/>
                  <a:chExt cx="573273" cy="881611"/>
                </a:xfrm>
              </p:grpSpPr>
              <p:sp>
                <p:nvSpPr>
                  <p:cNvPr id="176"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3" name="组合 172"/>
                <p:cNvGrpSpPr/>
                <p:nvPr/>
              </p:nvGrpSpPr>
              <p:grpSpPr>
                <a:xfrm rot="7200000" flipH="1">
                  <a:off x="5853056" y="3898235"/>
                  <a:ext cx="573273" cy="881611"/>
                  <a:chOff x="4455614" y="2706825"/>
                  <a:chExt cx="573273" cy="881611"/>
                </a:xfrm>
              </p:grpSpPr>
              <p:sp>
                <p:nvSpPr>
                  <p:cNvPr id="174"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5"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153"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7"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198"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9"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0"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1"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2"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3"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4"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5"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6"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标题文字</a:t>
            </a:r>
          </a:p>
        </p:txBody>
      </p:sp>
      <p:grpSp>
        <p:nvGrpSpPr>
          <p:cNvPr id="207" name="组合 206"/>
          <p:cNvGrpSpPr/>
          <p:nvPr/>
        </p:nvGrpSpPr>
        <p:grpSpPr>
          <a:xfrm>
            <a:off x="2545746" y="3238060"/>
            <a:ext cx="1259652" cy="1257563"/>
            <a:chOff x="3393886" y="4318414"/>
            <a:chExt cx="1679317" cy="1677138"/>
          </a:xfrm>
        </p:grpSpPr>
        <p:grpSp>
          <p:nvGrpSpPr>
            <p:cNvPr id="208" name="组合 207"/>
            <p:cNvGrpSpPr/>
            <p:nvPr/>
          </p:nvGrpSpPr>
          <p:grpSpPr>
            <a:xfrm>
              <a:off x="3393886" y="4318414"/>
              <a:ext cx="1679317" cy="1677138"/>
              <a:chOff x="2097688" y="3956967"/>
              <a:chExt cx="2446337" cy="2443163"/>
            </a:xfrm>
          </p:grpSpPr>
          <p:sp>
            <p:nvSpPr>
              <p:cNvPr id="21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2"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9"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0"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213" name="组合 212"/>
          <p:cNvGrpSpPr/>
          <p:nvPr/>
        </p:nvGrpSpPr>
        <p:grpSpPr>
          <a:xfrm>
            <a:off x="5343010" y="3238060"/>
            <a:ext cx="1259652" cy="1257563"/>
            <a:chOff x="7123085" y="4318414"/>
            <a:chExt cx="1679317" cy="1677138"/>
          </a:xfrm>
        </p:grpSpPr>
        <p:grpSp>
          <p:nvGrpSpPr>
            <p:cNvPr id="214" name="组合 213"/>
            <p:cNvGrpSpPr/>
            <p:nvPr/>
          </p:nvGrpSpPr>
          <p:grpSpPr>
            <a:xfrm>
              <a:off x="7123085" y="4318414"/>
              <a:ext cx="1679317" cy="1677138"/>
              <a:chOff x="2097688" y="3956967"/>
              <a:chExt cx="2446337" cy="2443163"/>
            </a:xfrm>
          </p:grpSpPr>
          <p:sp>
            <p:nvSpPr>
              <p:cNvPr id="217"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8"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15"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219"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0"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1"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2"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03524836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Effect transition="in" filter="fade">
                                      <p:cBhvr>
                                        <p:cTn id="11" dur="1000"/>
                                        <p:tgtEl>
                                          <p:spTgt spid="149"/>
                                        </p:tgtEl>
                                      </p:cBhvr>
                                    </p:animEffect>
                                    <p:anim calcmode="lin" valueType="num">
                                      <p:cBhvr>
                                        <p:cTn id="12" dur="1000" fill="hold"/>
                                        <p:tgtEl>
                                          <p:spTgt spid="149"/>
                                        </p:tgtEl>
                                        <p:attrNameLst>
                                          <p:attrName>ppt_x</p:attrName>
                                        </p:attrNameLst>
                                      </p:cBhvr>
                                      <p:tavLst>
                                        <p:tav tm="0">
                                          <p:val>
                                            <p:strVal val="#ppt_x"/>
                                          </p:val>
                                        </p:tav>
                                        <p:tav tm="100000">
                                          <p:val>
                                            <p:strVal val="#ppt_x"/>
                                          </p:val>
                                        </p:tav>
                                      </p:tavLst>
                                    </p:anim>
                                    <p:anim calcmode="lin" valueType="num">
                                      <p:cBhvr>
                                        <p:cTn id="13" dur="1000" fill="hold"/>
                                        <p:tgtEl>
                                          <p:spTgt spid="149"/>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6" presetClass="entr" presetSubtype="21" fill="hold" nodeType="afterEffect">
                                  <p:stCondLst>
                                    <p:cond delay="0"/>
                                  </p:stCondLst>
                                  <p:childTnLst>
                                    <p:set>
                                      <p:cBhvr>
                                        <p:cTn id="16" dur="1" fill="hold">
                                          <p:stCondLst>
                                            <p:cond delay="0"/>
                                          </p:stCondLst>
                                        </p:cTn>
                                        <p:tgtEl>
                                          <p:spTgt spid="197"/>
                                        </p:tgtEl>
                                        <p:attrNameLst>
                                          <p:attrName>style.visibility</p:attrName>
                                        </p:attrNameLst>
                                      </p:cBhvr>
                                      <p:to>
                                        <p:strVal val="visible"/>
                                      </p:to>
                                    </p:set>
                                    <p:animEffect transition="in" filter="barn(inVertical)">
                                      <p:cBhvr>
                                        <p:cTn id="17" dur="500"/>
                                        <p:tgtEl>
                                          <p:spTgt spid="19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06"/>
                                        </p:tgtEl>
                                        <p:attrNameLst>
                                          <p:attrName>style.visibility</p:attrName>
                                        </p:attrNameLst>
                                      </p:cBhvr>
                                      <p:to>
                                        <p:strVal val="visible"/>
                                      </p:to>
                                    </p:set>
                                    <p:animEffect transition="in" filter="barn(inVertical)">
                                      <p:cBhvr>
                                        <p:cTn id="20" dur="500"/>
                                        <p:tgtEl>
                                          <p:spTgt spid="206"/>
                                        </p:tgtEl>
                                      </p:cBhvr>
                                    </p:animEffect>
                                  </p:childTnLst>
                                </p:cTn>
                              </p:par>
                            </p:childTnLst>
                          </p:cTn>
                        </p:par>
                        <p:par>
                          <p:cTn id="21" fill="hold">
                            <p:stCondLst>
                              <p:cond delay="2400"/>
                            </p:stCondLst>
                            <p:childTnLst>
                              <p:par>
                                <p:cTn id="22" presetID="22" presetClass="entr" presetSubtype="1" fill="hold" nodeType="afterEffect">
                                  <p:stCondLst>
                                    <p:cond delay="0"/>
                                  </p:stCondLst>
                                  <p:childTnLst>
                                    <p:set>
                                      <p:cBhvr>
                                        <p:cTn id="23" dur="1" fill="hold">
                                          <p:stCondLst>
                                            <p:cond delay="0"/>
                                          </p:stCondLst>
                                        </p:cTn>
                                        <p:tgtEl>
                                          <p:spTgt spid="207"/>
                                        </p:tgtEl>
                                        <p:attrNameLst>
                                          <p:attrName>style.visibility</p:attrName>
                                        </p:attrNameLst>
                                      </p:cBhvr>
                                      <p:to>
                                        <p:strVal val="visible"/>
                                      </p:to>
                                    </p:set>
                                    <p:animEffect transition="in" filter="wipe(up)">
                                      <p:cBhvr>
                                        <p:cTn id="24" dur="500"/>
                                        <p:tgtEl>
                                          <p:spTgt spid="207"/>
                                        </p:tgtEl>
                                      </p:cBhvr>
                                    </p:animEffect>
                                  </p:childTnLst>
                                </p:cTn>
                              </p:par>
                            </p:childTnLst>
                          </p:cTn>
                        </p:par>
                        <p:par>
                          <p:cTn id="25" fill="hold">
                            <p:stCondLst>
                              <p:cond delay="2900"/>
                            </p:stCondLst>
                            <p:childTnLst>
                              <p:par>
                                <p:cTn id="26" presetID="22" presetClass="entr" presetSubtype="1" fill="hold" nodeType="afterEffect">
                                  <p:stCondLst>
                                    <p:cond delay="0"/>
                                  </p:stCondLst>
                                  <p:childTnLst>
                                    <p:set>
                                      <p:cBhvr>
                                        <p:cTn id="27" dur="1" fill="hold">
                                          <p:stCondLst>
                                            <p:cond delay="0"/>
                                          </p:stCondLst>
                                        </p:cTn>
                                        <p:tgtEl>
                                          <p:spTgt spid="213"/>
                                        </p:tgtEl>
                                        <p:attrNameLst>
                                          <p:attrName>style.visibility</p:attrName>
                                        </p:attrNameLst>
                                      </p:cBhvr>
                                      <p:to>
                                        <p:strVal val="visible"/>
                                      </p:to>
                                    </p:set>
                                    <p:animEffect transition="in" filter="wipe(up)">
                                      <p:cBhvr>
                                        <p:cTn id="28" dur="500"/>
                                        <p:tgtEl>
                                          <p:spTgt spid="213"/>
                                        </p:tgtEl>
                                      </p:cBhvr>
                                    </p:animEffect>
                                  </p:childTnLst>
                                </p:cTn>
                              </p:par>
                            </p:childTnLst>
                          </p:cTn>
                        </p:par>
                        <p:par>
                          <p:cTn id="29" fill="hold">
                            <p:stCondLst>
                              <p:cond delay="3400"/>
                            </p:stCondLst>
                            <p:childTnLst>
                              <p:par>
                                <p:cTn id="30" presetID="22" presetClass="entr" presetSubtype="4" fill="hold" nodeType="afterEffect">
                                  <p:stCondLst>
                                    <p:cond delay="0"/>
                                  </p:stCondLst>
                                  <p:childTnLst>
                                    <p:set>
                                      <p:cBhvr>
                                        <p:cTn id="31" dur="1" fill="hold">
                                          <p:stCondLst>
                                            <p:cond delay="0"/>
                                          </p:stCondLst>
                                        </p:cTn>
                                        <p:tgtEl>
                                          <p:spTgt spid="143"/>
                                        </p:tgtEl>
                                        <p:attrNameLst>
                                          <p:attrName>style.visibility</p:attrName>
                                        </p:attrNameLst>
                                      </p:cBhvr>
                                      <p:to>
                                        <p:strVal val="visible"/>
                                      </p:to>
                                    </p:set>
                                    <p:animEffect transition="in" filter="wipe(down)">
                                      <p:cBhvr>
                                        <p:cTn id="32" dur="500"/>
                                        <p:tgtEl>
                                          <p:spTgt spid="143"/>
                                        </p:tgtEl>
                                      </p:cBhvr>
                                    </p:animEffect>
                                  </p:childTnLst>
                                </p:cTn>
                              </p:par>
                            </p:childTnLst>
                          </p:cTn>
                        </p:par>
                        <p:par>
                          <p:cTn id="33" fill="hold">
                            <p:stCondLst>
                              <p:cond delay="3900"/>
                            </p:stCondLst>
                            <p:childTnLst>
                              <p:par>
                                <p:cTn id="34" presetID="22" presetClass="entr" presetSubtype="4" fill="hold" nodeType="after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wipe(down)">
                                      <p:cBhvr>
                                        <p:cTn id="36" dur="500"/>
                                        <p:tgtEl>
                                          <p:spTgt spid="137"/>
                                        </p:tgtEl>
                                      </p:cBhvr>
                                    </p:animEffect>
                                  </p:childTnLst>
                                </p:cTn>
                              </p:par>
                            </p:childTnLst>
                          </p:cTn>
                        </p:par>
                        <p:par>
                          <p:cTn id="37" fill="hold">
                            <p:stCondLst>
                              <p:cond delay="4400"/>
                            </p:stCondLst>
                            <p:childTnLst>
                              <p:par>
                                <p:cTn id="38" presetID="22" presetClass="entr" presetSubtype="2" fill="hold" grpId="0" nodeType="afterEffect">
                                  <p:stCondLst>
                                    <p:cond delay="0"/>
                                  </p:stCondLst>
                                  <p:childTnLst>
                                    <p:set>
                                      <p:cBhvr>
                                        <p:cTn id="39" dur="1" fill="hold">
                                          <p:stCondLst>
                                            <p:cond delay="0"/>
                                          </p:stCondLst>
                                        </p:cTn>
                                        <p:tgtEl>
                                          <p:spTgt spid="219"/>
                                        </p:tgtEl>
                                        <p:attrNameLst>
                                          <p:attrName>style.visibility</p:attrName>
                                        </p:attrNameLst>
                                      </p:cBhvr>
                                      <p:to>
                                        <p:strVal val="visible"/>
                                      </p:to>
                                    </p:set>
                                    <p:animEffect transition="in" filter="wipe(right)">
                                      <p:cBhvr>
                                        <p:cTn id="40" dur="500"/>
                                        <p:tgtEl>
                                          <p:spTgt spid="21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2"/>
                                        </p:tgtEl>
                                        <p:attrNameLst>
                                          <p:attrName>style.visibility</p:attrName>
                                        </p:attrNameLst>
                                      </p:cBhvr>
                                      <p:to>
                                        <p:strVal val="visible"/>
                                      </p:to>
                                    </p:set>
                                    <p:animEffect transition="in" filter="wipe(left)">
                                      <p:cBhvr>
                                        <p:cTn id="43" dur="500"/>
                                        <p:tgtEl>
                                          <p:spTgt spid="22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20"/>
                                        </p:tgtEl>
                                        <p:attrNameLst>
                                          <p:attrName>style.visibility</p:attrName>
                                        </p:attrNameLst>
                                      </p:cBhvr>
                                      <p:to>
                                        <p:strVal val="visible"/>
                                      </p:to>
                                    </p:set>
                                    <p:animEffect transition="in" filter="wipe(right)">
                                      <p:cBhvr>
                                        <p:cTn id="46" dur="500"/>
                                        <p:tgtEl>
                                          <p:spTgt spid="22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21"/>
                                        </p:tgtEl>
                                        <p:attrNameLst>
                                          <p:attrName>style.visibility</p:attrName>
                                        </p:attrNameLst>
                                      </p:cBhvr>
                                      <p:to>
                                        <p:strVal val="visible"/>
                                      </p:to>
                                    </p:set>
                                    <p:animEffect transition="in" filter="wipe(left)">
                                      <p:cBhvr>
                                        <p:cTn id="49"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6" grpId="0"/>
      <p:bldP spid="219" grpId="0"/>
      <p:bldP spid="220" grpId="0"/>
      <p:bldP spid="221" grpId="0"/>
      <p:bldP spid="2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重点工作回顾</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3314701" y="1553024"/>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 name="任意多边形 5"/>
          <p:cNvSpPr/>
          <p:nvPr/>
        </p:nvSpPr>
        <p:spPr>
          <a:xfrm>
            <a:off x="4738063" y="1553024"/>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 name="任意多边形 6"/>
          <p:cNvSpPr/>
          <p:nvPr/>
        </p:nvSpPr>
        <p:spPr>
          <a:xfrm>
            <a:off x="3314701" y="2899290"/>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8" name="任意多边形 7"/>
          <p:cNvSpPr/>
          <p:nvPr/>
        </p:nvSpPr>
        <p:spPr>
          <a:xfrm>
            <a:off x="4738063" y="2899290"/>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nvGrpSpPr>
          <p:cNvPr id="9" name="组合 8"/>
          <p:cNvGrpSpPr/>
          <p:nvPr/>
        </p:nvGrpSpPr>
        <p:grpSpPr>
          <a:xfrm>
            <a:off x="1645539" y="1731691"/>
            <a:ext cx="1604774" cy="807852"/>
            <a:chOff x="1258030" y="3593783"/>
            <a:chExt cx="2139699" cy="1077136"/>
          </a:xfrm>
        </p:grpSpPr>
        <p:sp>
          <p:nvSpPr>
            <p:cNvPr id="10" name="文本框 9"/>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11" name="文本框 10"/>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2" name="文本框 11"/>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3" name="组合 12"/>
          <p:cNvGrpSpPr/>
          <p:nvPr/>
        </p:nvGrpSpPr>
        <p:grpSpPr>
          <a:xfrm>
            <a:off x="5832729" y="1731691"/>
            <a:ext cx="1604774" cy="807852"/>
            <a:chOff x="1258030" y="3593783"/>
            <a:chExt cx="2139699" cy="1077136"/>
          </a:xfrm>
        </p:grpSpPr>
        <p:sp>
          <p:nvSpPr>
            <p:cNvPr id="14" name="文本框 13"/>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02</a:t>
              </a:r>
              <a:endParaRPr lang="zh-CN" altLang="en-US" sz="2100" dirty="0">
                <a:solidFill>
                  <a:srgbClr val="E87071"/>
                </a:solidFill>
                <a:latin typeface="Impact" panose="020B0806030902050204" pitchFamily="34" charset="0"/>
              </a:endParaRPr>
            </a:p>
          </p:txBody>
        </p:sp>
        <p:sp>
          <p:nvSpPr>
            <p:cNvPr id="15" name="文本框 14"/>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7" name="组合 16"/>
          <p:cNvGrpSpPr/>
          <p:nvPr/>
        </p:nvGrpSpPr>
        <p:grpSpPr>
          <a:xfrm>
            <a:off x="1645539" y="3065190"/>
            <a:ext cx="1604774" cy="807852"/>
            <a:chOff x="1258030" y="3593783"/>
            <a:chExt cx="2139699" cy="1077136"/>
          </a:xfrm>
        </p:grpSpPr>
        <p:sp>
          <p:nvSpPr>
            <p:cNvPr id="18" name="文本框 17"/>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19" name="文本框 18"/>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0" name="文本框 19"/>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1" name="组合 20"/>
          <p:cNvGrpSpPr/>
          <p:nvPr/>
        </p:nvGrpSpPr>
        <p:grpSpPr>
          <a:xfrm>
            <a:off x="5832729" y="3065190"/>
            <a:ext cx="1604774" cy="807852"/>
            <a:chOff x="1258030" y="3593783"/>
            <a:chExt cx="2139699" cy="1077136"/>
          </a:xfrm>
        </p:grpSpPr>
        <p:sp>
          <p:nvSpPr>
            <p:cNvPr id="22" name="文本框 21"/>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03</a:t>
              </a:r>
              <a:endParaRPr lang="zh-CN" altLang="en-US" sz="2100" dirty="0">
                <a:solidFill>
                  <a:srgbClr val="663A77"/>
                </a:solidFill>
                <a:latin typeface="Impact" panose="020B0806030902050204" pitchFamily="34" charset="0"/>
              </a:endParaRPr>
            </a:p>
          </p:txBody>
        </p:sp>
        <p:sp>
          <p:nvSpPr>
            <p:cNvPr id="23" name="文本框 22"/>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24" name="文本框 23"/>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5" name="组合 24"/>
          <p:cNvGrpSpPr/>
          <p:nvPr/>
        </p:nvGrpSpPr>
        <p:grpSpPr>
          <a:xfrm>
            <a:off x="3712943" y="3268545"/>
            <a:ext cx="295264" cy="359899"/>
            <a:chOff x="3683997" y="856343"/>
            <a:chExt cx="576394" cy="702571"/>
          </a:xfrm>
          <a:solidFill>
            <a:srgbClr val="01ACBE"/>
          </a:solidFill>
        </p:grpSpPr>
        <p:sp>
          <p:nvSpPr>
            <p:cNvPr id="26"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8" name="组合 27"/>
          <p:cNvGrpSpPr/>
          <p:nvPr/>
        </p:nvGrpSpPr>
        <p:grpSpPr>
          <a:xfrm>
            <a:off x="5118094" y="1938119"/>
            <a:ext cx="345848" cy="320930"/>
            <a:chOff x="7903081" y="894379"/>
            <a:chExt cx="675141" cy="626498"/>
          </a:xfrm>
          <a:solidFill>
            <a:srgbClr val="E87071"/>
          </a:solidFill>
        </p:grpSpPr>
        <p:sp>
          <p:nvSpPr>
            <p:cNvPr id="29"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2" name="组合 31"/>
          <p:cNvGrpSpPr/>
          <p:nvPr/>
        </p:nvGrpSpPr>
        <p:grpSpPr>
          <a:xfrm>
            <a:off x="3686110" y="1913169"/>
            <a:ext cx="366269" cy="359899"/>
            <a:chOff x="5037571" y="856343"/>
            <a:chExt cx="715006" cy="702571"/>
          </a:xfrm>
          <a:solidFill>
            <a:srgbClr val="FFB850"/>
          </a:solidFill>
        </p:grpSpPr>
        <p:sp>
          <p:nvSpPr>
            <p:cNvPr id="3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6" name="组合 35"/>
          <p:cNvGrpSpPr/>
          <p:nvPr/>
        </p:nvGrpSpPr>
        <p:grpSpPr>
          <a:xfrm>
            <a:off x="5118094" y="3273390"/>
            <a:ext cx="363271" cy="343038"/>
            <a:chOff x="6460269" y="872801"/>
            <a:chExt cx="709154" cy="669655"/>
          </a:xfrm>
          <a:solidFill>
            <a:srgbClr val="7D4793"/>
          </a:solidFill>
        </p:grpSpPr>
        <p:sp>
          <p:nvSpPr>
            <p:cNvPr id="37"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32442282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 fill="hold"/>
                                        <p:tgtEl>
                                          <p:spTgt spid="5"/>
                                        </p:tgtEl>
                                        <p:attrNameLst>
                                          <p:attrName>ppt_w</p:attrName>
                                        </p:attrNameLst>
                                      </p:cBhvr>
                                      <p:tavLst>
                                        <p:tav tm="0">
                                          <p:val>
                                            <p:fltVal val="0"/>
                                          </p:val>
                                        </p:tav>
                                        <p:tav tm="100000">
                                          <p:val>
                                            <p:strVal val="#ppt_w"/>
                                          </p:val>
                                        </p:tav>
                                      </p:tavLst>
                                    </p:anim>
                                    <p:anim calcmode="lin" valueType="num">
                                      <p:cBhvr>
                                        <p:cTn id="12" dur="100" fill="hold"/>
                                        <p:tgtEl>
                                          <p:spTgt spid="5"/>
                                        </p:tgtEl>
                                        <p:attrNameLst>
                                          <p:attrName>ppt_h</p:attrName>
                                        </p:attrNameLst>
                                      </p:cBhvr>
                                      <p:tavLst>
                                        <p:tav tm="0">
                                          <p:val>
                                            <p:fltVal val="0"/>
                                          </p:val>
                                        </p:tav>
                                        <p:tav tm="100000">
                                          <p:val>
                                            <p:strVal val="#ppt_h"/>
                                          </p:val>
                                        </p:tav>
                                      </p:tavLst>
                                    </p:anim>
                                    <p:animEffect transition="in" filter="fade">
                                      <p:cBhvr>
                                        <p:cTn id="13" dur="100"/>
                                        <p:tgtEl>
                                          <p:spTgt spid="5"/>
                                        </p:tgtEl>
                                      </p:cBhvr>
                                    </p:animEffect>
                                  </p:childTnLst>
                                </p:cTn>
                              </p:par>
                              <p:par>
                                <p:cTn id="14" presetID="6" presetClass="emph" presetSubtype="0" fill="hold" grpId="1" nodeType="withEffect">
                                  <p:stCondLst>
                                    <p:cond delay="100"/>
                                  </p:stCondLst>
                                  <p:childTnLst>
                                    <p:animScale>
                                      <p:cBhvr>
                                        <p:cTn id="15" dur="100" fill="hold"/>
                                        <p:tgtEl>
                                          <p:spTgt spid="5"/>
                                        </p:tgtEl>
                                      </p:cBhvr>
                                      <p:by x="110000" y="110000"/>
                                    </p:animScale>
                                  </p:childTnLst>
                                </p:cTn>
                              </p:par>
                              <p:par>
                                <p:cTn id="16" presetID="6" presetClass="emph" presetSubtype="0" fill="hold" grpId="2" nodeType="withEffect">
                                  <p:stCondLst>
                                    <p:cond delay="200"/>
                                  </p:stCondLst>
                                  <p:childTnLst>
                                    <p:animScale>
                                      <p:cBhvr>
                                        <p:cTn id="17" dur="200" fill="hold"/>
                                        <p:tgtEl>
                                          <p:spTgt spid="5"/>
                                        </p:tgtEl>
                                      </p:cBhvr>
                                      <p:by x="90000" y="90000"/>
                                    </p:animScale>
                                  </p:childTnLst>
                                </p:cTn>
                              </p:par>
                              <p:par>
                                <p:cTn id="18" presetID="6" presetClass="emph" presetSubtype="0" fill="hold" grpId="3" nodeType="withEffect">
                                  <p:stCondLst>
                                    <p:cond delay="400"/>
                                  </p:stCondLst>
                                  <p:childTnLst>
                                    <p:animScale>
                                      <p:cBhvr>
                                        <p:cTn id="19" dur="100" fill="hold"/>
                                        <p:tgtEl>
                                          <p:spTgt spid="5"/>
                                        </p:tgtEl>
                                      </p:cBhvr>
                                      <p:by x="105000" y="105000"/>
                                    </p:animScale>
                                  </p:childTnLst>
                                </p:cTn>
                              </p:par>
                              <p:par>
                                <p:cTn id="20" presetID="6" presetClass="emph" presetSubtype="0" fill="hold" grpId="4" nodeType="withEffect">
                                  <p:stCondLst>
                                    <p:cond delay="500"/>
                                  </p:stCondLst>
                                  <p:childTnLst>
                                    <p:animScale>
                                      <p:cBhvr>
                                        <p:cTn id="21" dur="200" fill="hold"/>
                                        <p:tgtEl>
                                          <p:spTgt spid="5"/>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 fill="hold"/>
                                        <p:tgtEl>
                                          <p:spTgt spid="6"/>
                                        </p:tgtEl>
                                        <p:attrNameLst>
                                          <p:attrName>ppt_w</p:attrName>
                                        </p:attrNameLst>
                                      </p:cBhvr>
                                      <p:tavLst>
                                        <p:tav tm="0">
                                          <p:val>
                                            <p:fltVal val="0"/>
                                          </p:val>
                                        </p:tav>
                                        <p:tav tm="100000">
                                          <p:val>
                                            <p:strVal val="#ppt_w"/>
                                          </p:val>
                                        </p:tav>
                                      </p:tavLst>
                                    </p:anim>
                                    <p:anim calcmode="lin" valueType="num">
                                      <p:cBhvr>
                                        <p:cTn id="26" dur="100" fill="hold"/>
                                        <p:tgtEl>
                                          <p:spTgt spid="6"/>
                                        </p:tgtEl>
                                        <p:attrNameLst>
                                          <p:attrName>ppt_h</p:attrName>
                                        </p:attrNameLst>
                                      </p:cBhvr>
                                      <p:tavLst>
                                        <p:tav tm="0">
                                          <p:val>
                                            <p:fltVal val="0"/>
                                          </p:val>
                                        </p:tav>
                                        <p:tav tm="100000">
                                          <p:val>
                                            <p:strVal val="#ppt_h"/>
                                          </p:val>
                                        </p:tav>
                                      </p:tavLst>
                                    </p:anim>
                                    <p:animEffect transition="in" filter="fade">
                                      <p:cBhvr>
                                        <p:cTn id="27" dur="100"/>
                                        <p:tgtEl>
                                          <p:spTgt spid="6"/>
                                        </p:tgtEl>
                                      </p:cBhvr>
                                    </p:animEffect>
                                  </p:childTnLst>
                                </p:cTn>
                              </p:par>
                              <p:par>
                                <p:cTn id="28" presetID="6" presetClass="emph" presetSubtype="0" fill="hold" grpId="1" nodeType="withEffect">
                                  <p:stCondLst>
                                    <p:cond delay="100"/>
                                  </p:stCondLst>
                                  <p:childTnLst>
                                    <p:animScale>
                                      <p:cBhvr>
                                        <p:cTn id="29" dur="100" fill="hold"/>
                                        <p:tgtEl>
                                          <p:spTgt spid="6"/>
                                        </p:tgtEl>
                                      </p:cBhvr>
                                      <p:by x="110000" y="110000"/>
                                    </p:animScale>
                                  </p:childTnLst>
                                </p:cTn>
                              </p:par>
                              <p:par>
                                <p:cTn id="30" presetID="6" presetClass="emph" presetSubtype="0" fill="hold" grpId="2" nodeType="withEffect">
                                  <p:stCondLst>
                                    <p:cond delay="200"/>
                                  </p:stCondLst>
                                  <p:childTnLst>
                                    <p:animScale>
                                      <p:cBhvr>
                                        <p:cTn id="31" dur="200" fill="hold"/>
                                        <p:tgtEl>
                                          <p:spTgt spid="6"/>
                                        </p:tgtEl>
                                      </p:cBhvr>
                                      <p:by x="90000" y="90000"/>
                                    </p:animScale>
                                  </p:childTnLst>
                                </p:cTn>
                              </p:par>
                              <p:par>
                                <p:cTn id="32" presetID="6" presetClass="emph" presetSubtype="0" fill="hold" grpId="3" nodeType="withEffect">
                                  <p:stCondLst>
                                    <p:cond delay="400"/>
                                  </p:stCondLst>
                                  <p:childTnLst>
                                    <p:animScale>
                                      <p:cBhvr>
                                        <p:cTn id="33" dur="100" fill="hold"/>
                                        <p:tgtEl>
                                          <p:spTgt spid="6"/>
                                        </p:tgtEl>
                                      </p:cBhvr>
                                      <p:by x="105000" y="105000"/>
                                    </p:animScale>
                                  </p:childTnLst>
                                </p:cTn>
                              </p:par>
                              <p:par>
                                <p:cTn id="34" presetID="6" presetClass="emph" presetSubtype="0" fill="hold" grpId="4" nodeType="withEffect">
                                  <p:stCondLst>
                                    <p:cond delay="500"/>
                                  </p:stCondLst>
                                  <p:childTnLst>
                                    <p:animScale>
                                      <p:cBhvr>
                                        <p:cTn id="35" dur="200" fill="hold"/>
                                        <p:tgtEl>
                                          <p:spTgt spid="6"/>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 fill="hold"/>
                                        <p:tgtEl>
                                          <p:spTgt spid="7"/>
                                        </p:tgtEl>
                                        <p:attrNameLst>
                                          <p:attrName>ppt_w</p:attrName>
                                        </p:attrNameLst>
                                      </p:cBhvr>
                                      <p:tavLst>
                                        <p:tav tm="0">
                                          <p:val>
                                            <p:fltVal val="0"/>
                                          </p:val>
                                        </p:tav>
                                        <p:tav tm="100000">
                                          <p:val>
                                            <p:strVal val="#ppt_w"/>
                                          </p:val>
                                        </p:tav>
                                      </p:tavLst>
                                    </p:anim>
                                    <p:anim calcmode="lin" valueType="num">
                                      <p:cBhvr>
                                        <p:cTn id="40" dur="100" fill="hold"/>
                                        <p:tgtEl>
                                          <p:spTgt spid="7"/>
                                        </p:tgtEl>
                                        <p:attrNameLst>
                                          <p:attrName>ppt_h</p:attrName>
                                        </p:attrNameLst>
                                      </p:cBhvr>
                                      <p:tavLst>
                                        <p:tav tm="0">
                                          <p:val>
                                            <p:fltVal val="0"/>
                                          </p:val>
                                        </p:tav>
                                        <p:tav tm="100000">
                                          <p:val>
                                            <p:strVal val="#ppt_h"/>
                                          </p:val>
                                        </p:tav>
                                      </p:tavLst>
                                    </p:anim>
                                    <p:animEffect transition="in" filter="fade">
                                      <p:cBhvr>
                                        <p:cTn id="41" dur="100"/>
                                        <p:tgtEl>
                                          <p:spTgt spid="7"/>
                                        </p:tgtEl>
                                      </p:cBhvr>
                                    </p:animEffect>
                                  </p:childTnLst>
                                </p:cTn>
                              </p:par>
                              <p:par>
                                <p:cTn id="42" presetID="6" presetClass="emph" presetSubtype="0" fill="hold" grpId="1" nodeType="withEffect">
                                  <p:stCondLst>
                                    <p:cond delay="100"/>
                                  </p:stCondLst>
                                  <p:childTnLst>
                                    <p:animScale>
                                      <p:cBhvr>
                                        <p:cTn id="43" dur="100" fill="hold"/>
                                        <p:tgtEl>
                                          <p:spTgt spid="7"/>
                                        </p:tgtEl>
                                      </p:cBhvr>
                                      <p:by x="110000" y="110000"/>
                                    </p:animScale>
                                  </p:childTnLst>
                                </p:cTn>
                              </p:par>
                              <p:par>
                                <p:cTn id="44" presetID="6" presetClass="emph" presetSubtype="0" fill="hold" grpId="2" nodeType="withEffect">
                                  <p:stCondLst>
                                    <p:cond delay="200"/>
                                  </p:stCondLst>
                                  <p:childTnLst>
                                    <p:animScale>
                                      <p:cBhvr>
                                        <p:cTn id="45" dur="200" fill="hold"/>
                                        <p:tgtEl>
                                          <p:spTgt spid="7"/>
                                        </p:tgtEl>
                                      </p:cBhvr>
                                      <p:by x="90000" y="90000"/>
                                    </p:animScale>
                                  </p:childTnLst>
                                </p:cTn>
                              </p:par>
                              <p:par>
                                <p:cTn id="46" presetID="6" presetClass="emph" presetSubtype="0" fill="hold" grpId="3" nodeType="withEffect">
                                  <p:stCondLst>
                                    <p:cond delay="400"/>
                                  </p:stCondLst>
                                  <p:childTnLst>
                                    <p:animScale>
                                      <p:cBhvr>
                                        <p:cTn id="47" dur="100" fill="hold"/>
                                        <p:tgtEl>
                                          <p:spTgt spid="7"/>
                                        </p:tgtEl>
                                      </p:cBhvr>
                                      <p:by x="105000" y="105000"/>
                                    </p:animScale>
                                  </p:childTnLst>
                                </p:cTn>
                              </p:par>
                              <p:par>
                                <p:cTn id="48" presetID="6" presetClass="emph" presetSubtype="0" fill="hold" grpId="4" nodeType="withEffect">
                                  <p:stCondLst>
                                    <p:cond delay="500"/>
                                  </p:stCondLst>
                                  <p:childTnLst>
                                    <p:animScale>
                                      <p:cBhvr>
                                        <p:cTn id="49" dur="200" fill="hold"/>
                                        <p:tgtEl>
                                          <p:spTgt spid="7"/>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100" fill="hold"/>
                                        <p:tgtEl>
                                          <p:spTgt spid="8"/>
                                        </p:tgtEl>
                                        <p:attrNameLst>
                                          <p:attrName>ppt_w</p:attrName>
                                        </p:attrNameLst>
                                      </p:cBhvr>
                                      <p:tavLst>
                                        <p:tav tm="0">
                                          <p:val>
                                            <p:fltVal val="0"/>
                                          </p:val>
                                        </p:tav>
                                        <p:tav tm="100000">
                                          <p:val>
                                            <p:strVal val="#ppt_w"/>
                                          </p:val>
                                        </p:tav>
                                      </p:tavLst>
                                    </p:anim>
                                    <p:anim calcmode="lin" valueType="num">
                                      <p:cBhvr>
                                        <p:cTn id="54" dur="100" fill="hold"/>
                                        <p:tgtEl>
                                          <p:spTgt spid="8"/>
                                        </p:tgtEl>
                                        <p:attrNameLst>
                                          <p:attrName>ppt_h</p:attrName>
                                        </p:attrNameLst>
                                      </p:cBhvr>
                                      <p:tavLst>
                                        <p:tav tm="0">
                                          <p:val>
                                            <p:fltVal val="0"/>
                                          </p:val>
                                        </p:tav>
                                        <p:tav tm="100000">
                                          <p:val>
                                            <p:strVal val="#ppt_h"/>
                                          </p:val>
                                        </p:tav>
                                      </p:tavLst>
                                    </p:anim>
                                    <p:animEffect transition="in" filter="fade">
                                      <p:cBhvr>
                                        <p:cTn id="55" dur="100"/>
                                        <p:tgtEl>
                                          <p:spTgt spid="8"/>
                                        </p:tgtEl>
                                      </p:cBhvr>
                                    </p:animEffect>
                                  </p:childTnLst>
                                </p:cTn>
                              </p:par>
                              <p:par>
                                <p:cTn id="56" presetID="6" presetClass="emph" presetSubtype="0" fill="hold" grpId="1" nodeType="withEffect">
                                  <p:stCondLst>
                                    <p:cond delay="100"/>
                                  </p:stCondLst>
                                  <p:childTnLst>
                                    <p:animScale>
                                      <p:cBhvr>
                                        <p:cTn id="57" dur="100" fill="hold"/>
                                        <p:tgtEl>
                                          <p:spTgt spid="8"/>
                                        </p:tgtEl>
                                      </p:cBhvr>
                                      <p:by x="110000" y="110000"/>
                                    </p:animScale>
                                  </p:childTnLst>
                                </p:cTn>
                              </p:par>
                              <p:par>
                                <p:cTn id="58" presetID="6" presetClass="emph" presetSubtype="0" fill="hold" grpId="2" nodeType="withEffect">
                                  <p:stCondLst>
                                    <p:cond delay="200"/>
                                  </p:stCondLst>
                                  <p:childTnLst>
                                    <p:animScale>
                                      <p:cBhvr>
                                        <p:cTn id="59" dur="200" fill="hold"/>
                                        <p:tgtEl>
                                          <p:spTgt spid="8"/>
                                        </p:tgtEl>
                                      </p:cBhvr>
                                      <p:by x="90000" y="90000"/>
                                    </p:animScale>
                                  </p:childTnLst>
                                </p:cTn>
                              </p:par>
                              <p:par>
                                <p:cTn id="60" presetID="6" presetClass="emph" presetSubtype="0" fill="hold" grpId="3" nodeType="withEffect">
                                  <p:stCondLst>
                                    <p:cond delay="400"/>
                                  </p:stCondLst>
                                  <p:childTnLst>
                                    <p:animScale>
                                      <p:cBhvr>
                                        <p:cTn id="61" dur="100" fill="hold"/>
                                        <p:tgtEl>
                                          <p:spTgt spid="8"/>
                                        </p:tgtEl>
                                      </p:cBhvr>
                                      <p:by x="105000" y="105000"/>
                                    </p:animScale>
                                  </p:childTnLst>
                                </p:cTn>
                              </p:par>
                              <p:par>
                                <p:cTn id="62" presetID="6" presetClass="emph" presetSubtype="0" fill="hold" grpId="4" nodeType="withEffect">
                                  <p:stCondLst>
                                    <p:cond delay="500"/>
                                  </p:stCondLst>
                                  <p:childTnLst>
                                    <p:animScale>
                                      <p:cBhvr>
                                        <p:cTn id="63" dur="200" fill="hold"/>
                                        <p:tgtEl>
                                          <p:spTgt spid="8"/>
                                        </p:tgtEl>
                                      </p:cBhvr>
                                      <p:by x="95000" y="95000"/>
                                    </p:animScale>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heel(1)">
                                      <p:cBhvr>
                                        <p:cTn id="67" dur="750"/>
                                        <p:tgtEl>
                                          <p:spTgt spid="32"/>
                                        </p:tgtEl>
                                      </p:cBhvr>
                                    </p:animEffect>
                                  </p:childTnLst>
                                </p:cTn>
                              </p:par>
                              <p:par>
                                <p:cTn id="68" presetID="21" presetClass="entr" presetSubtype="1" fill="hold" nodeType="withEffect">
                                  <p:stCondLst>
                                    <p:cond delay="250"/>
                                  </p:stCondLst>
                                  <p:childTnLst>
                                    <p:set>
                                      <p:cBhvr>
                                        <p:cTn id="69" dur="1" fill="hold">
                                          <p:stCondLst>
                                            <p:cond delay="0"/>
                                          </p:stCondLst>
                                        </p:cTn>
                                        <p:tgtEl>
                                          <p:spTgt spid="28"/>
                                        </p:tgtEl>
                                        <p:attrNameLst>
                                          <p:attrName>style.visibility</p:attrName>
                                        </p:attrNameLst>
                                      </p:cBhvr>
                                      <p:to>
                                        <p:strVal val="visible"/>
                                      </p:to>
                                    </p:set>
                                    <p:animEffect transition="in" filter="wheel(1)">
                                      <p:cBhvr>
                                        <p:cTn id="70" dur="750"/>
                                        <p:tgtEl>
                                          <p:spTgt spid="28"/>
                                        </p:tgtEl>
                                      </p:cBhvr>
                                    </p:animEffect>
                                  </p:childTnLst>
                                </p:cTn>
                              </p:par>
                              <p:par>
                                <p:cTn id="71" presetID="21" presetClass="entr" presetSubtype="1" fill="hold" nodeType="withEffect">
                                  <p:stCondLst>
                                    <p:cond delay="500"/>
                                  </p:stCondLst>
                                  <p:childTnLst>
                                    <p:set>
                                      <p:cBhvr>
                                        <p:cTn id="72" dur="1" fill="hold">
                                          <p:stCondLst>
                                            <p:cond delay="0"/>
                                          </p:stCondLst>
                                        </p:cTn>
                                        <p:tgtEl>
                                          <p:spTgt spid="25"/>
                                        </p:tgtEl>
                                        <p:attrNameLst>
                                          <p:attrName>style.visibility</p:attrName>
                                        </p:attrNameLst>
                                      </p:cBhvr>
                                      <p:to>
                                        <p:strVal val="visible"/>
                                      </p:to>
                                    </p:set>
                                    <p:animEffect transition="in" filter="wheel(1)">
                                      <p:cBhvr>
                                        <p:cTn id="73" dur="750"/>
                                        <p:tgtEl>
                                          <p:spTgt spid="25"/>
                                        </p:tgtEl>
                                      </p:cBhvr>
                                    </p:animEffect>
                                  </p:childTnLst>
                                </p:cTn>
                              </p:par>
                              <p:par>
                                <p:cTn id="74" presetID="21" presetClass="entr" presetSubtype="1" fill="hold" nodeType="withEffect">
                                  <p:stCondLst>
                                    <p:cond delay="750"/>
                                  </p:stCondLst>
                                  <p:childTnLst>
                                    <p:set>
                                      <p:cBhvr>
                                        <p:cTn id="75" dur="1" fill="hold">
                                          <p:stCondLst>
                                            <p:cond delay="0"/>
                                          </p:stCondLst>
                                        </p:cTn>
                                        <p:tgtEl>
                                          <p:spTgt spid="36"/>
                                        </p:tgtEl>
                                        <p:attrNameLst>
                                          <p:attrName>style.visibility</p:attrName>
                                        </p:attrNameLst>
                                      </p:cBhvr>
                                      <p:to>
                                        <p:strVal val="visible"/>
                                      </p:to>
                                    </p:set>
                                    <p:animEffect transition="in" filter="wheel(1)">
                                      <p:cBhvr>
                                        <p:cTn id="76" dur="750"/>
                                        <p:tgtEl>
                                          <p:spTgt spid="36"/>
                                        </p:tgtEl>
                                      </p:cBhvr>
                                    </p:animEffect>
                                  </p:childTnLst>
                                </p:cTn>
                              </p:par>
                            </p:childTnLst>
                          </p:cTn>
                        </p:par>
                        <p:par>
                          <p:cTn id="77" fill="hold">
                            <p:stCondLst>
                              <p:cond delay="5200"/>
                            </p:stCondLst>
                            <p:childTnLst>
                              <p:par>
                                <p:cTn id="78" presetID="37" presetClass="entr" presetSubtype="0"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1000"/>
                                        <p:tgtEl>
                                          <p:spTgt spid="9"/>
                                        </p:tgtEl>
                                      </p:cBhvr>
                                    </p:animEffect>
                                    <p:anim calcmode="lin" valueType="num">
                                      <p:cBhvr>
                                        <p:cTn id="81" dur="1000" fill="hold"/>
                                        <p:tgtEl>
                                          <p:spTgt spid="9"/>
                                        </p:tgtEl>
                                        <p:attrNameLst>
                                          <p:attrName>ppt_x</p:attrName>
                                        </p:attrNameLst>
                                      </p:cBhvr>
                                      <p:tavLst>
                                        <p:tav tm="0">
                                          <p:val>
                                            <p:strVal val="#ppt_x"/>
                                          </p:val>
                                        </p:tav>
                                        <p:tav tm="100000">
                                          <p:val>
                                            <p:strVal val="#ppt_x"/>
                                          </p:val>
                                        </p:tav>
                                      </p:tavLst>
                                    </p:anim>
                                    <p:anim calcmode="lin" valueType="num">
                                      <p:cBhvr>
                                        <p:cTn id="82" dur="900" decel="100000" fill="hold"/>
                                        <p:tgtEl>
                                          <p:spTgt spid="9"/>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84" presetID="37" presetClass="entr" presetSubtype="0" fill="hold" nodeType="withEffect">
                                  <p:stCondLst>
                                    <p:cond delay="25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1000"/>
                                        <p:tgtEl>
                                          <p:spTgt spid="13"/>
                                        </p:tgtEl>
                                      </p:cBhvr>
                                    </p:animEffect>
                                    <p:anim calcmode="lin" valueType="num">
                                      <p:cBhvr>
                                        <p:cTn id="87" dur="1000" fill="hold"/>
                                        <p:tgtEl>
                                          <p:spTgt spid="13"/>
                                        </p:tgtEl>
                                        <p:attrNameLst>
                                          <p:attrName>ppt_x</p:attrName>
                                        </p:attrNameLst>
                                      </p:cBhvr>
                                      <p:tavLst>
                                        <p:tav tm="0">
                                          <p:val>
                                            <p:strVal val="#ppt_x"/>
                                          </p:val>
                                        </p:tav>
                                        <p:tav tm="100000">
                                          <p:val>
                                            <p:strVal val="#ppt_x"/>
                                          </p:val>
                                        </p:tav>
                                      </p:tavLst>
                                    </p:anim>
                                    <p:anim calcmode="lin" valueType="num">
                                      <p:cBhvr>
                                        <p:cTn id="88" dur="900" decel="100000" fill="hold"/>
                                        <p:tgtEl>
                                          <p:spTgt spid="13"/>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90" presetID="37" presetClass="entr" presetSubtype="0" fill="hold" nodeType="withEffect">
                                  <p:stCondLst>
                                    <p:cond delay="50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1000"/>
                                        <p:tgtEl>
                                          <p:spTgt spid="17"/>
                                        </p:tgtEl>
                                      </p:cBhvr>
                                    </p:animEffect>
                                    <p:anim calcmode="lin" valueType="num">
                                      <p:cBhvr>
                                        <p:cTn id="93" dur="1000" fill="hold"/>
                                        <p:tgtEl>
                                          <p:spTgt spid="17"/>
                                        </p:tgtEl>
                                        <p:attrNameLst>
                                          <p:attrName>ppt_x</p:attrName>
                                        </p:attrNameLst>
                                      </p:cBhvr>
                                      <p:tavLst>
                                        <p:tav tm="0">
                                          <p:val>
                                            <p:strVal val="#ppt_x"/>
                                          </p:val>
                                        </p:tav>
                                        <p:tav tm="100000">
                                          <p:val>
                                            <p:strVal val="#ppt_x"/>
                                          </p:val>
                                        </p:tav>
                                      </p:tavLst>
                                    </p:anim>
                                    <p:anim calcmode="lin" valueType="num">
                                      <p:cBhvr>
                                        <p:cTn id="94" dur="900" decel="100000" fill="hold"/>
                                        <p:tgtEl>
                                          <p:spTgt spid="17"/>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96" presetID="37" presetClass="entr" presetSubtype="0" fill="hold" nodeType="withEffect">
                                  <p:stCondLst>
                                    <p:cond delay="75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1000"/>
                                        <p:tgtEl>
                                          <p:spTgt spid="21"/>
                                        </p:tgtEl>
                                      </p:cBhvr>
                                    </p:animEffect>
                                    <p:anim calcmode="lin" valueType="num">
                                      <p:cBhvr>
                                        <p:cTn id="99" dur="1000" fill="hold"/>
                                        <p:tgtEl>
                                          <p:spTgt spid="21"/>
                                        </p:tgtEl>
                                        <p:attrNameLst>
                                          <p:attrName>ppt_x</p:attrName>
                                        </p:attrNameLst>
                                      </p:cBhvr>
                                      <p:tavLst>
                                        <p:tav tm="0">
                                          <p:val>
                                            <p:strVal val="#ppt_x"/>
                                          </p:val>
                                        </p:tav>
                                        <p:tav tm="100000">
                                          <p:val>
                                            <p:strVal val="#ppt_x"/>
                                          </p:val>
                                        </p:tav>
                                      </p:tavLst>
                                    </p:anim>
                                    <p:anim calcmode="lin" valueType="num">
                                      <p:cBhvr>
                                        <p:cTn id="100" dur="900" decel="100000" fill="hold"/>
                                        <p:tgtEl>
                                          <p:spTgt spid="21"/>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5" grpId="2" animBg="1"/>
      <p:bldP spid="5" grpId="3" animBg="1"/>
      <p:bldP spid="5" grpId="4" animBg="1"/>
      <p:bldP spid="6" grpId="0" animBg="1"/>
      <p:bldP spid="6" grpId="1" animBg="1"/>
      <p:bldP spid="6" grpId="2" animBg="1"/>
      <p:bldP spid="6" grpId="3" animBg="1"/>
      <p:bldP spid="6" grpId="4" animBg="1"/>
      <p:bldP spid="7" grpId="0" animBg="1"/>
      <p:bldP spid="7" grpId="1" animBg="1"/>
      <p:bldP spid="7" grpId="2" animBg="1"/>
      <p:bldP spid="7" grpId="3" animBg="1"/>
      <p:bldP spid="7" grpId="4" animBg="1"/>
      <p:bldP spid="8" grpId="0" animBg="1"/>
      <p:bldP spid="8" grpId="1" animBg="1"/>
      <p:bldP spid="8" grpId="2" animBg="1"/>
      <p:bldP spid="8" grpId="3" animBg="1"/>
      <p:bldP spid="8" grpId="4"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团队建设情况</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椭圆 4"/>
          <p:cNvSpPr/>
          <p:nvPr/>
        </p:nvSpPr>
        <p:spPr>
          <a:xfrm>
            <a:off x="985055"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1053961" y="2091477"/>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2156630" y="1863649"/>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椭圆 7"/>
          <p:cNvSpPr/>
          <p:nvPr/>
        </p:nvSpPr>
        <p:spPr>
          <a:xfrm>
            <a:off x="2222796" y="1924968"/>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flipH="1">
            <a:off x="7222204"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285753" y="2091477"/>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flipH="1">
            <a:off x="5717735" y="1863649"/>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椭圆 11"/>
          <p:cNvSpPr/>
          <p:nvPr/>
        </p:nvSpPr>
        <p:spPr>
          <a:xfrm>
            <a:off x="5783902" y="1924968"/>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3736781" y="1656372"/>
            <a:ext cx="1670736" cy="1670736"/>
            <a:chOff x="4982374" y="2208496"/>
            <a:chExt cx="2227648" cy="2227648"/>
          </a:xfrm>
          <a:effectLst>
            <a:outerShdw blurRad="101600" dist="50800" dir="2700000" algn="tl" rotWithShape="0">
              <a:prstClr val="black">
                <a:alpha val="40000"/>
              </a:prstClr>
            </a:outerShdw>
          </a:effectLst>
        </p:grpSpPr>
        <p:sp>
          <p:nvSpPr>
            <p:cNvPr id="14" name="椭圆 13"/>
            <p:cNvSpPr/>
            <p:nvPr/>
          </p:nvSpPr>
          <p:spPr>
            <a:xfrm>
              <a:off x="4982374"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35"/>
            <p:cNvGrpSpPr>
              <a:grpSpLocks noChangeAspect="1"/>
            </p:cNvGrpSpPr>
            <p:nvPr/>
          </p:nvGrpSpPr>
          <p:grpSpPr bwMode="auto">
            <a:xfrm>
              <a:off x="5112459" y="2218471"/>
              <a:ext cx="2016983" cy="1955861"/>
              <a:chOff x="3477" y="1809"/>
              <a:chExt cx="726" cy="704"/>
            </a:xfrm>
            <a:noFill/>
          </p:grpSpPr>
          <p:sp>
            <p:nvSpPr>
              <p:cNvPr id="16"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5" name="Group 8"/>
          <p:cNvGrpSpPr>
            <a:grpSpLocks noChangeAspect="1"/>
          </p:cNvGrpSpPr>
          <p:nvPr/>
        </p:nvGrpSpPr>
        <p:grpSpPr bwMode="auto">
          <a:xfrm>
            <a:off x="1284941" y="2296526"/>
            <a:ext cx="339791" cy="372318"/>
            <a:chOff x="3437" y="2282"/>
            <a:chExt cx="679" cy="744"/>
          </a:xfrm>
          <a:solidFill>
            <a:srgbClr val="FFB850"/>
          </a:solidFill>
        </p:grpSpPr>
        <p:sp>
          <p:nvSpPr>
            <p:cNvPr id="26"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Group 13"/>
          <p:cNvGrpSpPr>
            <a:grpSpLocks noChangeAspect="1"/>
          </p:cNvGrpSpPr>
          <p:nvPr/>
        </p:nvGrpSpPr>
        <p:grpSpPr bwMode="auto">
          <a:xfrm>
            <a:off x="2584401" y="2311238"/>
            <a:ext cx="411559" cy="416417"/>
            <a:chOff x="2426" y="2781"/>
            <a:chExt cx="593" cy="600"/>
          </a:xfrm>
          <a:solidFill>
            <a:srgbClr val="01ACBE"/>
          </a:solidFill>
        </p:grpSpPr>
        <p:sp>
          <p:nvSpPr>
            <p:cNvPr id="2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1" name="Group 18"/>
          <p:cNvGrpSpPr>
            <a:grpSpLocks noChangeAspect="1"/>
          </p:cNvGrpSpPr>
          <p:nvPr/>
        </p:nvGrpSpPr>
        <p:grpSpPr bwMode="auto">
          <a:xfrm>
            <a:off x="6157774" y="2310694"/>
            <a:ext cx="360263" cy="335699"/>
            <a:chOff x="3802" y="2858"/>
            <a:chExt cx="616" cy="574"/>
          </a:xfrm>
          <a:solidFill>
            <a:srgbClr val="E87071"/>
          </a:solidFill>
        </p:grpSpPr>
        <p:sp>
          <p:nvSpPr>
            <p:cNvPr id="3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Group 26"/>
          <p:cNvGrpSpPr>
            <a:grpSpLocks noChangeAspect="1"/>
          </p:cNvGrpSpPr>
          <p:nvPr/>
        </p:nvGrpSpPr>
        <p:grpSpPr bwMode="auto">
          <a:xfrm>
            <a:off x="7421054" y="2351910"/>
            <a:ext cx="564107" cy="279661"/>
            <a:chOff x="5676" y="2597"/>
            <a:chExt cx="1061" cy="526"/>
          </a:xfrm>
          <a:solidFill>
            <a:srgbClr val="00AF92"/>
          </a:solidFill>
        </p:grpSpPr>
        <p:sp>
          <p:nvSpPr>
            <p:cNvPr id="38"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3" name="组合 52"/>
          <p:cNvGrpSpPr/>
          <p:nvPr/>
        </p:nvGrpSpPr>
        <p:grpSpPr>
          <a:xfrm>
            <a:off x="1896259" y="2468898"/>
            <a:ext cx="281456" cy="45686"/>
            <a:chOff x="2490242" y="3398543"/>
            <a:chExt cx="375275" cy="60914"/>
          </a:xfrm>
        </p:grpSpPr>
        <p:sp>
          <p:nvSpPr>
            <p:cNvPr id="54" name="椭圆 53"/>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56" name="直接连接符 55"/>
            <p:cNvCxnSpPr>
              <a:stCxn id="54" idx="6"/>
              <a:endCxn id="55"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3407278" y="2468898"/>
            <a:ext cx="281456" cy="45686"/>
            <a:chOff x="2490242" y="3398543"/>
            <a:chExt cx="375275" cy="60914"/>
          </a:xfrm>
        </p:grpSpPr>
        <p:sp>
          <p:nvSpPr>
            <p:cNvPr id="58" name="椭圆 57"/>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椭圆 58"/>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0" name="直接连接符 59"/>
            <p:cNvCxnSpPr>
              <a:stCxn id="58" idx="6"/>
              <a:endCxn id="59"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a:off x="5454547" y="2468898"/>
            <a:ext cx="281456" cy="45686"/>
            <a:chOff x="2490242" y="3398543"/>
            <a:chExt cx="375275" cy="60914"/>
          </a:xfrm>
        </p:grpSpPr>
        <p:sp>
          <p:nvSpPr>
            <p:cNvPr id="62" name="椭圆 61"/>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椭圆 62"/>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4" name="直接连接符 63"/>
            <p:cNvCxnSpPr>
              <a:stCxn id="62" idx="6"/>
              <a:endCxn id="63"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965479" y="2468898"/>
            <a:ext cx="281456" cy="45686"/>
            <a:chOff x="2490242" y="3398543"/>
            <a:chExt cx="375275" cy="60914"/>
          </a:xfrm>
        </p:grpSpPr>
        <p:sp>
          <p:nvSpPr>
            <p:cNvPr id="66" name="椭圆 65"/>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椭圆 66"/>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8" name="直接连接符 67"/>
            <p:cNvCxnSpPr>
              <a:stCxn id="66" idx="6"/>
              <a:endCxn id="67"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1778266" y="2470795"/>
            <a:ext cx="515159" cy="1405285"/>
            <a:chOff x="2371020" y="3294392"/>
            <a:chExt cx="686878" cy="1873713"/>
          </a:xfrm>
        </p:grpSpPr>
        <p:sp>
          <p:nvSpPr>
            <p:cNvPr id="70" name="椭圆 69"/>
            <p:cNvSpPr/>
            <p:nvPr/>
          </p:nvSpPr>
          <p:spPr>
            <a:xfrm>
              <a:off x="2684061" y="3294392"/>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1" name="组合 70"/>
            <p:cNvGrpSpPr/>
            <p:nvPr/>
          </p:nvGrpSpPr>
          <p:grpSpPr>
            <a:xfrm>
              <a:off x="2371020" y="3355306"/>
              <a:ext cx="686878" cy="1812799"/>
              <a:chOff x="2371020" y="3355306"/>
              <a:chExt cx="686878" cy="1812799"/>
            </a:xfrm>
          </p:grpSpPr>
          <p:cxnSp>
            <p:nvCxnSpPr>
              <p:cNvPr id="72" name="直接连接符 71"/>
              <p:cNvCxnSpPr>
                <a:stCxn id="70" idx="4"/>
              </p:cNvCxnSpPr>
              <p:nvPr/>
            </p:nvCxnSpPr>
            <p:spPr>
              <a:xfrm>
                <a:off x="2714518" y="3355306"/>
                <a:ext cx="0" cy="111893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371020" y="4481227"/>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2687273" y="444160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75" name="组合 74"/>
          <p:cNvGrpSpPr/>
          <p:nvPr/>
        </p:nvGrpSpPr>
        <p:grpSpPr>
          <a:xfrm>
            <a:off x="6844219" y="2470795"/>
            <a:ext cx="515159" cy="1405285"/>
            <a:chOff x="9125624" y="3294392"/>
            <a:chExt cx="686878" cy="1873713"/>
          </a:xfrm>
        </p:grpSpPr>
        <p:sp>
          <p:nvSpPr>
            <p:cNvPr id="76" name="椭圆 75"/>
            <p:cNvSpPr/>
            <p:nvPr/>
          </p:nvSpPr>
          <p:spPr>
            <a:xfrm>
              <a:off x="9438105" y="3294392"/>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77" name="直接连接符 76"/>
            <p:cNvCxnSpPr>
              <a:stCxn id="76" idx="4"/>
            </p:cNvCxnSpPr>
            <p:nvPr/>
          </p:nvCxnSpPr>
          <p:spPr>
            <a:xfrm>
              <a:off x="9468562" y="3355306"/>
              <a:ext cx="0" cy="111893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9125624" y="4481227"/>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椭圆 78"/>
            <p:cNvSpPr/>
            <p:nvPr/>
          </p:nvSpPr>
          <p:spPr>
            <a:xfrm>
              <a:off x="9441877" y="444160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 name="组合 79"/>
          <p:cNvGrpSpPr/>
          <p:nvPr/>
        </p:nvGrpSpPr>
        <p:grpSpPr>
          <a:xfrm>
            <a:off x="2292145" y="3382618"/>
            <a:ext cx="1483319" cy="522264"/>
            <a:chOff x="3451161" y="3890565"/>
            <a:chExt cx="1977759" cy="696352"/>
          </a:xfrm>
        </p:grpSpPr>
        <p:sp>
          <p:nvSpPr>
            <p:cNvPr id="81" name="文本框 80"/>
            <p:cNvSpPr txBox="1"/>
            <p:nvPr/>
          </p:nvSpPr>
          <p:spPr>
            <a:xfrm>
              <a:off x="3451161" y="3890565"/>
              <a:ext cx="1725052" cy="369332"/>
            </a:xfrm>
            <a:prstGeom prst="rect">
              <a:avLst/>
            </a:prstGeom>
            <a:noFill/>
          </p:spPr>
          <p:txBody>
            <a:bodyPr wrap="square" rtlCol="0">
              <a:spAutoFit/>
            </a:bodyPr>
            <a:lstStyle/>
            <a:p>
              <a:r>
                <a:rPr lang="zh-CN" altLang="en-US" sz="1200" dirty="0">
                  <a:solidFill>
                    <a:srgbClr val="FFC165"/>
                  </a:solidFill>
                  <a:latin typeface="微软雅黑" panose="020B0503020204020204" pitchFamily="34" charset="-122"/>
                  <a:ea typeface="微软雅黑" panose="020B0503020204020204" pitchFamily="34" charset="-122"/>
                </a:rPr>
                <a:t>在此添加标题</a:t>
              </a:r>
            </a:p>
          </p:txBody>
        </p:sp>
        <p:sp>
          <p:nvSpPr>
            <p:cNvPr id="82" name="文本框 81"/>
            <p:cNvSpPr txBox="1"/>
            <p:nvPr/>
          </p:nvSpPr>
          <p:spPr>
            <a:xfrm>
              <a:off x="3457190" y="4135512"/>
              <a:ext cx="1971730"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r>
                <a:rPr lang="zh-CN" altLang="en-US" sz="800" dirty="0">
                  <a:solidFill>
                    <a:schemeClr val="tx1">
                      <a:lumMod val="50000"/>
                      <a:lumOff val="50000"/>
                    </a:schemeClr>
                  </a:solidFill>
                  <a:latin typeface="Microsoft JhengHei UI" panose="020B0604030504040204" pitchFamily="34" charset="-120"/>
                  <a:ea typeface="Microsoft JhengHei UI" panose="020B0604030504040204" pitchFamily="34" charset="-120"/>
                </a:rPr>
                <a:t>。</a:t>
              </a:r>
            </a:p>
          </p:txBody>
        </p:sp>
      </p:grpSp>
      <p:grpSp>
        <p:nvGrpSpPr>
          <p:cNvPr id="83" name="组合 82"/>
          <p:cNvGrpSpPr/>
          <p:nvPr/>
        </p:nvGrpSpPr>
        <p:grpSpPr>
          <a:xfrm>
            <a:off x="5370355" y="3382618"/>
            <a:ext cx="1478797" cy="522264"/>
            <a:chOff x="3457191" y="3890565"/>
            <a:chExt cx="1971729" cy="696352"/>
          </a:xfrm>
        </p:grpSpPr>
        <p:sp>
          <p:nvSpPr>
            <p:cNvPr id="84" name="文本框 83"/>
            <p:cNvSpPr txBox="1"/>
            <p:nvPr/>
          </p:nvSpPr>
          <p:spPr>
            <a:xfrm>
              <a:off x="3692462" y="3890565"/>
              <a:ext cx="1725052" cy="369332"/>
            </a:xfrm>
            <a:prstGeom prst="rect">
              <a:avLst/>
            </a:prstGeom>
            <a:noFill/>
          </p:spPr>
          <p:txBody>
            <a:bodyPr wrap="square" rtlCol="0">
              <a:spAutoFit/>
            </a:bodyPr>
            <a:lstStyle/>
            <a:p>
              <a:pPr algn="r"/>
              <a:r>
                <a:rPr lang="zh-CN" altLang="en-US" sz="1200" dirty="0">
                  <a:solidFill>
                    <a:srgbClr val="02B3C1"/>
                  </a:solidFill>
                  <a:latin typeface="微软雅黑" panose="020B0503020204020204" pitchFamily="34" charset="-122"/>
                  <a:ea typeface="微软雅黑" panose="020B0503020204020204" pitchFamily="34" charset="-122"/>
                </a:rPr>
                <a:t>在此添加标题</a:t>
              </a:r>
            </a:p>
          </p:txBody>
        </p:sp>
        <p:sp>
          <p:nvSpPr>
            <p:cNvPr id="85" name="文本框 84"/>
            <p:cNvSpPr txBox="1"/>
            <p:nvPr/>
          </p:nvSpPr>
          <p:spPr>
            <a:xfrm>
              <a:off x="3457191" y="4135512"/>
              <a:ext cx="1971729"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p>
          </p:txBody>
        </p:sp>
      </p:grpSp>
      <p:grpSp>
        <p:nvGrpSpPr>
          <p:cNvPr id="86" name="组合 85"/>
          <p:cNvGrpSpPr/>
          <p:nvPr/>
        </p:nvGrpSpPr>
        <p:grpSpPr>
          <a:xfrm>
            <a:off x="1812640" y="3389472"/>
            <a:ext cx="445740" cy="442118"/>
            <a:chOff x="2416853" y="4519292"/>
            <a:chExt cx="594320" cy="589490"/>
          </a:xfrm>
        </p:grpSpPr>
        <p:sp>
          <p:nvSpPr>
            <p:cNvPr id="87" name="椭圆 86"/>
            <p:cNvSpPr/>
            <p:nvPr/>
          </p:nvSpPr>
          <p:spPr>
            <a:xfrm>
              <a:off x="2421683" y="4519292"/>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C165"/>
                </a:solidFill>
              </a:endParaRPr>
            </a:p>
          </p:txBody>
        </p:sp>
        <p:sp>
          <p:nvSpPr>
            <p:cNvPr id="88" name="文本框 87"/>
            <p:cNvSpPr txBox="1"/>
            <p:nvPr/>
          </p:nvSpPr>
          <p:spPr>
            <a:xfrm>
              <a:off x="2416853" y="4595660"/>
              <a:ext cx="580087" cy="492442"/>
            </a:xfrm>
            <a:prstGeom prst="rect">
              <a:avLst/>
            </a:prstGeom>
            <a:noFill/>
          </p:spPr>
          <p:txBody>
            <a:bodyPr wrap="square" rtlCol="0">
              <a:spAutoFit/>
            </a:bodyPr>
            <a:lstStyle/>
            <a:p>
              <a:pPr algn="ctr"/>
              <a:r>
                <a:rPr lang="en-US" altLang="zh-CN" sz="1800" dirty="0">
                  <a:solidFill>
                    <a:srgbClr val="FFC165"/>
                  </a:solidFill>
                  <a:latin typeface="Impact" panose="020B0806030902050204" pitchFamily="34" charset="0"/>
                </a:rPr>
                <a:t>01</a:t>
              </a:r>
              <a:endParaRPr lang="zh-CN" altLang="en-US" sz="1800" dirty="0">
                <a:solidFill>
                  <a:srgbClr val="FFC165"/>
                </a:solidFill>
                <a:latin typeface="Impact" panose="020B0806030902050204" pitchFamily="34" charset="0"/>
              </a:endParaRPr>
            </a:p>
          </p:txBody>
        </p:sp>
      </p:grpSp>
      <p:grpSp>
        <p:nvGrpSpPr>
          <p:cNvPr id="89" name="组合 88"/>
          <p:cNvGrpSpPr/>
          <p:nvPr/>
        </p:nvGrpSpPr>
        <p:grpSpPr>
          <a:xfrm>
            <a:off x="6882216" y="3389472"/>
            <a:ext cx="442118" cy="442118"/>
            <a:chOff x="9176287" y="4519292"/>
            <a:chExt cx="589490" cy="589490"/>
          </a:xfrm>
        </p:grpSpPr>
        <p:sp>
          <p:nvSpPr>
            <p:cNvPr id="90" name="椭圆 89"/>
            <p:cNvSpPr/>
            <p:nvPr/>
          </p:nvSpPr>
          <p:spPr>
            <a:xfrm>
              <a:off x="9176287" y="4519292"/>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02B3C1"/>
                </a:solidFill>
              </a:endParaRPr>
            </a:p>
          </p:txBody>
        </p:sp>
        <p:sp>
          <p:nvSpPr>
            <p:cNvPr id="91" name="文本框 90"/>
            <p:cNvSpPr txBox="1"/>
            <p:nvPr/>
          </p:nvSpPr>
          <p:spPr>
            <a:xfrm>
              <a:off x="9183619" y="4595660"/>
              <a:ext cx="580087" cy="492442"/>
            </a:xfrm>
            <a:prstGeom prst="rect">
              <a:avLst/>
            </a:prstGeom>
            <a:noFill/>
          </p:spPr>
          <p:txBody>
            <a:bodyPr wrap="square" rtlCol="0">
              <a:spAutoFit/>
            </a:bodyPr>
            <a:lstStyle/>
            <a:p>
              <a:pPr algn="ctr"/>
              <a:r>
                <a:rPr lang="en-US" altLang="zh-CN" sz="1800" dirty="0">
                  <a:solidFill>
                    <a:srgbClr val="02B3C1"/>
                  </a:solidFill>
                  <a:latin typeface="Impact" panose="020B0806030902050204" pitchFamily="34" charset="0"/>
                </a:rPr>
                <a:t>02</a:t>
              </a:r>
              <a:endParaRPr lang="zh-CN" altLang="en-US" sz="1800" dirty="0">
                <a:solidFill>
                  <a:srgbClr val="02B3C1"/>
                </a:solidFill>
                <a:latin typeface="Impact" panose="020B0806030902050204" pitchFamily="34" charset="0"/>
              </a:endParaRPr>
            </a:p>
          </p:txBody>
        </p:sp>
      </p:grpSp>
      <p:sp>
        <p:nvSpPr>
          <p:cNvPr id="92" name="弧形 91"/>
          <p:cNvSpPr/>
          <p:nvPr/>
        </p:nvSpPr>
        <p:spPr>
          <a:xfrm>
            <a:off x="3662530" y="1588296"/>
            <a:ext cx="1812104" cy="1806888"/>
          </a:xfrm>
          <a:prstGeom prst="arc">
            <a:avLst>
              <a:gd name="adj1" fmla="val 49290"/>
              <a:gd name="adj2" fmla="val 16215601"/>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grpSp>
        <p:nvGrpSpPr>
          <p:cNvPr id="93" name="组合 92"/>
          <p:cNvGrpSpPr/>
          <p:nvPr/>
        </p:nvGrpSpPr>
        <p:grpSpPr>
          <a:xfrm>
            <a:off x="4572683" y="1347137"/>
            <a:ext cx="1672691" cy="515159"/>
            <a:chOff x="6096908" y="1796181"/>
            <a:chExt cx="2230255" cy="686878"/>
          </a:xfrm>
        </p:grpSpPr>
        <p:sp>
          <p:nvSpPr>
            <p:cNvPr id="94" name="椭圆 93"/>
            <p:cNvSpPr/>
            <p:nvPr/>
          </p:nvSpPr>
          <p:spPr>
            <a:xfrm>
              <a:off x="7640285" y="1796181"/>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6096908" y="2092328"/>
              <a:ext cx="1566681" cy="60914"/>
              <a:chOff x="6096908" y="2092328"/>
              <a:chExt cx="1566681" cy="60914"/>
            </a:xfrm>
          </p:grpSpPr>
          <p:cxnSp>
            <p:nvCxnSpPr>
              <p:cNvPr id="96" name="直接连接符 95"/>
              <p:cNvCxnSpPr>
                <a:stCxn id="92" idx="2"/>
              </p:cNvCxnSpPr>
              <p:nvPr/>
            </p:nvCxnSpPr>
            <p:spPr>
              <a:xfrm flipV="1">
                <a:off x="6096908" y="2117728"/>
                <a:ext cx="1551095" cy="12"/>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a:off x="7602675" y="209232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98" name="组合 97"/>
          <p:cNvGrpSpPr/>
          <p:nvPr/>
        </p:nvGrpSpPr>
        <p:grpSpPr>
          <a:xfrm>
            <a:off x="5768213" y="1375686"/>
            <a:ext cx="444845" cy="442118"/>
            <a:chOff x="7690948" y="1834246"/>
            <a:chExt cx="593127" cy="589490"/>
          </a:xfrm>
        </p:grpSpPr>
        <p:sp>
          <p:nvSpPr>
            <p:cNvPr id="99" name="椭圆 98"/>
            <p:cNvSpPr/>
            <p:nvPr/>
          </p:nvSpPr>
          <p:spPr>
            <a:xfrm>
              <a:off x="7690948" y="1834246"/>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45C5B"/>
                </a:solidFill>
              </a:endParaRPr>
            </a:p>
          </p:txBody>
        </p:sp>
        <p:sp>
          <p:nvSpPr>
            <p:cNvPr id="100" name="文本框 99"/>
            <p:cNvSpPr txBox="1"/>
            <p:nvPr/>
          </p:nvSpPr>
          <p:spPr>
            <a:xfrm>
              <a:off x="7703988" y="1899151"/>
              <a:ext cx="580087" cy="492442"/>
            </a:xfrm>
            <a:prstGeom prst="rect">
              <a:avLst/>
            </a:prstGeom>
            <a:noFill/>
          </p:spPr>
          <p:txBody>
            <a:bodyPr wrap="square" rtlCol="0">
              <a:spAutoFit/>
            </a:bodyPr>
            <a:lstStyle/>
            <a:p>
              <a:pPr algn="ctr"/>
              <a:r>
                <a:rPr lang="en-US" altLang="zh-CN" sz="1800" dirty="0">
                  <a:solidFill>
                    <a:srgbClr val="E45C5B"/>
                  </a:solidFill>
                  <a:latin typeface="Impact" panose="020B0806030902050204" pitchFamily="34" charset="0"/>
                </a:rPr>
                <a:t>03</a:t>
              </a:r>
              <a:endParaRPr lang="zh-CN" altLang="en-US" sz="1800" dirty="0">
                <a:solidFill>
                  <a:srgbClr val="E45C5B"/>
                </a:solidFill>
                <a:latin typeface="Impact" panose="020B0806030902050204" pitchFamily="34" charset="0"/>
              </a:endParaRPr>
            </a:p>
          </p:txBody>
        </p:sp>
      </p:grpSp>
      <p:grpSp>
        <p:nvGrpSpPr>
          <p:cNvPr id="101" name="组合 100"/>
          <p:cNvGrpSpPr/>
          <p:nvPr/>
        </p:nvGrpSpPr>
        <p:grpSpPr>
          <a:xfrm>
            <a:off x="6247664" y="1351666"/>
            <a:ext cx="1483319" cy="522264"/>
            <a:chOff x="3451161" y="3890565"/>
            <a:chExt cx="1977759" cy="696352"/>
          </a:xfrm>
        </p:grpSpPr>
        <p:sp>
          <p:nvSpPr>
            <p:cNvPr id="102" name="文本框 101"/>
            <p:cNvSpPr txBox="1"/>
            <p:nvPr/>
          </p:nvSpPr>
          <p:spPr>
            <a:xfrm>
              <a:off x="3451161" y="3890565"/>
              <a:ext cx="1725052" cy="369332"/>
            </a:xfrm>
            <a:prstGeom prst="rect">
              <a:avLst/>
            </a:prstGeom>
            <a:noFill/>
          </p:spPr>
          <p:txBody>
            <a:bodyPr wrap="square" rtlCol="0">
              <a:spAutoFit/>
            </a:bodyPr>
            <a:lstStyle/>
            <a:p>
              <a:r>
                <a:rPr lang="zh-CN" altLang="en-US" sz="1200" dirty="0">
                  <a:solidFill>
                    <a:srgbClr val="E45C5B"/>
                  </a:solidFill>
                  <a:latin typeface="微软雅黑" panose="020B0503020204020204" pitchFamily="34" charset="-122"/>
                  <a:ea typeface="微软雅黑" panose="020B0503020204020204" pitchFamily="34" charset="-122"/>
                </a:rPr>
                <a:t>在此添加标题</a:t>
              </a:r>
            </a:p>
          </p:txBody>
        </p:sp>
        <p:sp>
          <p:nvSpPr>
            <p:cNvPr id="103" name="文本框 102"/>
            <p:cNvSpPr txBox="1"/>
            <p:nvPr/>
          </p:nvSpPr>
          <p:spPr>
            <a:xfrm>
              <a:off x="3457190" y="4135512"/>
              <a:ext cx="1971730"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p>
          </p:txBody>
        </p:sp>
      </p:grpSp>
    </p:spTree>
    <p:extLst>
      <p:ext uri="{BB962C8B-B14F-4D97-AF65-F5344CB8AC3E}">
        <p14:creationId xmlns:p14="http://schemas.microsoft.com/office/powerpoint/2010/main" val="251815801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accel="70000"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accel="70000" fill="hold" grpId="0" nodeType="withEffect" p14:presetBounceEnd="40000">
                                      <p:stCondLst>
                                        <p:cond delay="200"/>
                                      </p:stCondLst>
                                      <p:childTnLst>
                                        <p:set>
                                          <p:cBhvr>
                                            <p:cTn id="13" dur="1" fill="hold">
                                              <p:stCondLst>
                                                <p:cond delay="0"/>
                                              </p:stCondLst>
                                            </p:cTn>
                                            <p:tgtEl>
                                              <p:spTgt spid="8"/>
                                            </p:tgtEl>
                                            <p:attrNameLst>
                                              <p:attrName>style.visibility</p:attrName>
                                            </p:attrNameLst>
                                          </p:cBhvr>
                                          <p:to>
                                            <p:strVal val="visible"/>
                                          </p:to>
                                        </p:set>
                                        <p:anim calcmode="lin" valueType="num" p14:bounceEnd="40000">
                                          <p:cBhvr additive="base">
                                            <p:cTn id="14"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accel="70000" fill="hold" grpId="0" nodeType="withEffect" p14:presetBounceEnd="40000">
                                      <p:stCondLst>
                                        <p:cond delay="400"/>
                                      </p:stCondLst>
                                      <p:childTnLst>
                                        <p:set>
                                          <p:cBhvr>
                                            <p:cTn id="17" dur="1" fill="hold">
                                              <p:stCondLst>
                                                <p:cond delay="0"/>
                                              </p:stCondLst>
                                            </p:cTn>
                                            <p:tgtEl>
                                              <p:spTgt spid="12"/>
                                            </p:tgtEl>
                                            <p:attrNameLst>
                                              <p:attrName>style.visibility</p:attrName>
                                            </p:attrNameLst>
                                          </p:cBhvr>
                                          <p:to>
                                            <p:strVal val="visible"/>
                                          </p:to>
                                        </p:set>
                                        <p:anim calcmode="lin" valueType="num" p14:bounceEnd="40000">
                                          <p:cBhvr additive="base">
                                            <p:cTn id="18"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accel="70000" fill="hold" grpId="0" nodeType="withEffect" p14:presetBounceEnd="40000">
                                      <p:stCondLst>
                                        <p:cond delay="600"/>
                                      </p:stCondLst>
                                      <p:childTnLst>
                                        <p:set>
                                          <p:cBhvr>
                                            <p:cTn id="21" dur="1" fill="hold">
                                              <p:stCondLst>
                                                <p:cond delay="0"/>
                                              </p:stCondLst>
                                            </p:cTn>
                                            <p:tgtEl>
                                              <p:spTgt spid="10"/>
                                            </p:tgtEl>
                                            <p:attrNameLst>
                                              <p:attrName>style.visibility</p:attrName>
                                            </p:attrNameLst>
                                          </p:cBhvr>
                                          <p:to>
                                            <p:strVal val="visible"/>
                                          </p:to>
                                        </p:set>
                                        <p:anim calcmode="lin" valueType="num" p14:bounceEnd="40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par>
                              <p:cTn id="27" fill="hold">
                                <p:stCondLst>
                                  <p:cond delay="1100"/>
                                </p:stCondLst>
                                <p:childTnLst>
                                  <p:par>
                                    <p:cTn id="28" presetID="1"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1100"/>
                                </p:stCondLst>
                                <p:childTnLst>
                                  <p:par>
                                    <p:cTn id="31" presetID="26" presetClass="emph" presetSubtype="0" fill="hold" nodeType="afterEffect">
                                      <p:stCondLst>
                                        <p:cond delay="0"/>
                                      </p:stCondLst>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8"/>
                                            </p:tgtEl>
                                          </p:cBhvr>
                                        </p:animEffect>
                                        <p:animScale>
                                          <p:cBhvr>
                                            <p:cTn id="36" dur="250" autoRev="1" fill="hold"/>
                                            <p:tgtEl>
                                              <p:spTgt spid="28"/>
                                            </p:tgtEl>
                                          </p:cBhvr>
                                          <p:by x="105000" y="105000"/>
                                        </p:animScale>
                                      </p:childTnLst>
                                    </p:cTn>
                                  </p:par>
                                </p:childTnLst>
                              </p:cTn>
                            </p:par>
                            <p:par>
                              <p:cTn id="37" fill="hold">
                                <p:stCondLst>
                                  <p:cond delay="16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2100"/>
                                </p:stCondLst>
                                <p:childTnLst>
                                  <p:par>
                                    <p:cTn id="45" presetID="16" presetClass="entr" presetSubtype="2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childTnLst>
                              </p:cTn>
                            </p:par>
                            <p:par>
                              <p:cTn id="48" fill="hold">
                                <p:stCondLst>
                                  <p:cond delay="2600"/>
                                </p:stCondLst>
                                <p:childTnLst>
                                  <p:par>
                                    <p:cTn id="49" presetID="22" presetClass="entr" presetSubtype="1"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childTnLst>
                              </p:cTn>
                            </p:par>
                            <p:par>
                              <p:cTn id="52" fill="hold">
                                <p:stCondLst>
                                  <p:cond delay="3100"/>
                                </p:stCondLst>
                                <p:childTnLst>
                                  <p:par>
                                    <p:cTn id="53" presetID="1" presetClass="entr" presetSubtype="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par>
                              <p:cTn id="55" fill="hold">
                                <p:stCondLst>
                                  <p:cond delay="3100"/>
                                </p:stCondLst>
                                <p:childTnLst>
                                  <p:par>
                                    <p:cTn id="56" presetID="26" presetClass="emph" presetSubtype="0" fill="hold" nodeType="afterEffect">
                                      <p:stCondLst>
                                        <p:cond delay="0"/>
                                      </p:stCondLst>
                                      <p:childTnLst>
                                        <p:animEffect transition="out" filter="fade">
                                          <p:cBhvr>
                                            <p:cTn id="57" dur="500" tmFilter="0, 0; .2, .5; .8, .5; 1, 0"/>
                                            <p:tgtEl>
                                              <p:spTgt spid="86"/>
                                            </p:tgtEl>
                                          </p:cBhvr>
                                        </p:animEffect>
                                        <p:animScale>
                                          <p:cBhvr>
                                            <p:cTn id="58" dur="250" autoRev="1" fill="hold"/>
                                            <p:tgtEl>
                                              <p:spTgt spid="86"/>
                                            </p:tgtEl>
                                          </p:cBhvr>
                                          <p:by x="105000" y="105000"/>
                                        </p:animScale>
                                      </p:childTnLst>
                                    </p:cTn>
                                  </p:par>
                                </p:childTnLst>
                              </p:cTn>
                            </p:par>
                            <p:par>
                              <p:cTn id="59" fill="hold">
                                <p:stCondLst>
                                  <p:cond delay="3600"/>
                                </p:stCondLst>
                                <p:childTnLst>
                                  <p:par>
                                    <p:cTn id="60" presetID="16" presetClass="entr" presetSubtype="37"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outVertical)">
                                          <p:cBhvr>
                                            <p:cTn id="62" dur="500"/>
                                            <p:tgtEl>
                                              <p:spTgt spid="80"/>
                                            </p:tgtEl>
                                          </p:cBhvr>
                                        </p:animEffect>
                                      </p:childTnLst>
                                    </p:cTn>
                                  </p:par>
                                </p:childTnLst>
                              </p:cTn>
                            </p:par>
                            <p:par>
                              <p:cTn id="63" fill="hold">
                                <p:stCondLst>
                                  <p:cond delay="4100"/>
                                </p:stCondLst>
                                <p:childTnLst>
                                  <p:par>
                                    <p:cTn id="64" presetID="1"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par>
                              <p:cTn id="66" fill="hold">
                                <p:stCondLst>
                                  <p:cond delay="4100"/>
                                </p:stCondLst>
                                <p:childTnLst>
                                  <p:par>
                                    <p:cTn id="67" presetID="1"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par>
                              <p:cTn id="69" fill="hold">
                                <p:stCondLst>
                                  <p:cond delay="4100"/>
                                </p:stCondLst>
                                <p:childTnLst>
                                  <p:par>
                                    <p:cTn id="70" presetID="26" presetClass="emph" presetSubtype="0" fill="hold" nodeType="after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37"/>
                                            </p:tgtEl>
                                          </p:cBhvr>
                                        </p:animEffect>
                                        <p:animScale>
                                          <p:cBhvr>
                                            <p:cTn id="75" dur="250" autoRev="1" fill="hold"/>
                                            <p:tgtEl>
                                              <p:spTgt spid="37"/>
                                            </p:tgtEl>
                                          </p:cBhvr>
                                          <p:by x="105000" y="105000"/>
                                        </p:animScale>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childTnLst>
                              </p:cTn>
                            </p:par>
                            <p:par>
                              <p:cTn id="83" fill="hold">
                                <p:stCondLst>
                                  <p:cond delay="5100"/>
                                </p:stCondLst>
                                <p:childTnLst>
                                  <p:par>
                                    <p:cTn id="84" presetID="16" presetClass="entr" presetSubtype="21"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barn(inVertical)">
                                          <p:cBhvr>
                                            <p:cTn id="86" dur="500"/>
                                            <p:tgtEl>
                                              <p:spTgt spid="65"/>
                                            </p:tgtEl>
                                          </p:cBhvr>
                                        </p:animEffect>
                                      </p:childTnLst>
                                    </p:cTn>
                                  </p:par>
                                </p:childTnLst>
                              </p:cTn>
                            </p:par>
                            <p:par>
                              <p:cTn id="87" fill="hold">
                                <p:stCondLst>
                                  <p:cond delay="56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6100"/>
                                </p:stCondLst>
                                <p:childTnLst>
                                  <p:par>
                                    <p:cTn id="92" presetID="1" presetClass="entr" presetSubtype="0" fill="hold" nodeType="after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par>
                              <p:cTn id="94" fill="hold">
                                <p:stCondLst>
                                  <p:cond delay="6100"/>
                                </p:stCondLst>
                                <p:childTnLst>
                                  <p:par>
                                    <p:cTn id="95" presetID="26" presetClass="emph" presetSubtype="0" fill="hold" nodeType="afterEffect">
                                      <p:stCondLst>
                                        <p:cond delay="0"/>
                                      </p:stCondLst>
                                      <p:childTnLst>
                                        <p:animEffect transition="out" filter="fade">
                                          <p:cBhvr>
                                            <p:cTn id="96" dur="500" tmFilter="0, 0; .2, .5; .8, .5; 1, 0"/>
                                            <p:tgtEl>
                                              <p:spTgt spid="89"/>
                                            </p:tgtEl>
                                          </p:cBhvr>
                                        </p:animEffect>
                                        <p:animScale>
                                          <p:cBhvr>
                                            <p:cTn id="97" dur="250" autoRev="1" fill="hold"/>
                                            <p:tgtEl>
                                              <p:spTgt spid="89"/>
                                            </p:tgtEl>
                                          </p:cBhvr>
                                          <p:by x="105000" y="105000"/>
                                        </p:animScale>
                                      </p:childTnLst>
                                    </p:cTn>
                                  </p:par>
                                </p:childTnLst>
                              </p:cTn>
                            </p:par>
                            <p:par>
                              <p:cTn id="98" fill="hold">
                                <p:stCondLst>
                                  <p:cond delay="6600"/>
                                </p:stCondLst>
                                <p:childTnLst>
                                  <p:par>
                                    <p:cTn id="99" presetID="16" presetClass="entr" presetSubtype="37" fill="hold"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barn(outVertical)">
                                          <p:cBhvr>
                                            <p:cTn id="101" dur="500"/>
                                            <p:tgtEl>
                                              <p:spTgt spid="83"/>
                                            </p:tgtEl>
                                          </p:cBhvr>
                                        </p:animEffect>
                                      </p:childTnLst>
                                    </p:cTn>
                                  </p:par>
                                </p:childTnLst>
                              </p:cTn>
                            </p:par>
                            <p:par>
                              <p:cTn id="102" fill="hold">
                                <p:stCondLst>
                                  <p:cond delay="7100"/>
                                </p:stCondLst>
                                <p:childTnLst>
                                  <p:par>
                                    <p:cTn id="103" presetID="2" presetClass="entr" presetSubtype="4" accel="70000" fill="hold" nodeType="afterEffect" p14:presetBounceEnd="40000">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14:bounceEnd="40000">
                                          <p:cBhvr additive="base">
                                            <p:cTn id="105"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06" dur="500" fill="hold"/>
                                            <p:tgtEl>
                                              <p:spTgt spid="13"/>
                                            </p:tgtEl>
                                            <p:attrNameLst>
                                              <p:attrName>ppt_y</p:attrName>
                                            </p:attrNameLst>
                                          </p:cBhvr>
                                          <p:tavLst>
                                            <p:tav tm="0">
                                              <p:val>
                                                <p:strVal val="1+#ppt_h/2"/>
                                              </p:val>
                                            </p:tav>
                                            <p:tav tm="100000">
                                              <p:val>
                                                <p:strVal val="#ppt_y"/>
                                              </p:val>
                                            </p:tav>
                                          </p:tavLst>
                                        </p:anim>
                                      </p:childTnLst>
                                    </p:cTn>
                                  </p:par>
                                </p:childTnLst>
                              </p:cTn>
                            </p:par>
                            <p:par>
                              <p:cTn id="107" fill="hold">
                                <p:stCondLst>
                                  <p:cond delay="7600"/>
                                </p:stCondLst>
                                <p:childTnLst>
                                  <p:par>
                                    <p:cTn id="108" presetID="22" presetClass="entr" presetSubtype="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wipe(right)">
                                          <p:cBhvr>
                                            <p:cTn id="113" dur="500"/>
                                            <p:tgtEl>
                                              <p:spTgt spid="61"/>
                                            </p:tgtEl>
                                          </p:cBhvr>
                                        </p:animEffect>
                                      </p:childTnLst>
                                    </p:cTn>
                                  </p:par>
                                </p:childTnLst>
                              </p:cTn>
                            </p:par>
                            <p:par>
                              <p:cTn id="114" fill="hold">
                                <p:stCondLst>
                                  <p:cond delay="8100"/>
                                </p:stCondLst>
                                <p:childTnLst>
                                  <p:par>
                                    <p:cTn id="115" presetID="21" presetClass="entr" presetSubtype="1"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wheel(1)">
                                          <p:cBhvr>
                                            <p:cTn id="117" dur="1000"/>
                                            <p:tgtEl>
                                              <p:spTgt spid="92"/>
                                            </p:tgtEl>
                                          </p:cBhvr>
                                        </p:animEffect>
                                      </p:childTnLst>
                                    </p:cTn>
                                  </p:par>
                                </p:childTnLst>
                              </p:cTn>
                            </p:par>
                            <p:par>
                              <p:cTn id="118" fill="hold">
                                <p:stCondLst>
                                  <p:cond delay="9100"/>
                                </p:stCondLst>
                                <p:childTnLst>
                                  <p:par>
                                    <p:cTn id="119" presetID="22" presetClass="entr" presetSubtype="8" fill="hold"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wipe(left)">
                                          <p:cBhvr>
                                            <p:cTn id="121" dur="500"/>
                                            <p:tgtEl>
                                              <p:spTgt spid="93"/>
                                            </p:tgtEl>
                                          </p:cBhvr>
                                        </p:animEffect>
                                      </p:childTnLst>
                                    </p:cTn>
                                  </p:par>
                                </p:childTnLst>
                              </p:cTn>
                            </p:par>
                            <p:par>
                              <p:cTn id="122" fill="hold">
                                <p:stCondLst>
                                  <p:cond delay="9600"/>
                                </p:stCondLst>
                                <p:childTnLst>
                                  <p:par>
                                    <p:cTn id="123" presetID="1"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childTnLst>
                              </p:cTn>
                            </p:par>
                            <p:par>
                              <p:cTn id="125" fill="hold">
                                <p:stCondLst>
                                  <p:cond delay="9600"/>
                                </p:stCondLst>
                                <p:childTnLst>
                                  <p:par>
                                    <p:cTn id="126" presetID="26" presetClass="emph" presetSubtype="0" fill="hold" nodeType="afterEffect">
                                      <p:stCondLst>
                                        <p:cond delay="0"/>
                                      </p:stCondLst>
                                      <p:childTnLst>
                                        <p:animEffect transition="out" filter="fade">
                                          <p:cBhvr>
                                            <p:cTn id="127" dur="500" tmFilter="0, 0; .2, .5; .8, .5; 1, 0"/>
                                            <p:tgtEl>
                                              <p:spTgt spid="98"/>
                                            </p:tgtEl>
                                          </p:cBhvr>
                                        </p:animEffect>
                                        <p:animScale>
                                          <p:cBhvr>
                                            <p:cTn id="128" dur="250" autoRev="1" fill="hold"/>
                                            <p:tgtEl>
                                              <p:spTgt spid="98"/>
                                            </p:tgtEl>
                                          </p:cBhvr>
                                          <p:by x="105000" y="105000"/>
                                        </p:animScale>
                                      </p:childTnLst>
                                    </p:cTn>
                                  </p:par>
                                </p:childTnLst>
                              </p:cTn>
                            </p:par>
                            <p:par>
                              <p:cTn id="129" fill="hold">
                                <p:stCondLst>
                                  <p:cond delay="10100"/>
                                </p:stCondLst>
                                <p:childTnLst>
                                  <p:par>
                                    <p:cTn id="130" presetID="16" presetClass="entr" presetSubtype="37" fill="hold" nodeType="after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barn(outVertical)">
                                          <p:cBhvr>
                                            <p:cTn id="13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9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accel="7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accel="70000" fill="hold" grpId="0" nodeType="withEffect">
                                      <p:stCondLst>
                                        <p:cond delay="2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accel="70000" fill="hold" grpId="0" nodeType="withEffect">
                                      <p:stCondLst>
                                        <p:cond delay="40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accel="70000" fill="hold" grpId="0" nodeType="withEffect">
                                      <p:stCondLst>
                                        <p:cond delay="6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par>
                              <p:cTn id="27" fill="hold">
                                <p:stCondLst>
                                  <p:cond delay="1100"/>
                                </p:stCondLst>
                                <p:childTnLst>
                                  <p:par>
                                    <p:cTn id="28" presetID="1"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1100"/>
                                </p:stCondLst>
                                <p:childTnLst>
                                  <p:par>
                                    <p:cTn id="31" presetID="26" presetClass="emph" presetSubtype="0" fill="hold" nodeType="afterEffect">
                                      <p:stCondLst>
                                        <p:cond delay="0"/>
                                      </p:stCondLst>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8"/>
                                            </p:tgtEl>
                                          </p:cBhvr>
                                        </p:animEffect>
                                        <p:animScale>
                                          <p:cBhvr>
                                            <p:cTn id="36" dur="250" autoRev="1" fill="hold"/>
                                            <p:tgtEl>
                                              <p:spTgt spid="28"/>
                                            </p:tgtEl>
                                          </p:cBhvr>
                                          <p:by x="105000" y="105000"/>
                                        </p:animScale>
                                      </p:childTnLst>
                                    </p:cTn>
                                  </p:par>
                                </p:childTnLst>
                              </p:cTn>
                            </p:par>
                            <p:par>
                              <p:cTn id="37" fill="hold">
                                <p:stCondLst>
                                  <p:cond delay="16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2100"/>
                                </p:stCondLst>
                                <p:childTnLst>
                                  <p:par>
                                    <p:cTn id="45" presetID="16" presetClass="entr" presetSubtype="2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childTnLst>
                              </p:cTn>
                            </p:par>
                            <p:par>
                              <p:cTn id="48" fill="hold">
                                <p:stCondLst>
                                  <p:cond delay="2600"/>
                                </p:stCondLst>
                                <p:childTnLst>
                                  <p:par>
                                    <p:cTn id="49" presetID="22" presetClass="entr" presetSubtype="1"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childTnLst>
                              </p:cTn>
                            </p:par>
                            <p:par>
                              <p:cTn id="52" fill="hold">
                                <p:stCondLst>
                                  <p:cond delay="3100"/>
                                </p:stCondLst>
                                <p:childTnLst>
                                  <p:par>
                                    <p:cTn id="53" presetID="1" presetClass="entr" presetSubtype="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par>
                              <p:cTn id="55" fill="hold">
                                <p:stCondLst>
                                  <p:cond delay="3100"/>
                                </p:stCondLst>
                                <p:childTnLst>
                                  <p:par>
                                    <p:cTn id="56" presetID="26" presetClass="emph" presetSubtype="0" fill="hold" nodeType="afterEffect">
                                      <p:stCondLst>
                                        <p:cond delay="0"/>
                                      </p:stCondLst>
                                      <p:childTnLst>
                                        <p:animEffect transition="out" filter="fade">
                                          <p:cBhvr>
                                            <p:cTn id="57" dur="500" tmFilter="0, 0; .2, .5; .8, .5; 1, 0"/>
                                            <p:tgtEl>
                                              <p:spTgt spid="86"/>
                                            </p:tgtEl>
                                          </p:cBhvr>
                                        </p:animEffect>
                                        <p:animScale>
                                          <p:cBhvr>
                                            <p:cTn id="58" dur="250" autoRev="1" fill="hold"/>
                                            <p:tgtEl>
                                              <p:spTgt spid="86"/>
                                            </p:tgtEl>
                                          </p:cBhvr>
                                          <p:by x="105000" y="105000"/>
                                        </p:animScale>
                                      </p:childTnLst>
                                    </p:cTn>
                                  </p:par>
                                </p:childTnLst>
                              </p:cTn>
                            </p:par>
                            <p:par>
                              <p:cTn id="59" fill="hold">
                                <p:stCondLst>
                                  <p:cond delay="3600"/>
                                </p:stCondLst>
                                <p:childTnLst>
                                  <p:par>
                                    <p:cTn id="60" presetID="16" presetClass="entr" presetSubtype="37"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outVertical)">
                                          <p:cBhvr>
                                            <p:cTn id="62" dur="500"/>
                                            <p:tgtEl>
                                              <p:spTgt spid="80"/>
                                            </p:tgtEl>
                                          </p:cBhvr>
                                        </p:animEffect>
                                      </p:childTnLst>
                                    </p:cTn>
                                  </p:par>
                                </p:childTnLst>
                              </p:cTn>
                            </p:par>
                            <p:par>
                              <p:cTn id="63" fill="hold">
                                <p:stCondLst>
                                  <p:cond delay="4100"/>
                                </p:stCondLst>
                                <p:childTnLst>
                                  <p:par>
                                    <p:cTn id="64" presetID="1"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par>
                              <p:cTn id="66" fill="hold">
                                <p:stCondLst>
                                  <p:cond delay="4100"/>
                                </p:stCondLst>
                                <p:childTnLst>
                                  <p:par>
                                    <p:cTn id="67" presetID="1"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par>
                              <p:cTn id="69" fill="hold">
                                <p:stCondLst>
                                  <p:cond delay="4100"/>
                                </p:stCondLst>
                                <p:childTnLst>
                                  <p:par>
                                    <p:cTn id="70" presetID="26" presetClass="emph" presetSubtype="0" fill="hold" nodeType="after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37"/>
                                            </p:tgtEl>
                                          </p:cBhvr>
                                        </p:animEffect>
                                        <p:animScale>
                                          <p:cBhvr>
                                            <p:cTn id="75" dur="250" autoRev="1" fill="hold"/>
                                            <p:tgtEl>
                                              <p:spTgt spid="37"/>
                                            </p:tgtEl>
                                          </p:cBhvr>
                                          <p:by x="105000" y="105000"/>
                                        </p:animScale>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childTnLst>
                              </p:cTn>
                            </p:par>
                            <p:par>
                              <p:cTn id="83" fill="hold">
                                <p:stCondLst>
                                  <p:cond delay="5100"/>
                                </p:stCondLst>
                                <p:childTnLst>
                                  <p:par>
                                    <p:cTn id="84" presetID="16" presetClass="entr" presetSubtype="21"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barn(inVertical)">
                                          <p:cBhvr>
                                            <p:cTn id="86" dur="500"/>
                                            <p:tgtEl>
                                              <p:spTgt spid="65"/>
                                            </p:tgtEl>
                                          </p:cBhvr>
                                        </p:animEffect>
                                      </p:childTnLst>
                                    </p:cTn>
                                  </p:par>
                                </p:childTnLst>
                              </p:cTn>
                            </p:par>
                            <p:par>
                              <p:cTn id="87" fill="hold">
                                <p:stCondLst>
                                  <p:cond delay="56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6100"/>
                                </p:stCondLst>
                                <p:childTnLst>
                                  <p:par>
                                    <p:cTn id="92" presetID="1" presetClass="entr" presetSubtype="0" fill="hold" nodeType="after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par>
                              <p:cTn id="94" fill="hold">
                                <p:stCondLst>
                                  <p:cond delay="6100"/>
                                </p:stCondLst>
                                <p:childTnLst>
                                  <p:par>
                                    <p:cTn id="95" presetID="26" presetClass="emph" presetSubtype="0" fill="hold" nodeType="afterEffect">
                                      <p:stCondLst>
                                        <p:cond delay="0"/>
                                      </p:stCondLst>
                                      <p:childTnLst>
                                        <p:animEffect transition="out" filter="fade">
                                          <p:cBhvr>
                                            <p:cTn id="96" dur="500" tmFilter="0, 0; .2, .5; .8, .5; 1, 0"/>
                                            <p:tgtEl>
                                              <p:spTgt spid="89"/>
                                            </p:tgtEl>
                                          </p:cBhvr>
                                        </p:animEffect>
                                        <p:animScale>
                                          <p:cBhvr>
                                            <p:cTn id="97" dur="250" autoRev="1" fill="hold"/>
                                            <p:tgtEl>
                                              <p:spTgt spid="89"/>
                                            </p:tgtEl>
                                          </p:cBhvr>
                                          <p:by x="105000" y="105000"/>
                                        </p:animScale>
                                      </p:childTnLst>
                                    </p:cTn>
                                  </p:par>
                                </p:childTnLst>
                              </p:cTn>
                            </p:par>
                            <p:par>
                              <p:cTn id="98" fill="hold">
                                <p:stCondLst>
                                  <p:cond delay="6600"/>
                                </p:stCondLst>
                                <p:childTnLst>
                                  <p:par>
                                    <p:cTn id="99" presetID="16" presetClass="entr" presetSubtype="37" fill="hold"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barn(outVertical)">
                                          <p:cBhvr>
                                            <p:cTn id="101" dur="500"/>
                                            <p:tgtEl>
                                              <p:spTgt spid="83"/>
                                            </p:tgtEl>
                                          </p:cBhvr>
                                        </p:animEffect>
                                      </p:childTnLst>
                                    </p:cTn>
                                  </p:par>
                                </p:childTnLst>
                              </p:cTn>
                            </p:par>
                            <p:par>
                              <p:cTn id="102" fill="hold">
                                <p:stCondLst>
                                  <p:cond delay="7100"/>
                                </p:stCondLst>
                                <p:childTnLst>
                                  <p:par>
                                    <p:cTn id="103" presetID="2" presetClass="entr" presetSubtype="4" accel="70000" fill="hold" nodeType="after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additive="base">
                                            <p:cTn id="105" dur="500" fill="hold"/>
                                            <p:tgtEl>
                                              <p:spTgt spid="13"/>
                                            </p:tgtEl>
                                            <p:attrNameLst>
                                              <p:attrName>ppt_x</p:attrName>
                                            </p:attrNameLst>
                                          </p:cBhvr>
                                          <p:tavLst>
                                            <p:tav tm="0">
                                              <p:val>
                                                <p:strVal val="#ppt_x"/>
                                              </p:val>
                                            </p:tav>
                                            <p:tav tm="100000">
                                              <p:val>
                                                <p:strVal val="#ppt_x"/>
                                              </p:val>
                                            </p:tav>
                                          </p:tavLst>
                                        </p:anim>
                                        <p:anim calcmode="lin" valueType="num">
                                          <p:cBhvr additive="base">
                                            <p:cTn id="106" dur="500" fill="hold"/>
                                            <p:tgtEl>
                                              <p:spTgt spid="13"/>
                                            </p:tgtEl>
                                            <p:attrNameLst>
                                              <p:attrName>ppt_y</p:attrName>
                                            </p:attrNameLst>
                                          </p:cBhvr>
                                          <p:tavLst>
                                            <p:tav tm="0">
                                              <p:val>
                                                <p:strVal val="1+#ppt_h/2"/>
                                              </p:val>
                                            </p:tav>
                                            <p:tav tm="100000">
                                              <p:val>
                                                <p:strVal val="#ppt_y"/>
                                              </p:val>
                                            </p:tav>
                                          </p:tavLst>
                                        </p:anim>
                                      </p:childTnLst>
                                    </p:cTn>
                                  </p:par>
                                </p:childTnLst>
                              </p:cTn>
                            </p:par>
                            <p:par>
                              <p:cTn id="107" fill="hold">
                                <p:stCondLst>
                                  <p:cond delay="7600"/>
                                </p:stCondLst>
                                <p:childTnLst>
                                  <p:par>
                                    <p:cTn id="108" presetID="22" presetClass="entr" presetSubtype="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wipe(right)">
                                          <p:cBhvr>
                                            <p:cTn id="113" dur="500"/>
                                            <p:tgtEl>
                                              <p:spTgt spid="61"/>
                                            </p:tgtEl>
                                          </p:cBhvr>
                                        </p:animEffect>
                                      </p:childTnLst>
                                    </p:cTn>
                                  </p:par>
                                </p:childTnLst>
                              </p:cTn>
                            </p:par>
                            <p:par>
                              <p:cTn id="114" fill="hold">
                                <p:stCondLst>
                                  <p:cond delay="8100"/>
                                </p:stCondLst>
                                <p:childTnLst>
                                  <p:par>
                                    <p:cTn id="115" presetID="21" presetClass="entr" presetSubtype="1"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wheel(1)">
                                          <p:cBhvr>
                                            <p:cTn id="117" dur="1000"/>
                                            <p:tgtEl>
                                              <p:spTgt spid="92"/>
                                            </p:tgtEl>
                                          </p:cBhvr>
                                        </p:animEffect>
                                      </p:childTnLst>
                                    </p:cTn>
                                  </p:par>
                                </p:childTnLst>
                              </p:cTn>
                            </p:par>
                            <p:par>
                              <p:cTn id="118" fill="hold">
                                <p:stCondLst>
                                  <p:cond delay="9100"/>
                                </p:stCondLst>
                                <p:childTnLst>
                                  <p:par>
                                    <p:cTn id="119" presetID="22" presetClass="entr" presetSubtype="8" fill="hold"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wipe(left)">
                                          <p:cBhvr>
                                            <p:cTn id="121" dur="500"/>
                                            <p:tgtEl>
                                              <p:spTgt spid="93"/>
                                            </p:tgtEl>
                                          </p:cBhvr>
                                        </p:animEffect>
                                      </p:childTnLst>
                                    </p:cTn>
                                  </p:par>
                                </p:childTnLst>
                              </p:cTn>
                            </p:par>
                            <p:par>
                              <p:cTn id="122" fill="hold">
                                <p:stCondLst>
                                  <p:cond delay="9600"/>
                                </p:stCondLst>
                                <p:childTnLst>
                                  <p:par>
                                    <p:cTn id="123" presetID="1"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childTnLst>
                              </p:cTn>
                            </p:par>
                            <p:par>
                              <p:cTn id="125" fill="hold">
                                <p:stCondLst>
                                  <p:cond delay="9600"/>
                                </p:stCondLst>
                                <p:childTnLst>
                                  <p:par>
                                    <p:cTn id="126" presetID="26" presetClass="emph" presetSubtype="0" fill="hold" nodeType="afterEffect">
                                      <p:stCondLst>
                                        <p:cond delay="0"/>
                                      </p:stCondLst>
                                      <p:childTnLst>
                                        <p:animEffect transition="out" filter="fade">
                                          <p:cBhvr>
                                            <p:cTn id="127" dur="500" tmFilter="0, 0; .2, .5; .8, .5; 1, 0"/>
                                            <p:tgtEl>
                                              <p:spTgt spid="98"/>
                                            </p:tgtEl>
                                          </p:cBhvr>
                                        </p:animEffect>
                                        <p:animScale>
                                          <p:cBhvr>
                                            <p:cTn id="128" dur="250" autoRev="1" fill="hold"/>
                                            <p:tgtEl>
                                              <p:spTgt spid="98"/>
                                            </p:tgtEl>
                                          </p:cBhvr>
                                          <p:by x="105000" y="105000"/>
                                        </p:animScale>
                                      </p:childTnLst>
                                    </p:cTn>
                                  </p:par>
                                </p:childTnLst>
                              </p:cTn>
                            </p:par>
                            <p:par>
                              <p:cTn id="129" fill="hold">
                                <p:stCondLst>
                                  <p:cond delay="10100"/>
                                </p:stCondLst>
                                <p:childTnLst>
                                  <p:par>
                                    <p:cTn id="130" presetID="16" presetClass="entr" presetSubtype="37" fill="hold" nodeType="after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barn(outVertical)">
                                          <p:cBhvr>
                                            <p:cTn id="13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92"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工作完成情况</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年度计划完成</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√工作达标情况</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存在的不足点</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√改善不足对策</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14123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年度计划完成</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110" name="文本框 63"/>
          <p:cNvSpPr txBox="1"/>
          <p:nvPr/>
        </p:nvSpPr>
        <p:spPr>
          <a:xfrm>
            <a:off x="872738" y="3884338"/>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11" name="文本框 77"/>
          <p:cNvSpPr txBox="1"/>
          <p:nvPr/>
        </p:nvSpPr>
        <p:spPr>
          <a:xfrm>
            <a:off x="6670991" y="1267054"/>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12" name="文本框 93"/>
          <p:cNvSpPr txBox="1"/>
          <p:nvPr/>
        </p:nvSpPr>
        <p:spPr>
          <a:xfrm>
            <a:off x="6670991" y="3884338"/>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13" name="文本框 94"/>
          <p:cNvSpPr txBox="1"/>
          <p:nvPr/>
        </p:nvSpPr>
        <p:spPr>
          <a:xfrm>
            <a:off x="877918" y="1267054"/>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14" name="矩形 113"/>
          <p:cNvSpPr/>
          <p:nvPr/>
        </p:nvSpPr>
        <p:spPr>
          <a:xfrm rot="18900000" flipH="1">
            <a:off x="4893367" y="2170317"/>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矩形 114"/>
          <p:cNvSpPr/>
          <p:nvPr/>
        </p:nvSpPr>
        <p:spPr>
          <a:xfrm rot="18900000" flipH="1">
            <a:off x="3505047" y="3503948"/>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矩形 115"/>
          <p:cNvSpPr/>
          <p:nvPr/>
        </p:nvSpPr>
        <p:spPr>
          <a:xfrm rot="2700000">
            <a:off x="4803024" y="3517520"/>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矩形 116"/>
          <p:cNvSpPr/>
          <p:nvPr/>
        </p:nvSpPr>
        <p:spPr>
          <a:xfrm rot="2700000">
            <a:off x="3489885" y="2228030"/>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组合 117"/>
          <p:cNvGrpSpPr/>
          <p:nvPr/>
        </p:nvGrpSpPr>
        <p:grpSpPr>
          <a:xfrm>
            <a:off x="3167468" y="714710"/>
            <a:ext cx="2793554" cy="4428790"/>
            <a:chOff x="4231114" y="765498"/>
            <a:chExt cx="3724253" cy="5906420"/>
          </a:xfrm>
        </p:grpSpPr>
        <p:sp>
          <p:nvSpPr>
            <p:cNvPr id="119" name="任意多边形 118"/>
            <p:cNvSpPr/>
            <p:nvPr/>
          </p:nvSpPr>
          <p:spPr>
            <a:xfrm rot="2700000">
              <a:off x="4682811" y="1856583"/>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任意多边形 119"/>
            <p:cNvSpPr/>
            <p:nvPr/>
          </p:nvSpPr>
          <p:spPr>
            <a:xfrm rot="2700000" flipV="1">
              <a:off x="3140031" y="339936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任意多边形 120"/>
            <p:cNvSpPr/>
            <p:nvPr/>
          </p:nvSpPr>
          <p:spPr>
            <a:xfrm rot="2700000" flipH="1">
              <a:off x="4682810" y="185658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任意多边形 121"/>
            <p:cNvSpPr/>
            <p:nvPr/>
          </p:nvSpPr>
          <p:spPr>
            <a:xfrm rot="2700000" flipH="1" flipV="1">
              <a:off x="3140030" y="3399361"/>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3" name="组合 122"/>
          <p:cNvGrpSpPr/>
          <p:nvPr/>
        </p:nvGrpSpPr>
        <p:grpSpPr>
          <a:xfrm>
            <a:off x="2779250" y="1222295"/>
            <a:ext cx="1163849" cy="1093925"/>
            <a:chOff x="3713558" y="1442435"/>
            <a:chExt cx="1551596" cy="1458904"/>
          </a:xfrm>
        </p:grpSpPr>
        <p:sp>
          <p:nvSpPr>
            <p:cNvPr id="124" name="椭圆 123"/>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6" name="任意多边形 125"/>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椭圆 126"/>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29" name="任意多边形 128"/>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椭圆 129"/>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1" name="组合 130"/>
          <p:cNvGrpSpPr/>
          <p:nvPr/>
        </p:nvGrpSpPr>
        <p:grpSpPr>
          <a:xfrm>
            <a:off x="2740706" y="3580111"/>
            <a:ext cx="1168949" cy="1093925"/>
            <a:chOff x="3662171" y="4586918"/>
            <a:chExt cx="1558396" cy="1458904"/>
          </a:xfrm>
        </p:grpSpPr>
        <p:sp>
          <p:nvSpPr>
            <p:cNvPr id="132" name="任意多边形 131"/>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3" name="组合 132"/>
            <p:cNvGrpSpPr/>
            <p:nvPr/>
          </p:nvGrpSpPr>
          <p:grpSpPr>
            <a:xfrm>
              <a:off x="3662171" y="4586918"/>
              <a:ext cx="1459233" cy="1458904"/>
              <a:chOff x="3662171" y="4586918"/>
              <a:chExt cx="1459233" cy="1458904"/>
            </a:xfrm>
          </p:grpSpPr>
          <p:sp>
            <p:nvSpPr>
              <p:cNvPr id="134" name="椭圆 133"/>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任意多边形 134"/>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椭圆 135"/>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138" name="任意多边形 137"/>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椭圆 138"/>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0" name="组合 139"/>
          <p:cNvGrpSpPr/>
          <p:nvPr/>
        </p:nvGrpSpPr>
        <p:grpSpPr>
          <a:xfrm>
            <a:off x="5201241" y="1222295"/>
            <a:ext cx="1162601" cy="1093925"/>
            <a:chOff x="6942459" y="1442435"/>
            <a:chExt cx="1549932" cy="1458904"/>
          </a:xfrm>
        </p:grpSpPr>
        <p:sp>
          <p:nvSpPr>
            <p:cNvPr id="141" name="椭圆 140"/>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任意多边形 142"/>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椭圆 143"/>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146" name="任意多边形 145"/>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椭圆 146"/>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8" name="组合 147"/>
          <p:cNvGrpSpPr/>
          <p:nvPr/>
        </p:nvGrpSpPr>
        <p:grpSpPr>
          <a:xfrm>
            <a:off x="3815831" y="2208593"/>
            <a:ext cx="1497011" cy="1437902"/>
            <a:chOff x="5095487" y="2757803"/>
            <a:chExt cx="1995754" cy="1917646"/>
          </a:xfrm>
        </p:grpSpPr>
        <p:grpSp>
          <p:nvGrpSpPr>
            <p:cNvPr id="149" name="组合 148"/>
            <p:cNvGrpSpPr/>
            <p:nvPr/>
          </p:nvGrpSpPr>
          <p:grpSpPr>
            <a:xfrm>
              <a:off x="5095487" y="2757803"/>
              <a:ext cx="1995754" cy="1917646"/>
              <a:chOff x="3436505" y="1693315"/>
              <a:chExt cx="2185300" cy="2099772"/>
            </a:xfrm>
          </p:grpSpPr>
          <p:sp>
            <p:nvSpPr>
              <p:cNvPr id="151" name="椭圆 150"/>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任意多边形 151"/>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任意多边形 152"/>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4" name="椭圆 153"/>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任意多边形 154"/>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椭圆 155"/>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50"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157" name="Group 41"/>
          <p:cNvGrpSpPr>
            <a:grpSpLocks noChangeAspect="1"/>
          </p:cNvGrpSpPr>
          <p:nvPr/>
        </p:nvGrpSpPr>
        <p:grpSpPr bwMode="auto">
          <a:xfrm>
            <a:off x="3243697" y="2599451"/>
            <a:ext cx="459071" cy="561764"/>
            <a:chOff x="3783" y="2089"/>
            <a:chExt cx="114" cy="142"/>
          </a:xfrm>
          <a:effectLst/>
        </p:grpSpPr>
        <p:sp>
          <p:nvSpPr>
            <p:cNvPr id="158"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7" name="Group 52"/>
          <p:cNvGrpSpPr>
            <a:grpSpLocks noChangeAspect="1"/>
          </p:cNvGrpSpPr>
          <p:nvPr/>
        </p:nvGrpSpPr>
        <p:grpSpPr bwMode="auto">
          <a:xfrm>
            <a:off x="4338343" y="3771636"/>
            <a:ext cx="464187" cy="460019"/>
            <a:chOff x="3783" y="2102"/>
            <a:chExt cx="116" cy="115"/>
          </a:xfrm>
          <a:effectLst/>
        </p:grpSpPr>
        <p:sp>
          <p:nvSpPr>
            <p:cNvPr id="16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5" name="Group 62"/>
          <p:cNvGrpSpPr>
            <a:grpSpLocks noChangeAspect="1"/>
          </p:cNvGrpSpPr>
          <p:nvPr/>
        </p:nvGrpSpPr>
        <p:grpSpPr bwMode="auto">
          <a:xfrm>
            <a:off x="5361157" y="2738719"/>
            <a:ext cx="499454" cy="398643"/>
            <a:chOff x="3775" y="2110"/>
            <a:chExt cx="129" cy="103"/>
          </a:xfrm>
          <a:effectLst/>
        </p:grpSpPr>
        <p:sp>
          <p:nvSpPr>
            <p:cNvPr id="17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9" name="Group 68"/>
          <p:cNvGrpSpPr>
            <a:grpSpLocks noChangeAspect="1"/>
          </p:cNvGrpSpPr>
          <p:nvPr/>
        </p:nvGrpSpPr>
        <p:grpSpPr bwMode="auto">
          <a:xfrm>
            <a:off x="4357410" y="1620116"/>
            <a:ext cx="422748" cy="407173"/>
            <a:chOff x="3770" y="2095"/>
            <a:chExt cx="137" cy="132"/>
          </a:xfrm>
          <a:effectLst/>
        </p:grpSpPr>
        <p:sp>
          <p:nvSpPr>
            <p:cNvPr id="18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7" name="组合 186"/>
          <p:cNvGrpSpPr/>
          <p:nvPr/>
        </p:nvGrpSpPr>
        <p:grpSpPr>
          <a:xfrm>
            <a:off x="5187307" y="3560634"/>
            <a:ext cx="1180517" cy="1093925"/>
            <a:chOff x="6923882" y="4560943"/>
            <a:chExt cx="1573817" cy="1458904"/>
          </a:xfrm>
        </p:grpSpPr>
        <p:sp>
          <p:nvSpPr>
            <p:cNvPr id="188" name="椭圆 187"/>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任意多边形 188"/>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任意多边形 189"/>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椭圆 190"/>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193" name="任意多边形 192"/>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椭圆 193"/>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5" name="任意多边形 194"/>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6" name="文本框 113"/>
          <p:cNvSpPr txBox="1"/>
          <p:nvPr/>
        </p:nvSpPr>
        <p:spPr>
          <a:xfrm>
            <a:off x="892833" y="15274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7" name="文本框 113"/>
          <p:cNvSpPr txBox="1"/>
          <p:nvPr/>
        </p:nvSpPr>
        <p:spPr>
          <a:xfrm>
            <a:off x="892833"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8" name="文本框 113"/>
          <p:cNvSpPr txBox="1"/>
          <p:nvPr/>
        </p:nvSpPr>
        <p:spPr>
          <a:xfrm>
            <a:off x="6691085" y="1524612"/>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9" name="文本框 113"/>
          <p:cNvSpPr txBox="1"/>
          <p:nvPr/>
        </p:nvSpPr>
        <p:spPr>
          <a:xfrm>
            <a:off x="6685906"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1166659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148"/>
                                        </p:tgtEl>
                                        <p:attrNameLst>
                                          <p:attrName>style.visibility</p:attrName>
                                        </p:attrNameLst>
                                      </p:cBhvr>
                                      <p:to>
                                        <p:strVal val="visible"/>
                                      </p:to>
                                    </p:set>
                                    <p:anim calcmode="lin" valueType="num">
                                      <p:cBhvr>
                                        <p:cTn id="11" dur="500" fill="hold"/>
                                        <p:tgtEl>
                                          <p:spTgt spid="148"/>
                                        </p:tgtEl>
                                        <p:attrNameLst>
                                          <p:attrName>ppt_w</p:attrName>
                                        </p:attrNameLst>
                                      </p:cBhvr>
                                      <p:tavLst>
                                        <p:tav tm="0">
                                          <p:val>
                                            <p:fltVal val="0"/>
                                          </p:val>
                                        </p:tav>
                                        <p:tav tm="100000">
                                          <p:val>
                                            <p:strVal val="#ppt_w"/>
                                          </p:val>
                                        </p:tav>
                                      </p:tavLst>
                                    </p:anim>
                                    <p:anim calcmode="lin" valueType="num">
                                      <p:cBhvr>
                                        <p:cTn id="12" dur="500" fill="hold"/>
                                        <p:tgtEl>
                                          <p:spTgt spid="148"/>
                                        </p:tgtEl>
                                        <p:attrNameLst>
                                          <p:attrName>ppt_h</p:attrName>
                                        </p:attrNameLst>
                                      </p:cBhvr>
                                      <p:tavLst>
                                        <p:tav tm="0">
                                          <p:val>
                                            <p:fltVal val="0"/>
                                          </p:val>
                                        </p:tav>
                                        <p:tav tm="100000">
                                          <p:val>
                                            <p:strVal val="#ppt_h"/>
                                          </p:val>
                                        </p:tav>
                                      </p:tavLst>
                                    </p:anim>
                                    <p:animEffect transition="in" filter="fade">
                                      <p:cBhvr>
                                        <p:cTn id="13" dur="500"/>
                                        <p:tgtEl>
                                          <p:spTgt spid="148"/>
                                        </p:tgtEl>
                                      </p:cBhvr>
                                    </p:animEffect>
                                  </p:childTnLst>
                                </p:cTn>
                              </p:par>
                            </p:childTnLst>
                          </p:cTn>
                        </p:par>
                        <p:par>
                          <p:cTn id="14" fill="hold">
                            <p:stCondLst>
                              <p:cond delay="1400"/>
                            </p:stCondLst>
                            <p:childTnLst>
                              <p:par>
                                <p:cTn id="15" presetID="22" presetClass="entr" presetSubtype="4" fill="hold" grpId="0"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down)">
                                      <p:cBhvr>
                                        <p:cTn id="17" dur="500"/>
                                        <p:tgtEl>
                                          <p:spTgt spid="1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wipe(down)">
                                      <p:cBhvr>
                                        <p:cTn id="20" dur="500"/>
                                        <p:tgtEl>
                                          <p:spTgt spid="11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15"/>
                                        </p:tgtEl>
                                        <p:attrNameLst>
                                          <p:attrName>style.visibility</p:attrName>
                                        </p:attrNameLst>
                                      </p:cBhvr>
                                      <p:to>
                                        <p:strVal val="visible"/>
                                      </p:to>
                                    </p:set>
                                    <p:animEffect transition="in" filter="wipe(up)">
                                      <p:cBhvr>
                                        <p:cTn id="23" dur="500"/>
                                        <p:tgtEl>
                                          <p:spTgt spid="115"/>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wipe(up)">
                                      <p:cBhvr>
                                        <p:cTn id="26" dur="500"/>
                                        <p:tgtEl>
                                          <p:spTgt spid="116"/>
                                        </p:tgtEl>
                                      </p:cBhvr>
                                    </p:animEffect>
                                  </p:childTnLst>
                                </p:cTn>
                              </p:par>
                            </p:childTnLst>
                          </p:cTn>
                        </p:par>
                        <p:par>
                          <p:cTn id="27" fill="hold">
                            <p:stCondLst>
                              <p:cond delay="1900"/>
                            </p:stCondLst>
                            <p:childTnLst>
                              <p:par>
                                <p:cTn id="28" presetID="21" presetClass="entr" presetSubtype="1"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heel(1)">
                                      <p:cBhvr>
                                        <p:cTn id="30" dur="1500"/>
                                        <p:tgtEl>
                                          <p:spTgt spid="118"/>
                                        </p:tgtEl>
                                      </p:cBhvr>
                                    </p:animEffect>
                                  </p:childTnLst>
                                </p:cTn>
                              </p:par>
                            </p:childTnLst>
                          </p:cTn>
                        </p:par>
                        <p:par>
                          <p:cTn id="31" fill="hold">
                            <p:stCondLst>
                              <p:cond delay="3400"/>
                            </p:stCondLst>
                            <p:childTnLst>
                              <p:par>
                                <p:cTn id="32" presetID="45" presetClass="entr" presetSubtype="0" fill="hold" nodeType="afterEffect">
                                  <p:stCondLst>
                                    <p:cond delay="0"/>
                                  </p:stCondLst>
                                  <p:childTnLst>
                                    <p:set>
                                      <p:cBhvr>
                                        <p:cTn id="33" dur="1" fill="hold">
                                          <p:stCondLst>
                                            <p:cond delay="0"/>
                                          </p:stCondLst>
                                        </p:cTn>
                                        <p:tgtEl>
                                          <p:spTgt spid="167"/>
                                        </p:tgtEl>
                                        <p:attrNameLst>
                                          <p:attrName>style.visibility</p:attrName>
                                        </p:attrNameLst>
                                      </p:cBhvr>
                                      <p:to>
                                        <p:strVal val="visible"/>
                                      </p:to>
                                    </p:set>
                                    <p:animEffect transition="in" filter="fade">
                                      <p:cBhvr>
                                        <p:cTn id="34" dur="750"/>
                                        <p:tgtEl>
                                          <p:spTgt spid="167"/>
                                        </p:tgtEl>
                                      </p:cBhvr>
                                    </p:animEffect>
                                    <p:anim calcmode="lin" valueType="num">
                                      <p:cBhvr>
                                        <p:cTn id="35" dur="750" fill="hold"/>
                                        <p:tgtEl>
                                          <p:spTgt spid="167"/>
                                        </p:tgtEl>
                                        <p:attrNameLst>
                                          <p:attrName>ppt_w</p:attrName>
                                        </p:attrNameLst>
                                      </p:cBhvr>
                                      <p:tavLst>
                                        <p:tav tm="0" fmla="#ppt_w*sin(2.5*pi*$)">
                                          <p:val>
                                            <p:fltVal val="0"/>
                                          </p:val>
                                        </p:tav>
                                        <p:tav tm="100000">
                                          <p:val>
                                            <p:fltVal val="1"/>
                                          </p:val>
                                        </p:tav>
                                      </p:tavLst>
                                    </p:anim>
                                    <p:anim calcmode="lin" valueType="num">
                                      <p:cBhvr>
                                        <p:cTn id="36" dur="750" fill="hold"/>
                                        <p:tgtEl>
                                          <p:spTgt spid="167"/>
                                        </p:tgtEl>
                                        <p:attrNameLst>
                                          <p:attrName>ppt_h</p:attrName>
                                        </p:attrNameLst>
                                      </p:cBhvr>
                                      <p:tavLst>
                                        <p:tav tm="0">
                                          <p:val>
                                            <p:strVal val="#ppt_h"/>
                                          </p:val>
                                        </p:tav>
                                        <p:tav tm="100000">
                                          <p:val>
                                            <p:strVal val="#ppt_h"/>
                                          </p:val>
                                        </p:tav>
                                      </p:tavLst>
                                    </p:anim>
                                  </p:childTnLst>
                                </p:cTn>
                              </p:par>
                              <p:par>
                                <p:cTn id="37" presetID="45" presetClass="entr" presetSubtype="0" fill="hold" nodeType="withEffect">
                                  <p:stCondLst>
                                    <p:cond delay="0"/>
                                  </p:stCondLst>
                                  <p:childTnLst>
                                    <p:set>
                                      <p:cBhvr>
                                        <p:cTn id="38" dur="1" fill="hold">
                                          <p:stCondLst>
                                            <p:cond delay="0"/>
                                          </p:stCondLst>
                                        </p:cTn>
                                        <p:tgtEl>
                                          <p:spTgt spid="175"/>
                                        </p:tgtEl>
                                        <p:attrNameLst>
                                          <p:attrName>style.visibility</p:attrName>
                                        </p:attrNameLst>
                                      </p:cBhvr>
                                      <p:to>
                                        <p:strVal val="visible"/>
                                      </p:to>
                                    </p:set>
                                    <p:animEffect transition="in" filter="fade">
                                      <p:cBhvr>
                                        <p:cTn id="39" dur="750"/>
                                        <p:tgtEl>
                                          <p:spTgt spid="175"/>
                                        </p:tgtEl>
                                      </p:cBhvr>
                                    </p:animEffect>
                                    <p:anim calcmode="lin" valueType="num">
                                      <p:cBhvr>
                                        <p:cTn id="40" dur="750" fill="hold"/>
                                        <p:tgtEl>
                                          <p:spTgt spid="175"/>
                                        </p:tgtEl>
                                        <p:attrNameLst>
                                          <p:attrName>ppt_w</p:attrName>
                                        </p:attrNameLst>
                                      </p:cBhvr>
                                      <p:tavLst>
                                        <p:tav tm="0" fmla="#ppt_w*sin(2.5*pi*$)">
                                          <p:val>
                                            <p:fltVal val="0"/>
                                          </p:val>
                                        </p:tav>
                                        <p:tav tm="100000">
                                          <p:val>
                                            <p:fltVal val="1"/>
                                          </p:val>
                                        </p:tav>
                                      </p:tavLst>
                                    </p:anim>
                                    <p:anim calcmode="lin" valueType="num">
                                      <p:cBhvr>
                                        <p:cTn id="41" dur="750" fill="hold"/>
                                        <p:tgtEl>
                                          <p:spTgt spid="175"/>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fade">
                                      <p:cBhvr>
                                        <p:cTn id="44" dur="750"/>
                                        <p:tgtEl>
                                          <p:spTgt spid="157"/>
                                        </p:tgtEl>
                                      </p:cBhvr>
                                    </p:animEffect>
                                    <p:anim calcmode="lin" valueType="num">
                                      <p:cBhvr>
                                        <p:cTn id="45" dur="750" fill="hold"/>
                                        <p:tgtEl>
                                          <p:spTgt spid="157"/>
                                        </p:tgtEl>
                                        <p:attrNameLst>
                                          <p:attrName>ppt_w</p:attrName>
                                        </p:attrNameLst>
                                      </p:cBhvr>
                                      <p:tavLst>
                                        <p:tav tm="0" fmla="#ppt_w*sin(2.5*pi*$)">
                                          <p:val>
                                            <p:fltVal val="0"/>
                                          </p:val>
                                        </p:tav>
                                        <p:tav tm="100000">
                                          <p:val>
                                            <p:fltVal val="1"/>
                                          </p:val>
                                        </p:tav>
                                      </p:tavLst>
                                    </p:anim>
                                    <p:anim calcmode="lin" valueType="num">
                                      <p:cBhvr>
                                        <p:cTn id="46" dur="750" fill="hold"/>
                                        <p:tgtEl>
                                          <p:spTgt spid="157"/>
                                        </p:tgtEl>
                                        <p:attrNameLst>
                                          <p:attrName>ppt_h</p:attrName>
                                        </p:attrNameLst>
                                      </p:cBhvr>
                                      <p:tavLst>
                                        <p:tav tm="0">
                                          <p:val>
                                            <p:strVal val="#ppt_h"/>
                                          </p:val>
                                        </p:tav>
                                        <p:tav tm="100000">
                                          <p:val>
                                            <p:strVal val="#ppt_h"/>
                                          </p:val>
                                        </p:tav>
                                      </p:tavLst>
                                    </p:anim>
                                  </p:childTnLst>
                                </p:cTn>
                              </p:par>
                              <p:par>
                                <p:cTn id="47" presetID="45" presetClass="entr" presetSubtype="0" fill="hold" nodeType="withEffect">
                                  <p:stCondLst>
                                    <p:cond delay="0"/>
                                  </p:stCondLst>
                                  <p:childTnLst>
                                    <p:set>
                                      <p:cBhvr>
                                        <p:cTn id="48" dur="1" fill="hold">
                                          <p:stCondLst>
                                            <p:cond delay="0"/>
                                          </p:stCondLst>
                                        </p:cTn>
                                        <p:tgtEl>
                                          <p:spTgt spid="179"/>
                                        </p:tgtEl>
                                        <p:attrNameLst>
                                          <p:attrName>style.visibility</p:attrName>
                                        </p:attrNameLst>
                                      </p:cBhvr>
                                      <p:to>
                                        <p:strVal val="visible"/>
                                      </p:to>
                                    </p:set>
                                    <p:animEffect transition="in" filter="fade">
                                      <p:cBhvr>
                                        <p:cTn id="49" dur="750"/>
                                        <p:tgtEl>
                                          <p:spTgt spid="179"/>
                                        </p:tgtEl>
                                      </p:cBhvr>
                                    </p:animEffect>
                                    <p:anim calcmode="lin" valueType="num">
                                      <p:cBhvr>
                                        <p:cTn id="50" dur="750" fill="hold"/>
                                        <p:tgtEl>
                                          <p:spTgt spid="179"/>
                                        </p:tgtEl>
                                        <p:attrNameLst>
                                          <p:attrName>ppt_w</p:attrName>
                                        </p:attrNameLst>
                                      </p:cBhvr>
                                      <p:tavLst>
                                        <p:tav tm="0" fmla="#ppt_w*sin(2.5*pi*$)">
                                          <p:val>
                                            <p:fltVal val="0"/>
                                          </p:val>
                                        </p:tav>
                                        <p:tav tm="100000">
                                          <p:val>
                                            <p:fltVal val="1"/>
                                          </p:val>
                                        </p:tav>
                                      </p:tavLst>
                                    </p:anim>
                                    <p:anim calcmode="lin" valueType="num">
                                      <p:cBhvr>
                                        <p:cTn id="51" dur="750" fill="hold"/>
                                        <p:tgtEl>
                                          <p:spTgt spid="179"/>
                                        </p:tgtEl>
                                        <p:attrNameLst>
                                          <p:attrName>ppt_h</p:attrName>
                                        </p:attrNameLst>
                                      </p:cBhvr>
                                      <p:tavLst>
                                        <p:tav tm="0">
                                          <p:val>
                                            <p:strVal val="#ppt_h"/>
                                          </p:val>
                                        </p:tav>
                                        <p:tav tm="100000">
                                          <p:val>
                                            <p:strVal val="#ppt_h"/>
                                          </p:val>
                                        </p:tav>
                                      </p:tavLst>
                                    </p:anim>
                                  </p:childTnLst>
                                </p:cTn>
                              </p:par>
                            </p:childTnLst>
                          </p:cTn>
                        </p:par>
                        <p:par>
                          <p:cTn id="52" fill="hold">
                            <p:stCondLst>
                              <p:cond delay="4150"/>
                            </p:stCondLst>
                            <p:childTnLst>
                              <p:par>
                                <p:cTn id="53" presetID="8" presetClass="emph" presetSubtype="0" fill="hold" nodeType="afterEffect">
                                  <p:stCondLst>
                                    <p:cond delay="0"/>
                                  </p:stCondLst>
                                  <p:childTnLst>
                                    <p:animRot by="21600000">
                                      <p:cBhvr>
                                        <p:cTn id="54" dur="2000" fill="hold"/>
                                        <p:tgtEl>
                                          <p:spTgt spid="118"/>
                                        </p:tgtEl>
                                        <p:attrNameLst>
                                          <p:attrName>r</p:attrName>
                                        </p:attrNameLst>
                                      </p:cBhvr>
                                    </p:animRot>
                                  </p:childTnLst>
                                </p:cTn>
                              </p:par>
                            </p:childTnLst>
                          </p:cTn>
                        </p:par>
                        <p:par>
                          <p:cTn id="55" fill="hold">
                            <p:stCondLst>
                              <p:cond delay="6150"/>
                            </p:stCondLst>
                            <p:childTnLst>
                              <p:par>
                                <p:cTn id="56" presetID="10" presetClass="entr" presetSubtype="0" fill="hold" nodeType="afterEffect">
                                  <p:stCondLst>
                                    <p:cond delay="0"/>
                                  </p:stCondLst>
                                  <p:childTnLst>
                                    <p:set>
                                      <p:cBhvr>
                                        <p:cTn id="57" dur="1" fill="hold">
                                          <p:stCondLst>
                                            <p:cond delay="0"/>
                                          </p:stCondLst>
                                        </p:cTn>
                                        <p:tgtEl>
                                          <p:spTgt spid="123"/>
                                        </p:tgtEl>
                                        <p:attrNameLst>
                                          <p:attrName>style.visibility</p:attrName>
                                        </p:attrNameLst>
                                      </p:cBhvr>
                                      <p:to>
                                        <p:strVal val="visible"/>
                                      </p:to>
                                    </p:set>
                                    <p:animEffect transition="in" filter="fade">
                                      <p:cBhvr>
                                        <p:cTn id="58" dur="1000"/>
                                        <p:tgtEl>
                                          <p:spTgt spid="123"/>
                                        </p:tgtEl>
                                      </p:cBhvr>
                                    </p:animEffect>
                                  </p:childTnLst>
                                </p:cTn>
                              </p:par>
                              <p:par>
                                <p:cTn id="59" presetID="42" presetClass="path" presetSubtype="0" accel="50000" decel="50000" fill="hold" nodeType="withEffect">
                                  <p:stCondLst>
                                    <p:cond delay="0"/>
                                  </p:stCondLst>
                                  <p:childTnLst>
                                    <p:animMotion origin="layout" path="M 0.12578 0.21504 L 8.33333E-7 3.33333E-6 " pathEditMode="relative" rAng="0" ptsTypes="AA">
                                      <p:cBhvr>
                                        <p:cTn id="60" dur="1000" fill="hold"/>
                                        <p:tgtEl>
                                          <p:spTgt spid="123"/>
                                        </p:tgtEl>
                                        <p:attrNameLst>
                                          <p:attrName>ppt_x</p:attrName>
                                          <p:attrName>ppt_y</p:attrName>
                                        </p:attrNameLst>
                                      </p:cBhvr>
                                      <p:rCtr x="-6289" y="-10764"/>
                                    </p:animMotion>
                                  </p:childTnLst>
                                </p:cTn>
                              </p:par>
                              <p:par>
                                <p:cTn id="61" presetID="10" presetClass="entr" presetSubtype="0" fill="hold" nodeType="withEffect">
                                  <p:stCondLst>
                                    <p:cond delay="0"/>
                                  </p:stCondLst>
                                  <p:childTnLst>
                                    <p:set>
                                      <p:cBhvr>
                                        <p:cTn id="62" dur="1" fill="hold">
                                          <p:stCondLst>
                                            <p:cond delay="0"/>
                                          </p:stCondLst>
                                        </p:cTn>
                                        <p:tgtEl>
                                          <p:spTgt spid="187"/>
                                        </p:tgtEl>
                                        <p:attrNameLst>
                                          <p:attrName>style.visibility</p:attrName>
                                        </p:attrNameLst>
                                      </p:cBhvr>
                                      <p:to>
                                        <p:strVal val="visible"/>
                                      </p:to>
                                    </p:set>
                                    <p:animEffect transition="in" filter="fade">
                                      <p:cBhvr>
                                        <p:cTn id="63" dur="1000"/>
                                        <p:tgtEl>
                                          <p:spTgt spid="187"/>
                                        </p:tgtEl>
                                      </p:cBhvr>
                                    </p:animEffect>
                                  </p:childTnLst>
                                </p:cTn>
                              </p:par>
                              <p:par>
                                <p:cTn id="64" presetID="42" presetClass="path" presetSubtype="0" accel="50000" decel="50000" fill="hold" nodeType="withEffect">
                                  <p:stCondLst>
                                    <p:cond delay="0"/>
                                  </p:stCondLst>
                                  <p:childTnLst>
                                    <p:animMotion origin="layout" path="M -0.14427 -0.23959 L -1.875E-6 3.7037E-6 " pathEditMode="relative" rAng="0" ptsTypes="AA">
                                      <p:cBhvr>
                                        <p:cTn id="65" dur="1000" fill="hold"/>
                                        <p:tgtEl>
                                          <p:spTgt spid="187"/>
                                        </p:tgtEl>
                                        <p:attrNameLst>
                                          <p:attrName>ppt_x</p:attrName>
                                          <p:attrName>ppt_y</p:attrName>
                                        </p:attrNameLst>
                                      </p:cBhvr>
                                      <p:rCtr x="7214" y="11968"/>
                                    </p:animMotion>
                                  </p:childTnLst>
                                </p:cTn>
                              </p:par>
                              <p:par>
                                <p:cTn id="66" presetID="10" presetClass="entr" presetSubtype="0" fill="hold" nodeType="withEffect">
                                  <p:stCondLst>
                                    <p:cond delay="0"/>
                                  </p:stCondLst>
                                  <p:childTnLst>
                                    <p:set>
                                      <p:cBhvr>
                                        <p:cTn id="67" dur="1" fill="hold">
                                          <p:stCondLst>
                                            <p:cond delay="0"/>
                                          </p:stCondLst>
                                        </p:cTn>
                                        <p:tgtEl>
                                          <p:spTgt spid="140"/>
                                        </p:tgtEl>
                                        <p:attrNameLst>
                                          <p:attrName>style.visibility</p:attrName>
                                        </p:attrNameLst>
                                      </p:cBhvr>
                                      <p:to>
                                        <p:strVal val="visible"/>
                                      </p:to>
                                    </p:set>
                                    <p:animEffect transition="in" filter="fade">
                                      <p:cBhvr>
                                        <p:cTn id="68" dur="1000"/>
                                        <p:tgtEl>
                                          <p:spTgt spid="140"/>
                                        </p:tgtEl>
                                      </p:cBhvr>
                                    </p:animEffect>
                                  </p:childTnLst>
                                </p:cTn>
                              </p:par>
                              <p:par>
                                <p:cTn id="69" presetID="42" presetClass="path" presetSubtype="0" accel="50000" decel="50000" fill="hold" nodeType="withEffect">
                                  <p:stCondLst>
                                    <p:cond delay="0"/>
                                  </p:stCondLst>
                                  <p:childTnLst>
                                    <p:animMotion origin="layout" path="M -0.13893 0.21504 L -2.70833E-6 3.33333E-6 " pathEditMode="relative" rAng="0" ptsTypes="AA">
                                      <p:cBhvr>
                                        <p:cTn id="70" dur="1000" fill="hold"/>
                                        <p:tgtEl>
                                          <p:spTgt spid="140"/>
                                        </p:tgtEl>
                                        <p:attrNameLst>
                                          <p:attrName>ppt_x</p:attrName>
                                          <p:attrName>ppt_y</p:attrName>
                                        </p:attrNameLst>
                                      </p:cBhvr>
                                      <p:rCtr x="6940" y="-10764"/>
                                    </p:animMotion>
                                  </p:childTnLst>
                                </p:cTn>
                              </p:par>
                              <p:par>
                                <p:cTn id="71" presetID="10" presetClass="entr" presetSubtype="0" fill="hold" nodeType="withEffect">
                                  <p:stCondLst>
                                    <p:cond delay="0"/>
                                  </p:stCondLst>
                                  <p:childTnLst>
                                    <p:set>
                                      <p:cBhvr>
                                        <p:cTn id="72" dur="1" fill="hold">
                                          <p:stCondLst>
                                            <p:cond delay="0"/>
                                          </p:stCondLst>
                                        </p:cTn>
                                        <p:tgtEl>
                                          <p:spTgt spid="131"/>
                                        </p:tgtEl>
                                        <p:attrNameLst>
                                          <p:attrName>style.visibility</p:attrName>
                                        </p:attrNameLst>
                                      </p:cBhvr>
                                      <p:to>
                                        <p:strVal val="visible"/>
                                      </p:to>
                                    </p:set>
                                    <p:animEffect transition="in" filter="fade">
                                      <p:cBhvr>
                                        <p:cTn id="73" dur="1000"/>
                                        <p:tgtEl>
                                          <p:spTgt spid="131"/>
                                        </p:tgtEl>
                                      </p:cBhvr>
                                    </p:animEffect>
                                  </p:childTnLst>
                                </p:cTn>
                              </p:par>
                              <p:par>
                                <p:cTn id="74" presetID="42" presetClass="path" presetSubtype="0" accel="50000" decel="50000" fill="hold" nodeType="withEffect">
                                  <p:stCondLst>
                                    <p:cond delay="0"/>
                                  </p:stCondLst>
                                  <p:childTnLst>
                                    <p:animMotion origin="layout" path="M 0.12969 -0.25394 L -2.91667E-6 0 " pathEditMode="relative" rAng="0" ptsTypes="AA">
                                      <p:cBhvr>
                                        <p:cTn id="75" dur="1000" fill="hold"/>
                                        <p:tgtEl>
                                          <p:spTgt spid="131"/>
                                        </p:tgtEl>
                                        <p:attrNameLst>
                                          <p:attrName>ppt_x</p:attrName>
                                          <p:attrName>ppt_y</p:attrName>
                                        </p:attrNameLst>
                                      </p:cBhvr>
                                      <p:rCtr x="-6484" y="12685"/>
                                    </p:animMotion>
                                  </p:childTnLst>
                                </p:cTn>
                              </p:par>
                            </p:childTnLst>
                          </p:cTn>
                        </p:par>
                        <p:par>
                          <p:cTn id="76" fill="hold">
                            <p:stCondLst>
                              <p:cond delay="7150"/>
                            </p:stCondLst>
                            <p:childTnLst>
                              <p:par>
                                <p:cTn id="77" presetID="22" presetClass="entr" presetSubtype="2" fill="hold" grpId="0" nodeType="afterEffect">
                                  <p:stCondLst>
                                    <p:cond delay="0"/>
                                  </p:stCondLst>
                                  <p:childTnLst>
                                    <p:set>
                                      <p:cBhvr>
                                        <p:cTn id="78" dur="1" fill="hold">
                                          <p:stCondLst>
                                            <p:cond delay="0"/>
                                          </p:stCondLst>
                                        </p:cTn>
                                        <p:tgtEl>
                                          <p:spTgt spid="110"/>
                                        </p:tgtEl>
                                        <p:attrNameLst>
                                          <p:attrName>style.visibility</p:attrName>
                                        </p:attrNameLst>
                                      </p:cBhvr>
                                      <p:to>
                                        <p:strVal val="visible"/>
                                      </p:to>
                                    </p:set>
                                    <p:animEffect transition="in" filter="wipe(right)">
                                      <p:cBhvr>
                                        <p:cTn id="79" dur="500"/>
                                        <p:tgtEl>
                                          <p:spTgt spid="11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13"/>
                                        </p:tgtEl>
                                        <p:attrNameLst>
                                          <p:attrName>style.visibility</p:attrName>
                                        </p:attrNameLst>
                                      </p:cBhvr>
                                      <p:to>
                                        <p:strVal val="visible"/>
                                      </p:to>
                                    </p:set>
                                    <p:animEffect transition="in" filter="wipe(right)">
                                      <p:cBhvr>
                                        <p:cTn id="82" dur="500"/>
                                        <p:tgtEl>
                                          <p:spTgt spid="113"/>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96"/>
                                        </p:tgtEl>
                                        <p:attrNameLst>
                                          <p:attrName>style.visibility</p:attrName>
                                        </p:attrNameLst>
                                      </p:cBhvr>
                                      <p:to>
                                        <p:strVal val="visible"/>
                                      </p:to>
                                    </p:set>
                                    <p:animEffect transition="in" filter="wipe(right)">
                                      <p:cBhvr>
                                        <p:cTn id="85" dur="500"/>
                                        <p:tgtEl>
                                          <p:spTgt spid="196"/>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97"/>
                                        </p:tgtEl>
                                        <p:attrNameLst>
                                          <p:attrName>style.visibility</p:attrName>
                                        </p:attrNameLst>
                                      </p:cBhvr>
                                      <p:to>
                                        <p:strVal val="visible"/>
                                      </p:to>
                                    </p:set>
                                    <p:animEffect transition="in" filter="wipe(right)">
                                      <p:cBhvr>
                                        <p:cTn id="88" dur="500"/>
                                        <p:tgtEl>
                                          <p:spTgt spid="19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11"/>
                                        </p:tgtEl>
                                        <p:attrNameLst>
                                          <p:attrName>style.visibility</p:attrName>
                                        </p:attrNameLst>
                                      </p:cBhvr>
                                      <p:to>
                                        <p:strVal val="visible"/>
                                      </p:to>
                                    </p:set>
                                    <p:animEffect transition="in" filter="wipe(left)">
                                      <p:cBhvr>
                                        <p:cTn id="91" dur="500"/>
                                        <p:tgtEl>
                                          <p:spTgt spid="111"/>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12"/>
                                        </p:tgtEl>
                                        <p:attrNameLst>
                                          <p:attrName>style.visibility</p:attrName>
                                        </p:attrNameLst>
                                      </p:cBhvr>
                                      <p:to>
                                        <p:strVal val="visible"/>
                                      </p:to>
                                    </p:set>
                                    <p:animEffect transition="in" filter="wipe(left)">
                                      <p:cBhvr>
                                        <p:cTn id="94" dur="500"/>
                                        <p:tgtEl>
                                          <p:spTgt spid="112"/>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98"/>
                                        </p:tgtEl>
                                        <p:attrNameLst>
                                          <p:attrName>style.visibility</p:attrName>
                                        </p:attrNameLst>
                                      </p:cBhvr>
                                      <p:to>
                                        <p:strVal val="visible"/>
                                      </p:to>
                                    </p:set>
                                    <p:animEffect transition="in" filter="wipe(left)">
                                      <p:cBhvr>
                                        <p:cTn id="97" dur="500"/>
                                        <p:tgtEl>
                                          <p:spTgt spid="19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99"/>
                                        </p:tgtEl>
                                        <p:attrNameLst>
                                          <p:attrName>style.visibility</p:attrName>
                                        </p:attrNameLst>
                                      </p:cBhvr>
                                      <p:to>
                                        <p:strVal val="visible"/>
                                      </p:to>
                                    </p:set>
                                    <p:animEffect transition="in" filter="wipe(left)">
                                      <p:cBhvr>
                                        <p:cTn id="100"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0" grpId="0"/>
      <p:bldP spid="111" grpId="0"/>
      <p:bldP spid="112" grpId="0"/>
      <p:bldP spid="113" grpId="0"/>
      <p:bldP spid="114" grpId="0" animBg="1"/>
      <p:bldP spid="115" grpId="0" animBg="1"/>
      <p:bldP spid="116" grpId="0" animBg="1"/>
      <p:bldP spid="117" grpId="0" animBg="1"/>
      <p:bldP spid="196" grpId="0"/>
      <p:bldP spid="197" grpId="0"/>
      <p:bldP spid="198" grpId="0"/>
      <p:bldP spid="19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年度计划完成</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169" name="Freeform 16"/>
          <p:cNvSpPr>
            <a:spLocks noEditPoints="1"/>
          </p:cNvSpPr>
          <p:nvPr/>
        </p:nvSpPr>
        <p:spPr bwMode="auto">
          <a:xfrm>
            <a:off x="5516562" y="2081130"/>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0" name="组合 169"/>
          <p:cNvGrpSpPr/>
          <p:nvPr/>
        </p:nvGrpSpPr>
        <p:grpSpPr>
          <a:xfrm>
            <a:off x="5464988" y="2108108"/>
            <a:ext cx="2343031" cy="351893"/>
            <a:chOff x="7285702" y="2315256"/>
            <a:chExt cx="3123634" cy="469300"/>
          </a:xfrm>
        </p:grpSpPr>
        <p:sp>
          <p:nvSpPr>
            <p:cNvPr id="171" name="Freeform 16"/>
            <p:cNvSpPr>
              <a:spLocks noEditPoints="1"/>
            </p:cNvSpPr>
            <p:nvPr/>
          </p:nvSpPr>
          <p:spPr bwMode="auto">
            <a:xfrm>
              <a:off x="10191576" y="25678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2" name="组合 171"/>
            <p:cNvGrpSpPr/>
            <p:nvPr/>
          </p:nvGrpSpPr>
          <p:grpSpPr>
            <a:xfrm>
              <a:off x="7285702" y="2315256"/>
              <a:ext cx="2912224" cy="429601"/>
              <a:chOff x="7285702" y="2315256"/>
              <a:chExt cx="2912224" cy="429601"/>
            </a:xfrm>
          </p:grpSpPr>
          <p:sp>
            <p:nvSpPr>
              <p:cNvPr id="173" name="任意多边形 172"/>
              <p:cNvSpPr/>
              <p:nvPr/>
            </p:nvSpPr>
            <p:spPr>
              <a:xfrm rot="2700000" flipH="1">
                <a:off x="7085301" y="2515657"/>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矩形 173"/>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75" name="Freeform 16"/>
          <p:cNvSpPr>
            <a:spLocks noEditPoints="1"/>
          </p:cNvSpPr>
          <p:nvPr/>
        </p:nvSpPr>
        <p:spPr bwMode="auto">
          <a:xfrm>
            <a:off x="5785678" y="3825402"/>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6" name="组合 175"/>
          <p:cNvGrpSpPr/>
          <p:nvPr/>
        </p:nvGrpSpPr>
        <p:grpSpPr>
          <a:xfrm>
            <a:off x="5734105" y="3852379"/>
            <a:ext cx="2025967" cy="351893"/>
            <a:chOff x="7644477" y="4641489"/>
            <a:chExt cx="2700937" cy="469300"/>
          </a:xfrm>
        </p:grpSpPr>
        <p:grpSp>
          <p:nvGrpSpPr>
            <p:cNvPr id="177" name="组合 176"/>
            <p:cNvGrpSpPr/>
            <p:nvPr/>
          </p:nvGrpSpPr>
          <p:grpSpPr>
            <a:xfrm>
              <a:off x="7644477" y="4641489"/>
              <a:ext cx="2488890" cy="429601"/>
              <a:chOff x="7644477" y="4641489"/>
              <a:chExt cx="2488890" cy="429601"/>
            </a:xfrm>
          </p:grpSpPr>
          <p:sp>
            <p:nvSpPr>
              <p:cNvPr id="179" name="矩形 178"/>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任意多边形 179"/>
              <p:cNvSpPr/>
              <p:nvPr/>
            </p:nvSpPr>
            <p:spPr>
              <a:xfrm rot="2700000" flipH="1">
                <a:off x="7444076" y="4841890"/>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8" name="Freeform 16"/>
            <p:cNvSpPr>
              <a:spLocks noEditPoints="1"/>
            </p:cNvSpPr>
            <p:nvPr/>
          </p:nvSpPr>
          <p:spPr bwMode="auto">
            <a:xfrm>
              <a:off x="10127654" y="4894055"/>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1" name="Freeform 16"/>
          <p:cNvSpPr>
            <a:spLocks noEditPoints="1"/>
          </p:cNvSpPr>
          <p:nvPr/>
        </p:nvSpPr>
        <p:spPr bwMode="auto">
          <a:xfrm flipH="1" flipV="1">
            <a:off x="2907814" y="2613345"/>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2" name="组合 181"/>
          <p:cNvGrpSpPr/>
          <p:nvPr/>
        </p:nvGrpSpPr>
        <p:grpSpPr>
          <a:xfrm>
            <a:off x="791087" y="2511869"/>
            <a:ext cx="2418618" cy="354905"/>
            <a:chOff x="1054646" y="2853730"/>
            <a:chExt cx="3224404" cy="473316"/>
          </a:xfrm>
        </p:grpSpPr>
        <p:grpSp>
          <p:nvGrpSpPr>
            <p:cNvPr id="183" name="组合 182"/>
            <p:cNvGrpSpPr/>
            <p:nvPr/>
          </p:nvGrpSpPr>
          <p:grpSpPr>
            <a:xfrm>
              <a:off x="1270669" y="2897445"/>
              <a:ext cx="3008381" cy="429601"/>
              <a:chOff x="1414685" y="2583842"/>
              <a:chExt cx="3008381" cy="429601"/>
            </a:xfrm>
          </p:grpSpPr>
          <p:sp>
            <p:nvSpPr>
              <p:cNvPr id="185" name="矩形 184"/>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6" name="任意多边形 185"/>
              <p:cNvSpPr/>
              <p:nvPr/>
            </p:nvSpPr>
            <p:spPr>
              <a:xfrm rot="2700000" flipV="1">
                <a:off x="4193865" y="2784243"/>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4" name="Freeform 16"/>
            <p:cNvSpPr>
              <a:spLocks noEditPoints="1"/>
            </p:cNvSpPr>
            <p:nvPr/>
          </p:nvSpPr>
          <p:spPr bwMode="auto">
            <a:xfrm flipH="1" flipV="1">
              <a:off x="1054646" y="2853730"/>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7" name="Freeform 16"/>
          <p:cNvSpPr>
            <a:spLocks noEditPoints="1"/>
          </p:cNvSpPr>
          <p:nvPr/>
        </p:nvSpPr>
        <p:spPr bwMode="auto">
          <a:xfrm flipH="1" flipV="1">
            <a:off x="3452583" y="4129084"/>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8" name="组合 187"/>
          <p:cNvGrpSpPr/>
          <p:nvPr/>
        </p:nvGrpSpPr>
        <p:grpSpPr>
          <a:xfrm>
            <a:off x="897812" y="4021157"/>
            <a:ext cx="2853363" cy="356540"/>
            <a:chOff x="1196926" y="4866578"/>
            <a:chExt cx="3803989" cy="475497"/>
          </a:xfrm>
        </p:grpSpPr>
        <p:grpSp>
          <p:nvGrpSpPr>
            <p:cNvPr id="189" name="组合 188"/>
            <p:cNvGrpSpPr/>
            <p:nvPr/>
          </p:nvGrpSpPr>
          <p:grpSpPr>
            <a:xfrm>
              <a:off x="1414686" y="4912474"/>
              <a:ext cx="3586229" cy="429601"/>
              <a:chOff x="1414686" y="4912474"/>
              <a:chExt cx="3586229" cy="429601"/>
            </a:xfrm>
          </p:grpSpPr>
          <p:sp>
            <p:nvSpPr>
              <p:cNvPr id="191" name="矩形 190"/>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任意多边形 191"/>
              <p:cNvSpPr/>
              <p:nvPr/>
            </p:nvSpPr>
            <p:spPr>
              <a:xfrm rot="2700000" flipV="1">
                <a:off x="4771714" y="5112875"/>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0" name="Freeform 16"/>
            <p:cNvSpPr>
              <a:spLocks noEditPoints="1"/>
            </p:cNvSpPr>
            <p:nvPr/>
          </p:nvSpPr>
          <p:spPr bwMode="auto">
            <a:xfrm flipH="1" flipV="1">
              <a:off x="1196926" y="4866578"/>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93" name="Freeform 5"/>
          <p:cNvSpPr>
            <a:spLocks/>
          </p:cNvSpPr>
          <p:nvPr/>
        </p:nvSpPr>
        <p:spPr bwMode="auto">
          <a:xfrm>
            <a:off x="3284830" y="972516"/>
            <a:ext cx="2500874" cy="4170984"/>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solidFill>
            <a:srgbClr val="C9C9C9"/>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94" name="组合 193"/>
          <p:cNvGrpSpPr/>
          <p:nvPr/>
        </p:nvGrpSpPr>
        <p:grpSpPr>
          <a:xfrm>
            <a:off x="4129570" y="1095674"/>
            <a:ext cx="1287320" cy="1286855"/>
            <a:chOff x="5505375" y="965032"/>
            <a:chExt cx="1716204" cy="1716204"/>
          </a:xfrm>
        </p:grpSpPr>
        <p:grpSp>
          <p:nvGrpSpPr>
            <p:cNvPr id="195" name="组合 194"/>
            <p:cNvGrpSpPr/>
            <p:nvPr/>
          </p:nvGrpSpPr>
          <p:grpSpPr>
            <a:xfrm>
              <a:off x="5505375" y="965032"/>
              <a:ext cx="1716204" cy="1716204"/>
              <a:chOff x="1200760" y="3842075"/>
              <a:chExt cx="1784148" cy="1784148"/>
            </a:xfrm>
          </p:grpSpPr>
          <p:sp>
            <p:nvSpPr>
              <p:cNvPr id="197" name="椭圆 19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椭圆 197"/>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6" name="文本框 66"/>
            <p:cNvSpPr txBox="1"/>
            <p:nvPr/>
          </p:nvSpPr>
          <p:spPr>
            <a:xfrm>
              <a:off x="5676154" y="1414524"/>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A</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199" name="组合 198"/>
          <p:cNvGrpSpPr/>
          <p:nvPr/>
        </p:nvGrpSpPr>
        <p:grpSpPr>
          <a:xfrm>
            <a:off x="3407641" y="2335814"/>
            <a:ext cx="1148039" cy="1147625"/>
            <a:chOff x="4542929" y="2618936"/>
            <a:chExt cx="1530520" cy="1530520"/>
          </a:xfrm>
        </p:grpSpPr>
        <p:grpSp>
          <p:nvGrpSpPr>
            <p:cNvPr id="200" name="组合 199"/>
            <p:cNvGrpSpPr/>
            <p:nvPr/>
          </p:nvGrpSpPr>
          <p:grpSpPr>
            <a:xfrm>
              <a:off x="4542929" y="2618936"/>
              <a:ext cx="1530520" cy="1530520"/>
              <a:chOff x="1200760" y="3842075"/>
              <a:chExt cx="1784148" cy="1784148"/>
            </a:xfrm>
          </p:grpSpPr>
          <p:sp>
            <p:nvSpPr>
              <p:cNvPr id="202" name="椭圆 20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3" name="椭圆 202"/>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1" name="文本框 80"/>
            <p:cNvSpPr txBox="1"/>
            <p:nvPr/>
          </p:nvSpPr>
          <p:spPr>
            <a:xfrm>
              <a:off x="4625120" y="2975870"/>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B</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04" name="组合 203"/>
          <p:cNvGrpSpPr/>
          <p:nvPr/>
        </p:nvGrpSpPr>
        <p:grpSpPr>
          <a:xfrm>
            <a:off x="4599347" y="3071786"/>
            <a:ext cx="1057680" cy="1057298"/>
            <a:chOff x="6131664" y="3600460"/>
            <a:chExt cx="1410056" cy="1410056"/>
          </a:xfrm>
        </p:grpSpPr>
        <p:grpSp>
          <p:nvGrpSpPr>
            <p:cNvPr id="205" name="组合 204"/>
            <p:cNvGrpSpPr/>
            <p:nvPr/>
          </p:nvGrpSpPr>
          <p:grpSpPr>
            <a:xfrm>
              <a:off x="6131664" y="3600460"/>
              <a:ext cx="1410056" cy="1410056"/>
              <a:chOff x="1200760" y="3842075"/>
              <a:chExt cx="1784148" cy="1784148"/>
            </a:xfrm>
          </p:grpSpPr>
          <p:sp>
            <p:nvSpPr>
              <p:cNvPr id="207" name="椭圆 20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椭圆 207"/>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6" name="文本框 81"/>
            <p:cNvSpPr txBox="1"/>
            <p:nvPr/>
          </p:nvSpPr>
          <p:spPr>
            <a:xfrm>
              <a:off x="6154376" y="3896098"/>
              <a:ext cx="1374645"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C</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09" name="组合 208"/>
          <p:cNvGrpSpPr/>
          <p:nvPr/>
        </p:nvGrpSpPr>
        <p:grpSpPr>
          <a:xfrm>
            <a:off x="3863161" y="4089394"/>
            <a:ext cx="1031117" cy="917254"/>
            <a:chOff x="5150211" y="4957584"/>
            <a:chExt cx="1374644" cy="1223288"/>
          </a:xfrm>
        </p:grpSpPr>
        <p:grpSp>
          <p:nvGrpSpPr>
            <p:cNvPr id="210" name="组合 209"/>
            <p:cNvGrpSpPr/>
            <p:nvPr/>
          </p:nvGrpSpPr>
          <p:grpSpPr>
            <a:xfrm>
              <a:off x="5225889" y="4957584"/>
              <a:ext cx="1223288" cy="1223288"/>
              <a:chOff x="1200760" y="3842075"/>
              <a:chExt cx="1784148" cy="1784148"/>
            </a:xfrm>
          </p:grpSpPr>
          <p:sp>
            <p:nvSpPr>
              <p:cNvPr id="212" name="椭圆 21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椭圆 212"/>
              <p:cNvSpPr/>
              <p:nvPr/>
            </p:nvSpPr>
            <p:spPr>
              <a:xfrm>
                <a:off x="1475770" y="4117085"/>
                <a:ext cx="1234127" cy="1234127"/>
              </a:xfrm>
              <a:prstGeom prst="ellipse">
                <a:avLst/>
              </a:prstGeom>
              <a:solidFill>
                <a:srgbClr val="663A77"/>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1" name="文本框 82"/>
            <p:cNvSpPr txBox="1"/>
            <p:nvPr/>
          </p:nvSpPr>
          <p:spPr>
            <a:xfrm>
              <a:off x="5150211" y="5159471"/>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D</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14" name="组合 213"/>
          <p:cNvGrpSpPr/>
          <p:nvPr/>
        </p:nvGrpSpPr>
        <p:grpSpPr>
          <a:xfrm>
            <a:off x="1036184" y="3363820"/>
            <a:ext cx="1240380" cy="683007"/>
            <a:chOff x="1381398" y="3989930"/>
            <a:chExt cx="1653625" cy="910888"/>
          </a:xfrm>
        </p:grpSpPr>
        <p:sp>
          <p:nvSpPr>
            <p:cNvPr id="215" name="Freeform 983"/>
            <p:cNvSpPr>
              <a:spLocks noEditPoints="1"/>
            </p:cNvSpPr>
            <p:nvPr/>
          </p:nvSpPr>
          <p:spPr bwMode="auto">
            <a:xfrm>
              <a:off x="1873575" y="3989930"/>
              <a:ext cx="540751" cy="5548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文本框 102"/>
            <p:cNvSpPr txBox="1"/>
            <p:nvPr/>
          </p:nvSpPr>
          <p:spPr>
            <a:xfrm>
              <a:off x="1381398" y="4531400"/>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grpSp>
      <p:grpSp>
        <p:nvGrpSpPr>
          <p:cNvPr id="217" name="组合 216"/>
          <p:cNvGrpSpPr/>
          <p:nvPr/>
        </p:nvGrpSpPr>
        <p:grpSpPr>
          <a:xfrm>
            <a:off x="1007140" y="1324012"/>
            <a:ext cx="1971179" cy="1241987"/>
            <a:chOff x="1342678" y="1269554"/>
            <a:chExt cx="2627897" cy="1656366"/>
          </a:xfrm>
        </p:grpSpPr>
        <p:sp>
          <p:nvSpPr>
            <p:cNvPr id="218" name="Freeform 979"/>
            <p:cNvSpPr>
              <a:spLocks noEditPoints="1"/>
            </p:cNvSpPr>
            <p:nvPr/>
          </p:nvSpPr>
          <p:spPr bwMode="auto">
            <a:xfrm>
              <a:off x="1730116" y="1269554"/>
              <a:ext cx="642872" cy="574887"/>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9" name="文本框 118"/>
            <p:cNvSpPr txBox="1"/>
            <p:nvPr/>
          </p:nvSpPr>
          <p:spPr>
            <a:xfrm>
              <a:off x="1342678" y="1809776"/>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0" name="矩形 47"/>
            <p:cNvSpPr>
              <a:spLocks noChangeArrowheads="1"/>
            </p:cNvSpPr>
            <p:nvPr/>
          </p:nvSpPr>
          <p:spPr bwMode="auto">
            <a:xfrm>
              <a:off x="1364664" y="2136297"/>
              <a:ext cx="2605911"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
        <p:nvSpPr>
          <p:cNvPr id="221" name="矩形 47"/>
          <p:cNvSpPr>
            <a:spLocks noChangeArrowheads="1"/>
          </p:cNvSpPr>
          <p:nvPr/>
        </p:nvSpPr>
        <p:spPr bwMode="auto">
          <a:xfrm>
            <a:off x="1060945" y="4187653"/>
            <a:ext cx="1954687"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222" name="组合 221"/>
          <p:cNvGrpSpPr/>
          <p:nvPr/>
        </p:nvGrpSpPr>
        <p:grpSpPr>
          <a:xfrm>
            <a:off x="5706273" y="1068492"/>
            <a:ext cx="1972127" cy="1281532"/>
            <a:chOff x="7607374" y="928782"/>
            <a:chExt cx="2629160" cy="1709106"/>
          </a:xfrm>
        </p:grpSpPr>
        <p:sp>
          <p:nvSpPr>
            <p:cNvPr id="223" name="Freeform 975"/>
            <p:cNvSpPr>
              <a:spLocks noEditPoints="1"/>
            </p:cNvSpPr>
            <p:nvPr/>
          </p:nvSpPr>
          <p:spPr bwMode="auto">
            <a:xfrm>
              <a:off x="9378174" y="928782"/>
              <a:ext cx="425060" cy="52493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4" name="文本框 96"/>
            <p:cNvSpPr txBox="1"/>
            <p:nvPr/>
          </p:nvSpPr>
          <p:spPr>
            <a:xfrm>
              <a:off x="8834069" y="1507064"/>
              <a:ext cx="1402465" cy="615696"/>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5" name="矩形 47"/>
            <p:cNvSpPr>
              <a:spLocks noChangeArrowheads="1"/>
            </p:cNvSpPr>
            <p:nvPr/>
          </p:nvSpPr>
          <p:spPr bwMode="auto">
            <a:xfrm>
              <a:off x="7607374" y="1848265"/>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26" name="组合 225"/>
          <p:cNvGrpSpPr/>
          <p:nvPr/>
        </p:nvGrpSpPr>
        <p:grpSpPr>
          <a:xfrm>
            <a:off x="5744905" y="2587625"/>
            <a:ext cx="1954687" cy="1381770"/>
            <a:chOff x="7658876" y="2954762"/>
            <a:chExt cx="2605910" cy="1842787"/>
          </a:xfrm>
        </p:grpSpPr>
        <p:sp>
          <p:nvSpPr>
            <p:cNvPr id="227" name="Freeform 987"/>
            <p:cNvSpPr>
              <a:spLocks noEditPoints="1"/>
            </p:cNvSpPr>
            <p:nvPr/>
          </p:nvSpPr>
          <p:spPr bwMode="auto">
            <a:xfrm>
              <a:off x="9385696" y="2954762"/>
              <a:ext cx="446333" cy="71795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8" name="文本框 98"/>
            <p:cNvSpPr txBox="1"/>
            <p:nvPr/>
          </p:nvSpPr>
          <p:spPr>
            <a:xfrm>
              <a:off x="8834070" y="3667304"/>
              <a:ext cx="1402465" cy="615696"/>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9" name="矩形 47"/>
            <p:cNvSpPr>
              <a:spLocks noChangeArrowheads="1"/>
            </p:cNvSpPr>
            <p:nvPr/>
          </p:nvSpPr>
          <p:spPr bwMode="auto">
            <a:xfrm>
              <a:off x="7658876" y="4007926"/>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274764405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193"/>
                                        </p:tgtEl>
                                        <p:attrNameLst>
                                          <p:attrName>style.visibility</p:attrName>
                                        </p:attrNameLst>
                                      </p:cBhvr>
                                      <p:to>
                                        <p:strVal val="visible"/>
                                      </p:to>
                                    </p:set>
                                    <p:animEffect transition="in" filter="fade">
                                      <p:cBhvr>
                                        <p:cTn id="11" dur="1000"/>
                                        <p:tgtEl>
                                          <p:spTgt spid="193"/>
                                        </p:tgtEl>
                                      </p:cBhvr>
                                    </p:animEffect>
                                  </p:childTnLst>
                                </p:cTn>
                              </p:par>
                            </p:childTnLst>
                          </p:cTn>
                        </p:par>
                        <p:par>
                          <p:cTn id="12" fill="hold">
                            <p:stCondLst>
                              <p:cond delay="1900"/>
                            </p:stCondLst>
                            <p:childTnLst>
                              <p:par>
                                <p:cTn id="13" presetID="53" presetClass="entr" presetSubtype="16" fill="hold" nodeType="afterEffect">
                                  <p:stCondLst>
                                    <p:cond delay="0"/>
                                  </p:stCondLst>
                                  <p:childTnLst>
                                    <p:set>
                                      <p:cBhvr>
                                        <p:cTn id="14" dur="1" fill="hold">
                                          <p:stCondLst>
                                            <p:cond delay="0"/>
                                          </p:stCondLst>
                                        </p:cTn>
                                        <p:tgtEl>
                                          <p:spTgt spid="194"/>
                                        </p:tgtEl>
                                        <p:attrNameLst>
                                          <p:attrName>style.visibility</p:attrName>
                                        </p:attrNameLst>
                                      </p:cBhvr>
                                      <p:to>
                                        <p:strVal val="visible"/>
                                      </p:to>
                                    </p:set>
                                    <p:anim calcmode="lin" valueType="num">
                                      <p:cBhvr>
                                        <p:cTn id="15" dur="100" fill="hold"/>
                                        <p:tgtEl>
                                          <p:spTgt spid="194"/>
                                        </p:tgtEl>
                                        <p:attrNameLst>
                                          <p:attrName>ppt_w</p:attrName>
                                        </p:attrNameLst>
                                      </p:cBhvr>
                                      <p:tavLst>
                                        <p:tav tm="0">
                                          <p:val>
                                            <p:fltVal val="0"/>
                                          </p:val>
                                        </p:tav>
                                        <p:tav tm="100000">
                                          <p:val>
                                            <p:strVal val="#ppt_w"/>
                                          </p:val>
                                        </p:tav>
                                      </p:tavLst>
                                    </p:anim>
                                    <p:anim calcmode="lin" valueType="num">
                                      <p:cBhvr>
                                        <p:cTn id="16" dur="100" fill="hold"/>
                                        <p:tgtEl>
                                          <p:spTgt spid="194"/>
                                        </p:tgtEl>
                                        <p:attrNameLst>
                                          <p:attrName>ppt_h</p:attrName>
                                        </p:attrNameLst>
                                      </p:cBhvr>
                                      <p:tavLst>
                                        <p:tav tm="0">
                                          <p:val>
                                            <p:fltVal val="0"/>
                                          </p:val>
                                        </p:tav>
                                        <p:tav tm="100000">
                                          <p:val>
                                            <p:strVal val="#ppt_h"/>
                                          </p:val>
                                        </p:tav>
                                      </p:tavLst>
                                    </p:anim>
                                    <p:animEffect transition="in" filter="fade">
                                      <p:cBhvr>
                                        <p:cTn id="17" dur="100"/>
                                        <p:tgtEl>
                                          <p:spTgt spid="194"/>
                                        </p:tgtEl>
                                      </p:cBhvr>
                                    </p:animEffect>
                                  </p:childTnLst>
                                </p:cTn>
                              </p:par>
                              <p:par>
                                <p:cTn id="18" presetID="6" presetClass="emph" presetSubtype="0" fill="hold" nodeType="withEffect">
                                  <p:stCondLst>
                                    <p:cond delay="100"/>
                                  </p:stCondLst>
                                  <p:childTnLst>
                                    <p:animScale>
                                      <p:cBhvr>
                                        <p:cTn id="19" dur="100" fill="hold"/>
                                        <p:tgtEl>
                                          <p:spTgt spid="194"/>
                                        </p:tgtEl>
                                      </p:cBhvr>
                                      <p:by x="110000" y="110000"/>
                                    </p:animScale>
                                  </p:childTnLst>
                                </p:cTn>
                              </p:par>
                              <p:par>
                                <p:cTn id="20" presetID="6" presetClass="emph" presetSubtype="0" fill="hold" nodeType="withEffect">
                                  <p:stCondLst>
                                    <p:cond delay="200"/>
                                  </p:stCondLst>
                                  <p:childTnLst>
                                    <p:animScale>
                                      <p:cBhvr>
                                        <p:cTn id="21" dur="200" fill="hold"/>
                                        <p:tgtEl>
                                          <p:spTgt spid="194"/>
                                        </p:tgtEl>
                                      </p:cBhvr>
                                      <p:by x="90000" y="90000"/>
                                    </p:animScale>
                                  </p:childTnLst>
                                </p:cTn>
                              </p:par>
                              <p:par>
                                <p:cTn id="22" presetID="6" presetClass="emph" presetSubtype="0" fill="hold" nodeType="withEffect">
                                  <p:stCondLst>
                                    <p:cond delay="400"/>
                                  </p:stCondLst>
                                  <p:childTnLst>
                                    <p:animScale>
                                      <p:cBhvr>
                                        <p:cTn id="23" dur="100" fill="hold"/>
                                        <p:tgtEl>
                                          <p:spTgt spid="194"/>
                                        </p:tgtEl>
                                      </p:cBhvr>
                                      <p:by x="105000" y="105000"/>
                                    </p:animScale>
                                  </p:childTnLst>
                                </p:cTn>
                              </p:par>
                              <p:par>
                                <p:cTn id="24" presetID="6" presetClass="emph" presetSubtype="0" fill="hold" nodeType="withEffect">
                                  <p:stCondLst>
                                    <p:cond delay="500"/>
                                  </p:stCondLst>
                                  <p:childTnLst>
                                    <p:animScale>
                                      <p:cBhvr>
                                        <p:cTn id="25" dur="200" fill="hold"/>
                                        <p:tgtEl>
                                          <p:spTgt spid="194"/>
                                        </p:tgtEl>
                                      </p:cBhvr>
                                      <p:by x="95000" y="95000"/>
                                    </p:animScale>
                                  </p:childTnLst>
                                </p:cTn>
                              </p:par>
                            </p:childTnLst>
                          </p:cTn>
                        </p:par>
                        <p:par>
                          <p:cTn id="26" fill="hold">
                            <p:stCondLst>
                              <p:cond delay="2600"/>
                            </p:stCondLst>
                            <p:childTnLst>
                              <p:par>
                                <p:cTn id="27" presetID="21" presetClass="entr" presetSubtype="1" fill="hold" grpId="0" nodeType="afterEffect">
                                  <p:stCondLst>
                                    <p:cond delay="0"/>
                                  </p:stCondLst>
                                  <p:childTnLst>
                                    <p:set>
                                      <p:cBhvr>
                                        <p:cTn id="28" dur="1" fill="hold">
                                          <p:stCondLst>
                                            <p:cond delay="0"/>
                                          </p:stCondLst>
                                        </p:cTn>
                                        <p:tgtEl>
                                          <p:spTgt spid="169"/>
                                        </p:tgtEl>
                                        <p:attrNameLst>
                                          <p:attrName>style.visibility</p:attrName>
                                        </p:attrNameLst>
                                      </p:cBhvr>
                                      <p:to>
                                        <p:strVal val="visible"/>
                                      </p:to>
                                    </p:set>
                                    <p:animEffect transition="in" filter="wheel(1)">
                                      <p:cBhvr>
                                        <p:cTn id="29" dur="1000"/>
                                        <p:tgtEl>
                                          <p:spTgt spid="169"/>
                                        </p:tgtEl>
                                      </p:cBhvr>
                                    </p:animEffect>
                                  </p:childTnLst>
                                </p:cTn>
                              </p:par>
                            </p:childTnLst>
                          </p:cTn>
                        </p:par>
                        <p:par>
                          <p:cTn id="30" fill="hold">
                            <p:stCondLst>
                              <p:cond delay="3600"/>
                            </p:stCondLst>
                            <p:childTnLst>
                              <p:par>
                                <p:cTn id="31" presetID="22" presetClass="entr" presetSubtype="8" fill="hold" nodeType="afterEffect">
                                  <p:stCondLst>
                                    <p:cond delay="0"/>
                                  </p:stCondLst>
                                  <p:childTnLst>
                                    <p:set>
                                      <p:cBhvr>
                                        <p:cTn id="32" dur="1" fill="hold">
                                          <p:stCondLst>
                                            <p:cond delay="0"/>
                                          </p:stCondLst>
                                        </p:cTn>
                                        <p:tgtEl>
                                          <p:spTgt spid="170"/>
                                        </p:tgtEl>
                                        <p:attrNameLst>
                                          <p:attrName>style.visibility</p:attrName>
                                        </p:attrNameLst>
                                      </p:cBhvr>
                                      <p:to>
                                        <p:strVal val="visible"/>
                                      </p:to>
                                    </p:set>
                                    <p:animEffect transition="in" filter="wipe(left)">
                                      <p:cBhvr>
                                        <p:cTn id="33" dur="500"/>
                                        <p:tgtEl>
                                          <p:spTgt spid="170"/>
                                        </p:tgtEl>
                                      </p:cBhvr>
                                    </p:animEffect>
                                  </p:childTnLst>
                                </p:cTn>
                              </p:par>
                            </p:childTnLst>
                          </p:cTn>
                        </p:par>
                        <p:par>
                          <p:cTn id="34" fill="hold">
                            <p:stCondLst>
                              <p:cond delay="4100"/>
                            </p:stCondLst>
                            <p:childTnLst>
                              <p:par>
                                <p:cTn id="35" presetID="22" presetClass="entr" presetSubtype="4" fill="hold" nodeType="afterEffect">
                                  <p:stCondLst>
                                    <p:cond delay="0"/>
                                  </p:stCondLst>
                                  <p:childTnLst>
                                    <p:set>
                                      <p:cBhvr>
                                        <p:cTn id="36" dur="1" fill="hold">
                                          <p:stCondLst>
                                            <p:cond delay="0"/>
                                          </p:stCondLst>
                                        </p:cTn>
                                        <p:tgtEl>
                                          <p:spTgt spid="222"/>
                                        </p:tgtEl>
                                        <p:attrNameLst>
                                          <p:attrName>style.visibility</p:attrName>
                                        </p:attrNameLst>
                                      </p:cBhvr>
                                      <p:to>
                                        <p:strVal val="visible"/>
                                      </p:to>
                                    </p:set>
                                    <p:animEffect transition="in" filter="wipe(down)">
                                      <p:cBhvr>
                                        <p:cTn id="37" dur="500"/>
                                        <p:tgtEl>
                                          <p:spTgt spid="222"/>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199"/>
                                        </p:tgtEl>
                                        <p:attrNameLst>
                                          <p:attrName>style.visibility</p:attrName>
                                        </p:attrNameLst>
                                      </p:cBhvr>
                                      <p:to>
                                        <p:strVal val="visible"/>
                                      </p:to>
                                    </p:set>
                                    <p:anim calcmode="lin" valueType="num">
                                      <p:cBhvr>
                                        <p:cTn id="41" dur="100" fill="hold"/>
                                        <p:tgtEl>
                                          <p:spTgt spid="199"/>
                                        </p:tgtEl>
                                        <p:attrNameLst>
                                          <p:attrName>ppt_w</p:attrName>
                                        </p:attrNameLst>
                                      </p:cBhvr>
                                      <p:tavLst>
                                        <p:tav tm="0">
                                          <p:val>
                                            <p:fltVal val="0"/>
                                          </p:val>
                                        </p:tav>
                                        <p:tav tm="100000">
                                          <p:val>
                                            <p:strVal val="#ppt_w"/>
                                          </p:val>
                                        </p:tav>
                                      </p:tavLst>
                                    </p:anim>
                                    <p:anim calcmode="lin" valueType="num">
                                      <p:cBhvr>
                                        <p:cTn id="42" dur="100" fill="hold"/>
                                        <p:tgtEl>
                                          <p:spTgt spid="199"/>
                                        </p:tgtEl>
                                        <p:attrNameLst>
                                          <p:attrName>ppt_h</p:attrName>
                                        </p:attrNameLst>
                                      </p:cBhvr>
                                      <p:tavLst>
                                        <p:tav tm="0">
                                          <p:val>
                                            <p:fltVal val="0"/>
                                          </p:val>
                                        </p:tav>
                                        <p:tav tm="100000">
                                          <p:val>
                                            <p:strVal val="#ppt_h"/>
                                          </p:val>
                                        </p:tav>
                                      </p:tavLst>
                                    </p:anim>
                                    <p:animEffect transition="in" filter="fade">
                                      <p:cBhvr>
                                        <p:cTn id="43" dur="100"/>
                                        <p:tgtEl>
                                          <p:spTgt spid="199"/>
                                        </p:tgtEl>
                                      </p:cBhvr>
                                    </p:animEffect>
                                  </p:childTnLst>
                                </p:cTn>
                              </p:par>
                              <p:par>
                                <p:cTn id="44" presetID="6" presetClass="emph" presetSubtype="0" fill="hold" nodeType="withEffect">
                                  <p:stCondLst>
                                    <p:cond delay="100"/>
                                  </p:stCondLst>
                                  <p:childTnLst>
                                    <p:animScale>
                                      <p:cBhvr>
                                        <p:cTn id="45" dur="100" fill="hold"/>
                                        <p:tgtEl>
                                          <p:spTgt spid="199"/>
                                        </p:tgtEl>
                                      </p:cBhvr>
                                      <p:by x="110000" y="110000"/>
                                    </p:animScale>
                                  </p:childTnLst>
                                </p:cTn>
                              </p:par>
                              <p:par>
                                <p:cTn id="46" presetID="6" presetClass="emph" presetSubtype="0" fill="hold" nodeType="withEffect">
                                  <p:stCondLst>
                                    <p:cond delay="200"/>
                                  </p:stCondLst>
                                  <p:childTnLst>
                                    <p:animScale>
                                      <p:cBhvr>
                                        <p:cTn id="47" dur="200" fill="hold"/>
                                        <p:tgtEl>
                                          <p:spTgt spid="199"/>
                                        </p:tgtEl>
                                      </p:cBhvr>
                                      <p:by x="90000" y="90000"/>
                                    </p:animScale>
                                  </p:childTnLst>
                                </p:cTn>
                              </p:par>
                              <p:par>
                                <p:cTn id="48" presetID="6" presetClass="emph" presetSubtype="0" fill="hold" nodeType="withEffect">
                                  <p:stCondLst>
                                    <p:cond delay="400"/>
                                  </p:stCondLst>
                                  <p:childTnLst>
                                    <p:animScale>
                                      <p:cBhvr>
                                        <p:cTn id="49" dur="100" fill="hold"/>
                                        <p:tgtEl>
                                          <p:spTgt spid="199"/>
                                        </p:tgtEl>
                                      </p:cBhvr>
                                      <p:by x="105000" y="105000"/>
                                    </p:animScale>
                                  </p:childTnLst>
                                </p:cTn>
                              </p:par>
                              <p:par>
                                <p:cTn id="50" presetID="6" presetClass="emph" presetSubtype="0" fill="hold" nodeType="withEffect">
                                  <p:stCondLst>
                                    <p:cond delay="500"/>
                                  </p:stCondLst>
                                  <p:childTnLst>
                                    <p:animScale>
                                      <p:cBhvr>
                                        <p:cTn id="51" dur="200" fill="hold"/>
                                        <p:tgtEl>
                                          <p:spTgt spid="199"/>
                                        </p:tgtEl>
                                      </p:cBhvr>
                                      <p:by x="95000" y="95000"/>
                                    </p:animScale>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81"/>
                                        </p:tgtEl>
                                        <p:attrNameLst>
                                          <p:attrName>style.visibility</p:attrName>
                                        </p:attrNameLst>
                                      </p:cBhvr>
                                      <p:to>
                                        <p:strVal val="visible"/>
                                      </p:to>
                                    </p:set>
                                    <p:animEffect transition="in" filter="wheel(1)">
                                      <p:cBhvr>
                                        <p:cTn id="55" dur="1000"/>
                                        <p:tgtEl>
                                          <p:spTgt spid="181"/>
                                        </p:tgtEl>
                                      </p:cBhvr>
                                    </p:animEffect>
                                  </p:childTnLst>
                                </p:cTn>
                              </p:par>
                            </p:childTnLst>
                          </p:cTn>
                        </p:par>
                        <p:par>
                          <p:cTn id="56" fill="hold">
                            <p:stCondLst>
                              <p:cond delay="6300"/>
                            </p:stCondLst>
                            <p:childTnLst>
                              <p:par>
                                <p:cTn id="57" presetID="22" presetClass="entr" presetSubtype="2" fill="hold" nodeType="afterEffect">
                                  <p:stCondLst>
                                    <p:cond delay="0"/>
                                  </p:stCondLst>
                                  <p:childTnLst>
                                    <p:set>
                                      <p:cBhvr>
                                        <p:cTn id="58" dur="1" fill="hold">
                                          <p:stCondLst>
                                            <p:cond delay="0"/>
                                          </p:stCondLst>
                                        </p:cTn>
                                        <p:tgtEl>
                                          <p:spTgt spid="182"/>
                                        </p:tgtEl>
                                        <p:attrNameLst>
                                          <p:attrName>style.visibility</p:attrName>
                                        </p:attrNameLst>
                                      </p:cBhvr>
                                      <p:to>
                                        <p:strVal val="visible"/>
                                      </p:to>
                                    </p:set>
                                    <p:animEffect transition="in" filter="wipe(right)">
                                      <p:cBhvr>
                                        <p:cTn id="59" dur="500"/>
                                        <p:tgtEl>
                                          <p:spTgt spid="182"/>
                                        </p:tgtEl>
                                      </p:cBhvr>
                                    </p:animEffect>
                                  </p:childTnLst>
                                </p:cTn>
                              </p:par>
                            </p:childTnLst>
                          </p:cTn>
                        </p:par>
                        <p:par>
                          <p:cTn id="60" fill="hold">
                            <p:stCondLst>
                              <p:cond delay="6800"/>
                            </p:stCondLst>
                            <p:childTnLst>
                              <p:par>
                                <p:cTn id="61" presetID="22" presetClass="entr" presetSubtype="4" fill="hold" nodeType="afterEffect">
                                  <p:stCondLst>
                                    <p:cond delay="0"/>
                                  </p:stCondLst>
                                  <p:childTnLst>
                                    <p:set>
                                      <p:cBhvr>
                                        <p:cTn id="62" dur="1" fill="hold">
                                          <p:stCondLst>
                                            <p:cond delay="0"/>
                                          </p:stCondLst>
                                        </p:cTn>
                                        <p:tgtEl>
                                          <p:spTgt spid="217"/>
                                        </p:tgtEl>
                                        <p:attrNameLst>
                                          <p:attrName>style.visibility</p:attrName>
                                        </p:attrNameLst>
                                      </p:cBhvr>
                                      <p:to>
                                        <p:strVal val="visible"/>
                                      </p:to>
                                    </p:set>
                                    <p:animEffect transition="in" filter="wipe(down)">
                                      <p:cBhvr>
                                        <p:cTn id="63" dur="500"/>
                                        <p:tgtEl>
                                          <p:spTgt spid="217"/>
                                        </p:tgtEl>
                                      </p:cBhvr>
                                    </p:animEffect>
                                  </p:childTnLst>
                                </p:cTn>
                              </p:par>
                            </p:childTnLst>
                          </p:cTn>
                        </p:par>
                        <p:par>
                          <p:cTn id="64" fill="hold">
                            <p:stCondLst>
                              <p:cond delay="7300"/>
                            </p:stCondLst>
                            <p:childTnLst>
                              <p:par>
                                <p:cTn id="65" presetID="53" presetClass="entr" presetSubtype="16" fill="hold" nodeType="afterEffect">
                                  <p:stCondLst>
                                    <p:cond delay="0"/>
                                  </p:stCondLst>
                                  <p:childTnLst>
                                    <p:set>
                                      <p:cBhvr>
                                        <p:cTn id="66" dur="1" fill="hold">
                                          <p:stCondLst>
                                            <p:cond delay="0"/>
                                          </p:stCondLst>
                                        </p:cTn>
                                        <p:tgtEl>
                                          <p:spTgt spid="204"/>
                                        </p:tgtEl>
                                        <p:attrNameLst>
                                          <p:attrName>style.visibility</p:attrName>
                                        </p:attrNameLst>
                                      </p:cBhvr>
                                      <p:to>
                                        <p:strVal val="visible"/>
                                      </p:to>
                                    </p:set>
                                    <p:anim calcmode="lin" valueType="num">
                                      <p:cBhvr>
                                        <p:cTn id="67" dur="100" fill="hold"/>
                                        <p:tgtEl>
                                          <p:spTgt spid="204"/>
                                        </p:tgtEl>
                                        <p:attrNameLst>
                                          <p:attrName>ppt_w</p:attrName>
                                        </p:attrNameLst>
                                      </p:cBhvr>
                                      <p:tavLst>
                                        <p:tav tm="0">
                                          <p:val>
                                            <p:fltVal val="0"/>
                                          </p:val>
                                        </p:tav>
                                        <p:tav tm="100000">
                                          <p:val>
                                            <p:strVal val="#ppt_w"/>
                                          </p:val>
                                        </p:tav>
                                      </p:tavLst>
                                    </p:anim>
                                    <p:anim calcmode="lin" valueType="num">
                                      <p:cBhvr>
                                        <p:cTn id="68" dur="100" fill="hold"/>
                                        <p:tgtEl>
                                          <p:spTgt spid="204"/>
                                        </p:tgtEl>
                                        <p:attrNameLst>
                                          <p:attrName>ppt_h</p:attrName>
                                        </p:attrNameLst>
                                      </p:cBhvr>
                                      <p:tavLst>
                                        <p:tav tm="0">
                                          <p:val>
                                            <p:fltVal val="0"/>
                                          </p:val>
                                        </p:tav>
                                        <p:tav tm="100000">
                                          <p:val>
                                            <p:strVal val="#ppt_h"/>
                                          </p:val>
                                        </p:tav>
                                      </p:tavLst>
                                    </p:anim>
                                    <p:animEffect transition="in" filter="fade">
                                      <p:cBhvr>
                                        <p:cTn id="69" dur="100"/>
                                        <p:tgtEl>
                                          <p:spTgt spid="204"/>
                                        </p:tgtEl>
                                      </p:cBhvr>
                                    </p:animEffect>
                                  </p:childTnLst>
                                </p:cTn>
                              </p:par>
                              <p:par>
                                <p:cTn id="70" presetID="6" presetClass="emph" presetSubtype="0" fill="hold" nodeType="withEffect">
                                  <p:stCondLst>
                                    <p:cond delay="100"/>
                                  </p:stCondLst>
                                  <p:childTnLst>
                                    <p:animScale>
                                      <p:cBhvr>
                                        <p:cTn id="71" dur="100" fill="hold"/>
                                        <p:tgtEl>
                                          <p:spTgt spid="204"/>
                                        </p:tgtEl>
                                      </p:cBhvr>
                                      <p:by x="110000" y="110000"/>
                                    </p:animScale>
                                  </p:childTnLst>
                                </p:cTn>
                              </p:par>
                              <p:par>
                                <p:cTn id="72" presetID="6" presetClass="emph" presetSubtype="0" fill="hold" nodeType="withEffect">
                                  <p:stCondLst>
                                    <p:cond delay="200"/>
                                  </p:stCondLst>
                                  <p:childTnLst>
                                    <p:animScale>
                                      <p:cBhvr>
                                        <p:cTn id="73" dur="200" fill="hold"/>
                                        <p:tgtEl>
                                          <p:spTgt spid="204"/>
                                        </p:tgtEl>
                                      </p:cBhvr>
                                      <p:by x="90000" y="90000"/>
                                    </p:animScale>
                                  </p:childTnLst>
                                </p:cTn>
                              </p:par>
                              <p:par>
                                <p:cTn id="74" presetID="6" presetClass="emph" presetSubtype="0" fill="hold" nodeType="withEffect">
                                  <p:stCondLst>
                                    <p:cond delay="400"/>
                                  </p:stCondLst>
                                  <p:childTnLst>
                                    <p:animScale>
                                      <p:cBhvr>
                                        <p:cTn id="75" dur="100" fill="hold"/>
                                        <p:tgtEl>
                                          <p:spTgt spid="204"/>
                                        </p:tgtEl>
                                      </p:cBhvr>
                                      <p:by x="105000" y="105000"/>
                                    </p:animScale>
                                  </p:childTnLst>
                                </p:cTn>
                              </p:par>
                              <p:par>
                                <p:cTn id="76" presetID="6" presetClass="emph" presetSubtype="0" fill="hold" nodeType="withEffect">
                                  <p:stCondLst>
                                    <p:cond delay="500"/>
                                  </p:stCondLst>
                                  <p:childTnLst>
                                    <p:animScale>
                                      <p:cBhvr>
                                        <p:cTn id="77" dur="200" fill="hold"/>
                                        <p:tgtEl>
                                          <p:spTgt spid="204"/>
                                        </p:tgtEl>
                                      </p:cBhvr>
                                      <p:by x="95000" y="95000"/>
                                    </p:animScale>
                                  </p:childTnLst>
                                </p:cTn>
                              </p:par>
                            </p:childTnLst>
                          </p:cTn>
                        </p:par>
                        <p:par>
                          <p:cTn id="78" fill="hold">
                            <p:stCondLst>
                              <p:cond delay="8000"/>
                            </p:stCondLst>
                            <p:childTnLst>
                              <p:par>
                                <p:cTn id="79" presetID="21" presetClass="entr" presetSubtype="1" fill="hold" grpId="0" nodeType="afterEffect">
                                  <p:stCondLst>
                                    <p:cond delay="0"/>
                                  </p:stCondLst>
                                  <p:childTnLst>
                                    <p:set>
                                      <p:cBhvr>
                                        <p:cTn id="80" dur="1" fill="hold">
                                          <p:stCondLst>
                                            <p:cond delay="0"/>
                                          </p:stCondLst>
                                        </p:cTn>
                                        <p:tgtEl>
                                          <p:spTgt spid="175"/>
                                        </p:tgtEl>
                                        <p:attrNameLst>
                                          <p:attrName>style.visibility</p:attrName>
                                        </p:attrNameLst>
                                      </p:cBhvr>
                                      <p:to>
                                        <p:strVal val="visible"/>
                                      </p:to>
                                    </p:set>
                                    <p:animEffect transition="in" filter="wheel(1)">
                                      <p:cBhvr>
                                        <p:cTn id="81" dur="1000"/>
                                        <p:tgtEl>
                                          <p:spTgt spid="175"/>
                                        </p:tgtEl>
                                      </p:cBhvr>
                                    </p:animEffect>
                                  </p:childTnLst>
                                </p:cTn>
                              </p:par>
                            </p:childTnLst>
                          </p:cTn>
                        </p:par>
                        <p:par>
                          <p:cTn id="82" fill="hold">
                            <p:stCondLst>
                              <p:cond delay="9000"/>
                            </p:stCondLst>
                            <p:childTnLst>
                              <p:par>
                                <p:cTn id="83" presetID="22" presetClass="entr" presetSubtype="8" fill="hold" nodeType="afterEffect">
                                  <p:stCondLst>
                                    <p:cond delay="0"/>
                                  </p:stCondLst>
                                  <p:childTnLst>
                                    <p:set>
                                      <p:cBhvr>
                                        <p:cTn id="84" dur="1" fill="hold">
                                          <p:stCondLst>
                                            <p:cond delay="0"/>
                                          </p:stCondLst>
                                        </p:cTn>
                                        <p:tgtEl>
                                          <p:spTgt spid="176"/>
                                        </p:tgtEl>
                                        <p:attrNameLst>
                                          <p:attrName>style.visibility</p:attrName>
                                        </p:attrNameLst>
                                      </p:cBhvr>
                                      <p:to>
                                        <p:strVal val="visible"/>
                                      </p:to>
                                    </p:set>
                                    <p:animEffect transition="in" filter="wipe(left)">
                                      <p:cBhvr>
                                        <p:cTn id="85" dur="500"/>
                                        <p:tgtEl>
                                          <p:spTgt spid="176"/>
                                        </p:tgtEl>
                                      </p:cBhvr>
                                    </p:animEffect>
                                  </p:childTnLst>
                                </p:cTn>
                              </p:par>
                            </p:childTnLst>
                          </p:cTn>
                        </p:par>
                        <p:par>
                          <p:cTn id="86" fill="hold">
                            <p:stCondLst>
                              <p:cond delay="9500"/>
                            </p:stCondLst>
                            <p:childTnLst>
                              <p:par>
                                <p:cTn id="87" presetID="22" presetClass="entr" presetSubtype="4" fill="hold" nodeType="afterEffect">
                                  <p:stCondLst>
                                    <p:cond delay="0"/>
                                  </p:stCondLst>
                                  <p:childTnLst>
                                    <p:set>
                                      <p:cBhvr>
                                        <p:cTn id="88" dur="1" fill="hold">
                                          <p:stCondLst>
                                            <p:cond delay="0"/>
                                          </p:stCondLst>
                                        </p:cTn>
                                        <p:tgtEl>
                                          <p:spTgt spid="226"/>
                                        </p:tgtEl>
                                        <p:attrNameLst>
                                          <p:attrName>style.visibility</p:attrName>
                                        </p:attrNameLst>
                                      </p:cBhvr>
                                      <p:to>
                                        <p:strVal val="visible"/>
                                      </p:to>
                                    </p:set>
                                    <p:animEffect transition="in" filter="wipe(down)">
                                      <p:cBhvr>
                                        <p:cTn id="89" dur="500"/>
                                        <p:tgtEl>
                                          <p:spTgt spid="226"/>
                                        </p:tgtEl>
                                      </p:cBhvr>
                                    </p:animEffect>
                                  </p:childTnLst>
                                </p:cTn>
                              </p:par>
                            </p:childTnLst>
                          </p:cTn>
                        </p:par>
                        <p:par>
                          <p:cTn id="90" fill="hold">
                            <p:stCondLst>
                              <p:cond delay="10000"/>
                            </p:stCondLst>
                            <p:childTnLst>
                              <p:par>
                                <p:cTn id="91" presetID="53" presetClass="entr" presetSubtype="16" fill="hold" nodeType="afterEffect">
                                  <p:stCondLst>
                                    <p:cond delay="0"/>
                                  </p:stCondLst>
                                  <p:childTnLst>
                                    <p:set>
                                      <p:cBhvr>
                                        <p:cTn id="92" dur="1" fill="hold">
                                          <p:stCondLst>
                                            <p:cond delay="0"/>
                                          </p:stCondLst>
                                        </p:cTn>
                                        <p:tgtEl>
                                          <p:spTgt spid="209"/>
                                        </p:tgtEl>
                                        <p:attrNameLst>
                                          <p:attrName>style.visibility</p:attrName>
                                        </p:attrNameLst>
                                      </p:cBhvr>
                                      <p:to>
                                        <p:strVal val="visible"/>
                                      </p:to>
                                    </p:set>
                                    <p:anim calcmode="lin" valueType="num">
                                      <p:cBhvr>
                                        <p:cTn id="93" dur="100" fill="hold"/>
                                        <p:tgtEl>
                                          <p:spTgt spid="209"/>
                                        </p:tgtEl>
                                        <p:attrNameLst>
                                          <p:attrName>ppt_w</p:attrName>
                                        </p:attrNameLst>
                                      </p:cBhvr>
                                      <p:tavLst>
                                        <p:tav tm="0">
                                          <p:val>
                                            <p:fltVal val="0"/>
                                          </p:val>
                                        </p:tav>
                                        <p:tav tm="100000">
                                          <p:val>
                                            <p:strVal val="#ppt_w"/>
                                          </p:val>
                                        </p:tav>
                                      </p:tavLst>
                                    </p:anim>
                                    <p:anim calcmode="lin" valueType="num">
                                      <p:cBhvr>
                                        <p:cTn id="94" dur="100" fill="hold"/>
                                        <p:tgtEl>
                                          <p:spTgt spid="209"/>
                                        </p:tgtEl>
                                        <p:attrNameLst>
                                          <p:attrName>ppt_h</p:attrName>
                                        </p:attrNameLst>
                                      </p:cBhvr>
                                      <p:tavLst>
                                        <p:tav tm="0">
                                          <p:val>
                                            <p:fltVal val="0"/>
                                          </p:val>
                                        </p:tav>
                                        <p:tav tm="100000">
                                          <p:val>
                                            <p:strVal val="#ppt_h"/>
                                          </p:val>
                                        </p:tav>
                                      </p:tavLst>
                                    </p:anim>
                                    <p:animEffect transition="in" filter="fade">
                                      <p:cBhvr>
                                        <p:cTn id="95" dur="100"/>
                                        <p:tgtEl>
                                          <p:spTgt spid="209"/>
                                        </p:tgtEl>
                                      </p:cBhvr>
                                    </p:animEffect>
                                  </p:childTnLst>
                                </p:cTn>
                              </p:par>
                              <p:par>
                                <p:cTn id="96" presetID="6" presetClass="emph" presetSubtype="0" fill="hold" nodeType="withEffect">
                                  <p:stCondLst>
                                    <p:cond delay="100"/>
                                  </p:stCondLst>
                                  <p:childTnLst>
                                    <p:animScale>
                                      <p:cBhvr>
                                        <p:cTn id="97" dur="100" fill="hold"/>
                                        <p:tgtEl>
                                          <p:spTgt spid="209"/>
                                        </p:tgtEl>
                                      </p:cBhvr>
                                      <p:by x="110000" y="110000"/>
                                    </p:animScale>
                                  </p:childTnLst>
                                </p:cTn>
                              </p:par>
                              <p:par>
                                <p:cTn id="98" presetID="6" presetClass="emph" presetSubtype="0" fill="hold" nodeType="withEffect">
                                  <p:stCondLst>
                                    <p:cond delay="200"/>
                                  </p:stCondLst>
                                  <p:childTnLst>
                                    <p:animScale>
                                      <p:cBhvr>
                                        <p:cTn id="99" dur="200" fill="hold"/>
                                        <p:tgtEl>
                                          <p:spTgt spid="209"/>
                                        </p:tgtEl>
                                      </p:cBhvr>
                                      <p:by x="90000" y="90000"/>
                                    </p:animScale>
                                  </p:childTnLst>
                                </p:cTn>
                              </p:par>
                              <p:par>
                                <p:cTn id="100" presetID="6" presetClass="emph" presetSubtype="0" fill="hold" nodeType="withEffect">
                                  <p:stCondLst>
                                    <p:cond delay="400"/>
                                  </p:stCondLst>
                                  <p:childTnLst>
                                    <p:animScale>
                                      <p:cBhvr>
                                        <p:cTn id="101" dur="100" fill="hold"/>
                                        <p:tgtEl>
                                          <p:spTgt spid="209"/>
                                        </p:tgtEl>
                                      </p:cBhvr>
                                      <p:by x="105000" y="105000"/>
                                    </p:animScale>
                                  </p:childTnLst>
                                </p:cTn>
                              </p:par>
                              <p:par>
                                <p:cTn id="102" presetID="6" presetClass="emph" presetSubtype="0" fill="hold" nodeType="withEffect">
                                  <p:stCondLst>
                                    <p:cond delay="500"/>
                                  </p:stCondLst>
                                  <p:childTnLst>
                                    <p:animScale>
                                      <p:cBhvr>
                                        <p:cTn id="103" dur="200" fill="hold"/>
                                        <p:tgtEl>
                                          <p:spTgt spid="209"/>
                                        </p:tgtEl>
                                      </p:cBhvr>
                                      <p:by x="95000" y="95000"/>
                                    </p:animScale>
                                  </p:childTnLst>
                                </p:cTn>
                              </p:par>
                            </p:childTnLst>
                          </p:cTn>
                        </p:par>
                        <p:par>
                          <p:cTn id="104" fill="hold">
                            <p:stCondLst>
                              <p:cond delay="10700"/>
                            </p:stCondLst>
                            <p:childTnLst>
                              <p:par>
                                <p:cTn id="105" presetID="21" presetClass="entr" presetSubtype="1" fill="hold" grpId="0" nodeType="afterEffect">
                                  <p:stCondLst>
                                    <p:cond delay="0"/>
                                  </p:stCondLst>
                                  <p:childTnLst>
                                    <p:set>
                                      <p:cBhvr>
                                        <p:cTn id="106" dur="1" fill="hold">
                                          <p:stCondLst>
                                            <p:cond delay="0"/>
                                          </p:stCondLst>
                                        </p:cTn>
                                        <p:tgtEl>
                                          <p:spTgt spid="187"/>
                                        </p:tgtEl>
                                        <p:attrNameLst>
                                          <p:attrName>style.visibility</p:attrName>
                                        </p:attrNameLst>
                                      </p:cBhvr>
                                      <p:to>
                                        <p:strVal val="visible"/>
                                      </p:to>
                                    </p:set>
                                    <p:animEffect transition="in" filter="wheel(1)">
                                      <p:cBhvr>
                                        <p:cTn id="107" dur="1000"/>
                                        <p:tgtEl>
                                          <p:spTgt spid="187"/>
                                        </p:tgtEl>
                                      </p:cBhvr>
                                    </p:animEffect>
                                  </p:childTnLst>
                                </p:cTn>
                              </p:par>
                            </p:childTnLst>
                          </p:cTn>
                        </p:par>
                        <p:par>
                          <p:cTn id="108" fill="hold">
                            <p:stCondLst>
                              <p:cond delay="11700"/>
                            </p:stCondLst>
                            <p:childTnLst>
                              <p:par>
                                <p:cTn id="109" presetID="22" presetClass="entr" presetSubtype="2" fill="hold" nodeType="afterEffect">
                                  <p:stCondLst>
                                    <p:cond delay="0"/>
                                  </p:stCondLst>
                                  <p:childTnLst>
                                    <p:set>
                                      <p:cBhvr>
                                        <p:cTn id="110" dur="1" fill="hold">
                                          <p:stCondLst>
                                            <p:cond delay="0"/>
                                          </p:stCondLst>
                                        </p:cTn>
                                        <p:tgtEl>
                                          <p:spTgt spid="188"/>
                                        </p:tgtEl>
                                        <p:attrNameLst>
                                          <p:attrName>style.visibility</p:attrName>
                                        </p:attrNameLst>
                                      </p:cBhvr>
                                      <p:to>
                                        <p:strVal val="visible"/>
                                      </p:to>
                                    </p:set>
                                    <p:animEffect transition="in" filter="wipe(right)">
                                      <p:cBhvr>
                                        <p:cTn id="111" dur="500"/>
                                        <p:tgtEl>
                                          <p:spTgt spid="188"/>
                                        </p:tgtEl>
                                      </p:cBhvr>
                                    </p:animEffect>
                                  </p:childTnLst>
                                </p:cTn>
                              </p:par>
                            </p:childTnLst>
                          </p:cTn>
                        </p:par>
                        <p:par>
                          <p:cTn id="112" fill="hold">
                            <p:stCondLst>
                              <p:cond delay="12200"/>
                            </p:stCondLst>
                            <p:childTnLst>
                              <p:par>
                                <p:cTn id="113" presetID="42" presetClass="entr" presetSubtype="0" fill="hold" nodeType="afterEffect">
                                  <p:stCondLst>
                                    <p:cond delay="0"/>
                                  </p:stCondLst>
                                  <p:childTnLst>
                                    <p:set>
                                      <p:cBhvr>
                                        <p:cTn id="114" dur="1" fill="hold">
                                          <p:stCondLst>
                                            <p:cond delay="0"/>
                                          </p:stCondLst>
                                        </p:cTn>
                                        <p:tgtEl>
                                          <p:spTgt spid="214"/>
                                        </p:tgtEl>
                                        <p:attrNameLst>
                                          <p:attrName>style.visibility</p:attrName>
                                        </p:attrNameLst>
                                      </p:cBhvr>
                                      <p:to>
                                        <p:strVal val="visible"/>
                                      </p:to>
                                    </p:set>
                                    <p:animEffect transition="in" filter="fade">
                                      <p:cBhvr>
                                        <p:cTn id="115" dur="500"/>
                                        <p:tgtEl>
                                          <p:spTgt spid="214"/>
                                        </p:tgtEl>
                                      </p:cBhvr>
                                    </p:animEffect>
                                    <p:anim calcmode="lin" valueType="num">
                                      <p:cBhvr>
                                        <p:cTn id="116" dur="500" fill="hold"/>
                                        <p:tgtEl>
                                          <p:spTgt spid="214"/>
                                        </p:tgtEl>
                                        <p:attrNameLst>
                                          <p:attrName>ppt_x</p:attrName>
                                        </p:attrNameLst>
                                      </p:cBhvr>
                                      <p:tavLst>
                                        <p:tav tm="0">
                                          <p:val>
                                            <p:strVal val="#ppt_x"/>
                                          </p:val>
                                        </p:tav>
                                        <p:tav tm="100000">
                                          <p:val>
                                            <p:strVal val="#ppt_x"/>
                                          </p:val>
                                        </p:tav>
                                      </p:tavLst>
                                    </p:anim>
                                    <p:anim calcmode="lin" valueType="num">
                                      <p:cBhvr>
                                        <p:cTn id="117" dur="500" fill="hold"/>
                                        <p:tgtEl>
                                          <p:spTgt spid="214"/>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21"/>
                                        </p:tgtEl>
                                        <p:attrNameLst>
                                          <p:attrName>style.visibility</p:attrName>
                                        </p:attrNameLst>
                                      </p:cBhvr>
                                      <p:to>
                                        <p:strVal val="visible"/>
                                      </p:to>
                                    </p:set>
                                    <p:animEffect transition="in" filter="fade">
                                      <p:cBhvr>
                                        <p:cTn id="120" dur="500"/>
                                        <p:tgtEl>
                                          <p:spTgt spid="221"/>
                                        </p:tgtEl>
                                      </p:cBhvr>
                                    </p:animEffect>
                                    <p:anim calcmode="lin" valueType="num">
                                      <p:cBhvr>
                                        <p:cTn id="121" dur="500" fill="hold"/>
                                        <p:tgtEl>
                                          <p:spTgt spid="221"/>
                                        </p:tgtEl>
                                        <p:attrNameLst>
                                          <p:attrName>ppt_x</p:attrName>
                                        </p:attrNameLst>
                                      </p:cBhvr>
                                      <p:tavLst>
                                        <p:tav tm="0">
                                          <p:val>
                                            <p:strVal val="#ppt_x"/>
                                          </p:val>
                                        </p:tav>
                                        <p:tav tm="100000">
                                          <p:val>
                                            <p:strVal val="#ppt_x"/>
                                          </p:val>
                                        </p:tav>
                                      </p:tavLst>
                                    </p:anim>
                                    <p:anim calcmode="lin" valueType="num">
                                      <p:cBhvr>
                                        <p:cTn id="122" dur="500" fill="hold"/>
                                        <p:tgtEl>
                                          <p:spTgt spid="2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9" grpId="0" animBg="1"/>
      <p:bldP spid="175" grpId="0" animBg="1"/>
      <p:bldP spid="181" grpId="0" animBg="1"/>
      <p:bldP spid="187" grpId="0" animBg="1"/>
      <p:bldP spid="193" grpId="0" animBg="1"/>
      <p:bldP spid="2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工作达标情况</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3086634041"/>
              </p:ext>
            </p:extLst>
          </p:nvPr>
        </p:nvGraphicFramePr>
        <p:xfrm>
          <a:off x="1829306" y="1111481"/>
          <a:ext cx="5421444" cy="2937710"/>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1576698" y="4185368"/>
            <a:ext cx="1477124" cy="815513"/>
            <a:chOff x="1843837" y="5146550"/>
            <a:chExt cx="1969498" cy="1087351"/>
          </a:xfrm>
        </p:grpSpPr>
        <p:grpSp>
          <p:nvGrpSpPr>
            <p:cNvPr id="5" name="组合 4"/>
            <p:cNvGrpSpPr/>
            <p:nvPr/>
          </p:nvGrpSpPr>
          <p:grpSpPr>
            <a:xfrm>
              <a:off x="1890212" y="5257426"/>
              <a:ext cx="1923123" cy="976475"/>
              <a:chOff x="223455" y="2735579"/>
              <a:chExt cx="1923123" cy="976475"/>
            </a:xfrm>
          </p:grpSpPr>
          <p:sp>
            <p:nvSpPr>
              <p:cNvPr id="8" name="文本框 7"/>
              <p:cNvSpPr txBox="1"/>
              <p:nvPr/>
            </p:nvSpPr>
            <p:spPr>
              <a:xfrm>
                <a:off x="223455" y="2735579"/>
                <a:ext cx="1923123" cy="369332"/>
              </a:xfrm>
              <a:prstGeom prst="rect">
                <a:avLst/>
              </a:prstGeom>
              <a:noFill/>
            </p:spPr>
            <p:txBody>
              <a:bodyPr wrap="square" rtlCol="0">
                <a:spAutoFit/>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9" name="文本框 8"/>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6" name="椭圆 5"/>
            <p:cNvSpPr/>
            <p:nvPr/>
          </p:nvSpPr>
          <p:spPr>
            <a:xfrm>
              <a:off x="1843837" y="5380943"/>
              <a:ext cx="104219" cy="104219"/>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869854" y="5597798"/>
              <a:ext cx="1030232" cy="127736"/>
            </a:xfrm>
            <a:prstGeom prst="rect">
              <a:avLst/>
            </a:prstGeom>
          </p:spPr>
        </p:pic>
      </p:grpSp>
      <p:grpSp>
        <p:nvGrpSpPr>
          <p:cNvPr id="10" name="组合 9"/>
          <p:cNvGrpSpPr/>
          <p:nvPr/>
        </p:nvGrpSpPr>
        <p:grpSpPr>
          <a:xfrm>
            <a:off x="2831616" y="4185368"/>
            <a:ext cx="1477124" cy="815513"/>
            <a:chOff x="1843837" y="5146550"/>
            <a:chExt cx="1969498" cy="1087351"/>
          </a:xfrm>
        </p:grpSpPr>
        <p:grpSp>
          <p:nvGrpSpPr>
            <p:cNvPr id="11" name="组合 10"/>
            <p:cNvGrpSpPr/>
            <p:nvPr/>
          </p:nvGrpSpPr>
          <p:grpSpPr>
            <a:xfrm>
              <a:off x="1890212" y="5257426"/>
              <a:ext cx="1923123" cy="976475"/>
              <a:chOff x="223455" y="2735579"/>
              <a:chExt cx="1923123" cy="976475"/>
            </a:xfrm>
          </p:grpSpPr>
          <p:sp>
            <p:nvSpPr>
              <p:cNvPr id="14" name="文本框 13"/>
              <p:cNvSpPr txBox="1"/>
              <p:nvPr/>
            </p:nvSpPr>
            <p:spPr>
              <a:xfrm>
                <a:off x="223455" y="2735579"/>
                <a:ext cx="1923123" cy="369332"/>
              </a:xfrm>
              <a:prstGeom prst="rect">
                <a:avLst/>
              </a:prstGeom>
              <a:noFill/>
            </p:spPr>
            <p:txBody>
              <a:bodyPr wrap="square" rtlCol="0">
                <a:spAutoFit/>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5" name="文本框 14"/>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2" name="椭圆 11"/>
            <p:cNvSpPr/>
            <p:nvPr/>
          </p:nvSpPr>
          <p:spPr>
            <a:xfrm>
              <a:off x="1843837" y="5380943"/>
              <a:ext cx="104219" cy="104219"/>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3" name="图片 12"/>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16" name="组合 15"/>
          <p:cNvGrpSpPr/>
          <p:nvPr/>
        </p:nvGrpSpPr>
        <p:grpSpPr>
          <a:xfrm>
            <a:off x="4019860" y="4185368"/>
            <a:ext cx="1477124" cy="815513"/>
            <a:chOff x="1843837" y="5146550"/>
            <a:chExt cx="1969498" cy="1087351"/>
          </a:xfrm>
        </p:grpSpPr>
        <p:grpSp>
          <p:nvGrpSpPr>
            <p:cNvPr id="17" name="组合 16"/>
            <p:cNvGrpSpPr/>
            <p:nvPr/>
          </p:nvGrpSpPr>
          <p:grpSpPr>
            <a:xfrm>
              <a:off x="1890212" y="5257426"/>
              <a:ext cx="1923123" cy="976475"/>
              <a:chOff x="223455" y="2735579"/>
              <a:chExt cx="1923123" cy="976475"/>
            </a:xfrm>
          </p:grpSpPr>
          <p:sp>
            <p:nvSpPr>
              <p:cNvPr id="20" name="文本框 19"/>
              <p:cNvSpPr txBox="1"/>
              <p:nvPr/>
            </p:nvSpPr>
            <p:spPr>
              <a:xfrm>
                <a:off x="223455" y="2735579"/>
                <a:ext cx="1923123" cy="369332"/>
              </a:xfrm>
              <a:prstGeom prst="rect">
                <a:avLst/>
              </a:prstGeom>
              <a:noFill/>
            </p:spPr>
            <p:txBody>
              <a:bodyPr wrap="square" rtlCol="0">
                <a:spAutoFit/>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1" name="文本框 20"/>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8" name="椭圆 17"/>
            <p:cNvSpPr/>
            <p:nvPr/>
          </p:nvSpPr>
          <p:spPr>
            <a:xfrm>
              <a:off x="1843837" y="5380943"/>
              <a:ext cx="104219" cy="104219"/>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9" name="图片 18"/>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22" name="组合 21"/>
          <p:cNvGrpSpPr/>
          <p:nvPr/>
        </p:nvGrpSpPr>
        <p:grpSpPr>
          <a:xfrm>
            <a:off x="5208104" y="4185368"/>
            <a:ext cx="1477124" cy="815513"/>
            <a:chOff x="1843837" y="5146550"/>
            <a:chExt cx="1969498" cy="1087351"/>
          </a:xfrm>
        </p:grpSpPr>
        <p:grpSp>
          <p:nvGrpSpPr>
            <p:cNvPr id="23" name="组合 22"/>
            <p:cNvGrpSpPr/>
            <p:nvPr/>
          </p:nvGrpSpPr>
          <p:grpSpPr>
            <a:xfrm>
              <a:off x="1890212" y="5257426"/>
              <a:ext cx="1923123" cy="976475"/>
              <a:chOff x="223455" y="2735579"/>
              <a:chExt cx="1923123" cy="976475"/>
            </a:xfrm>
          </p:grpSpPr>
          <p:sp>
            <p:nvSpPr>
              <p:cNvPr id="26" name="文本框 25"/>
              <p:cNvSpPr txBox="1"/>
              <p:nvPr/>
            </p:nvSpPr>
            <p:spPr>
              <a:xfrm>
                <a:off x="223455" y="2735579"/>
                <a:ext cx="1923123" cy="369332"/>
              </a:xfrm>
              <a:prstGeom prst="rect">
                <a:avLst/>
              </a:prstGeom>
              <a:noFill/>
            </p:spPr>
            <p:txBody>
              <a:bodyPr wrap="square" rtlCol="0">
                <a:spAutoFit/>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27" name="文本框 26"/>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4" name="椭圆 23"/>
            <p:cNvSpPr/>
            <p:nvPr/>
          </p:nvSpPr>
          <p:spPr>
            <a:xfrm>
              <a:off x="1843837" y="5380943"/>
              <a:ext cx="104219" cy="104219"/>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5" name="图片 24"/>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28" name="组合 27"/>
          <p:cNvGrpSpPr/>
          <p:nvPr/>
        </p:nvGrpSpPr>
        <p:grpSpPr>
          <a:xfrm>
            <a:off x="6396348" y="4185368"/>
            <a:ext cx="1477124" cy="815513"/>
            <a:chOff x="1843837" y="5146550"/>
            <a:chExt cx="1969498" cy="1087351"/>
          </a:xfrm>
        </p:grpSpPr>
        <p:grpSp>
          <p:nvGrpSpPr>
            <p:cNvPr id="29" name="组合 28"/>
            <p:cNvGrpSpPr/>
            <p:nvPr/>
          </p:nvGrpSpPr>
          <p:grpSpPr>
            <a:xfrm>
              <a:off x="1890212" y="5257426"/>
              <a:ext cx="1923123" cy="976475"/>
              <a:chOff x="223455" y="2735579"/>
              <a:chExt cx="1923123" cy="976475"/>
            </a:xfrm>
          </p:grpSpPr>
          <p:sp>
            <p:nvSpPr>
              <p:cNvPr id="32" name="文本框 31"/>
              <p:cNvSpPr txBox="1"/>
              <p:nvPr/>
            </p:nvSpPr>
            <p:spPr>
              <a:xfrm>
                <a:off x="223455" y="2735579"/>
                <a:ext cx="1923123" cy="369332"/>
              </a:xfrm>
              <a:prstGeom prst="rect">
                <a:avLst/>
              </a:prstGeom>
              <a:noFill/>
            </p:spPr>
            <p:txBody>
              <a:bodyPr wrap="square" rtlCol="0">
                <a:spAutoFit/>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33" name="文本框 32"/>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30" name="椭圆 29"/>
            <p:cNvSpPr/>
            <p:nvPr/>
          </p:nvSpPr>
          <p:spPr>
            <a:xfrm>
              <a:off x="1843837" y="5380943"/>
              <a:ext cx="104219" cy="104219"/>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31" name="图片 30"/>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34" name="组合 33"/>
          <p:cNvGrpSpPr/>
          <p:nvPr/>
        </p:nvGrpSpPr>
        <p:grpSpPr>
          <a:xfrm>
            <a:off x="2495743" y="3171507"/>
            <a:ext cx="829860" cy="399380"/>
            <a:chOff x="3370287" y="3757354"/>
            <a:chExt cx="1106480" cy="532507"/>
          </a:xfrm>
        </p:grpSpPr>
        <p:grpSp>
          <p:nvGrpSpPr>
            <p:cNvPr id="35" name="组合 34"/>
            <p:cNvGrpSpPr/>
            <p:nvPr/>
          </p:nvGrpSpPr>
          <p:grpSpPr>
            <a:xfrm>
              <a:off x="3370287" y="3757354"/>
              <a:ext cx="1106480" cy="532507"/>
              <a:chOff x="3446487" y="3757354"/>
              <a:chExt cx="1106480" cy="532507"/>
            </a:xfrm>
          </p:grpSpPr>
          <p:sp>
            <p:nvSpPr>
              <p:cNvPr id="44" name="圆角矩形 43"/>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5" name="组合 44"/>
              <p:cNvGrpSpPr/>
              <p:nvPr/>
            </p:nvGrpSpPr>
            <p:grpSpPr>
              <a:xfrm>
                <a:off x="3503769" y="3799164"/>
                <a:ext cx="448888" cy="448888"/>
                <a:chOff x="4181099" y="1427742"/>
                <a:chExt cx="543155" cy="543155"/>
              </a:xfrm>
            </p:grpSpPr>
            <p:sp>
              <p:nvSpPr>
                <p:cNvPr id="47" name="椭圆 46"/>
                <p:cNvSpPr/>
                <p:nvPr/>
              </p:nvSpPr>
              <p:spPr>
                <a:xfrm>
                  <a:off x="4181099" y="1427742"/>
                  <a:ext cx="543155" cy="543155"/>
                </a:xfrm>
                <a:prstGeom prst="ellipse">
                  <a:avLst/>
                </a:prstGeom>
                <a:solidFill>
                  <a:srgbClr val="FFB850"/>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48" name="椭圆 47"/>
                <p:cNvSpPr/>
                <p:nvPr/>
              </p:nvSpPr>
              <p:spPr>
                <a:xfrm>
                  <a:off x="4261831" y="1466922"/>
                  <a:ext cx="386045" cy="317711"/>
                </a:xfrm>
                <a:prstGeom prst="ellipse">
                  <a:avLst/>
                </a:prstGeom>
                <a:gradFill>
                  <a:gsLst>
                    <a:gs pos="90000">
                      <a:srgbClr val="FFB850">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6" name="文本框 45"/>
              <p:cNvSpPr txBox="1"/>
              <p:nvPr/>
            </p:nvSpPr>
            <p:spPr>
              <a:xfrm>
                <a:off x="3913099" y="3834667"/>
                <a:ext cx="639868" cy="430887"/>
              </a:xfrm>
              <a:prstGeom prst="rect">
                <a:avLst/>
              </a:prstGeom>
              <a:noFill/>
            </p:spPr>
            <p:txBody>
              <a:bodyPr wrap="square" rtlCol="0">
                <a:spAutoFit/>
              </a:bodyPr>
              <a:lstStyle/>
              <a:p>
                <a:pPr algn="ctr"/>
                <a:r>
                  <a:rPr lang="en-US" altLang="zh-CN" sz="1500" dirty="0">
                    <a:solidFill>
                      <a:srgbClr val="FFB850"/>
                    </a:solidFill>
                    <a:latin typeface="Impact" panose="020B0806030902050204" pitchFamily="34" charset="0"/>
                  </a:rPr>
                  <a:t>45</a:t>
                </a:r>
                <a:r>
                  <a:rPr lang="en-US" altLang="zh-CN" sz="900" dirty="0">
                    <a:solidFill>
                      <a:srgbClr val="FFB850"/>
                    </a:solidFill>
                    <a:latin typeface="Impact" panose="020B0806030902050204" pitchFamily="34" charset="0"/>
                  </a:rPr>
                  <a:t>%</a:t>
                </a:r>
                <a:endParaRPr lang="zh-CN" altLang="en-US" sz="1500" dirty="0">
                  <a:solidFill>
                    <a:srgbClr val="FFB850"/>
                  </a:solidFill>
                  <a:latin typeface="Impact" panose="020B0806030902050204" pitchFamily="34" charset="0"/>
                </a:endParaRPr>
              </a:p>
            </p:txBody>
          </p:sp>
        </p:grpSp>
        <p:grpSp>
          <p:nvGrpSpPr>
            <p:cNvPr id="36" name="Group 8"/>
            <p:cNvGrpSpPr>
              <a:grpSpLocks noChangeAspect="1"/>
            </p:cNvGrpSpPr>
            <p:nvPr/>
          </p:nvGrpSpPr>
          <p:grpSpPr bwMode="auto">
            <a:xfrm>
              <a:off x="3555662" y="3913085"/>
              <a:ext cx="188518" cy="190554"/>
              <a:chOff x="4313" y="1262"/>
              <a:chExt cx="463" cy="468"/>
            </a:xfrm>
            <a:solidFill>
              <a:schemeClr val="bg1"/>
            </a:solidFill>
            <a:effectLst/>
          </p:grpSpPr>
          <p:sp>
            <p:nvSpPr>
              <p:cNvPr id="37"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9" name="组合 48"/>
          <p:cNvGrpSpPr/>
          <p:nvPr/>
        </p:nvGrpSpPr>
        <p:grpSpPr>
          <a:xfrm>
            <a:off x="5209160" y="2053987"/>
            <a:ext cx="890588" cy="399380"/>
            <a:chOff x="6988176" y="2267327"/>
            <a:chExt cx="1187450" cy="532507"/>
          </a:xfrm>
        </p:grpSpPr>
        <p:grpSp>
          <p:nvGrpSpPr>
            <p:cNvPr id="50" name="组合 49"/>
            <p:cNvGrpSpPr/>
            <p:nvPr/>
          </p:nvGrpSpPr>
          <p:grpSpPr>
            <a:xfrm>
              <a:off x="6988176" y="2267327"/>
              <a:ext cx="1187450" cy="532507"/>
              <a:chOff x="3446487" y="3757354"/>
              <a:chExt cx="1187450" cy="532507"/>
            </a:xfrm>
          </p:grpSpPr>
          <p:sp>
            <p:nvSpPr>
              <p:cNvPr id="52" name="圆角矩形 5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3" name="组合 52"/>
              <p:cNvGrpSpPr/>
              <p:nvPr/>
            </p:nvGrpSpPr>
            <p:grpSpPr>
              <a:xfrm>
                <a:off x="3503769" y="3799164"/>
                <a:ext cx="448888" cy="448888"/>
                <a:chOff x="4181099" y="1427742"/>
                <a:chExt cx="543155" cy="543155"/>
              </a:xfrm>
            </p:grpSpPr>
            <p:sp>
              <p:nvSpPr>
                <p:cNvPr id="55" name="椭圆 54"/>
                <p:cNvSpPr/>
                <p:nvPr/>
              </p:nvSpPr>
              <p:spPr>
                <a:xfrm>
                  <a:off x="4181099" y="1427742"/>
                  <a:ext cx="543155" cy="543155"/>
                </a:xfrm>
                <a:prstGeom prst="ellipse">
                  <a:avLst/>
                </a:prstGeom>
                <a:solidFill>
                  <a:srgbClr val="00AF92"/>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56" name="椭圆 55"/>
                <p:cNvSpPr/>
                <p:nvPr/>
              </p:nvSpPr>
              <p:spPr>
                <a:xfrm>
                  <a:off x="4264713" y="1475565"/>
                  <a:ext cx="386045" cy="317711"/>
                </a:xfrm>
                <a:prstGeom prst="ellipse">
                  <a:avLst/>
                </a:prstGeom>
                <a:gradFill>
                  <a:gsLst>
                    <a:gs pos="90000">
                      <a:srgbClr val="00AF92">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4" name="文本框 53"/>
              <p:cNvSpPr txBox="1"/>
              <p:nvPr/>
            </p:nvSpPr>
            <p:spPr>
              <a:xfrm>
                <a:off x="3832137" y="3810859"/>
                <a:ext cx="801800" cy="430887"/>
              </a:xfrm>
              <a:prstGeom prst="rect">
                <a:avLst/>
              </a:prstGeom>
              <a:noFill/>
            </p:spPr>
            <p:txBody>
              <a:bodyPr wrap="square" rtlCol="0">
                <a:spAutoFit/>
              </a:bodyPr>
              <a:lstStyle/>
              <a:p>
                <a:pPr algn="ctr"/>
                <a:r>
                  <a:rPr lang="en-US" altLang="zh-CN" sz="1500" dirty="0">
                    <a:solidFill>
                      <a:srgbClr val="00AF92"/>
                    </a:solidFill>
                    <a:latin typeface="Impact" panose="020B0806030902050204" pitchFamily="34" charset="0"/>
                  </a:rPr>
                  <a:t>180</a:t>
                </a:r>
                <a:r>
                  <a:rPr lang="en-US" altLang="zh-CN" sz="900" dirty="0">
                    <a:solidFill>
                      <a:srgbClr val="00AF92"/>
                    </a:solidFill>
                    <a:latin typeface="Impact" panose="020B0806030902050204" pitchFamily="34" charset="0"/>
                  </a:rPr>
                  <a:t>%</a:t>
                </a:r>
                <a:endParaRPr lang="zh-CN" altLang="en-US" sz="1500" dirty="0">
                  <a:solidFill>
                    <a:srgbClr val="00AF92"/>
                  </a:solidFill>
                  <a:latin typeface="Impact" panose="020B0806030902050204" pitchFamily="34" charset="0"/>
                </a:endParaRPr>
              </a:p>
            </p:txBody>
          </p:sp>
        </p:grpSp>
        <p:sp>
          <p:nvSpPr>
            <p:cNvPr id="51" name="Freeform 19"/>
            <p:cNvSpPr>
              <a:spLocks/>
            </p:cNvSpPr>
            <p:nvPr/>
          </p:nvSpPr>
          <p:spPr bwMode="auto">
            <a:xfrm>
              <a:off x="7204595" y="2405758"/>
              <a:ext cx="130614" cy="25564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组合 56"/>
          <p:cNvGrpSpPr/>
          <p:nvPr/>
        </p:nvGrpSpPr>
        <p:grpSpPr>
          <a:xfrm>
            <a:off x="3286318" y="2580912"/>
            <a:ext cx="852467" cy="399380"/>
            <a:chOff x="4424387" y="2969894"/>
            <a:chExt cx="1136622" cy="532507"/>
          </a:xfrm>
        </p:grpSpPr>
        <p:grpSp>
          <p:nvGrpSpPr>
            <p:cNvPr id="58" name="组合 57"/>
            <p:cNvGrpSpPr/>
            <p:nvPr/>
          </p:nvGrpSpPr>
          <p:grpSpPr>
            <a:xfrm>
              <a:off x="4424387" y="2969894"/>
              <a:ext cx="1136622" cy="532507"/>
              <a:chOff x="3446487" y="3757354"/>
              <a:chExt cx="1136622" cy="532507"/>
            </a:xfrm>
          </p:grpSpPr>
          <p:sp>
            <p:nvSpPr>
              <p:cNvPr id="62" name="圆角矩形 6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3" name="组合 62"/>
              <p:cNvGrpSpPr/>
              <p:nvPr/>
            </p:nvGrpSpPr>
            <p:grpSpPr>
              <a:xfrm>
                <a:off x="3503770" y="3799164"/>
                <a:ext cx="448888" cy="448888"/>
                <a:chOff x="4181101" y="1427741"/>
                <a:chExt cx="543155" cy="543155"/>
              </a:xfrm>
            </p:grpSpPr>
            <p:sp>
              <p:nvSpPr>
                <p:cNvPr id="65" name="椭圆 64"/>
                <p:cNvSpPr/>
                <p:nvPr/>
              </p:nvSpPr>
              <p:spPr>
                <a:xfrm>
                  <a:off x="4181101" y="1427741"/>
                  <a:ext cx="543155" cy="543155"/>
                </a:xfrm>
                <a:prstGeom prst="ellipse">
                  <a:avLst/>
                </a:prstGeom>
                <a:solidFill>
                  <a:srgbClr val="01ACBE"/>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66" name="椭圆 65"/>
                <p:cNvSpPr/>
                <p:nvPr/>
              </p:nvSpPr>
              <p:spPr>
                <a:xfrm>
                  <a:off x="4261831" y="1466922"/>
                  <a:ext cx="386045" cy="317711"/>
                </a:xfrm>
                <a:prstGeom prst="ellipse">
                  <a:avLst/>
                </a:prstGeom>
                <a:gradFill>
                  <a:gsLst>
                    <a:gs pos="90000">
                      <a:srgbClr val="01ACBE">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64" name="文本框 63"/>
              <p:cNvSpPr txBox="1"/>
              <p:nvPr/>
            </p:nvSpPr>
            <p:spPr>
              <a:xfrm>
                <a:off x="3864677" y="3814030"/>
                <a:ext cx="718432" cy="430887"/>
              </a:xfrm>
              <a:prstGeom prst="rect">
                <a:avLst/>
              </a:prstGeom>
              <a:noFill/>
            </p:spPr>
            <p:txBody>
              <a:bodyPr wrap="square" rtlCol="0">
                <a:spAutoFit/>
              </a:bodyPr>
              <a:lstStyle/>
              <a:p>
                <a:pPr algn="ctr"/>
                <a:r>
                  <a:rPr lang="en-US" altLang="zh-CN" sz="1500" dirty="0">
                    <a:solidFill>
                      <a:srgbClr val="01ACBE"/>
                    </a:solidFill>
                    <a:latin typeface="Impact" panose="020B0806030902050204" pitchFamily="34" charset="0"/>
                  </a:rPr>
                  <a:t>110</a:t>
                </a:r>
                <a:r>
                  <a:rPr lang="en-US" altLang="zh-CN" sz="9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grpSp>
        <p:grpSp>
          <p:nvGrpSpPr>
            <p:cNvPr id="59" name="Group 22"/>
            <p:cNvGrpSpPr>
              <a:grpSpLocks noChangeAspect="1"/>
            </p:cNvGrpSpPr>
            <p:nvPr/>
          </p:nvGrpSpPr>
          <p:grpSpPr bwMode="auto">
            <a:xfrm>
              <a:off x="4604975" y="3133294"/>
              <a:ext cx="205741" cy="205741"/>
              <a:chOff x="3617" y="1935"/>
              <a:chExt cx="446" cy="446"/>
            </a:xfrm>
            <a:solidFill>
              <a:schemeClr val="bg1"/>
            </a:solidFill>
            <a:effectLst/>
          </p:grpSpPr>
          <p:sp>
            <p:nvSpPr>
              <p:cNvPr id="6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7" name="组合 66"/>
          <p:cNvGrpSpPr/>
          <p:nvPr/>
        </p:nvGrpSpPr>
        <p:grpSpPr>
          <a:xfrm>
            <a:off x="6256910" y="1361043"/>
            <a:ext cx="855596" cy="508937"/>
            <a:chOff x="8385175" y="1343402"/>
            <a:chExt cx="1140795" cy="678583"/>
          </a:xfrm>
        </p:grpSpPr>
        <p:grpSp>
          <p:nvGrpSpPr>
            <p:cNvPr id="68" name="组合 67"/>
            <p:cNvGrpSpPr/>
            <p:nvPr/>
          </p:nvGrpSpPr>
          <p:grpSpPr>
            <a:xfrm>
              <a:off x="8385175" y="1343402"/>
              <a:ext cx="1140795" cy="678583"/>
              <a:chOff x="3446487" y="3757354"/>
              <a:chExt cx="1140795" cy="678583"/>
            </a:xfrm>
          </p:grpSpPr>
          <p:sp>
            <p:nvSpPr>
              <p:cNvPr id="70" name="圆角矩形 69"/>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1" name="组合 70"/>
              <p:cNvGrpSpPr/>
              <p:nvPr/>
            </p:nvGrpSpPr>
            <p:grpSpPr>
              <a:xfrm>
                <a:off x="3503769" y="3799164"/>
                <a:ext cx="448888" cy="448888"/>
                <a:chOff x="4181099" y="1427742"/>
                <a:chExt cx="543155" cy="543155"/>
              </a:xfrm>
            </p:grpSpPr>
            <p:sp>
              <p:nvSpPr>
                <p:cNvPr id="73" name="椭圆 72"/>
                <p:cNvSpPr/>
                <p:nvPr/>
              </p:nvSpPr>
              <p:spPr>
                <a:xfrm>
                  <a:off x="4181099" y="1427742"/>
                  <a:ext cx="543155" cy="543155"/>
                </a:xfrm>
                <a:prstGeom prst="ellipse">
                  <a:avLst/>
                </a:prstGeom>
                <a:solidFill>
                  <a:srgbClr val="663A77"/>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74" name="椭圆 73"/>
                <p:cNvSpPr/>
                <p:nvPr/>
              </p:nvSpPr>
              <p:spPr>
                <a:xfrm>
                  <a:off x="4261831" y="1466922"/>
                  <a:ext cx="386045" cy="317711"/>
                </a:xfrm>
                <a:prstGeom prst="ellipse">
                  <a:avLst/>
                </a:prstGeom>
                <a:gradFill>
                  <a:gsLst>
                    <a:gs pos="90000">
                      <a:srgbClr val="663A77">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72" name="文本框 71"/>
              <p:cNvSpPr txBox="1"/>
              <p:nvPr/>
            </p:nvSpPr>
            <p:spPr>
              <a:xfrm>
                <a:off x="3896431" y="3820383"/>
                <a:ext cx="690851" cy="615554"/>
              </a:xfrm>
              <a:prstGeom prst="rect">
                <a:avLst/>
              </a:prstGeom>
              <a:noFill/>
            </p:spPr>
            <p:txBody>
              <a:bodyPr wrap="square" rtlCol="0">
                <a:spAutoFit/>
              </a:bodyPr>
              <a:lstStyle/>
              <a:p>
                <a:pPr algn="ctr"/>
                <a:r>
                  <a:rPr lang="en-US" altLang="zh-CN" sz="1500" dirty="0">
                    <a:solidFill>
                      <a:srgbClr val="663A77"/>
                    </a:solidFill>
                    <a:latin typeface="Impact" panose="020B0806030902050204" pitchFamily="34" charset="0"/>
                  </a:rPr>
                  <a:t>255</a:t>
                </a:r>
                <a:r>
                  <a:rPr lang="en-US" altLang="zh-CN" sz="9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grpSp>
        <p:sp>
          <p:nvSpPr>
            <p:cNvPr id="69" name="Freeform 28"/>
            <p:cNvSpPr>
              <a:spLocks noEditPoints="1"/>
            </p:cNvSpPr>
            <p:nvPr/>
          </p:nvSpPr>
          <p:spPr bwMode="auto">
            <a:xfrm>
              <a:off x="8546600" y="1500343"/>
              <a:ext cx="267367" cy="21657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75" name="组合 74"/>
          <p:cNvGrpSpPr/>
          <p:nvPr/>
        </p:nvGrpSpPr>
        <p:grpSpPr>
          <a:xfrm>
            <a:off x="4228086" y="2961243"/>
            <a:ext cx="822716" cy="399380"/>
            <a:chOff x="5680076" y="3477002"/>
            <a:chExt cx="1096955" cy="532507"/>
          </a:xfrm>
        </p:grpSpPr>
        <p:grpSp>
          <p:nvGrpSpPr>
            <p:cNvPr id="76" name="组合 75"/>
            <p:cNvGrpSpPr/>
            <p:nvPr/>
          </p:nvGrpSpPr>
          <p:grpSpPr>
            <a:xfrm>
              <a:off x="5680076" y="3477002"/>
              <a:ext cx="1096955" cy="532507"/>
              <a:chOff x="3446487" y="3757354"/>
              <a:chExt cx="1096955" cy="532507"/>
            </a:xfrm>
          </p:grpSpPr>
          <p:sp>
            <p:nvSpPr>
              <p:cNvPr id="82" name="圆角矩形 8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3" name="组合 82"/>
              <p:cNvGrpSpPr/>
              <p:nvPr/>
            </p:nvGrpSpPr>
            <p:grpSpPr>
              <a:xfrm>
                <a:off x="3503769" y="3799164"/>
                <a:ext cx="448888" cy="448888"/>
                <a:chOff x="4181099" y="1427742"/>
                <a:chExt cx="543155" cy="543155"/>
              </a:xfrm>
            </p:grpSpPr>
            <p:sp>
              <p:nvSpPr>
                <p:cNvPr id="85" name="椭圆 84"/>
                <p:cNvSpPr/>
                <p:nvPr/>
              </p:nvSpPr>
              <p:spPr>
                <a:xfrm>
                  <a:off x="4181099" y="1427742"/>
                  <a:ext cx="543155" cy="543155"/>
                </a:xfrm>
                <a:prstGeom prst="ellipse">
                  <a:avLst/>
                </a:prstGeom>
                <a:solidFill>
                  <a:srgbClr val="E87071"/>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86" name="椭圆 85"/>
                <p:cNvSpPr/>
                <p:nvPr/>
              </p:nvSpPr>
              <p:spPr>
                <a:xfrm>
                  <a:off x="4261831" y="1466922"/>
                  <a:ext cx="386045" cy="317711"/>
                </a:xfrm>
                <a:prstGeom prst="ellipse">
                  <a:avLst/>
                </a:prstGeom>
                <a:gradFill>
                  <a:gsLst>
                    <a:gs pos="90000">
                      <a:srgbClr val="E87071">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4" name="文本框 83"/>
              <p:cNvSpPr txBox="1"/>
              <p:nvPr/>
            </p:nvSpPr>
            <p:spPr>
              <a:xfrm>
                <a:off x="3903574" y="3829905"/>
                <a:ext cx="639868" cy="430887"/>
              </a:xfrm>
              <a:prstGeom prst="rect">
                <a:avLst/>
              </a:prstGeom>
              <a:noFill/>
            </p:spPr>
            <p:txBody>
              <a:bodyPr wrap="square" rtlCol="0">
                <a:spAutoFit/>
              </a:bodyPr>
              <a:lstStyle/>
              <a:p>
                <a:pPr algn="ctr"/>
                <a:r>
                  <a:rPr lang="en-US" altLang="zh-CN" sz="1500" dirty="0">
                    <a:solidFill>
                      <a:srgbClr val="E87071"/>
                    </a:solidFill>
                    <a:latin typeface="Impact" panose="020B0806030902050204" pitchFamily="34" charset="0"/>
                  </a:rPr>
                  <a:t>63</a:t>
                </a:r>
                <a:r>
                  <a:rPr lang="en-US" altLang="zh-CN" sz="9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grpSp>
        <p:grpSp>
          <p:nvGrpSpPr>
            <p:cNvPr id="77" name="Group 31"/>
            <p:cNvGrpSpPr>
              <a:grpSpLocks noChangeAspect="1"/>
            </p:cNvGrpSpPr>
            <p:nvPr/>
          </p:nvGrpSpPr>
          <p:grpSpPr bwMode="auto">
            <a:xfrm>
              <a:off x="5875051" y="3636917"/>
              <a:ext cx="167453" cy="215428"/>
              <a:chOff x="5177" y="1058"/>
              <a:chExt cx="363" cy="467"/>
            </a:xfrm>
            <a:solidFill>
              <a:schemeClr val="bg1"/>
            </a:solidFill>
            <a:effectLst/>
          </p:grpSpPr>
          <p:sp>
            <p:nvSpPr>
              <p:cNvPr id="78" name="Freeform 32"/>
              <p:cNvSpPr>
                <a:spLocks/>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34"/>
              <p:cNvSpPr>
                <a:spLocks/>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5"/>
              <p:cNvSpPr>
                <a:spLocks/>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Tree>
    <p:extLst>
      <p:ext uri="{BB962C8B-B14F-4D97-AF65-F5344CB8AC3E}">
        <p14:creationId xmlns:p14="http://schemas.microsoft.com/office/powerpoint/2010/main" val="153766918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400"/>
                            </p:stCondLst>
                            <p:childTnLst>
                              <p:par>
                                <p:cTn id="13" presetID="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ppt_x"/>
                                          </p:val>
                                        </p:tav>
                                        <p:tav tm="100000">
                                          <p:val>
                                            <p:strVal val="#ppt_x"/>
                                          </p:val>
                                        </p:tav>
                                      </p:tavLst>
                                    </p:anim>
                                    <p:anim calcmode="lin" valueType="num">
                                      <p:cBhvr additive="base">
                                        <p:cTn id="20" dur="500" fill="hold"/>
                                        <p:tgtEl>
                                          <p:spTgt spid="5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ppt_x"/>
                                          </p:val>
                                        </p:tav>
                                        <p:tav tm="100000">
                                          <p:val>
                                            <p:strVal val="#ppt_x"/>
                                          </p:val>
                                        </p:tav>
                                      </p:tavLst>
                                    </p:anim>
                                    <p:anim calcmode="lin" valueType="num">
                                      <p:cBhvr additive="base">
                                        <p:cTn id="32" dur="500" fill="hold"/>
                                        <p:tgtEl>
                                          <p:spTgt spid="67"/>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16" presetClass="entr" presetSubtype="42"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outHorizontal)">
                                      <p:cBhvr>
                                        <p:cTn id="36" dur="500"/>
                                        <p:tgtEl>
                                          <p:spTgt spid="4"/>
                                        </p:tgtEl>
                                      </p:cBhvr>
                                    </p:animEffect>
                                  </p:childTnLst>
                                </p:cTn>
                              </p:par>
                            </p:childTnLst>
                          </p:cTn>
                        </p:par>
                        <p:par>
                          <p:cTn id="37" fill="hold">
                            <p:stCondLst>
                              <p:cond delay="2400"/>
                            </p:stCondLst>
                            <p:childTnLst>
                              <p:par>
                                <p:cTn id="38" presetID="16" presetClass="entr" presetSubtype="42"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outHorizontal)">
                                      <p:cBhvr>
                                        <p:cTn id="40" dur="500"/>
                                        <p:tgtEl>
                                          <p:spTgt spid="10"/>
                                        </p:tgtEl>
                                      </p:cBhvr>
                                    </p:animEffect>
                                  </p:childTnLst>
                                </p:cTn>
                              </p:par>
                            </p:childTnLst>
                          </p:cTn>
                        </p:par>
                        <p:par>
                          <p:cTn id="41" fill="hold">
                            <p:stCondLst>
                              <p:cond delay="2900"/>
                            </p:stCondLst>
                            <p:childTnLst>
                              <p:par>
                                <p:cTn id="42" presetID="16" presetClass="entr" presetSubtype="4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outHorizontal)">
                                      <p:cBhvr>
                                        <p:cTn id="44" dur="500"/>
                                        <p:tgtEl>
                                          <p:spTgt spid="16"/>
                                        </p:tgtEl>
                                      </p:cBhvr>
                                    </p:animEffect>
                                  </p:childTnLst>
                                </p:cTn>
                              </p:par>
                            </p:childTnLst>
                          </p:cTn>
                        </p:par>
                        <p:par>
                          <p:cTn id="45" fill="hold">
                            <p:stCondLst>
                              <p:cond delay="3400"/>
                            </p:stCondLst>
                            <p:childTnLst>
                              <p:par>
                                <p:cTn id="46" presetID="16" presetClass="entr" presetSubtype="42"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childTnLst>
                          </p:cTn>
                        </p:par>
                        <p:par>
                          <p:cTn id="49" fill="hold">
                            <p:stCondLst>
                              <p:cond delay="3900"/>
                            </p:stCondLst>
                            <p:childTnLst>
                              <p:par>
                                <p:cTn id="50" presetID="16" presetClass="entr" presetSubtype="42"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arn(outHorizontal)">
                                      <p:cBhvr>
                                        <p:cTn id="5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存在的不足点</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554294" y="1121067"/>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 name="矩形 3"/>
          <p:cNvSpPr/>
          <p:nvPr/>
        </p:nvSpPr>
        <p:spPr>
          <a:xfrm>
            <a:off x="554293" y="2092716"/>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4443011" y="2131438"/>
            <a:ext cx="593961" cy="593961"/>
            <a:chOff x="4589983" y="2663795"/>
            <a:chExt cx="877102" cy="877102"/>
          </a:xfrm>
        </p:grpSpPr>
        <p:grpSp>
          <p:nvGrpSpPr>
            <p:cNvPr id="6" name="组合 5"/>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19" name="椭圆 18"/>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7" name="组合 6"/>
            <p:cNvGrpSpPr/>
            <p:nvPr/>
          </p:nvGrpSpPr>
          <p:grpSpPr>
            <a:xfrm>
              <a:off x="4690436" y="2865050"/>
              <a:ext cx="567894" cy="535099"/>
              <a:chOff x="4832350" y="1028700"/>
              <a:chExt cx="522288" cy="492126"/>
            </a:xfrm>
            <a:solidFill>
              <a:srgbClr val="0070C0"/>
            </a:solidFill>
          </p:grpSpPr>
          <p:sp>
            <p:nvSpPr>
              <p:cNvPr id="8"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0" name="组合 19"/>
          <p:cNvGrpSpPr/>
          <p:nvPr/>
        </p:nvGrpSpPr>
        <p:grpSpPr>
          <a:xfrm>
            <a:off x="4443011" y="3186693"/>
            <a:ext cx="593961" cy="593961"/>
            <a:chOff x="4692046" y="3749516"/>
            <a:chExt cx="877102" cy="877102"/>
          </a:xfrm>
        </p:grpSpPr>
        <p:grpSp>
          <p:nvGrpSpPr>
            <p:cNvPr id="21" name="组合 20"/>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2" name="椭圆 4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2" name="组合 21"/>
            <p:cNvGrpSpPr/>
            <p:nvPr/>
          </p:nvGrpSpPr>
          <p:grpSpPr>
            <a:xfrm>
              <a:off x="4853377" y="3997905"/>
              <a:ext cx="554441" cy="377594"/>
              <a:chOff x="4156075" y="2292350"/>
              <a:chExt cx="552450" cy="376238"/>
            </a:xfrm>
            <a:solidFill>
              <a:srgbClr val="0070C0"/>
            </a:solidFill>
          </p:grpSpPr>
          <p:sp>
            <p:nvSpPr>
              <p:cNvPr id="23"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3" name="组合 42"/>
          <p:cNvGrpSpPr/>
          <p:nvPr/>
        </p:nvGrpSpPr>
        <p:grpSpPr>
          <a:xfrm>
            <a:off x="4443011" y="4241947"/>
            <a:ext cx="593961" cy="593961"/>
            <a:chOff x="5276799" y="5817699"/>
            <a:chExt cx="877102" cy="877102"/>
          </a:xfrm>
        </p:grpSpPr>
        <p:grpSp>
          <p:nvGrpSpPr>
            <p:cNvPr id="44" name="组合 43"/>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7" name="椭圆 5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5" name="组合 44"/>
            <p:cNvGrpSpPr/>
            <p:nvPr/>
          </p:nvGrpSpPr>
          <p:grpSpPr>
            <a:xfrm>
              <a:off x="5491718" y="5999083"/>
              <a:ext cx="447265" cy="447265"/>
              <a:chOff x="4219575" y="4668838"/>
              <a:chExt cx="442913" cy="442913"/>
            </a:xfrm>
            <a:solidFill>
              <a:srgbClr val="0070C0"/>
            </a:solidFill>
          </p:grpSpPr>
          <p:sp>
            <p:nvSpPr>
              <p:cNvPr id="46"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8" name="组合 57"/>
          <p:cNvGrpSpPr/>
          <p:nvPr/>
        </p:nvGrpSpPr>
        <p:grpSpPr>
          <a:xfrm>
            <a:off x="5403003" y="2292332"/>
            <a:ext cx="3084171" cy="640364"/>
            <a:chOff x="7127272" y="2681303"/>
            <a:chExt cx="4112228" cy="853819"/>
          </a:xfrm>
        </p:grpSpPr>
        <p:sp>
          <p:nvSpPr>
            <p:cNvPr id="59" name="矩形 58"/>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1" name="矩形 3"/>
          <p:cNvSpPr>
            <a:spLocks noChangeArrowheads="1"/>
          </p:cNvSpPr>
          <p:nvPr/>
        </p:nvSpPr>
        <p:spPr bwMode="auto">
          <a:xfrm>
            <a:off x="5393478" y="1983468"/>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C00000"/>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C00000"/>
              </a:solidFill>
              <a:latin typeface="Arial" panose="020B0604020202020204" pitchFamily="34" charset="0"/>
              <a:ea typeface="微软雅黑" pitchFamily="34" charset="-122"/>
              <a:cs typeface="Arial" panose="020B0604020202020204" pitchFamily="34" charset="0"/>
            </a:endParaRPr>
          </a:p>
        </p:txBody>
      </p:sp>
      <p:grpSp>
        <p:nvGrpSpPr>
          <p:cNvPr id="62" name="组合 61"/>
          <p:cNvGrpSpPr/>
          <p:nvPr/>
        </p:nvGrpSpPr>
        <p:grpSpPr>
          <a:xfrm>
            <a:off x="5403003" y="3328347"/>
            <a:ext cx="3084171" cy="640364"/>
            <a:chOff x="7127272" y="4062656"/>
            <a:chExt cx="4112228" cy="853819"/>
          </a:xfrm>
        </p:grpSpPr>
        <p:sp>
          <p:nvSpPr>
            <p:cNvPr id="63" name="矩形 62"/>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5" name="矩形 3"/>
          <p:cNvSpPr>
            <a:spLocks noChangeArrowheads="1"/>
          </p:cNvSpPr>
          <p:nvPr/>
        </p:nvSpPr>
        <p:spPr bwMode="auto">
          <a:xfrm>
            <a:off x="5393478" y="2989846"/>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EB9624"/>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EB9624"/>
              </a:solidFill>
              <a:latin typeface="Arial" panose="020B0604020202020204" pitchFamily="34" charset="0"/>
              <a:ea typeface="微软雅黑" pitchFamily="34" charset="-122"/>
              <a:cs typeface="Arial" panose="020B0604020202020204" pitchFamily="34" charset="0"/>
            </a:endParaRPr>
          </a:p>
        </p:txBody>
      </p:sp>
      <p:grpSp>
        <p:nvGrpSpPr>
          <p:cNvPr id="66" name="组合 65"/>
          <p:cNvGrpSpPr/>
          <p:nvPr/>
        </p:nvGrpSpPr>
        <p:grpSpPr>
          <a:xfrm>
            <a:off x="5403003" y="4364361"/>
            <a:ext cx="3084171" cy="640364"/>
            <a:chOff x="7127272" y="5444009"/>
            <a:chExt cx="4112228" cy="853819"/>
          </a:xfrm>
        </p:grpSpPr>
        <p:sp>
          <p:nvSpPr>
            <p:cNvPr id="67" name="矩形 66"/>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9" name="矩形 3"/>
          <p:cNvSpPr>
            <a:spLocks noChangeArrowheads="1"/>
          </p:cNvSpPr>
          <p:nvPr/>
        </p:nvSpPr>
        <p:spPr bwMode="auto">
          <a:xfrm>
            <a:off x="5393478" y="4024799"/>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01ACBE"/>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01ACBE"/>
              </a:solidFill>
              <a:latin typeface="Arial" panose="020B0604020202020204" pitchFamily="34" charset="0"/>
              <a:ea typeface="微软雅黑" pitchFamily="34" charset="-122"/>
              <a:cs typeface="Arial" panose="020B0604020202020204" pitchFamily="34" charset="0"/>
            </a:endParaRPr>
          </a:p>
        </p:txBody>
      </p:sp>
      <p:cxnSp>
        <p:nvCxnSpPr>
          <p:cNvPr id="70" name="直接连接符 69"/>
          <p:cNvCxnSpPr/>
          <p:nvPr/>
        </p:nvCxnSpPr>
        <p:spPr>
          <a:xfrm>
            <a:off x="5181999" y="2050143"/>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181999" y="3091456"/>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91524" y="4139841"/>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1946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4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24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 fill="hold"/>
                                        <p:tgtEl>
                                          <p:spTgt spid="5"/>
                                        </p:tgtEl>
                                        <p:attrNameLst>
                                          <p:attrName>ppt_w</p:attrName>
                                        </p:attrNameLst>
                                      </p:cBhvr>
                                      <p:tavLst>
                                        <p:tav tm="0">
                                          <p:val>
                                            <p:fltVal val="0"/>
                                          </p:val>
                                        </p:tav>
                                        <p:tav tm="100000">
                                          <p:val>
                                            <p:strVal val="#ppt_w"/>
                                          </p:val>
                                        </p:tav>
                                      </p:tavLst>
                                    </p:anim>
                                    <p:anim calcmode="lin" valueType="num">
                                      <p:cBhvr>
                                        <p:cTn id="21" dur="100" fill="hold"/>
                                        <p:tgtEl>
                                          <p:spTgt spid="5"/>
                                        </p:tgtEl>
                                        <p:attrNameLst>
                                          <p:attrName>ppt_h</p:attrName>
                                        </p:attrNameLst>
                                      </p:cBhvr>
                                      <p:tavLst>
                                        <p:tav tm="0">
                                          <p:val>
                                            <p:fltVal val="0"/>
                                          </p:val>
                                        </p:tav>
                                        <p:tav tm="100000">
                                          <p:val>
                                            <p:strVal val="#ppt_h"/>
                                          </p:val>
                                        </p:tav>
                                      </p:tavLst>
                                    </p:anim>
                                    <p:animEffect transition="in" filter="fade">
                                      <p:cBhvr>
                                        <p:cTn id="22" dur="100"/>
                                        <p:tgtEl>
                                          <p:spTgt spid="5"/>
                                        </p:tgtEl>
                                      </p:cBhvr>
                                    </p:animEffect>
                                  </p:childTnLst>
                                </p:cTn>
                              </p:par>
                              <p:par>
                                <p:cTn id="23" presetID="6" presetClass="emph" presetSubtype="0" fill="hold" nodeType="withEffect">
                                  <p:stCondLst>
                                    <p:cond delay="100"/>
                                  </p:stCondLst>
                                  <p:childTnLst>
                                    <p:animScale>
                                      <p:cBhvr>
                                        <p:cTn id="24" dur="100" fill="hold"/>
                                        <p:tgtEl>
                                          <p:spTgt spid="5"/>
                                        </p:tgtEl>
                                      </p:cBhvr>
                                      <p:by x="110000" y="110000"/>
                                    </p:animScale>
                                  </p:childTnLst>
                                </p:cTn>
                              </p:par>
                              <p:par>
                                <p:cTn id="25" presetID="6" presetClass="emph" presetSubtype="0" fill="hold" nodeType="withEffect">
                                  <p:stCondLst>
                                    <p:cond delay="200"/>
                                  </p:stCondLst>
                                  <p:childTnLst>
                                    <p:animScale>
                                      <p:cBhvr>
                                        <p:cTn id="26" dur="200" fill="hold"/>
                                        <p:tgtEl>
                                          <p:spTgt spid="5"/>
                                        </p:tgtEl>
                                      </p:cBhvr>
                                      <p:by x="90000" y="90000"/>
                                    </p:animScale>
                                  </p:childTnLst>
                                </p:cTn>
                              </p:par>
                              <p:par>
                                <p:cTn id="27" presetID="6" presetClass="emph" presetSubtype="0" fill="hold" nodeType="withEffect">
                                  <p:stCondLst>
                                    <p:cond delay="400"/>
                                  </p:stCondLst>
                                  <p:childTnLst>
                                    <p:animScale>
                                      <p:cBhvr>
                                        <p:cTn id="28" dur="100" fill="hold"/>
                                        <p:tgtEl>
                                          <p:spTgt spid="5"/>
                                        </p:tgtEl>
                                      </p:cBhvr>
                                      <p:by x="105000" y="105000"/>
                                    </p:animScale>
                                  </p:childTnLst>
                                </p:cTn>
                              </p:par>
                              <p:par>
                                <p:cTn id="29" presetID="6" presetClass="emph" presetSubtype="0" fill="hold" nodeType="withEffect">
                                  <p:stCondLst>
                                    <p:cond delay="500"/>
                                  </p:stCondLst>
                                  <p:childTnLst>
                                    <p:animScale>
                                      <p:cBhvr>
                                        <p:cTn id="30" dur="200" fill="hold"/>
                                        <p:tgtEl>
                                          <p:spTgt spid="5"/>
                                        </p:tgtEl>
                                      </p:cBhvr>
                                      <p:by x="95000" y="95000"/>
                                    </p:animScale>
                                  </p:childTnLst>
                                </p:cTn>
                              </p:par>
                            </p:childTnLst>
                          </p:cTn>
                        </p:par>
                        <p:par>
                          <p:cTn id="31" fill="hold">
                            <p:stCondLst>
                              <p:cond delay="3100"/>
                            </p:stCondLst>
                            <p:childTnLst>
                              <p:par>
                                <p:cTn id="32" presetID="16" presetClass="entr" presetSubtype="42" fill="hold" nodeType="after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barn(outHorizontal)">
                                      <p:cBhvr>
                                        <p:cTn id="34" dur="500"/>
                                        <p:tgtEl>
                                          <p:spTgt spid="70"/>
                                        </p:tgtEl>
                                      </p:cBhvr>
                                    </p:animEffect>
                                  </p:childTnLst>
                                </p:cTn>
                              </p:par>
                            </p:childTnLst>
                          </p:cTn>
                        </p:par>
                        <p:par>
                          <p:cTn id="35" fill="hold">
                            <p:stCondLst>
                              <p:cond delay="36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1000" fill="hold"/>
                                        <p:tgtEl>
                                          <p:spTgt spid="61"/>
                                        </p:tgtEl>
                                        <p:attrNameLst>
                                          <p:attrName>ppt_x</p:attrName>
                                        </p:attrNameLst>
                                      </p:cBhvr>
                                      <p:tavLst>
                                        <p:tav tm="0">
                                          <p:val>
                                            <p:strVal val="1+#ppt_w/2"/>
                                          </p:val>
                                        </p:tav>
                                        <p:tav tm="100000">
                                          <p:val>
                                            <p:strVal val="#ppt_x"/>
                                          </p:val>
                                        </p:tav>
                                      </p:tavLst>
                                    </p:anim>
                                    <p:anim calcmode="lin" valueType="num">
                                      <p:cBhvr additive="base">
                                        <p:cTn id="39" dur="1000" fill="hold"/>
                                        <p:tgtEl>
                                          <p:spTgt spid="61"/>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1000" fill="hold"/>
                                        <p:tgtEl>
                                          <p:spTgt spid="58"/>
                                        </p:tgtEl>
                                        <p:attrNameLst>
                                          <p:attrName>ppt_x</p:attrName>
                                        </p:attrNameLst>
                                      </p:cBhvr>
                                      <p:tavLst>
                                        <p:tav tm="0">
                                          <p:val>
                                            <p:strVal val="1+#ppt_w/2"/>
                                          </p:val>
                                        </p:tav>
                                        <p:tav tm="100000">
                                          <p:val>
                                            <p:strVal val="#ppt_x"/>
                                          </p:val>
                                        </p:tav>
                                      </p:tavLst>
                                    </p:anim>
                                    <p:anim calcmode="lin" valueType="num">
                                      <p:cBhvr additive="base">
                                        <p:cTn id="43" dur="1000" fill="hold"/>
                                        <p:tgtEl>
                                          <p:spTgt spid="58"/>
                                        </p:tgtEl>
                                        <p:attrNameLst>
                                          <p:attrName>ppt_y</p:attrName>
                                        </p:attrNameLst>
                                      </p:cBhvr>
                                      <p:tavLst>
                                        <p:tav tm="0">
                                          <p:val>
                                            <p:strVal val="#ppt_y"/>
                                          </p:val>
                                        </p:tav>
                                        <p:tav tm="100000">
                                          <p:val>
                                            <p:strVal val="#ppt_y"/>
                                          </p:val>
                                        </p:tav>
                                      </p:tavLst>
                                    </p:anim>
                                  </p:childTnLst>
                                </p:cTn>
                              </p:par>
                            </p:childTnLst>
                          </p:cTn>
                        </p:par>
                        <p:par>
                          <p:cTn id="44" fill="hold">
                            <p:stCondLst>
                              <p:cond delay="4600"/>
                            </p:stCondLst>
                            <p:childTnLst>
                              <p:par>
                                <p:cTn id="45" presetID="53" presetClass="entr" presetSubtype="16"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 fill="hold"/>
                                        <p:tgtEl>
                                          <p:spTgt spid="20"/>
                                        </p:tgtEl>
                                        <p:attrNameLst>
                                          <p:attrName>ppt_w</p:attrName>
                                        </p:attrNameLst>
                                      </p:cBhvr>
                                      <p:tavLst>
                                        <p:tav tm="0">
                                          <p:val>
                                            <p:fltVal val="0"/>
                                          </p:val>
                                        </p:tav>
                                        <p:tav tm="100000">
                                          <p:val>
                                            <p:strVal val="#ppt_w"/>
                                          </p:val>
                                        </p:tav>
                                      </p:tavLst>
                                    </p:anim>
                                    <p:anim calcmode="lin" valueType="num">
                                      <p:cBhvr>
                                        <p:cTn id="48" dur="100" fill="hold"/>
                                        <p:tgtEl>
                                          <p:spTgt spid="20"/>
                                        </p:tgtEl>
                                        <p:attrNameLst>
                                          <p:attrName>ppt_h</p:attrName>
                                        </p:attrNameLst>
                                      </p:cBhvr>
                                      <p:tavLst>
                                        <p:tav tm="0">
                                          <p:val>
                                            <p:fltVal val="0"/>
                                          </p:val>
                                        </p:tav>
                                        <p:tav tm="100000">
                                          <p:val>
                                            <p:strVal val="#ppt_h"/>
                                          </p:val>
                                        </p:tav>
                                      </p:tavLst>
                                    </p:anim>
                                    <p:animEffect transition="in" filter="fade">
                                      <p:cBhvr>
                                        <p:cTn id="49" dur="100"/>
                                        <p:tgtEl>
                                          <p:spTgt spid="20"/>
                                        </p:tgtEl>
                                      </p:cBhvr>
                                    </p:animEffect>
                                  </p:childTnLst>
                                </p:cTn>
                              </p:par>
                              <p:par>
                                <p:cTn id="50" presetID="6" presetClass="emph" presetSubtype="0" fill="hold" nodeType="withEffect">
                                  <p:stCondLst>
                                    <p:cond delay="100"/>
                                  </p:stCondLst>
                                  <p:childTnLst>
                                    <p:animScale>
                                      <p:cBhvr>
                                        <p:cTn id="51" dur="100" fill="hold"/>
                                        <p:tgtEl>
                                          <p:spTgt spid="20"/>
                                        </p:tgtEl>
                                      </p:cBhvr>
                                      <p:by x="110000" y="110000"/>
                                    </p:animScale>
                                  </p:childTnLst>
                                </p:cTn>
                              </p:par>
                              <p:par>
                                <p:cTn id="52" presetID="6" presetClass="emph" presetSubtype="0" fill="hold" nodeType="withEffect">
                                  <p:stCondLst>
                                    <p:cond delay="200"/>
                                  </p:stCondLst>
                                  <p:childTnLst>
                                    <p:animScale>
                                      <p:cBhvr>
                                        <p:cTn id="53" dur="200" fill="hold"/>
                                        <p:tgtEl>
                                          <p:spTgt spid="20"/>
                                        </p:tgtEl>
                                      </p:cBhvr>
                                      <p:by x="90000" y="90000"/>
                                    </p:animScale>
                                  </p:childTnLst>
                                </p:cTn>
                              </p:par>
                              <p:par>
                                <p:cTn id="54" presetID="6" presetClass="emph" presetSubtype="0" fill="hold" nodeType="withEffect">
                                  <p:stCondLst>
                                    <p:cond delay="400"/>
                                  </p:stCondLst>
                                  <p:childTnLst>
                                    <p:animScale>
                                      <p:cBhvr>
                                        <p:cTn id="55" dur="100" fill="hold"/>
                                        <p:tgtEl>
                                          <p:spTgt spid="20"/>
                                        </p:tgtEl>
                                      </p:cBhvr>
                                      <p:by x="105000" y="105000"/>
                                    </p:animScale>
                                  </p:childTnLst>
                                </p:cTn>
                              </p:par>
                              <p:par>
                                <p:cTn id="56" presetID="6" presetClass="emph" presetSubtype="0" fill="hold" nodeType="withEffect">
                                  <p:stCondLst>
                                    <p:cond delay="500"/>
                                  </p:stCondLst>
                                  <p:childTnLst>
                                    <p:animScale>
                                      <p:cBhvr>
                                        <p:cTn id="57" dur="200" fill="hold"/>
                                        <p:tgtEl>
                                          <p:spTgt spid="20"/>
                                        </p:tgtEl>
                                      </p:cBhvr>
                                      <p:by x="95000" y="95000"/>
                                    </p:animScale>
                                  </p:childTnLst>
                                </p:cTn>
                              </p:par>
                            </p:childTnLst>
                          </p:cTn>
                        </p:par>
                        <p:par>
                          <p:cTn id="58" fill="hold">
                            <p:stCondLst>
                              <p:cond delay="5300"/>
                            </p:stCondLst>
                            <p:childTnLst>
                              <p:par>
                                <p:cTn id="59" presetID="16" presetClass="entr" presetSubtype="42" fill="hold" nodeType="after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barn(outHorizontal)">
                                      <p:cBhvr>
                                        <p:cTn id="61" dur="500"/>
                                        <p:tgtEl>
                                          <p:spTgt spid="71"/>
                                        </p:tgtEl>
                                      </p:cBhvr>
                                    </p:animEffect>
                                  </p:childTnLst>
                                </p:cTn>
                              </p:par>
                            </p:childTnLst>
                          </p:cTn>
                        </p:par>
                        <p:par>
                          <p:cTn id="62" fill="hold">
                            <p:stCondLst>
                              <p:cond delay="58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5"/>
                                        </p:tgtEl>
                                        <p:attrNameLst>
                                          <p:attrName>style.visibility</p:attrName>
                                        </p:attrNameLst>
                                      </p:cBhvr>
                                      <p:to>
                                        <p:strVal val="visible"/>
                                      </p:to>
                                    </p:set>
                                    <p:anim calcmode="lin" valueType="num">
                                      <p:cBhvr additive="base">
                                        <p:cTn id="65" dur="1000" fill="hold"/>
                                        <p:tgtEl>
                                          <p:spTgt spid="65"/>
                                        </p:tgtEl>
                                        <p:attrNameLst>
                                          <p:attrName>ppt_x</p:attrName>
                                        </p:attrNameLst>
                                      </p:cBhvr>
                                      <p:tavLst>
                                        <p:tav tm="0">
                                          <p:val>
                                            <p:strVal val="1+#ppt_w/2"/>
                                          </p:val>
                                        </p:tav>
                                        <p:tav tm="100000">
                                          <p:val>
                                            <p:strVal val="#ppt_x"/>
                                          </p:val>
                                        </p:tav>
                                      </p:tavLst>
                                    </p:anim>
                                    <p:anim calcmode="lin" valueType="num">
                                      <p:cBhvr additive="base">
                                        <p:cTn id="66" dur="1000" fill="hold"/>
                                        <p:tgtEl>
                                          <p:spTgt spid="65"/>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 calcmode="lin" valueType="num">
                                      <p:cBhvr additive="base">
                                        <p:cTn id="69" dur="1000" fill="hold"/>
                                        <p:tgtEl>
                                          <p:spTgt spid="62"/>
                                        </p:tgtEl>
                                        <p:attrNameLst>
                                          <p:attrName>ppt_x</p:attrName>
                                        </p:attrNameLst>
                                      </p:cBhvr>
                                      <p:tavLst>
                                        <p:tav tm="0">
                                          <p:val>
                                            <p:strVal val="1+#ppt_w/2"/>
                                          </p:val>
                                        </p:tav>
                                        <p:tav tm="100000">
                                          <p:val>
                                            <p:strVal val="#ppt_x"/>
                                          </p:val>
                                        </p:tav>
                                      </p:tavLst>
                                    </p:anim>
                                    <p:anim calcmode="lin" valueType="num">
                                      <p:cBhvr additive="base">
                                        <p:cTn id="70" dur="1000" fill="hold"/>
                                        <p:tgtEl>
                                          <p:spTgt spid="62"/>
                                        </p:tgtEl>
                                        <p:attrNameLst>
                                          <p:attrName>ppt_y</p:attrName>
                                        </p:attrNameLst>
                                      </p:cBhvr>
                                      <p:tavLst>
                                        <p:tav tm="0">
                                          <p:val>
                                            <p:strVal val="#ppt_y"/>
                                          </p:val>
                                        </p:tav>
                                        <p:tav tm="100000">
                                          <p:val>
                                            <p:strVal val="#ppt_y"/>
                                          </p:val>
                                        </p:tav>
                                      </p:tavLst>
                                    </p:anim>
                                  </p:childTnLst>
                                </p:cTn>
                              </p:par>
                            </p:childTnLst>
                          </p:cTn>
                        </p:par>
                        <p:par>
                          <p:cTn id="71" fill="hold">
                            <p:stCondLst>
                              <p:cond delay="6800"/>
                            </p:stCondLst>
                            <p:childTnLst>
                              <p:par>
                                <p:cTn id="72" presetID="53" presetClass="entr" presetSubtype="16" fill="hold" nodeType="after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p:cTn id="74" dur="100" fill="hold"/>
                                        <p:tgtEl>
                                          <p:spTgt spid="43"/>
                                        </p:tgtEl>
                                        <p:attrNameLst>
                                          <p:attrName>ppt_w</p:attrName>
                                        </p:attrNameLst>
                                      </p:cBhvr>
                                      <p:tavLst>
                                        <p:tav tm="0">
                                          <p:val>
                                            <p:fltVal val="0"/>
                                          </p:val>
                                        </p:tav>
                                        <p:tav tm="100000">
                                          <p:val>
                                            <p:strVal val="#ppt_w"/>
                                          </p:val>
                                        </p:tav>
                                      </p:tavLst>
                                    </p:anim>
                                    <p:anim calcmode="lin" valueType="num">
                                      <p:cBhvr>
                                        <p:cTn id="75" dur="100" fill="hold"/>
                                        <p:tgtEl>
                                          <p:spTgt spid="43"/>
                                        </p:tgtEl>
                                        <p:attrNameLst>
                                          <p:attrName>ppt_h</p:attrName>
                                        </p:attrNameLst>
                                      </p:cBhvr>
                                      <p:tavLst>
                                        <p:tav tm="0">
                                          <p:val>
                                            <p:fltVal val="0"/>
                                          </p:val>
                                        </p:tav>
                                        <p:tav tm="100000">
                                          <p:val>
                                            <p:strVal val="#ppt_h"/>
                                          </p:val>
                                        </p:tav>
                                      </p:tavLst>
                                    </p:anim>
                                    <p:animEffect transition="in" filter="fade">
                                      <p:cBhvr>
                                        <p:cTn id="76" dur="100"/>
                                        <p:tgtEl>
                                          <p:spTgt spid="43"/>
                                        </p:tgtEl>
                                      </p:cBhvr>
                                    </p:animEffect>
                                  </p:childTnLst>
                                </p:cTn>
                              </p:par>
                              <p:par>
                                <p:cTn id="77" presetID="6" presetClass="emph" presetSubtype="0" fill="hold" nodeType="withEffect">
                                  <p:stCondLst>
                                    <p:cond delay="100"/>
                                  </p:stCondLst>
                                  <p:childTnLst>
                                    <p:animScale>
                                      <p:cBhvr>
                                        <p:cTn id="78" dur="100" fill="hold"/>
                                        <p:tgtEl>
                                          <p:spTgt spid="43"/>
                                        </p:tgtEl>
                                      </p:cBhvr>
                                      <p:by x="110000" y="110000"/>
                                    </p:animScale>
                                  </p:childTnLst>
                                </p:cTn>
                              </p:par>
                              <p:par>
                                <p:cTn id="79" presetID="6" presetClass="emph" presetSubtype="0" fill="hold" nodeType="withEffect">
                                  <p:stCondLst>
                                    <p:cond delay="200"/>
                                  </p:stCondLst>
                                  <p:childTnLst>
                                    <p:animScale>
                                      <p:cBhvr>
                                        <p:cTn id="80" dur="200" fill="hold"/>
                                        <p:tgtEl>
                                          <p:spTgt spid="43"/>
                                        </p:tgtEl>
                                      </p:cBhvr>
                                      <p:by x="90000" y="90000"/>
                                    </p:animScale>
                                  </p:childTnLst>
                                </p:cTn>
                              </p:par>
                              <p:par>
                                <p:cTn id="81" presetID="6" presetClass="emph" presetSubtype="0" fill="hold" nodeType="withEffect">
                                  <p:stCondLst>
                                    <p:cond delay="400"/>
                                  </p:stCondLst>
                                  <p:childTnLst>
                                    <p:animScale>
                                      <p:cBhvr>
                                        <p:cTn id="82" dur="100" fill="hold"/>
                                        <p:tgtEl>
                                          <p:spTgt spid="43"/>
                                        </p:tgtEl>
                                      </p:cBhvr>
                                      <p:by x="105000" y="105000"/>
                                    </p:animScale>
                                  </p:childTnLst>
                                </p:cTn>
                              </p:par>
                              <p:par>
                                <p:cTn id="83" presetID="6" presetClass="emph" presetSubtype="0" fill="hold" nodeType="withEffect">
                                  <p:stCondLst>
                                    <p:cond delay="500"/>
                                  </p:stCondLst>
                                  <p:childTnLst>
                                    <p:animScale>
                                      <p:cBhvr>
                                        <p:cTn id="84" dur="200" fill="hold"/>
                                        <p:tgtEl>
                                          <p:spTgt spid="43"/>
                                        </p:tgtEl>
                                      </p:cBhvr>
                                      <p:by x="95000" y="95000"/>
                                    </p:animScale>
                                  </p:childTnLst>
                                </p:cTn>
                              </p:par>
                            </p:childTnLst>
                          </p:cTn>
                        </p:par>
                        <p:par>
                          <p:cTn id="85" fill="hold">
                            <p:stCondLst>
                              <p:cond delay="7500"/>
                            </p:stCondLst>
                            <p:childTnLst>
                              <p:par>
                                <p:cTn id="86" presetID="16" presetClass="entr" presetSubtype="42"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barn(outHorizontal)">
                                      <p:cBhvr>
                                        <p:cTn id="88" dur="500"/>
                                        <p:tgtEl>
                                          <p:spTgt spid="72"/>
                                        </p:tgtEl>
                                      </p:cBhvr>
                                    </p:animEffect>
                                  </p:childTnLst>
                                </p:cTn>
                              </p:par>
                            </p:childTnLst>
                          </p:cTn>
                        </p:par>
                        <p:par>
                          <p:cTn id="89" fill="hold">
                            <p:stCondLst>
                              <p:cond delay="80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1000" fill="hold"/>
                                        <p:tgtEl>
                                          <p:spTgt spid="69"/>
                                        </p:tgtEl>
                                        <p:attrNameLst>
                                          <p:attrName>ppt_x</p:attrName>
                                        </p:attrNameLst>
                                      </p:cBhvr>
                                      <p:tavLst>
                                        <p:tav tm="0">
                                          <p:val>
                                            <p:strVal val="1+#ppt_w/2"/>
                                          </p:val>
                                        </p:tav>
                                        <p:tav tm="100000">
                                          <p:val>
                                            <p:strVal val="#ppt_x"/>
                                          </p:val>
                                        </p:tav>
                                      </p:tavLst>
                                    </p:anim>
                                    <p:anim calcmode="lin" valueType="num">
                                      <p:cBhvr additive="base">
                                        <p:cTn id="93" dur="1000" fill="hold"/>
                                        <p:tgtEl>
                                          <p:spTgt spid="69"/>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6"/>
                                        </p:tgtEl>
                                        <p:attrNameLst>
                                          <p:attrName>style.visibility</p:attrName>
                                        </p:attrNameLst>
                                      </p:cBhvr>
                                      <p:to>
                                        <p:strVal val="visible"/>
                                      </p:to>
                                    </p:set>
                                    <p:anim calcmode="lin" valueType="num">
                                      <p:cBhvr additive="base">
                                        <p:cTn id="96" dur="1000" fill="hold"/>
                                        <p:tgtEl>
                                          <p:spTgt spid="66"/>
                                        </p:tgtEl>
                                        <p:attrNameLst>
                                          <p:attrName>ppt_x</p:attrName>
                                        </p:attrNameLst>
                                      </p:cBhvr>
                                      <p:tavLst>
                                        <p:tav tm="0">
                                          <p:val>
                                            <p:strVal val="1+#ppt_w/2"/>
                                          </p:val>
                                        </p:tav>
                                        <p:tav tm="100000">
                                          <p:val>
                                            <p:strVal val="#ppt_x"/>
                                          </p:val>
                                        </p:tav>
                                      </p:tavLst>
                                    </p:anim>
                                    <p:anim calcmode="lin" valueType="num">
                                      <p:cBhvr additive="base">
                                        <p:cTn id="97" dur="10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61" grpId="0"/>
      <p:bldP spid="65"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改善不足对策</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grpSp>
        <p:nvGrpSpPr>
          <p:cNvPr id="162" name="Group 4"/>
          <p:cNvGrpSpPr>
            <a:grpSpLocks noChangeAspect="1"/>
          </p:cNvGrpSpPr>
          <p:nvPr/>
        </p:nvGrpSpPr>
        <p:grpSpPr bwMode="auto">
          <a:xfrm>
            <a:off x="3323616" y="1842819"/>
            <a:ext cx="2218260" cy="2217458"/>
            <a:chOff x="2162" y="480"/>
            <a:chExt cx="3358" cy="3358"/>
          </a:xfrm>
          <a:solidFill>
            <a:schemeClr val="bg1"/>
          </a:solidFill>
        </p:grpSpPr>
        <p:sp>
          <p:nvSpPr>
            <p:cNvPr id="163" name="Freeform 5"/>
            <p:cNvSpPr>
              <a:spLocks noEditPoints="1"/>
            </p:cNvSpPr>
            <p:nvPr/>
          </p:nvSpPr>
          <p:spPr bwMode="auto">
            <a:xfrm>
              <a:off x="2252" y="570"/>
              <a:ext cx="3178" cy="3178"/>
            </a:xfrm>
            <a:custGeom>
              <a:avLst/>
              <a:gdLst>
                <a:gd name="T0" fmla="*/ 671 w 1342"/>
                <a:gd name="T1" fmla="*/ 1277 h 1342"/>
                <a:gd name="T2" fmla="*/ 65 w 1342"/>
                <a:gd name="T3" fmla="*/ 671 h 1342"/>
                <a:gd name="T4" fmla="*/ 671 w 1342"/>
                <a:gd name="T5" fmla="*/ 65 h 1342"/>
                <a:gd name="T6" fmla="*/ 1277 w 1342"/>
                <a:gd name="T7" fmla="*/ 671 h 1342"/>
                <a:gd name="T8" fmla="*/ 671 w 1342"/>
                <a:gd name="T9" fmla="*/ 1277 h 1342"/>
                <a:gd name="T10" fmla="*/ 671 w 1342"/>
                <a:gd name="T11" fmla="*/ 0 h 1342"/>
                <a:gd name="T12" fmla="*/ 0 w 1342"/>
                <a:gd name="T13" fmla="*/ 671 h 1342"/>
                <a:gd name="T14" fmla="*/ 671 w 1342"/>
                <a:gd name="T15" fmla="*/ 1342 h 1342"/>
                <a:gd name="T16" fmla="*/ 1342 w 1342"/>
                <a:gd name="T17" fmla="*/ 671 h 1342"/>
                <a:gd name="T18" fmla="*/ 671 w 1342"/>
                <a:gd name="T19" fmla="*/ 0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2" h="1342">
                  <a:moveTo>
                    <a:pt x="671" y="1277"/>
                  </a:moveTo>
                  <a:cubicBezTo>
                    <a:pt x="337" y="1277"/>
                    <a:pt x="65" y="1005"/>
                    <a:pt x="65" y="671"/>
                  </a:cubicBezTo>
                  <a:cubicBezTo>
                    <a:pt x="65" y="337"/>
                    <a:pt x="337" y="65"/>
                    <a:pt x="671" y="65"/>
                  </a:cubicBezTo>
                  <a:cubicBezTo>
                    <a:pt x="1005" y="65"/>
                    <a:pt x="1277" y="337"/>
                    <a:pt x="1277" y="671"/>
                  </a:cubicBezTo>
                  <a:cubicBezTo>
                    <a:pt x="1277" y="1005"/>
                    <a:pt x="1005" y="1277"/>
                    <a:pt x="671" y="1277"/>
                  </a:cubicBezTo>
                  <a:moveTo>
                    <a:pt x="671" y="0"/>
                  </a:moveTo>
                  <a:cubicBezTo>
                    <a:pt x="301" y="0"/>
                    <a:pt x="0" y="301"/>
                    <a:pt x="0" y="671"/>
                  </a:cubicBezTo>
                  <a:cubicBezTo>
                    <a:pt x="0" y="1041"/>
                    <a:pt x="301" y="1342"/>
                    <a:pt x="671" y="1342"/>
                  </a:cubicBezTo>
                  <a:cubicBezTo>
                    <a:pt x="1041" y="1342"/>
                    <a:pt x="1342" y="1041"/>
                    <a:pt x="1342" y="671"/>
                  </a:cubicBezTo>
                  <a:cubicBezTo>
                    <a:pt x="1342" y="301"/>
                    <a:pt x="1041" y="0"/>
                    <a:pt x="6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6"/>
            <p:cNvSpPr>
              <a:spLocks noEditPoints="1"/>
            </p:cNvSpPr>
            <p:nvPr/>
          </p:nvSpPr>
          <p:spPr bwMode="auto">
            <a:xfrm>
              <a:off x="2162" y="480"/>
              <a:ext cx="3358" cy="3358"/>
            </a:xfrm>
            <a:custGeom>
              <a:avLst/>
              <a:gdLst>
                <a:gd name="T0" fmla="*/ 709 w 1418"/>
                <a:gd name="T1" fmla="*/ 1406 h 1418"/>
                <a:gd name="T2" fmla="*/ 13 w 1418"/>
                <a:gd name="T3" fmla="*/ 709 h 1418"/>
                <a:gd name="T4" fmla="*/ 709 w 1418"/>
                <a:gd name="T5" fmla="*/ 12 h 1418"/>
                <a:gd name="T6" fmla="*/ 1406 w 1418"/>
                <a:gd name="T7" fmla="*/ 709 h 1418"/>
                <a:gd name="T8" fmla="*/ 709 w 1418"/>
                <a:gd name="T9" fmla="*/ 1406 h 1418"/>
                <a:gd name="T10" fmla="*/ 709 w 1418"/>
                <a:gd name="T11" fmla="*/ 0 h 1418"/>
                <a:gd name="T12" fmla="*/ 0 w 1418"/>
                <a:gd name="T13" fmla="*/ 709 h 1418"/>
                <a:gd name="T14" fmla="*/ 709 w 1418"/>
                <a:gd name="T15" fmla="*/ 1418 h 1418"/>
                <a:gd name="T16" fmla="*/ 1418 w 1418"/>
                <a:gd name="T17" fmla="*/ 709 h 1418"/>
                <a:gd name="T18" fmla="*/ 709 w 1418"/>
                <a:gd name="T19" fmla="*/ 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1418">
                  <a:moveTo>
                    <a:pt x="709" y="1406"/>
                  </a:moveTo>
                  <a:cubicBezTo>
                    <a:pt x="325" y="1406"/>
                    <a:pt x="13" y="1093"/>
                    <a:pt x="13" y="709"/>
                  </a:cubicBezTo>
                  <a:cubicBezTo>
                    <a:pt x="13" y="325"/>
                    <a:pt x="325" y="12"/>
                    <a:pt x="709" y="12"/>
                  </a:cubicBezTo>
                  <a:cubicBezTo>
                    <a:pt x="1093" y="12"/>
                    <a:pt x="1406" y="325"/>
                    <a:pt x="1406" y="709"/>
                  </a:cubicBezTo>
                  <a:cubicBezTo>
                    <a:pt x="1406" y="1093"/>
                    <a:pt x="1093" y="1406"/>
                    <a:pt x="709" y="1406"/>
                  </a:cubicBezTo>
                  <a:moveTo>
                    <a:pt x="709" y="0"/>
                  </a:moveTo>
                  <a:cubicBezTo>
                    <a:pt x="318" y="0"/>
                    <a:pt x="0" y="318"/>
                    <a:pt x="0" y="709"/>
                  </a:cubicBezTo>
                  <a:cubicBezTo>
                    <a:pt x="0" y="1100"/>
                    <a:pt x="318" y="1418"/>
                    <a:pt x="709" y="1418"/>
                  </a:cubicBezTo>
                  <a:cubicBezTo>
                    <a:pt x="1100" y="1418"/>
                    <a:pt x="1418" y="1100"/>
                    <a:pt x="1418" y="709"/>
                  </a:cubicBezTo>
                  <a:cubicBezTo>
                    <a:pt x="1418" y="318"/>
                    <a:pt x="1100" y="0"/>
                    <a:pt x="70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5" name="组合 164"/>
          <p:cNvGrpSpPr/>
          <p:nvPr/>
        </p:nvGrpSpPr>
        <p:grpSpPr>
          <a:xfrm rot="8100000">
            <a:off x="3180642" y="1888489"/>
            <a:ext cx="598913" cy="122338"/>
            <a:chOff x="8725719" y="1669670"/>
            <a:chExt cx="1424726" cy="291130"/>
          </a:xfrm>
        </p:grpSpPr>
        <p:sp>
          <p:nvSpPr>
            <p:cNvPr id="166" name="椭圆 165"/>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椭圆 166"/>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椭圆 167"/>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9" name="组合 168"/>
          <p:cNvGrpSpPr/>
          <p:nvPr/>
        </p:nvGrpSpPr>
        <p:grpSpPr>
          <a:xfrm rot="8100000">
            <a:off x="5138969" y="3859244"/>
            <a:ext cx="598913" cy="122338"/>
            <a:chOff x="8725719" y="1669670"/>
            <a:chExt cx="1424726" cy="291130"/>
          </a:xfrm>
        </p:grpSpPr>
        <p:sp>
          <p:nvSpPr>
            <p:cNvPr id="170" name="椭圆 169"/>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椭圆 170"/>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椭圆 171"/>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3" name="组合 172"/>
          <p:cNvGrpSpPr/>
          <p:nvPr/>
        </p:nvGrpSpPr>
        <p:grpSpPr>
          <a:xfrm rot="13500000">
            <a:off x="5128539" y="1878012"/>
            <a:ext cx="598696" cy="122382"/>
            <a:chOff x="8725719" y="1669670"/>
            <a:chExt cx="1424726" cy="291130"/>
          </a:xfrm>
        </p:grpSpPr>
        <p:sp>
          <p:nvSpPr>
            <p:cNvPr id="174" name="椭圆 173"/>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椭圆 174"/>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椭圆 175"/>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7" name="组合 176"/>
          <p:cNvGrpSpPr/>
          <p:nvPr/>
        </p:nvGrpSpPr>
        <p:grpSpPr>
          <a:xfrm rot="13500000">
            <a:off x="3157067" y="3835630"/>
            <a:ext cx="598696" cy="122382"/>
            <a:chOff x="8725719" y="1669670"/>
            <a:chExt cx="1424726" cy="291130"/>
          </a:xfrm>
        </p:grpSpPr>
        <p:sp>
          <p:nvSpPr>
            <p:cNvPr id="178" name="椭圆 177"/>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9" name="椭圆 178"/>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1" name="组合 180"/>
          <p:cNvGrpSpPr/>
          <p:nvPr/>
        </p:nvGrpSpPr>
        <p:grpSpPr>
          <a:xfrm>
            <a:off x="3946430" y="791235"/>
            <a:ext cx="1408469" cy="1754258"/>
            <a:chOff x="5261222" y="534402"/>
            <a:chExt cx="1877714" cy="2339553"/>
          </a:xfrm>
        </p:grpSpPr>
        <p:grpSp>
          <p:nvGrpSpPr>
            <p:cNvPr id="182" name="组合 181"/>
            <p:cNvGrpSpPr/>
            <p:nvPr/>
          </p:nvGrpSpPr>
          <p:grpSpPr>
            <a:xfrm>
              <a:off x="5261222" y="534402"/>
              <a:ext cx="1877714" cy="2339553"/>
              <a:chOff x="7380501" y="2927403"/>
              <a:chExt cx="2311884" cy="2880513"/>
            </a:xfrm>
          </p:grpSpPr>
          <p:sp>
            <p:nvSpPr>
              <p:cNvPr id="188"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椭圆 188"/>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椭圆 18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3" name="Group 4"/>
            <p:cNvGrpSpPr>
              <a:grpSpLocks noChangeAspect="1"/>
            </p:cNvGrpSpPr>
            <p:nvPr/>
          </p:nvGrpSpPr>
          <p:grpSpPr bwMode="auto">
            <a:xfrm>
              <a:off x="5713341" y="980391"/>
              <a:ext cx="365268" cy="536356"/>
              <a:chOff x="3540" y="531"/>
              <a:chExt cx="348" cy="511"/>
            </a:xfrm>
            <a:solidFill>
              <a:srgbClr val="FFB850"/>
            </a:solidFill>
          </p:grpSpPr>
          <p:sp>
            <p:nvSpPr>
              <p:cNvPr id="184"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1" name="组合 190"/>
          <p:cNvGrpSpPr/>
          <p:nvPr/>
        </p:nvGrpSpPr>
        <p:grpSpPr>
          <a:xfrm>
            <a:off x="5541876" y="2351928"/>
            <a:ext cx="1408469" cy="1754258"/>
            <a:chOff x="7388206" y="2615808"/>
            <a:chExt cx="1877714" cy="2339553"/>
          </a:xfrm>
        </p:grpSpPr>
        <p:grpSp>
          <p:nvGrpSpPr>
            <p:cNvPr id="192" name="组合 191"/>
            <p:cNvGrpSpPr/>
            <p:nvPr/>
          </p:nvGrpSpPr>
          <p:grpSpPr>
            <a:xfrm>
              <a:off x="7388206" y="2615808"/>
              <a:ext cx="1877714" cy="2339553"/>
              <a:chOff x="7380501" y="2927403"/>
              <a:chExt cx="2311884" cy="2880513"/>
            </a:xfrm>
          </p:grpSpPr>
          <p:sp>
            <p:nvSpPr>
              <p:cNvPr id="19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椭圆 19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9" name="椭圆 19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Group 11"/>
            <p:cNvGrpSpPr>
              <a:grpSpLocks noChangeAspect="1"/>
            </p:cNvGrpSpPr>
            <p:nvPr/>
          </p:nvGrpSpPr>
          <p:grpSpPr bwMode="auto">
            <a:xfrm>
              <a:off x="7813988" y="3135607"/>
              <a:ext cx="521662" cy="453436"/>
              <a:chOff x="4838" y="1902"/>
              <a:chExt cx="497" cy="432"/>
            </a:xfrm>
            <a:solidFill>
              <a:srgbClr val="663A77"/>
            </a:solidFill>
          </p:grpSpPr>
          <p:sp>
            <p:nvSpPr>
              <p:cNvPr id="194"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5"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0" name="组合 199"/>
          <p:cNvGrpSpPr/>
          <p:nvPr/>
        </p:nvGrpSpPr>
        <p:grpSpPr>
          <a:xfrm>
            <a:off x="2331998" y="2351928"/>
            <a:ext cx="1408469" cy="1754258"/>
            <a:chOff x="3108926" y="2615808"/>
            <a:chExt cx="1877714" cy="2339553"/>
          </a:xfrm>
        </p:grpSpPr>
        <p:grpSp>
          <p:nvGrpSpPr>
            <p:cNvPr id="201" name="组合 200"/>
            <p:cNvGrpSpPr/>
            <p:nvPr/>
          </p:nvGrpSpPr>
          <p:grpSpPr>
            <a:xfrm>
              <a:off x="3108926" y="2615808"/>
              <a:ext cx="1877714" cy="2339553"/>
              <a:chOff x="7380501" y="2927403"/>
              <a:chExt cx="2311884" cy="2880513"/>
            </a:xfrm>
          </p:grpSpPr>
          <p:sp>
            <p:nvSpPr>
              <p:cNvPr id="20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椭圆 20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椭圆 20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2" name="Freeform 18"/>
            <p:cNvSpPr>
              <a:spLocks noEditPoints="1"/>
            </p:cNvSpPr>
            <p:nvPr/>
          </p:nvSpPr>
          <p:spPr bwMode="auto">
            <a:xfrm>
              <a:off x="3515374" y="3161104"/>
              <a:ext cx="483792" cy="36106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6" name="组合 205"/>
          <p:cNvGrpSpPr/>
          <p:nvPr/>
        </p:nvGrpSpPr>
        <p:grpSpPr>
          <a:xfrm>
            <a:off x="3946429" y="3998667"/>
            <a:ext cx="1408469" cy="1754258"/>
            <a:chOff x="5261221" y="4811968"/>
            <a:chExt cx="1877714" cy="2339553"/>
          </a:xfrm>
        </p:grpSpPr>
        <p:grpSp>
          <p:nvGrpSpPr>
            <p:cNvPr id="207" name="组合 206"/>
            <p:cNvGrpSpPr/>
            <p:nvPr/>
          </p:nvGrpSpPr>
          <p:grpSpPr>
            <a:xfrm>
              <a:off x="5261221" y="4811968"/>
              <a:ext cx="1877714" cy="2339553"/>
              <a:chOff x="7380501" y="2927403"/>
              <a:chExt cx="2311884" cy="2880513"/>
            </a:xfrm>
          </p:grpSpPr>
          <p:sp>
            <p:nvSpPr>
              <p:cNvPr id="212"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椭圆 212"/>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椭圆 21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8" name="Group 21"/>
            <p:cNvGrpSpPr>
              <a:grpSpLocks noChangeAspect="1"/>
            </p:cNvGrpSpPr>
            <p:nvPr/>
          </p:nvGrpSpPr>
          <p:grpSpPr bwMode="auto">
            <a:xfrm>
              <a:off x="5775527" y="5292279"/>
              <a:ext cx="287500" cy="521308"/>
              <a:chOff x="5127" y="3041"/>
              <a:chExt cx="166" cy="301"/>
            </a:xfrm>
            <a:solidFill>
              <a:srgbClr val="E87071"/>
            </a:solidFill>
          </p:grpSpPr>
          <p:sp>
            <p:nvSpPr>
              <p:cNvPr id="209" name="Freeform 22"/>
              <p:cNvSpPr>
                <a:spLocks noEditPoints="1"/>
              </p:cNvSpPr>
              <p:nvPr/>
            </p:nvSpPr>
            <p:spPr bwMode="auto">
              <a:xfrm>
                <a:off x="5127" y="3041"/>
                <a:ext cx="166" cy="213"/>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0" name="Freeform 23"/>
              <p:cNvSpPr>
                <a:spLocks/>
              </p:cNvSpPr>
              <p:nvPr/>
            </p:nvSpPr>
            <p:spPr bwMode="auto">
              <a:xfrm>
                <a:off x="5176" y="3325"/>
                <a:ext cx="65" cy="17"/>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1" name="Freeform 24"/>
              <p:cNvSpPr>
                <a:spLocks/>
              </p:cNvSpPr>
              <p:nvPr/>
            </p:nvSpPr>
            <p:spPr bwMode="auto">
              <a:xfrm>
                <a:off x="5161" y="3256"/>
                <a:ext cx="95" cy="67"/>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5" name="组合 214"/>
          <p:cNvGrpSpPr/>
          <p:nvPr/>
        </p:nvGrpSpPr>
        <p:grpSpPr>
          <a:xfrm>
            <a:off x="5022045" y="1320648"/>
            <a:ext cx="2530320" cy="297367"/>
            <a:chOff x="6695188" y="1240450"/>
            <a:chExt cx="3373321" cy="396581"/>
          </a:xfrm>
        </p:grpSpPr>
        <p:sp>
          <p:nvSpPr>
            <p:cNvPr id="216" name="任意多边形 215"/>
            <p:cNvSpPr/>
            <p:nvPr/>
          </p:nvSpPr>
          <p:spPr>
            <a:xfrm flipH="1">
              <a:off x="6805380" y="1279566"/>
              <a:ext cx="326312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椭圆 216"/>
            <p:cNvSpPr/>
            <p:nvPr/>
          </p:nvSpPr>
          <p:spPr>
            <a:xfrm>
              <a:off x="6695188" y="124045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8" name="组合 217"/>
          <p:cNvGrpSpPr/>
          <p:nvPr/>
        </p:nvGrpSpPr>
        <p:grpSpPr>
          <a:xfrm>
            <a:off x="6577508" y="2937084"/>
            <a:ext cx="1003437" cy="291575"/>
            <a:chOff x="8768868" y="3396198"/>
            <a:chExt cx="1337742" cy="388856"/>
          </a:xfrm>
        </p:grpSpPr>
        <p:sp>
          <p:nvSpPr>
            <p:cNvPr id="219" name="任意多边形 218"/>
            <p:cNvSpPr/>
            <p:nvPr/>
          </p:nvSpPr>
          <p:spPr>
            <a:xfrm flipH="1">
              <a:off x="8857283" y="3427589"/>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椭圆 219"/>
            <p:cNvSpPr/>
            <p:nvPr/>
          </p:nvSpPr>
          <p:spPr>
            <a:xfrm>
              <a:off x="8768868" y="3396198"/>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1" name="组合 220"/>
          <p:cNvGrpSpPr/>
          <p:nvPr/>
        </p:nvGrpSpPr>
        <p:grpSpPr>
          <a:xfrm>
            <a:off x="1351092" y="4311254"/>
            <a:ext cx="2548805" cy="297375"/>
            <a:chOff x="1801220" y="5228848"/>
            <a:chExt cx="3397965" cy="396592"/>
          </a:xfrm>
        </p:grpSpPr>
        <p:sp>
          <p:nvSpPr>
            <p:cNvPr id="222" name="任意多边形 221"/>
            <p:cNvSpPr/>
            <p:nvPr/>
          </p:nvSpPr>
          <p:spPr>
            <a:xfrm flipV="1">
              <a:off x="1801220" y="5228848"/>
              <a:ext cx="328389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3" name="椭圆 222"/>
            <p:cNvSpPr/>
            <p:nvPr/>
          </p:nvSpPr>
          <p:spPr>
            <a:xfrm flipH="1" flipV="1">
              <a:off x="5125714" y="5551969"/>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4" name="组合 223"/>
          <p:cNvGrpSpPr/>
          <p:nvPr/>
        </p:nvGrpSpPr>
        <p:grpSpPr>
          <a:xfrm>
            <a:off x="1298161" y="2696364"/>
            <a:ext cx="1006778" cy="296060"/>
            <a:chOff x="1730656" y="3075164"/>
            <a:chExt cx="1342196" cy="394837"/>
          </a:xfrm>
        </p:grpSpPr>
        <p:sp>
          <p:nvSpPr>
            <p:cNvPr id="225" name="任意多边形 224"/>
            <p:cNvSpPr/>
            <p:nvPr/>
          </p:nvSpPr>
          <p:spPr>
            <a:xfrm flipV="1">
              <a:off x="1730656" y="3075164"/>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椭圆 225"/>
            <p:cNvSpPr/>
            <p:nvPr/>
          </p:nvSpPr>
          <p:spPr>
            <a:xfrm>
              <a:off x="2999381" y="339653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7" name="组合 226"/>
          <p:cNvGrpSpPr/>
          <p:nvPr/>
        </p:nvGrpSpPr>
        <p:grpSpPr>
          <a:xfrm>
            <a:off x="727822" y="1774418"/>
            <a:ext cx="2011781" cy="895387"/>
            <a:chOff x="970302" y="1845618"/>
            <a:chExt cx="2682025" cy="1194125"/>
          </a:xfrm>
        </p:grpSpPr>
        <p:sp>
          <p:nvSpPr>
            <p:cNvPr id="228" name="文本框 118"/>
            <p:cNvSpPr txBox="1"/>
            <p:nvPr/>
          </p:nvSpPr>
          <p:spPr>
            <a:xfrm>
              <a:off x="970302" y="1845618"/>
              <a:ext cx="2682025" cy="430986"/>
            </a:xfrm>
            <a:prstGeom prst="rect">
              <a:avLst/>
            </a:prstGeom>
            <a:noFill/>
          </p:spPr>
          <p:txBody>
            <a:bodyPr wrap="square" rtlCol="0">
              <a:spAutoFit/>
            </a:bodyPr>
            <a:lstStyle/>
            <a:p>
              <a:r>
                <a:rPr lang="zh-CN" altLang="en-US" sz="1500" dirty="0">
                  <a:solidFill>
                    <a:srgbClr val="01ACBE"/>
                  </a:solidFill>
                  <a:latin typeface="方正正中黑简体" panose="02000000000000000000" pitchFamily="2" charset="-122"/>
                  <a:ea typeface="方正正中黑简体" panose="02000000000000000000" pitchFamily="2" charset="-122"/>
                </a:rPr>
                <a:t>在此添加标题</a:t>
              </a:r>
            </a:p>
          </p:txBody>
        </p:sp>
        <p:sp>
          <p:nvSpPr>
            <p:cNvPr id="229" name="矩形 47"/>
            <p:cNvSpPr>
              <a:spLocks noChangeArrowheads="1"/>
            </p:cNvSpPr>
            <p:nvPr/>
          </p:nvSpPr>
          <p:spPr bwMode="auto">
            <a:xfrm>
              <a:off x="1054646" y="2250121"/>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0" name="组合 229"/>
          <p:cNvGrpSpPr/>
          <p:nvPr/>
        </p:nvGrpSpPr>
        <p:grpSpPr>
          <a:xfrm>
            <a:off x="727822" y="3340232"/>
            <a:ext cx="2011781" cy="862048"/>
            <a:chOff x="970302" y="3933850"/>
            <a:chExt cx="2682025" cy="1149662"/>
          </a:xfrm>
        </p:grpSpPr>
        <p:sp>
          <p:nvSpPr>
            <p:cNvPr id="231" name="文本框 126"/>
            <p:cNvSpPr txBox="1"/>
            <p:nvPr/>
          </p:nvSpPr>
          <p:spPr>
            <a:xfrm>
              <a:off x="970302" y="3933850"/>
              <a:ext cx="2682025" cy="430986"/>
            </a:xfrm>
            <a:prstGeom prst="rect">
              <a:avLst/>
            </a:prstGeom>
            <a:noFill/>
          </p:spPr>
          <p:txBody>
            <a:bodyPr wrap="square" rtlCol="0">
              <a:spAutoFit/>
            </a:bodyPr>
            <a:lstStyle/>
            <a:p>
              <a:r>
                <a:rPr lang="zh-CN" altLang="en-US" sz="1500" dirty="0">
                  <a:solidFill>
                    <a:srgbClr val="E87071"/>
                  </a:solidFill>
                  <a:latin typeface="方正正中黑简体" panose="02000000000000000000" pitchFamily="2" charset="-122"/>
                  <a:ea typeface="方正正中黑简体" panose="02000000000000000000" pitchFamily="2" charset="-122"/>
                </a:rPr>
                <a:t>在此添加标题</a:t>
              </a:r>
            </a:p>
          </p:txBody>
        </p:sp>
        <p:sp>
          <p:nvSpPr>
            <p:cNvPr id="232" name="矩形 47"/>
            <p:cNvSpPr>
              <a:spLocks noChangeArrowheads="1"/>
            </p:cNvSpPr>
            <p:nvPr/>
          </p:nvSpPr>
          <p:spPr bwMode="auto">
            <a:xfrm>
              <a:off x="1054646" y="4293890"/>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3" name="组合 232"/>
          <p:cNvGrpSpPr/>
          <p:nvPr/>
        </p:nvGrpSpPr>
        <p:grpSpPr>
          <a:xfrm>
            <a:off x="6821083" y="1649804"/>
            <a:ext cx="2011781" cy="878677"/>
            <a:chOff x="9093593" y="1679425"/>
            <a:chExt cx="2682025" cy="1171839"/>
          </a:xfrm>
        </p:grpSpPr>
        <p:sp>
          <p:nvSpPr>
            <p:cNvPr id="234" name="文本框 130"/>
            <p:cNvSpPr txBox="1"/>
            <p:nvPr/>
          </p:nvSpPr>
          <p:spPr>
            <a:xfrm>
              <a:off x="9093593" y="1679425"/>
              <a:ext cx="2682025" cy="430986"/>
            </a:xfrm>
            <a:prstGeom prst="rect">
              <a:avLst/>
            </a:prstGeom>
            <a:noFill/>
          </p:spPr>
          <p:txBody>
            <a:bodyPr wrap="square" rtlCol="0">
              <a:spAutoFit/>
            </a:bodyPr>
            <a:lstStyle/>
            <a:p>
              <a:r>
                <a:rPr lang="zh-CN" altLang="en-US" sz="1500" dirty="0">
                  <a:solidFill>
                    <a:srgbClr val="FFB850"/>
                  </a:solidFill>
                  <a:latin typeface="方正正中黑简体" panose="02000000000000000000" pitchFamily="2" charset="-122"/>
                  <a:ea typeface="方正正中黑简体" panose="02000000000000000000" pitchFamily="2" charset="-122"/>
                </a:rPr>
                <a:t>在此添加标题</a:t>
              </a:r>
            </a:p>
          </p:txBody>
        </p:sp>
        <p:sp>
          <p:nvSpPr>
            <p:cNvPr id="235" name="矩形 47"/>
            <p:cNvSpPr>
              <a:spLocks noChangeArrowheads="1"/>
            </p:cNvSpPr>
            <p:nvPr/>
          </p:nvSpPr>
          <p:spPr bwMode="auto">
            <a:xfrm>
              <a:off x="9119542" y="2061642"/>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6" name="组合 235"/>
          <p:cNvGrpSpPr/>
          <p:nvPr/>
        </p:nvGrpSpPr>
        <p:grpSpPr>
          <a:xfrm>
            <a:off x="6821083" y="3240804"/>
            <a:ext cx="2011781" cy="853490"/>
            <a:chOff x="9093593" y="3801247"/>
            <a:chExt cx="2682025" cy="1138249"/>
          </a:xfrm>
        </p:grpSpPr>
        <p:sp>
          <p:nvSpPr>
            <p:cNvPr id="237" name="文本框 122"/>
            <p:cNvSpPr txBox="1"/>
            <p:nvPr/>
          </p:nvSpPr>
          <p:spPr>
            <a:xfrm>
              <a:off x="9093593" y="3801247"/>
              <a:ext cx="2682025" cy="430986"/>
            </a:xfrm>
            <a:prstGeom prst="rect">
              <a:avLst/>
            </a:prstGeom>
            <a:noFill/>
          </p:spPr>
          <p:txBody>
            <a:bodyPr wrap="square" rtlCol="0">
              <a:spAutoFit/>
            </a:bodyPr>
            <a:lstStyle/>
            <a:p>
              <a:r>
                <a:rPr lang="zh-CN" altLang="en-US" sz="1500" dirty="0">
                  <a:solidFill>
                    <a:srgbClr val="663A77"/>
                  </a:solidFill>
                  <a:latin typeface="方正正中黑简体" panose="02000000000000000000" pitchFamily="2" charset="-122"/>
                  <a:ea typeface="方正正中黑简体" panose="02000000000000000000" pitchFamily="2" charset="-122"/>
                </a:rPr>
                <a:t>在此添加标题</a:t>
              </a:r>
            </a:p>
          </p:txBody>
        </p:sp>
        <p:sp>
          <p:nvSpPr>
            <p:cNvPr id="238" name="矩形 47"/>
            <p:cNvSpPr>
              <a:spLocks noChangeArrowheads="1"/>
            </p:cNvSpPr>
            <p:nvPr/>
          </p:nvSpPr>
          <p:spPr bwMode="auto">
            <a:xfrm>
              <a:off x="9119542" y="4149874"/>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
        <p:nvSpPr>
          <p:cNvPr id="239" name="文本框 118"/>
          <p:cNvSpPr txBox="1"/>
          <p:nvPr/>
        </p:nvSpPr>
        <p:spPr>
          <a:xfrm>
            <a:off x="3802651" y="2478510"/>
            <a:ext cx="1363493" cy="830997"/>
          </a:xfrm>
          <a:prstGeom prst="rect">
            <a:avLst/>
          </a:prstGeom>
          <a:noFill/>
        </p:spPr>
        <p:txBody>
          <a:bodyPr wrap="square" rtlCol="0">
            <a:spAutoFit/>
          </a:bodyPr>
          <a:lstStyle/>
          <a:p>
            <a:pPr algn="ctr"/>
            <a:r>
              <a:rPr lang="zh-CN" altLang="en-US" sz="2400" dirty="0" smtClean="0">
                <a:solidFill>
                  <a:srgbClr val="01ACBE"/>
                </a:solidFill>
                <a:latin typeface="微软雅黑" panose="020B0503020204020204" pitchFamily="34" charset="-122"/>
                <a:ea typeface="微软雅黑" panose="020B0503020204020204" pitchFamily="34" charset="-122"/>
              </a:rPr>
              <a:t>单击添加标题</a:t>
            </a:r>
            <a:endParaRPr lang="zh-CN" altLang="en-US" sz="2400" dirty="0">
              <a:solidFill>
                <a:srgbClr val="01ACB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076148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1" presetClass="entr" presetSubtype="1" fill="hold" nodeType="afterEffect">
                                  <p:stCondLst>
                                    <p:cond delay="0"/>
                                  </p:stCondLst>
                                  <p:childTnLst>
                                    <p:set>
                                      <p:cBhvr>
                                        <p:cTn id="10" dur="1" fill="hold">
                                          <p:stCondLst>
                                            <p:cond delay="0"/>
                                          </p:stCondLst>
                                        </p:cTn>
                                        <p:tgtEl>
                                          <p:spTgt spid="162"/>
                                        </p:tgtEl>
                                        <p:attrNameLst>
                                          <p:attrName>style.visibility</p:attrName>
                                        </p:attrNameLst>
                                      </p:cBhvr>
                                      <p:to>
                                        <p:strVal val="visible"/>
                                      </p:to>
                                    </p:set>
                                    <p:animEffect transition="in" filter="wheel(1)">
                                      <p:cBhvr>
                                        <p:cTn id="11" dur="2000"/>
                                        <p:tgtEl>
                                          <p:spTgt spid="162"/>
                                        </p:tgtEl>
                                      </p:cBhvr>
                                    </p:animEffect>
                                  </p:childTnLst>
                                </p:cTn>
                              </p:par>
                            </p:childTnLst>
                          </p:cTn>
                        </p:par>
                        <p:par>
                          <p:cTn id="12" fill="hold">
                            <p:stCondLst>
                              <p:cond delay="2900"/>
                            </p:stCondLst>
                            <p:childTnLst>
                              <p:par>
                                <p:cTn id="13" presetID="53" presetClass="entr" presetSubtype="16" fill="hold" grpId="0" nodeType="afterEffect">
                                  <p:stCondLst>
                                    <p:cond delay="0"/>
                                  </p:stCondLst>
                                  <p:childTnLst>
                                    <p:set>
                                      <p:cBhvr>
                                        <p:cTn id="14" dur="1" fill="hold">
                                          <p:stCondLst>
                                            <p:cond delay="0"/>
                                          </p:stCondLst>
                                        </p:cTn>
                                        <p:tgtEl>
                                          <p:spTgt spid="239"/>
                                        </p:tgtEl>
                                        <p:attrNameLst>
                                          <p:attrName>style.visibility</p:attrName>
                                        </p:attrNameLst>
                                      </p:cBhvr>
                                      <p:to>
                                        <p:strVal val="visible"/>
                                      </p:to>
                                    </p:set>
                                    <p:anim calcmode="lin" valueType="num">
                                      <p:cBhvr>
                                        <p:cTn id="15" dur="500" fill="hold"/>
                                        <p:tgtEl>
                                          <p:spTgt spid="239"/>
                                        </p:tgtEl>
                                        <p:attrNameLst>
                                          <p:attrName>ppt_w</p:attrName>
                                        </p:attrNameLst>
                                      </p:cBhvr>
                                      <p:tavLst>
                                        <p:tav tm="0">
                                          <p:val>
                                            <p:fltVal val="0"/>
                                          </p:val>
                                        </p:tav>
                                        <p:tav tm="100000">
                                          <p:val>
                                            <p:strVal val="#ppt_w"/>
                                          </p:val>
                                        </p:tav>
                                      </p:tavLst>
                                    </p:anim>
                                    <p:anim calcmode="lin" valueType="num">
                                      <p:cBhvr>
                                        <p:cTn id="16" dur="500" fill="hold"/>
                                        <p:tgtEl>
                                          <p:spTgt spid="239"/>
                                        </p:tgtEl>
                                        <p:attrNameLst>
                                          <p:attrName>ppt_h</p:attrName>
                                        </p:attrNameLst>
                                      </p:cBhvr>
                                      <p:tavLst>
                                        <p:tav tm="0">
                                          <p:val>
                                            <p:fltVal val="0"/>
                                          </p:val>
                                        </p:tav>
                                        <p:tav tm="100000">
                                          <p:val>
                                            <p:strVal val="#ppt_h"/>
                                          </p:val>
                                        </p:tav>
                                      </p:tavLst>
                                    </p:anim>
                                    <p:animEffect transition="in" filter="fade">
                                      <p:cBhvr>
                                        <p:cTn id="17" dur="500"/>
                                        <p:tgtEl>
                                          <p:spTgt spid="239"/>
                                        </p:tgtEl>
                                      </p:cBhvr>
                                    </p:animEffect>
                                  </p:childTnLst>
                                </p:cTn>
                              </p:par>
                            </p:childTnLst>
                          </p:cTn>
                        </p:par>
                        <p:par>
                          <p:cTn id="18" fill="hold">
                            <p:stCondLst>
                              <p:cond delay="3400"/>
                            </p:stCondLst>
                            <p:childTnLst>
                              <p:par>
                                <p:cTn id="19" presetID="10" presetClass="entr" presetSubtype="0" fill="hold" nodeType="afterEffect">
                                  <p:stCondLst>
                                    <p:cond delay="0"/>
                                  </p:stCondLst>
                                  <p:childTnLst>
                                    <p:set>
                                      <p:cBhvr>
                                        <p:cTn id="20" dur="1" fill="hold">
                                          <p:stCondLst>
                                            <p:cond delay="0"/>
                                          </p:stCondLst>
                                        </p:cTn>
                                        <p:tgtEl>
                                          <p:spTgt spid="165"/>
                                        </p:tgtEl>
                                        <p:attrNameLst>
                                          <p:attrName>style.visibility</p:attrName>
                                        </p:attrNameLst>
                                      </p:cBhvr>
                                      <p:to>
                                        <p:strVal val="visible"/>
                                      </p:to>
                                    </p:set>
                                    <p:animEffect transition="in" filter="fade">
                                      <p:cBhvr>
                                        <p:cTn id="21" dur="500"/>
                                        <p:tgtEl>
                                          <p:spTgt spid="165"/>
                                        </p:tgtEl>
                                      </p:cBhvr>
                                    </p:animEffect>
                                  </p:childTnLst>
                                </p:cTn>
                              </p:par>
                              <p:par>
                                <p:cTn id="22" presetID="10" presetClass="entr" presetSubtype="0" fill="hold" nodeType="withEffect">
                                  <p:stCondLst>
                                    <p:cond delay="0"/>
                                  </p:stCondLst>
                                  <p:childTnLst>
                                    <p:set>
                                      <p:cBhvr>
                                        <p:cTn id="23" dur="1" fill="hold">
                                          <p:stCondLst>
                                            <p:cond delay="0"/>
                                          </p:stCondLst>
                                        </p:cTn>
                                        <p:tgtEl>
                                          <p:spTgt spid="173"/>
                                        </p:tgtEl>
                                        <p:attrNameLst>
                                          <p:attrName>style.visibility</p:attrName>
                                        </p:attrNameLst>
                                      </p:cBhvr>
                                      <p:to>
                                        <p:strVal val="visible"/>
                                      </p:to>
                                    </p:set>
                                    <p:animEffect transition="in" filter="fade">
                                      <p:cBhvr>
                                        <p:cTn id="24" dur="500"/>
                                        <p:tgtEl>
                                          <p:spTgt spid="173"/>
                                        </p:tgtEl>
                                      </p:cBhvr>
                                    </p:animEffect>
                                  </p:childTnLst>
                                </p:cTn>
                              </p:par>
                              <p:par>
                                <p:cTn id="25" presetID="10" presetClass="entr" presetSubtype="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Effect transition="in" filter="fade">
                                      <p:cBhvr>
                                        <p:cTn id="27" dur="500"/>
                                        <p:tgtEl>
                                          <p:spTgt spid="169"/>
                                        </p:tgtEl>
                                      </p:cBhvr>
                                    </p:animEffect>
                                  </p:childTnLst>
                                </p:cTn>
                              </p:par>
                              <p:par>
                                <p:cTn id="28" presetID="10" presetClass="entr" presetSubtype="0" fill="hold" nodeType="withEffect">
                                  <p:stCondLst>
                                    <p:cond delay="0"/>
                                  </p:stCondLst>
                                  <p:childTnLst>
                                    <p:set>
                                      <p:cBhvr>
                                        <p:cTn id="29" dur="1" fill="hold">
                                          <p:stCondLst>
                                            <p:cond delay="0"/>
                                          </p:stCondLst>
                                        </p:cTn>
                                        <p:tgtEl>
                                          <p:spTgt spid="177"/>
                                        </p:tgtEl>
                                        <p:attrNameLst>
                                          <p:attrName>style.visibility</p:attrName>
                                        </p:attrNameLst>
                                      </p:cBhvr>
                                      <p:to>
                                        <p:strVal val="visible"/>
                                      </p:to>
                                    </p:set>
                                    <p:animEffect transition="in" filter="fade">
                                      <p:cBhvr>
                                        <p:cTn id="30" dur="500"/>
                                        <p:tgtEl>
                                          <p:spTgt spid="177"/>
                                        </p:tgtEl>
                                      </p:cBhvr>
                                    </p:animEffect>
                                  </p:childTnLst>
                                </p:cTn>
                              </p:par>
                            </p:childTnLst>
                          </p:cTn>
                        </p:par>
                        <p:par>
                          <p:cTn id="31" fill="hold">
                            <p:stCondLst>
                              <p:cond delay="3900"/>
                            </p:stCondLst>
                            <p:childTnLst>
                              <p:par>
                                <p:cTn id="32" presetID="53" presetClass="entr" presetSubtype="16" fill="hold" nodeType="afterEffect">
                                  <p:stCondLst>
                                    <p:cond delay="0"/>
                                  </p:stCondLst>
                                  <p:childTnLst>
                                    <p:set>
                                      <p:cBhvr>
                                        <p:cTn id="33" dur="1" fill="hold">
                                          <p:stCondLst>
                                            <p:cond delay="0"/>
                                          </p:stCondLst>
                                        </p:cTn>
                                        <p:tgtEl>
                                          <p:spTgt spid="200"/>
                                        </p:tgtEl>
                                        <p:attrNameLst>
                                          <p:attrName>style.visibility</p:attrName>
                                        </p:attrNameLst>
                                      </p:cBhvr>
                                      <p:to>
                                        <p:strVal val="visible"/>
                                      </p:to>
                                    </p:set>
                                    <p:anim calcmode="lin" valueType="num">
                                      <p:cBhvr>
                                        <p:cTn id="34" dur="100" fill="hold"/>
                                        <p:tgtEl>
                                          <p:spTgt spid="200"/>
                                        </p:tgtEl>
                                        <p:attrNameLst>
                                          <p:attrName>ppt_w</p:attrName>
                                        </p:attrNameLst>
                                      </p:cBhvr>
                                      <p:tavLst>
                                        <p:tav tm="0">
                                          <p:val>
                                            <p:fltVal val="0"/>
                                          </p:val>
                                        </p:tav>
                                        <p:tav tm="100000">
                                          <p:val>
                                            <p:strVal val="#ppt_w"/>
                                          </p:val>
                                        </p:tav>
                                      </p:tavLst>
                                    </p:anim>
                                    <p:anim calcmode="lin" valueType="num">
                                      <p:cBhvr>
                                        <p:cTn id="35" dur="100" fill="hold"/>
                                        <p:tgtEl>
                                          <p:spTgt spid="200"/>
                                        </p:tgtEl>
                                        <p:attrNameLst>
                                          <p:attrName>ppt_h</p:attrName>
                                        </p:attrNameLst>
                                      </p:cBhvr>
                                      <p:tavLst>
                                        <p:tav tm="0">
                                          <p:val>
                                            <p:fltVal val="0"/>
                                          </p:val>
                                        </p:tav>
                                        <p:tav tm="100000">
                                          <p:val>
                                            <p:strVal val="#ppt_h"/>
                                          </p:val>
                                        </p:tav>
                                      </p:tavLst>
                                    </p:anim>
                                    <p:animEffect transition="in" filter="fade">
                                      <p:cBhvr>
                                        <p:cTn id="36" dur="100"/>
                                        <p:tgtEl>
                                          <p:spTgt spid="200"/>
                                        </p:tgtEl>
                                      </p:cBhvr>
                                    </p:animEffect>
                                  </p:childTnLst>
                                </p:cTn>
                              </p:par>
                              <p:par>
                                <p:cTn id="37" presetID="6" presetClass="emph" presetSubtype="0" fill="hold" nodeType="withEffect">
                                  <p:stCondLst>
                                    <p:cond delay="100"/>
                                  </p:stCondLst>
                                  <p:childTnLst>
                                    <p:animScale>
                                      <p:cBhvr>
                                        <p:cTn id="38" dur="100" fill="hold"/>
                                        <p:tgtEl>
                                          <p:spTgt spid="200"/>
                                        </p:tgtEl>
                                      </p:cBhvr>
                                      <p:by x="110000" y="110000"/>
                                    </p:animScale>
                                  </p:childTnLst>
                                </p:cTn>
                              </p:par>
                              <p:par>
                                <p:cTn id="39" presetID="6" presetClass="emph" presetSubtype="0" fill="hold" nodeType="withEffect">
                                  <p:stCondLst>
                                    <p:cond delay="200"/>
                                  </p:stCondLst>
                                  <p:childTnLst>
                                    <p:animScale>
                                      <p:cBhvr>
                                        <p:cTn id="40" dur="200" fill="hold"/>
                                        <p:tgtEl>
                                          <p:spTgt spid="200"/>
                                        </p:tgtEl>
                                      </p:cBhvr>
                                      <p:by x="90000" y="90000"/>
                                    </p:animScale>
                                  </p:childTnLst>
                                </p:cTn>
                              </p:par>
                              <p:par>
                                <p:cTn id="41" presetID="6" presetClass="emph" presetSubtype="0" fill="hold" nodeType="withEffect">
                                  <p:stCondLst>
                                    <p:cond delay="400"/>
                                  </p:stCondLst>
                                  <p:childTnLst>
                                    <p:animScale>
                                      <p:cBhvr>
                                        <p:cTn id="42" dur="100" fill="hold"/>
                                        <p:tgtEl>
                                          <p:spTgt spid="200"/>
                                        </p:tgtEl>
                                      </p:cBhvr>
                                      <p:by x="105000" y="105000"/>
                                    </p:animScale>
                                  </p:childTnLst>
                                </p:cTn>
                              </p:par>
                              <p:par>
                                <p:cTn id="43" presetID="6" presetClass="emph" presetSubtype="0" fill="hold" nodeType="withEffect">
                                  <p:stCondLst>
                                    <p:cond delay="500"/>
                                  </p:stCondLst>
                                  <p:childTnLst>
                                    <p:animScale>
                                      <p:cBhvr>
                                        <p:cTn id="44" dur="200" fill="hold"/>
                                        <p:tgtEl>
                                          <p:spTgt spid="200"/>
                                        </p:tgtEl>
                                      </p:cBhvr>
                                      <p:by x="95000" y="95000"/>
                                    </p:animScale>
                                  </p:childTnLst>
                                </p:cTn>
                              </p:par>
                            </p:childTnLst>
                          </p:cTn>
                        </p:par>
                        <p:par>
                          <p:cTn id="45" fill="hold">
                            <p:stCondLst>
                              <p:cond delay="4600"/>
                            </p:stCondLst>
                            <p:childTnLst>
                              <p:par>
                                <p:cTn id="46" presetID="53" presetClass="entr" presetSubtype="16" fill="hold" nodeType="afterEffect">
                                  <p:stCondLst>
                                    <p:cond delay="0"/>
                                  </p:stCondLst>
                                  <p:childTnLst>
                                    <p:set>
                                      <p:cBhvr>
                                        <p:cTn id="47" dur="1" fill="hold">
                                          <p:stCondLst>
                                            <p:cond delay="0"/>
                                          </p:stCondLst>
                                        </p:cTn>
                                        <p:tgtEl>
                                          <p:spTgt spid="191"/>
                                        </p:tgtEl>
                                        <p:attrNameLst>
                                          <p:attrName>style.visibility</p:attrName>
                                        </p:attrNameLst>
                                      </p:cBhvr>
                                      <p:to>
                                        <p:strVal val="visible"/>
                                      </p:to>
                                    </p:set>
                                    <p:anim calcmode="lin" valueType="num">
                                      <p:cBhvr>
                                        <p:cTn id="48" dur="100" fill="hold"/>
                                        <p:tgtEl>
                                          <p:spTgt spid="191"/>
                                        </p:tgtEl>
                                        <p:attrNameLst>
                                          <p:attrName>ppt_w</p:attrName>
                                        </p:attrNameLst>
                                      </p:cBhvr>
                                      <p:tavLst>
                                        <p:tav tm="0">
                                          <p:val>
                                            <p:fltVal val="0"/>
                                          </p:val>
                                        </p:tav>
                                        <p:tav tm="100000">
                                          <p:val>
                                            <p:strVal val="#ppt_w"/>
                                          </p:val>
                                        </p:tav>
                                      </p:tavLst>
                                    </p:anim>
                                    <p:anim calcmode="lin" valueType="num">
                                      <p:cBhvr>
                                        <p:cTn id="49" dur="100" fill="hold"/>
                                        <p:tgtEl>
                                          <p:spTgt spid="191"/>
                                        </p:tgtEl>
                                        <p:attrNameLst>
                                          <p:attrName>ppt_h</p:attrName>
                                        </p:attrNameLst>
                                      </p:cBhvr>
                                      <p:tavLst>
                                        <p:tav tm="0">
                                          <p:val>
                                            <p:fltVal val="0"/>
                                          </p:val>
                                        </p:tav>
                                        <p:tav tm="100000">
                                          <p:val>
                                            <p:strVal val="#ppt_h"/>
                                          </p:val>
                                        </p:tav>
                                      </p:tavLst>
                                    </p:anim>
                                    <p:animEffect transition="in" filter="fade">
                                      <p:cBhvr>
                                        <p:cTn id="50" dur="100"/>
                                        <p:tgtEl>
                                          <p:spTgt spid="191"/>
                                        </p:tgtEl>
                                      </p:cBhvr>
                                    </p:animEffect>
                                  </p:childTnLst>
                                </p:cTn>
                              </p:par>
                              <p:par>
                                <p:cTn id="51" presetID="6" presetClass="emph" presetSubtype="0" fill="hold" nodeType="withEffect">
                                  <p:stCondLst>
                                    <p:cond delay="100"/>
                                  </p:stCondLst>
                                  <p:childTnLst>
                                    <p:animScale>
                                      <p:cBhvr>
                                        <p:cTn id="52" dur="100" fill="hold"/>
                                        <p:tgtEl>
                                          <p:spTgt spid="191"/>
                                        </p:tgtEl>
                                      </p:cBhvr>
                                      <p:by x="110000" y="110000"/>
                                    </p:animScale>
                                  </p:childTnLst>
                                </p:cTn>
                              </p:par>
                              <p:par>
                                <p:cTn id="53" presetID="6" presetClass="emph" presetSubtype="0" fill="hold" nodeType="withEffect">
                                  <p:stCondLst>
                                    <p:cond delay="200"/>
                                  </p:stCondLst>
                                  <p:childTnLst>
                                    <p:animScale>
                                      <p:cBhvr>
                                        <p:cTn id="54" dur="200" fill="hold"/>
                                        <p:tgtEl>
                                          <p:spTgt spid="191"/>
                                        </p:tgtEl>
                                      </p:cBhvr>
                                      <p:by x="90000" y="90000"/>
                                    </p:animScale>
                                  </p:childTnLst>
                                </p:cTn>
                              </p:par>
                              <p:par>
                                <p:cTn id="55" presetID="6" presetClass="emph" presetSubtype="0" fill="hold" nodeType="withEffect">
                                  <p:stCondLst>
                                    <p:cond delay="400"/>
                                  </p:stCondLst>
                                  <p:childTnLst>
                                    <p:animScale>
                                      <p:cBhvr>
                                        <p:cTn id="56" dur="100" fill="hold"/>
                                        <p:tgtEl>
                                          <p:spTgt spid="191"/>
                                        </p:tgtEl>
                                      </p:cBhvr>
                                      <p:by x="105000" y="105000"/>
                                    </p:animScale>
                                  </p:childTnLst>
                                </p:cTn>
                              </p:par>
                              <p:par>
                                <p:cTn id="57" presetID="6" presetClass="emph" presetSubtype="0" fill="hold" nodeType="withEffect">
                                  <p:stCondLst>
                                    <p:cond delay="500"/>
                                  </p:stCondLst>
                                  <p:childTnLst>
                                    <p:animScale>
                                      <p:cBhvr>
                                        <p:cTn id="58" dur="200" fill="hold"/>
                                        <p:tgtEl>
                                          <p:spTgt spid="191"/>
                                        </p:tgtEl>
                                      </p:cBhvr>
                                      <p:by x="95000" y="95000"/>
                                    </p:animScale>
                                  </p:childTnLst>
                                </p:cTn>
                              </p:par>
                            </p:childTnLst>
                          </p:cTn>
                        </p:par>
                        <p:par>
                          <p:cTn id="59" fill="hold">
                            <p:stCondLst>
                              <p:cond delay="5300"/>
                            </p:stCondLst>
                            <p:childTnLst>
                              <p:par>
                                <p:cTn id="60" presetID="53" presetClass="entr" presetSubtype="16" fill="hold" nodeType="afterEffect">
                                  <p:stCondLst>
                                    <p:cond delay="0"/>
                                  </p:stCondLst>
                                  <p:childTnLst>
                                    <p:set>
                                      <p:cBhvr>
                                        <p:cTn id="61" dur="1" fill="hold">
                                          <p:stCondLst>
                                            <p:cond delay="0"/>
                                          </p:stCondLst>
                                        </p:cTn>
                                        <p:tgtEl>
                                          <p:spTgt spid="181"/>
                                        </p:tgtEl>
                                        <p:attrNameLst>
                                          <p:attrName>style.visibility</p:attrName>
                                        </p:attrNameLst>
                                      </p:cBhvr>
                                      <p:to>
                                        <p:strVal val="visible"/>
                                      </p:to>
                                    </p:set>
                                    <p:anim calcmode="lin" valueType="num">
                                      <p:cBhvr>
                                        <p:cTn id="62" dur="100" fill="hold"/>
                                        <p:tgtEl>
                                          <p:spTgt spid="181"/>
                                        </p:tgtEl>
                                        <p:attrNameLst>
                                          <p:attrName>ppt_w</p:attrName>
                                        </p:attrNameLst>
                                      </p:cBhvr>
                                      <p:tavLst>
                                        <p:tav tm="0">
                                          <p:val>
                                            <p:fltVal val="0"/>
                                          </p:val>
                                        </p:tav>
                                        <p:tav tm="100000">
                                          <p:val>
                                            <p:strVal val="#ppt_w"/>
                                          </p:val>
                                        </p:tav>
                                      </p:tavLst>
                                    </p:anim>
                                    <p:anim calcmode="lin" valueType="num">
                                      <p:cBhvr>
                                        <p:cTn id="63" dur="100" fill="hold"/>
                                        <p:tgtEl>
                                          <p:spTgt spid="181"/>
                                        </p:tgtEl>
                                        <p:attrNameLst>
                                          <p:attrName>ppt_h</p:attrName>
                                        </p:attrNameLst>
                                      </p:cBhvr>
                                      <p:tavLst>
                                        <p:tav tm="0">
                                          <p:val>
                                            <p:fltVal val="0"/>
                                          </p:val>
                                        </p:tav>
                                        <p:tav tm="100000">
                                          <p:val>
                                            <p:strVal val="#ppt_h"/>
                                          </p:val>
                                        </p:tav>
                                      </p:tavLst>
                                    </p:anim>
                                    <p:animEffect transition="in" filter="fade">
                                      <p:cBhvr>
                                        <p:cTn id="64" dur="100"/>
                                        <p:tgtEl>
                                          <p:spTgt spid="181"/>
                                        </p:tgtEl>
                                      </p:cBhvr>
                                    </p:animEffect>
                                  </p:childTnLst>
                                </p:cTn>
                              </p:par>
                              <p:par>
                                <p:cTn id="65" presetID="6" presetClass="emph" presetSubtype="0" fill="hold" nodeType="withEffect">
                                  <p:stCondLst>
                                    <p:cond delay="100"/>
                                  </p:stCondLst>
                                  <p:childTnLst>
                                    <p:animScale>
                                      <p:cBhvr>
                                        <p:cTn id="66" dur="100" fill="hold"/>
                                        <p:tgtEl>
                                          <p:spTgt spid="181"/>
                                        </p:tgtEl>
                                      </p:cBhvr>
                                      <p:by x="110000" y="110000"/>
                                    </p:animScale>
                                  </p:childTnLst>
                                </p:cTn>
                              </p:par>
                              <p:par>
                                <p:cTn id="67" presetID="6" presetClass="emph" presetSubtype="0" fill="hold" nodeType="withEffect">
                                  <p:stCondLst>
                                    <p:cond delay="200"/>
                                  </p:stCondLst>
                                  <p:childTnLst>
                                    <p:animScale>
                                      <p:cBhvr>
                                        <p:cTn id="68" dur="200" fill="hold"/>
                                        <p:tgtEl>
                                          <p:spTgt spid="181"/>
                                        </p:tgtEl>
                                      </p:cBhvr>
                                      <p:by x="90000" y="90000"/>
                                    </p:animScale>
                                  </p:childTnLst>
                                </p:cTn>
                              </p:par>
                              <p:par>
                                <p:cTn id="69" presetID="6" presetClass="emph" presetSubtype="0" fill="hold" nodeType="withEffect">
                                  <p:stCondLst>
                                    <p:cond delay="400"/>
                                  </p:stCondLst>
                                  <p:childTnLst>
                                    <p:animScale>
                                      <p:cBhvr>
                                        <p:cTn id="70" dur="100" fill="hold"/>
                                        <p:tgtEl>
                                          <p:spTgt spid="181"/>
                                        </p:tgtEl>
                                      </p:cBhvr>
                                      <p:by x="105000" y="105000"/>
                                    </p:animScale>
                                  </p:childTnLst>
                                </p:cTn>
                              </p:par>
                              <p:par>
                                <p:cTn id="71" presetID="6" presetClass="emph" presetSubtype="0" fill="hold" nodeType="withEffect">
                                  <p:stCondLst>
                                    <p:cond delay="500"/>
                                  </p:stCondLst>
                                  <p:childTnLst>
                                    <p:animScale>
                                      <p:cBhvr>
                                        <p:cTn id="72" dur="200" fill="hold"/>
                                        <p:tgtEl>
                                          <p:spTgt spid="181"/>
                                        </p:tgtEl>
                                      </p:cBhvr>
                                      <p:by x="95000" y="95000"/>
                                    </p:animScale>
                                  </p:childTnLst>
                                </p:cTn>
                              </p:par>
                            </p:childTnLst>
                          </p:cTn>
                        </p:par>
                        <p:par>
                          <p:cTn id="73" fill="hold">
                            <p:stCondLst>
                              <p:cond delay="6000"/>
                            </p:stCondLst>
                            <p:childTnLst>
                              <p:par>
                                <p:cTn id="74" presetID="53" presetClass="entr" presetSubtype="16" fill="hold" nodeType="afterEffect">
                                  <p:stCondLst>
                                    <p:cond delay="0"/>
                                  </p:stCondLst>
                                  <p:childTnLst>
                                    <p:set>
                                      <p:cBhvr>
                                        <p:cTn id="75" dur="1" fill="hold">
                                          <p:stCondLst>
                                            <p:cond delay="0"/>
                                          </p:stCondLst>
                                        </p:cTn>
                                        <p:tgtEl>
                                          <p:spTgt spid="206"/>
                                        </p:tgtEl>
                                        <p:attrNameLst>
                                          <p:attrName>style.visibility</p:attrName>
                                        </p:attrNameLst>
                                      </p:cBhvr>
                                      <p:to>
                                        <p:strVal val="visible"/>
                                      </p:to>
                                    </p:set>
                                    <p:anim calcmode="lin" valueType="num">
                                      <p:cBhvr>
                                        <p:cTn id="76" dur="100" fill="hold"/>
                                        <p:tgtEl>
                                          <p:spTgt spid="206"/>
                                        </p:tgtEl>
                                        <p:attrNameLst>
                                          <p:attrName>ppt_w</p:attrName>
                                        </p:attrNameLst>
                                      </p:cBhvr>
                                      <p:tavLst>
                                        <p:tav tm="0">
                                          <p:val>
                                            <p:fltVal val="0"/>
                                          </p:val>
                                        </p:tav>
                                        <p:tav tm="100000">
                                          <p:val>
                                            <p:strVal val="#ppt_w"/>
                                          </p:val>
                                        </p:tav>
                                      </p:tavLst>
                                    </p:anim>
                                    <p:anim calcmode="lin" valueType="num">
                                      <p:cBhvr>
                                        <p:cTn id="77" dur="100" fill="hold"/>
                                        <p:tgtEl>
                                          <p:spTgt spid="206"/>
                                        </p:tgtEl>
                                        <p:attrNameLst>
                                          <p:attrName>ppt_h</p:attrName>
                                        </p:attrNameLst>
                                      </p:cBhvr>
                                      <p:tavLst>
                                        <p:tav tm="0">
                                          <p:val>
                                            <p:fltVal val="0"/>
                                          </p:val>
                                        </p:tav>
                                        <p:tav tm="100000">
                                          <p:val>
                                            <p:strVal val="#ppt_h"/>
                                          </p:val>
                                        </p:tav>
                                      </p:tavLst>
                                    </p:anim>
                                    <p:animEffect transition="in" filter="fade">
                                      <p:cBhvr>
                                        <p:cTn id="78" dur="100"/>
                                        <p:tgtEl>
                                          <p:spTgt spid="206"/>
                                        </p:tgtEl>
                                      </p:cBhvr>
                                    </p:animEffect>
                                  </p:childTnLst>
                                </p:cTn>
                              </p:par>
                              <p:par>
                                <p:cTn id="79" presetID="6" presetClass="emph" presetSubtype="0" fill="hold" nodeType="withEffect">
                                  <p:stCondLst>
                                    <p:cond delay="100"/>
                                  </p:stCondLst>
                                  <p:childTnLst>
                                    <p:animScale>
                                      <p:cBhvr>
                                        <p:cTn id="80" dur="100" fill="hold"/>
                                        <p:tgtEl>
                                          <p:spTgt spid="206"/>
                                        </p:tgtEl>
                                      </p:cBhvr>
                                      <p:by x="110000" y="110000"/>
                                    </p:animScale>
                                  </p:childTnLst>
                                </p:cTn>
                              </p:par>
                              <p:par>
                                <p:cTn id="81" presetID="6" presetClass="emph" presetSubtype="0" fill="hold" nodeType="withEffect">
                                  <p:stCondLst>
                                    <p:cond delay="200"/>
                                  </p:stCondLst>
                                  <p:childTnLst>
                                    <p:animScale>
                                      <p:cBhvr>
                                        <p:cTn id="82" dur="200" fill="hold"/>
                                        <p:tgtEl>
                                          <p:spTgt spid="206"/>
                                        </p:tgtEl>
                                      </p:cBhvr>
                                      <p:by x="90000" y="90000"/>
                                    </p:animScale>
                                  </p:childTnLst>
                                </p:cTn>
                              </p:par>
                              <p:par>
                                <p:cTn id="83" presetID="6" presetClass="emph" presetSubtype="0" fill="hold" nodeType="withEffect">
                                  <p:stCondLst>
                                    <p:cond delay="400"/>
                                  </p:stCondLst>
                                  <p:childTnLst>
                                    <p:animScale>
                                      <p:cBhvr>
                                        <p:cTn id="84" dur="100" fill="hold"/>
                                        <p:tgtEl>
                                          <p:spTgt spid="206"/>
                                        </p:tgtEl>
                                      </p:cBhvr>
                                      <p:by x="105000" y="105000"/>
                                    </p:animScale>
                                  </p:childTnLst>
                                </p:cTn>
                              </p:par>
                              <p:par>
                                <p:cTn id="85" presetID="6" presetClass="emph" presetSubtype="0" fill="hold" nodeType="withEffect">
                                  <p:stCondLst>
                                    <p:cond delay="500"/>
                                  </p:stCondLst>
                                  <p:childTnLst>
                                    <p:animScale>
                                      <p:cBhvr>
                                        <p:cTn id="86" dur="200" fill="hold"/>
                                        <p:tgtEl>
                                          <p:spTgt spid="206"/>
                                        </p:tgtEl>
                                      </p:cBhvr>
                                      <p:by x="95000" y="95000"/>
                                    </p:animScale>
                                  </p:childTnLst>
                                </p:cTn>
                              </p:par>
                            </p:childTnLst>
                          </p:cTn>
                        </p:par>
                        <p:par>
                          <p:cTn id="87" fill="hold">
                            <p:stCondLst>
                              <p:cond delay="6700"/>
                            </p:stCondLst>
                            <p:childTnLst>
                              <p:par>
                                <p:cTn id="88" presetID="22" presetClass="entr" presetSubtype="2" fill="hold" nodeType="afterEffect">
                                  <p:stCondLst>
                                    <p:cond delay="0"/>
                                  </p:stCondLst>
                                  <p:childTnLst>
                                    <p:set>
                                      <p:cBhvr>
                                        <p:cTn id="89" dur="1" fill="hold">
                                          <p:stCondLst>
                                            <p:cond delay="0"/>
                                          </p:stCondLst>
                                        </p:cTn>
                                        <p:tgtEl>
                                          <p:spTgt spid="224"/>
                                        </p:tgtEl>
                                        <p:attrNameLst>
                                          <p:attrName>style.visibility</p:attrName>
                                        </p:attrNameLst>
                                      </p:cBhvr>
                                      <p:to>
                                        <p:strVal val="visible"/>
                                      </p:to>
                                    </p:set>
                                    <p:animEffect transition="in" filter="wipe(right)">
                                      <p:cBhvr>
                                        <p:cTn id="90" dur="500"/>
                                        <p:tgtEl>
                                          <p:spTgt spid="224"/>
                                        </p:tgtEl>
                                      </p:cBhvr>
                                    </p:animEffect>
                                  </p:childTnLst>
                                </p:cTn>
                              </p:par>
                            </p:childTnLst>
                          </p:cTn>
                        </p:par>
                        <p:par>
                          <p:cTn id="91" fill="hold">
                            <p:stCondLst>
                              <p:cond delay="7200"/>
                            </p:stCondLst>
                            <p:childTnLst>
                              <p:par>
                                <p:cTn id="92" presetID="22" presetClass="entr" presetSubtype="4" fill="hold" nodeType="afterEffect">
                                  <p:stCondLst>
                                    <p:cond delay="0"/>
                                  </p:stCondLst>
                                  <p:childTnLst>
                                    <p:set>
                                      <p:cBhvr>
                                        <p:cTn id="93" dur="1" fill="hold">
                                          <p:stCondLst>
                                            <p:cond delay="0"/>
                                          </p:stCondLst>
                                        </p:cTn>
                                        <p:tgtEl>
                                          <p:spTgt spid="227"/>
                                        </p:tgtEl>
                                        <p:attrNameLst>
                                          <p:attrName>style.visibility</p:attrName>
                                        </p:attrNameLst>
                                      </p:cBhvr>
                                      <p:to>
                                        <p:strVal val="visible"/>
                                      </p:to>
                                    </p:set>
                                    <p:animEffect transition="in" filter="wipe(down)">
                                      <p:cBhvr>
                                        <p:cTn id="94" dur="500"/>
                                        <p:tgtEl>
                                          <p:spTgt spid="227"/>
                                        </p:tgtEl>
                                      </p:cBhvr>
                                    </p:animEffect>
                                  </p:childTnLst>
                                </p:cTn>
                              </p:par>
                            </p:childTnLst>
                          </p:cTn>
                        </p:par>
                        <p:par>
                          <p:cTn id="95" fill="hold">
                            <p:stCondLst>
                              <p:cond delay="7700"/>
                            </p:stCondLst>
                            <p:childTnLst>
                              <p:par>
                                <p:cTn id="96" presetID="22" presetClass="entr" presetSubtype="8" fill="hold" nodeType="afterEffect">
                                  <p:stCondLst>
                                    <p:cond delay="0"/>
                                  </p:stCondLst>
                                  <p:childTnLst>
                                    <p:set>
                                      <p:cBhvr>
                                        <p:cTn id="97" dur="1" fill="hold">
                                          <p:stCondLst>
                                            <p:cond delay="0"/>
                                          </p:stCondLst>
                                        </p:cTn>
                                        <p:tgtEl>
                                          <p:spTgt spid="218"/>
                                        </p:tgtEl>
                                        <p:attrNameLst>
                                          <p:attrName>style.visibility</p:attrName>
                                        </p:attrNameLst>
                                      </p:cBhvr>
                                      <p:to>
                                        <p:strVal val="visible"/>
                                      </p:to>
                                    </p:set>
                                    <p:animEffect transition="in" filter="wipe(left)">
                                      <p:cBhvr>
                                        <p:cTn id="98" dur="500"/>
                                        <p:tgtEl>
                                          <p:spTgt spid="218"/>
                                        </p:tgtEl>
                                      </p:cBhvr>
                                    </p:animEffect>
                                  </p:childTnLst>
                                </p:cTn>
                              </p:par>
                            </p:childTnLst>
                          </p:cTn>
                        </p:par>
                        <p:par>
                          <p:cTn id="99" fill="hold">
                            <p:stCondLst>
                              <p:cond delay="8200"/>
                            </p:stCondLst>
                            <p:childTnLst>
                              <p:par>
                                <p:cTn id="100" presetID="22" presetClass="entr" presetSubtype="1" fill="hold" nodeType="afterEffect">
                                  <p:stCondLst>
                                    <p:cond delay="0"/>
                                  </p:stCondLst>
                                  <p:childTnLst>
                                    <p:set>
                                      <p:cBhvr>
                                        <p:cTn id="101" dur="1" fill="hold">
                                          <p:stCondLst>
                                            <p:cond delay="0"/>
                                          </p:stCondLst>
                                        </p:cTn>
                                        <p:tgtEl>
                                          <p:spTgt spid="236"/>
                                        </p:tgtEl>
                                        <p:attrNameLst>
                                          <p:attrName>style.visibility</p:attrName>
                                        </p:attrNameLst>
                                      </p:cBhvr>
                                      <p:to>
                                        <p:strVal val="visible"/>
                                      </p:to>
                                    </p:set>
                                    <p:animEffect transition="in" filter="wipe(up)">
                                      <p:cBhvr>
                                        <p:cTn id="102" dur="500"/>
                                        <p:tgtEl>
                                          <p:spTgt spid="236"/>
                                        </p:tgtEl>
                                      </p:cBhvr>
                                    </p:animEffect>
                                  </p:childTnLst>
                                </p:cTn>
                              </p:par>
                            </p:childTnLst>
                          </p:cTn>
                        </p:par>
                        <p:par>
                          <p:cTn id="103" fill="hold">
                            <p:stCondLst>
                              <p:cond delay="8700"/>
                            </p:stCondLst>
                            <p:childTnLst>
                              <p:par>
                                <p:cTn id="104" presetID="22" presetClass="entr" presetSubtype="8" fill="hold" nodeType="afterEffect">
                                  <p:stCondLst>
                                    <p:cond delay="0"/>
                                  </p:stCondLst>
                                  <p:childTnLst>
                                    <p:set>
                                      <p:cBhvr>
                                        <p:cTn id="105" dur="1" fill="hold">
                                          <p:stCondLst>
                                            <p:cond delay="0"/>
                                          </p:stCondLst>
                                        </p:cTn>
                                        <p:tgtEl>
                                          <p:spTgt spid="215"/>
                                        </p:tgtEl>
                                        <p:attrNameLst>
                                          <p:attrName>style.visibility</p:attrName>
                                        </p:attrNameLst>
                                      </p:cBhvr>
                                      <p:to>
                                        <p:strVal val="visible"/>
                                      </p:to>
                                    </p:set>
                                    <p:animEffect transition="in" filter="wipe(left)">
                                      <p:cBhvr>
                                        <p:cTn id="106" dur="500"/>
                                        <p:tgtEl>
                                          <p:spTgt spid="215"/>
                                        </p:tgtEl>
                                      </p:cBhvr>
                                    </p:animEffect>
                                  </p:childTnLst>
                                </p:cTn>
                              </p:par>
                            </p:childTnLst>
                          </p:cTn>
                        </p:par>
                        <p:par>
                          <p:cTn id="107" fill="hold">
                            <p:stCondLst>
                              <p:cond delay="9200"/>
                            </p:stCondLst>
                            <p:childTnLst>
                              <p:par>
                                <p:cTn id="108" presetID="22" presetClass="entr" presetSubtype="1" fill="hold" nodeType="afterEffect">
                                  <p:stCondLst>
                                    <p:cond delay="0"/>
                                  </p:stCondLst>
                                  <p:childTnLst>
                                    <p:set>
                                      <p:cBhvr>
                                        <p:cTn id="109" dur="1" fill="hold">
                                          <p:stCondLst>
                                            <p:cond delay="0"/>
                                          </p:stCondLst>
                                        </p:cTn>
                                        <p:tgtEl>
                                          <p:spTgt spid="233"/>
                                        </p:tgtEl>
                                        <p:attrNameLst>
                                          <p:attrName>style.visibility</p:attrName>
                                        </p:attrNameLst>
                                      </p:cBhvr>
                                      <p:to>
                                        <p:strVal val="visible"/>
                                      </p:to>
                                    </p:set>
                                    <p:animEffect transition="in" filter="wipe(up)">
                                      <p:cBhvr>
                                        <p:cTn id="110" dur="500"/>
                                        <p:tgtEl>
                                          <p:spTgt spid="233"/>
                                        </p:tgtEl>
                                      </p:cBhvr>
                                    </p:animEffect>
                                  </p:childTnLst>
                                </p:cTn>
                              </p:par>
                            </p:childTnLst>
                          </p:cTn>
                        </p:par>
                        <p:par>
                          <p:cTn id="111" fill="hold">
                            <p:stCondLst>
                              <p:cond delay="9700"/>
                            </p:stCondLst>
                            <p:childTnLst>
                              <p:par>
                                <p:cTn id="112" presetID="22" presetClass="entr" presetSubtype="2" fill="hold" nodeType="afterEffect">
                                  <p:stCondLst>
                                    <p:cond delay="0"/>
                                  </p:stCondLst>
                                  <p:childTnLst>
                                    <p:set>
                                      <p:cBhvr>
                                        <p:cTn id="113" dur="1" fill="hold">
                                          <p:stCondLst>
                                            <p:cond delay="0"/>
                                          </p:stCondLst>
                                        </p:cTn>
                                        <p:tgtEl>
                                          <p:spTgt spid="221"/>
                                        </p:tgtEl>
                                        <p:attrNameLst>
                                          <p:attrName>style.visibility</p:attrName>
                                        </p:attrNameLst>
                                      </p:cBhvr>
                                      <p:to>
                                        <p:strVal val="visible"/>
                                      </p:to>
                                    </p:set>
                                    <p:animEffect transition="in" filter="wipe(right)">
                                      <p:cBhvr>
                                        <p:cTn id="114" dur="500"/>
                                        <p:tgtEl>
                                          <p:spTgt spid="221"/>
                                        </p:tgtEl>
                                      </p:cBhvr>
                                    </p:animEffect>
                                  </p:childTnLst>
                                </p:cTn>
                              </p:par>
                            </p:childTnLst>
                          </p:cTn>
                        </p:par>
                        <p:par>
                          <p:cTn id="115" fill="hold">
                            <p:stCondLst>
                              <p:cond delay="10200"/>
                            </p:stCondLst>
                            <p:childTnLst>
                              <p:par>
                                <p:cTn id="116" presetID="22" presetClass="entr" presetSubtype="4" fill="hold" nodeType="afterEffect">
                                  <p:stCondLst>
                                    <p:cond delay="0"/>
                                  </p:stCondLst>
                                  <p:childTnLst>
                                    <p:set>
                                      <p:cBhvr>
                                        <p:cTn id="117" dur="1" fill="hold">
                                          <p:stCondLst>
                                            <p:cond delay="0"/>
                                          </p:stCondLst>
                                        </p:cTn>
                                        <p:tgtEl>
                                          <p:spTgt spid="230"/>
                                        </p:tgtEl>
                                        <p:attrNameLst>
                                          <p:attrName>style.visibility</p:attrName>
                                        </p:attrNameLst>
                                      </p:cBhvr>
                                      <p:to>
                                        <p:strVal val="visible"/>
                                      </p:to>
                                    </p:set>
                                    <p:animEffect transition="in" filter="wipe(down)">
                                      <p:cBhvr>
                                        <p:cTn id="118"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工作成果介绍</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工作成果解析</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√完成项目介绍</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总结工作经验</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√创新发展拓展</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19880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工作成果解析</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274220" y="1481138"/>
            <a:ext cx="2595561" cy="2595561"/>
            <a:chOff x="4179570" y="1588770"/>
            <a:chExt cx="2735580" cy="2735580"/>
          </a:xfrm>
        </p:grpSpPr>
        <p:sp>
          <p:nvSpPr>
            <p:cNvPr id="35" name="椭圆 34"/>
            <p:cNvSpPr/>
            <p:nvPr/>
          </p:nvSpPr>
          <p:spPr>
            <a:xfrm>
              <a:off x="4179570" y="1588770"/>
              <a:ext cx="2735580" cy="2735580"/>
            </a:xfrm>
            <a:prstGeom prst="ellipse">
              <a:avLst/>
            </a:prstGeom>
            <a:solidFill>
              <a:schemeClr val="bg1">
                <a:lumMod val="95000"/>
              </a:schemeClr>
            </a:solidFill>
            <a:ln w="28575">
              <a:gradFill flip="none" rotWithShape="1">
                <a:gsLst>
                  <a:gs pos="0">
                    <a:schemeClr val="bg1">
                      <a:lumMod val="75000"/>
                    </a:schemeClr>
                  </a:gs>
                  <a:gs pos="100000">
                    <a:schemeClr val="bg1">
                      <a:lumMod val="99000"/>
                    </a:schemeClr>
                  </a:gs>
                </a:gsLst>
                <a:lin ang="2700000" scaled="1"/>
                <a:tileRect/>
              </a:gradFill>
            </a:ln>
            <a:effectLst>
              <a:innerShdw blurRad="215900"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椭圆 35"/>
            <p:cNvSpPr/>
            <p:nvPr/>
          </p:nvSpPr>
          <p:spPr>
            <a:xfrm>
              <a:off x="4368227" y="1777427"/>
              <a:ext cx="2358266" cy="2358266"/>
            </a:xfrm>
            <a:prstGeom prst="ellipse">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203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7" name="组合 36"/>
          <p:cNvGrpSpPr/>
          <p:nvPr/>
        </p:nvGrpSpPr>
        <p:grpSpPr>
          <a:xfrm>
            <a:off x="4134458" y="1045976"/>
            <a:ext cx="875086" cy="875086"/>
            <a:chOff x="5512610" y="1118409"/>
            <a:chExt cx="1166781" cy="1166781"/>
          </a:xfrm>
        </p:grpSpPr>
        <p:grpSp>
          <p:nvGrpSpPr>
            <p:cNvPr id="38" name="组合 37"/>
            <p:cNvGrpSpPr/>
            <p:nvPr/>
          </p:nvGrpSpPr>
          <p:grpSpPr>
            <a:xfrm>
              <a:off x="5512610" y="1118409"/>
              <a:ext cx="1166781" cy="1166781"/>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5279713" y="2675998"/>
                <a:ext cx="1374270" cy="1374270"/>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 name="Group 4"/>
            <p:cNvGrpSpPr>
              <a:grpSpLocks noChangeAspect="1"/>
            </p:cNvGrpSpPr>
            <p:nvPr/>
          </p:nvGrpSpPr>
          <p:grpSpPr bwMode="auto">
            <a:xfrm>
              <a:off x="5952367" y="1530305"/>
              <a:ext cx="287266" cy="336642"/>
              <a:chOff x="1776" y="1776"/>
              <a:chExt cx="64" cy="75"/>
            </a:xfrm>
            <a:solidFill>
              <a:schemeClr val="bg1"/>
            </a:solidFill>
            <a:effectLst/>
          </p:grpSpPr>
          <p:sp>
            <p:nvSpPr>
              <p:cNvPr id="40"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5420332" y="2331851"/>
            <a:ext cx="875086" cy="875086"/>
            <a:chOff x="7227109" y="2832909"/>
            <a:chExt cx="1166781" cy="1166781"/>
          </a:xfrm>
        </p:grpSpPr>
        <p:grpSp>
          <p:nvGrpSpPr>
            <p:cNvPr id="48" name="组合 47"/>
            <p:cNvGrpSpPr/>
            <p:nvPr/>
          </p:nvGrpSpPr>
          <p:grpSpPr>
            <a:xfrm>
              <a:off x="7227109" y="2832909"/>
              <a:ext cx="1166781" cy="1166781"/>
              <a:chOff x="4881965" y="2278250"/>
              <a:chExt cx="2169764" cy="2169764"/>
            </a:xfrm>
          </p:grpSpPr>
          <p:sp>
            <p:nvSpPr>
              <p:cNvPr id="55" name="椭圆 5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椭圆 56"/>
              <p:cNvSpPr/>
              <p:nvPr/>
            </p:nvSpPr>
            <p:spPr>
              <a:xfrm>
                <a:off x="5279713" y="2675998"/>
                <a:ext cx="1374270" cy="1374270"/>
              </a:xfrm>
              <a:prstGeom prst="ellipse">
                <a:avLst/>
              </a:prstGeom>
              <a:solidFill>
                <a:srgbClr val="663A77"/>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Group 18"/>
            <p:cNvGrpSpPr>
              <a:grpSpLocks noChangeAspect="1"/>
            </p:cNvGrpSpPr>
            <p:nvPr/>
          </p:nvGrpSpPr>
          <p:grpSpPr bwMode="auto">
            <a:xfrm>
              <a:off x="7645844" y="3247027"/>
              <a:ext cx="320918" cy="299035"/>
              <a:chOff x="3802" y="2858"/>
              <a:chExt cx="616" cy="574"/>
            </a:xfrm>
            <a:solidFill>
              <a:schemeClr val="bg1"/>
            </a:solidFill>
            <a:effectLst/>
          </p:grpSpPr>
          <p:sp>
            <p:nvSpPr>
              <p:cNvPr id="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8" name="组合 57"/>
          <p:cNvGrpSpPr/>
          <p:nvPr/>
        </p:nvGrpSpPr>
        <p:grpSpPr>
          <a:xfrm>
            <a:off x="2848583" y="2331851"/>
            <a:ext cx="875086" cy="875086"/>
            <a:chOff x="3798110" y="2832909"/>
            <a:chExt cx="1166781" cy="1166781"/>
          </a:xfrm>
        </p:grpSpPr>
        <p:grpSp>
          <p:nvGrpSpPr>
            <p:cNvPr id="59" name="组合 58"/>
            <p:cNvGrpSpPr/>
            <p:nvPr/>
          </p:nvGrpSpPr>
          <p:grpSpPr>
            <a:xfrm>
              <a:off x="3798110" y="2832909"/>
              <a:ext cx="1166781" cy="1166781"/>
              <a:chOff x="4881965" y="2278250"/>
              <a:chExt cx="2169764" cy="2169764"/>
            </a:xfrm>
          </p:grpSpPr>
          <p:sp>
            <p:nvSpPr>
              <p:cNvPr id="63" name="椭圆 6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5279713" y="2675998"/>
                <a:ext cx="1374270" cy="1374270"/>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Group 13"/>
            <p:cNvGrpSpPr>
              <a:grpSpLocks noChangeAspect="1"/>
            </p:cNvGrpSpPr>
            <p:nvPr/>
          </p:nvGrpSpPr>
          <p:grpSpPr bwMode="auto">
            <a:xfrm>
              <a:off x="4206344" y="3251776"/>
              <a:ext cx="350311" cy="354447"/>
              <a:chOff x="2426" y="2781"/>
              <a:chExt cx="593" cy="600"/>
            </a:xfrm>
            <a:solidFill>
              <a:schemeClr val="bg1"/>
            </a:solidFill>
            <a:effectLst/>
          </p:grpSpPr>
          <p:sp>
            <p:nvSpPr>
              <p:cNvPr id="6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4134458" y="3617727"/>
            <a:ext cx="875086" cy="875086"/>
            <a:chOff x="5512610" y="4547410"/>
            <a:chExt cx="1166781" cy="1166781"/>
          </a:xfrm>
        </p:grpSpPr>
        <p:grpSp>
          <p:nvGrpSpPr>
            <p:cNvPr id="67" name="组合 66"/>
            <p:cNvGrpSpPr/>
            <p:nvPr/>
          </p:nvGrpSpPr>
          <p:grpSpPr>
            <a:xfrm>
              <a:off x="5512610" y="4547410"/>
              <a:ext cx="1166781" cy="1166781"/>
              <a:chOff x="4881965" y="2278250"/>
              <a:chExt cx="2169764" cy="2169764"/>
            </a:xfrm>
          </p:grpSpPr>
          <p:sp>
            <p:nvSpPr>
              <p:cNvPr id="73" name="椭圆 7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椭圆 74"/>
              <p:cNvSpPr/>
              <p:nvPr/>
            </p:nvSpPr>
            <p:spPr>
              <a:xfrm>
                <a:off x="5279713" y="2675998"/>
                <a:ext cx="1374270" cy="1374270"/>
              </a:xfrm>
              <a:prstGeom prst="ellipse">
                <a:avLst/>
              </a:prstGeom>
              <a:solidFill>
                <a:srgbClr val="E8707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8" name="组合 67"/>
            <p:cNvGrpSpPr/>
            <p:nvPr/>
          </p:nvGrpSpPr>
          <p:grpSpPr>
            <a:xfrm>
              <a:off x="5930425" y="4950620"/>
              <a:ext cx="331151" cy="360360"/>
              <a:chOff x="4873620" y="1965325"/>
              <a:chExt cx="269882" cy="293688"/>
            </a:xfrm>
            <a:solidFill>
              <a:schemeClr val="bg1"/>
            </a:solidFill>
            <a:effectLst/>
          </p:grpSpPr>
          <p:sp>
            <p:nvSpPr>
              <p:cNvPr id="69"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6" name="组合 75"/>
          <p:cNvGrpSpPr/>
          <p:nvPr/>
        </p:nvGrpSpPr>
        <p:grpSpPr>
          <a:xfrm>
            <a:off x="1251028" y="3063850"/>
            <a:ext cx="1604774" cy="807852"/>
            <a:chOff x="1258030" y="3593783"/>
            <a:chExt cx="2139699" cy="1077136"/>
          </a:xfrm>
        </p:grpSpPr>
        <p:sp>
          <p:nvSpPr>
            <p:cNvPr id="77" name="文本框 76"/>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78" name="文本框 77"/>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79" name="文本框 78"/>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0" name="组合 79"/>
          <p:cNvGrpSpPr/>
          <p:nvPr/>
        </p:nvGrpSpPr>
        <p:grpSpPr>
          <a:xfrm>
            <a:off x="6135004" y="1869576"/>
            <a:ext cx="1604774" cy="807852"/>
            <a:chOff x="1258030" y="3593783"/>
            <a:chExt cx="2139699" cy="1077136"/>
          </a:xfrm>
        </p:grpSpPr>
        <p:sp>
          <p:nvSpPr>
            <p:cNvPr id="81" name="文本框 80"/>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02</a:t>
              </a:r>
              <a:endParaRPr lang="zh-CN" altLang="en-US" sz="2100" dirty="0">
                <a:solidFill>
                  <a:srgbClr val="663A77"/>
                </a:solidFill>
                <a:latin typeface="Impact" panose="020B0806030902050204" pitchFamily="34" charset="0"/>
              </a:endParaRPr>
            </a:p>
          </p:txBody>
        </p:sp>
        <p:sp>
          <p:nvSpPr>
            <p:cNvPr id="82" name="文本框 81"/>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83" name="文本框 82"/>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4" name="组合 83"/>
          <p:cNvGrpSpPr/>
          <p:nvPr/>
        </p:nvGrpSpPr>
        <p:grpSpPr>
          <a:xfrm>
            <a:off x="2308922" y="1012056"/>
            <a:ext cx="1604774" cy="807852"/>
            <a:chOff x="1258030" y="3593783"/>
            <a:chExt cx="2139699" cy="1077136"/>
          </a:xfrm>
        </p:grpSpPr>
        <p:sp>
          <p:nvSpPr>
            <p:cNvPr id="85" name="文本框 84"/>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86" name="文本框 85"/>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87" name="文本框 86"/>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8" name="组合 87"/>
          <p:cNvGrpSpPr/>
          <p:nvPr/>
        </p:nvGrpSpPr>
        <p:grpSpPr>
          <a:xfrm>
            <a:off x="5055420" y="4039587"/>
            <a:ext cx="1604774" cy="807852"/>
            <a:chOff x="1258030" y="3593783"/>
            <a:chExt cx="2139699" cy="1077136"/>
          </a:xfrm>
        </p:grpSpPr>
        <p:sp>
          <p:nvSpPr>
            <p:cNvPr id="89" name="文本框 88"/>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90" name="文本框 89"/>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91" name="文本框 90"/>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92" name="文本框 91"/>
          <p:cNvSpPr txBox="1"/>
          <p:nvPr/>
        </p:nvSpPr>
        <p:spPr>
          <a:xfrm>
            <a:off x="4043363" y="2700457"/>
            <a:ext cx="1057275" cy="346249"/>
          </a:xfrm>
          <a:prstGeom prst="rect">
            <a:avLst/>
          </a:prstGeom>
          <a:noFill/>
        </p:spPr>
        <p:txBody>
          <a:bodyPr wrap="square" rtlCol="0">
            <a:spAutoFit/>
          </a:bodyPr>
          <a:lstStyle/>
          <a:p>
            <a:pPr algn="ctr"/>
            <a:r>
              <a:rPr lang="zh-CN" altLang="en-US" sz="1650" u="sng" dirty="0">
                <a:solidFill>
                  <a:schemeClr val="tx1">
                    <a:lumMod val="50000"/>
                    <a:lumOff val="50000"/>
                  </a:schemeClr>
                </a:solidFill>
                <a:effectLst>
                  <a:innerShdw blurRad="63500" dist="50800" dir="13500000">
                    <a:prstClr val="black">
                      <a:alpha val="50000"/>
                    </a:prstClr>
                  </a:innerShdw>
                </a:effectLst>
                <a:latin typeface="LiHei Pro" panose="020B0500000000000000" pitchFamily="34" charset="-122"/>
                <a:ea typeface="LiHei Pro" panose="020B0500000000000000" pitchFamily="34" charset="-122"/>
              </a:rPr>
              <a:t>添加标题</a:t>
            </a:r>
          </a:p>
        </p:txBody>
      </p:sp>
      <p:sp>
        <p:nvSpPr>
          <p:cNvPr id="93" name="Freeform 48"/>
          <p:cNvSpPr>
            <a:spLocks noEditPoints="1"/>
          </p:cNvSpPr>
          <p:nvPr/>
        </p:nvSpPr>
        <p:spPr bwMode="auto">
          <a:xfrm>
            <a:off x="4371893" y="2249754"/>
            <a:ext cx="410314" cy="44625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Tree>
    <p:extLst>
      <p:ext uri="{BB962C8B-B14F-4D97-AF65-F5344CB8AC3E}">
        <p14:creationId xmlns:p14="http://schemas.microsoft.com/office/powerpoint/2010/main" val="35672814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 fill="hold"/>
                                            <p:tgtEl>
                                              <p:spTgt spid="34"/>
                                            </p:tgtEl>
                                            <p:attrNameLst>
                                              <p:attrName>ppt_w</p:attrName>
                                            </p:attrNameLst>
                                          </p:cBhvr>
                                          <p:tavLst>
                                            <p:tav tm="0">
                                              <p:val>
                                                <p:fltVal val="0"/>
                                              </p:val>
                                            </p:tav>
                                            <p:tav tm="100000">
                                              <p:val>
                                                <p:strVal val="#ppt_w"/>
                                              </p:val>
                                            </p:tav>
                                          </p:tavLst>
                                        </p:anim>
                                        <p:anim calcmode="lin" valueType="num">
                                          <p:cBhvr>
                                            <p:cTn id="12" dur="100" fill="hold"/>
                                            <p:tgtEl>
                                              <p:spTgt spid="34"/>
                                            </p:tgtEl>
                                            <p:attrNameLst>
                                              <p:attrName>ppt_h</p:attrName>
                                            </p:attrNameLst>
                                          </p:cBhvr>
                                          <p:tavLst>
                                            <p:tav tm="0">
                                              <p:val>
                                                <p:fltVal val="0"/>
                                              </p:val>
                                            </p:tav>
                                            <p:tav tm="100000">
                                              <p:val>
                                                <p:strVal val="#ppt_h"/>
                                              </p:val>
                                            </p:tav>
                                          </p:tavLst>
                                        </p:anim>
                                        <p:animEffect transition="in" filter="fade">
                                          <p:cBhvr>
                                            <p:cTn id="13" dur="100"/>
                                            <p:tgtEl>
                                              <p:spTgt spid="34"/>
                                            </p:tgtEl>
                                          </p:cBhvr>
                                        </p:animEffect>
                                      </p:childTnLst>
                                    </p:cTn>
                                  </p:par>
                                  <p:par>
                                    <p:cTn id="14" presetID="6" presetClass="emph" presetSubtype="0" fill="hold" nodeType="withEffect">
                                      <p:stCondLst>
                                        <p:cond delay="100"/>
                                      </p:stCondLst>
                                      <p:childTnLst>
                                        <p:animScale>
                                          <p:cBhvr>
                                            <p:cTn id="15" dur="100" fill="hold"/>
                                            <p:tgtEl>
                                              <p:spTgt spid="34"/>
                                            </p:tgtEl>
                                          </p:cBhvr>
                                          <p:by x="110000" y="110000"/>
                                        </p:animScale>
                                      </p:childTnLst>
                                    </p:cTn>
                                  </p:par>
                                  <p:par>
                                    <p:cTn id="16" presetID="6" presetClass="emph" presetSubtype="0" fill="hold" nodeType="withEffect">
                                      <p:stCondLst>
                                        <p:cond delay="200"/>
                                      </p:stCondLst>
                                      <p:childTnLst>
                                        <p:animScale>
                                          <p:cBhvr>
                                            <p:cTn id="17" dur="200" fill="hold"/>
                                            <p:tgtEl>
                                              <p:spTgt spid="34"/>
                                            </p:tgtEl>
                                          </p:cBhvr>
                                          <p:by x="90000" y="90000"/>
                                        </p:animScale>
                                      </p:childTnLst>
                                    </p:cTn>
                                  </p:par>
                                  <p:par>
                                    <p:cTn id="18" presetID="6" presetClass="emph" presetSubtype="0" fill="hold" nodeType="withEffect">
                                      <p:stCondLst>
                                        <p:cond delay="400"/>
                                      </p:stCondLst>
                                      <p:childTnLst>
                                        <p:animScale>
                                          <p:cBhvr>
                                            <p:cTn id="19" dur="100" fill="hold"/>
                                            <p:tgtEl>
                                              <p:spTgt spid="34"/>
                                            </p:tgtEl>
                                          </p:cBhvr>
                                          <p:by x="105000" y="105000"/>
                                        </p:animScale>
                                      </p:childTnLst>
                                    </p:cTn>
                                  </p:par>
                                  <p:par>
                                    <p:cTn id="20" presetID="6" presetClass="emph" presetSubtype="0" fill="hold" nodeType="withEffect">
                                      <p:stCondLst>
                                        <p:cond delay="500"/>
                                      </p:stCondLst>
                                      <p:childTnLst>
                                        <p:animScale>
                                          <p:cBhvr>
                                            <p:cTn id="21" dur="200" fill="hold"/>
                                            <p:tgtEl>
                                              <p:spTgt spid="3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500"/>
                                            <p:tgtEl>
                                              <p:spTgt spid="9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92"/>
                                            </p:tgtEl>
                                            <p:attrNameLst>
                                              <p:attrName>style.visibility</p:attrName>
                                            </p:attrNameLst>
                                          </p:cBhvr>
                                          <p:to>
                                            <p:strVal val="visible"/>
                                          </p:to>
                                        </p:set>
                                        <p:animScale>
                                          <p:cBhvr>
                                            <p:cTn id="29"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2"/>
                                            </p:tgtEl>
                                            <p:attrNameLst>
                                              <p:attrName>ppt_x</p:attrName>
                                              <p:attrName>ppt_y</p:attrName>
                                            </p:attrNameLst>
                                          </p:cBhvr>
                                        </p:animMotion>
                                        <p:animEffect transition="in" filter="fade">
                                          <p:cBhvr>
                                            <p:cTn id="31" dur="1000"/>
                                            <p:tgtEl>
                                              <p:spTgt spid="9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3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14:presetBounceEnd="40000">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14:bounceEnd="40000">
                                          <p:cBhvr additive="base">
                                            <p:cTn id="41" dur="750" fill="hold"/>
                                            <p:tgtEl>
                                              <p:spTgt spid="84"/>
                                            </p:tgtEl>
                                            <p:attrNameLst>
                                              <p:attrName>ppt_x</p:attrName>
                                            </p:attrNameLst>
                                          </p:cBhvr>
                                          <p:tavLst>
                                            <p:tav tm="0">
                                              <p:val>
                                                <p:strVal val="0-#ppt_w/2"/>
                                              </p:val>
                                            </p:tav>
                                            <p:tav tm="100000">
                                              <p:val>
                                                <p:strVal val="#ppt_x"/>
                                              </p:val>
                                            </p:tav>
                                          </p:tavLst>
                                        </p:anim>
                                        <p:anim calcmode="lin" valueType="num" p14:bounceEnd="40000">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4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14:presetBounceEnd="40000">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14:bounceEnd="40000">
                                          <p:cBhvr additive="base">
                                            <p:cTn id="52" dur="75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53" dur="750" fill="hold"/>
                                            <p:tgtEl>
                                              <p:spTgt spid="8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00"/>
                                            <p:tgtEl>
                                              <p:spTgt spid="6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6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14:presetBounceEnd="40000">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14:bounceEnd="40000">
                                          <p:cBhvr additive="base">
                                            <p:cTn id="63" dur="750" fill="hold"/>
                                            <p:tgtEl>
                                              <p:spTgt spid="88"/>
                                            </p:tgtEl>
                                            <p:attrNameLst>
                                              <p:attrName>ppt_x</p:attrName>
                                            </p:attrNameLst>
                                          </p:cBhvr>
                                          <p:tavLst>
                                            <p:tav tm="0">
                                              <p:val>
                                                <p:strVal val="1+#ppt_w/2"/>
                                              </p:val>
                                            </p:tav>
                                            <p:tav tm="100000">
                                              <p:val>
                                                <p:strVal val="#ppt_x"/>
                                              </p:val>
                                            </p:tav>
                                          </p:tavLst>
                                        </p:anim>
                                        <p:anim calcmode="lin" valueType="num" p14:bounceEnd="40000">
                                          <p:cBhvr additive="base">
                                            <p:cTn id="64" dur="75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000"/>
                                            <p:tgtEl>
                                              <p:spTgt spid="5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5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14:presetBounceEnd="40000">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14:bounceEnd="40000">
                                          <p:cBhvr additive="base">
                                            <p:cTn id="74" dur="750" fill="hold"/>
                                            <p:tgtEl>
                                              <p:spTgt spid="76"/>
                                            </p:tgtEl>
                                            <p:attrNameLst>
                                              <p:attrName>ppt_x</p:attrName>
                                            </p:attrNameLst>
                                          </p:cBhvr>
                                          <p:tavLst>
                                            <p:tav tm="0">
                                              <p:val>
                                                <p:strVal val="0-#ppt_w/2"/>
                                              </p:val>
                                            </p:tav>
                                            <p:tav tm="100000">
                                              <p:val>
                                                <p:strVal val="#ppt_x"/>
                                              </p:val>
                                            </p:tav>
                                          </p:tavLst>
                                        </p:anim>
                                        <p:anim calcmode="lin" valueType="num" p14:bounceEnd="40000">
                                          <p:cBhvr additive="base">
                                            <p:cTn id="75"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2" grpId="0"/>
          <p:bldP spid="9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 fill="hold"/>
                                            <p:tgtEl>
                                              <p:spTgt spid="34"/>
                                            </p:tgtEl>
                                            <p:attrNameLst>
                                              <p:attrName>ppt_w</p:attrName>
                                            </p:attrNameLst>
                                          </p:cBhvr>
                                          <p:tavLst>
                                            <p:tav tm="0">
                                              <p:val>
                                                <p:fltVal val="0"/>
                                              </p:val>
                                            </p:tav>
                                            <p:tav tm="100000">
                                              <p:val>
                                                <p:strVal val="#ppt_w"/>
                                              </p:val>
                                            </p:tav>
                                          </p:tavLst>
                                        </p:anim>
                                        <p:anim calcmode="lin" valueType="num">
                                          <p:cBhvr>
                                            <p:cTn id="12" dur="100" fill="hold"/>
                                            <p:tgtEl>
                                              <p:spTgt spid="34"/>
                                            </p:tgtEl>
                                            <p:attrNameLst>
                                              <p:attrName>ppt_h</p:attrName>
                                            </p:attrNameLst>
                                          </p:cBhvr>
                                          <p:tavLst>
                                            <p:tav tm="0">
                                              <p:val>
                                                <p:fltVal val="0"/>
                                              </p:val>
                                            </p:tav>
                                            <p:tav tm="100000">
                                              <p:val>
                                                <p:strVal val="#ppt_h"/>
                                              </p:val>
                                            </p:tav>
                                          </p:tavLst>
                                        </p:anim>
                                        <p:animEffect transition="in" filter="fade">
                                          <p:cBhvr>
                                            <p:cTn id="13" dur="100"/>
                                            <p:tgtEl>
                                              <p:spTgt spid="34"/>
                                            </p:tgtEl>
                                          </p:cBhvr>
                                        </p:animEffect>
                                      </p:childTnLst>
                                    </p:cTn>
                                  </p:par>
                                  <p:par>
                                    <p:cTn id="14" presetID="6" presetClass="emph" presetSubtype="0" fill="hold" nodeType="withEffect">
                                      <p:stCondLst>
                                        <p:cond delay="100"/>
                                      </p:stCondLst>
                                      <p:childTnLst>
                                        <p:animScale>
                                          <p:cBhvr>
                                            <p:cTn id="15" dur="100" fill="hold"/>
                                            <p:tgtEl>
                                              <p:spTgt spid="34"/>
                                            </p:tgtEl>
                                          </p:cBhvr>
                                          <p:by x="110000" y="110000"/>
                                        </p:animScale>
                                      </p:childTnLst>
                                    </p:cTn>
                                  </p:par>
                                  <p:par>
                                    <p:cTn id="16" presetID="6" presetClass="emph" presetSubtype="0" fill="hold" nodeType="withEffect">
                                      <p:stCondLst>
                                        <p:cond delay="200"/>
                                      </p:stCondLst>
                                      <p:childTnLst>
                                        <p:animScale>
                                          <p:cBhvr>
                                            <p:cTn id="17" dur="200" fill="hold"/>
                                            <p:tgtEl>
                                              <p:spTgt spid="34"/>
                                            </p:tgtEl>
                                          </p:cBhvr>
                                          <p:by x="90000" y="90000"/>
                                        </p:animScale>
                                      </p:childTnLst>
                                    </p:cTn>
                                  </p:par>
                                  <p:par>
                                    <p:cTn id="18" presetID="6" presetClass="emph" presetSubtype="0" fill="hold" nodeType="withEffect">
                                      <p:stCondLst>
                                        <p:cond delay="400"/>
                                      </p:stCondLst>
                                      <p:childTnLst>
                                        <p:animScale>
                                          <p:cBhvr>
                                            <p:cTn id="19" dur="100" fill="hold"/>
                                            <p:tgtEl>
                                              <p:spTgt spid="34"/>
                                            </p:tgtEl>
                                          </p:cBhvr>
                                          <p:by x="105000" y="105000"/>
                                        </p:animScale>
                                      </p:childTnLst>
                                    </p:cTn>
                                  </p:par>
                                  <p:par>
                                    <p:cTn id="20" presetID="6" presetClass="emph" presetSubtype="0" fill="hold" nodeType="withEffect">
                                      <p:stCondLst>
                                        <p:cond delay="500"/>
                                      </p:stCondLst>
                                      <p:childTnLst>
                                        <p:animScale>
                                          <p:cBhvr>
                                            <p:cTn id="21" dur="200" fill="hold"/>
                                            <p:tgtEl>
                                              <p:spTgt spid="3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500"/>
                                            <p:tgtEl>
                                              <p:spTgt spid="9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92"/>
                                            </p:tgtEl>
                                            <p:attrNameLst>
                                              <p:attrName>style.visibility</p:attrName>
                                            </p:attrNameLst>
                                          </p:cBhvr>
                                          <p:to>
                                            <p:strVal val="visible"/>
                                          </p:to>
                                        </p:set>
                                        <p:animScale>
                                          <p:cBhvr>
                                            <p:cTn id="29"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2"/>
                                            </p:tgtEl>
                                            <p:attrNameLst>
                                              <p:attrName>ppt_x</p:attrName>
                                              <p:attrName>ppt_y</p:attrName>
                                            </p:attrNameLst>
                                          </p:cBhvr>
                                        </p:animMotion>
                                        <p:animEffect transition="in" filter="fade">
                                          <p:cBhvr>
                                            <p:cTn id="31" dur="1000"/>
                                            <p:tgtEl>
                                              <p:spTgt spid="9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3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750" fill="hold"/>
                                            <p:tgtEl>
                                              <p:spTgt spid="84"/>
                                            </p:tgtEl>
                                            <p:attrNameLst>
                                              <p:attrName>ppt_x</p:attrName>
                                            </p:attrNameLst>
                                          </p:cBhvr>
                                          <p:tavLst>
                                            <p:tav tm="0">
                                              <p:val>
                                                <p:strVal val="0-#ppt_w/2"/>
                                              </p:val>
                                            </p:tav>
                                            <p:tav tm="100000">
                                              <p:val>
                                                <p:strVal val="#ppt_x"/>
                                              </p:val>
                                            </p:tav>
                                          </p:tavLst>
                                        </p:anim>
                                        <p:anim calcmode="lin" valueType="num">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4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750" fill="hold"/>
                                            <p:tgtEl>
                                              <p:spTgt spid="80"/>
                                            </p:tgtEl>
                                            <p:attrNameLst>
                                              <p:attrName>ppt_x</p:attrName>
                                            </p:attrNameLst>
                                          </p:cBhvr>
                                          <p:tavLst>
                                            <p:tav tm="0">
                                              <p:val>
                                                <p:strVal val="1+#ppt_w/2"/>
                                              </p:val>
                                            </p:tav>
                                            <p:tav tm="100000">
                                              <p:val>
                                                <p:strVal val="#ppt_x"/>
                                              </p:val>
                                            </p:tav>
                                          </p:tavLst>
                                        </p:anim>
                                        <p:anim calcmode="lin" valueType="num">
                                          <p:cBhvr additive="base">
                                            <p:cTn id="53" dur="750" fill="hold"/>
                                            <p:tgtEl>
                                              <p:spTgt spid="8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00"/>
                                            <p:tgtEl>
                                              <p:spTgt spid="6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6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additive="base">
                                            <p:cTn id="63" dur="750" fill="hold"/>
                                            <p:tgtEl>
                                              <p:spTgt spid="88"/>
                                            </p:tgtEl>
                                            <p:attrNameLst>
                                              <p:attrName>ppt_x</p:attrName>
                                            </p:attrNameLst>
                                          </p:cBhvr>
                                          <p:tavLst>
                                            <p:tav tm="0">
                                              <p:val>
                                                <p:strVal val="1+#ppt_w/2"/>
                                              </p:val>
                                            </p:tav>
                                            <p:tav tm="100000">
                                              <p:val>
                                                <p:strVal val="#ppt_x"/>
                                              </p:val>
                                            </p:tav>
                                          </p:tavLst>
                                        </p:anim>
                                        <p:anim calcmode="lin" valueType="num">
                                          <p:cBhvr additive="base">
                                            <p:cTn id="64" dur="75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000"/>
                                            <p:tgtEl>
                                              <p:spTgt spid="5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5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cBhvr additive="base">
                                            <p:cTn id="74" dur="750" fill="hold"/>
                                            <p:tgtEl>
                                              <p:spTgt spid="76"/>
                                            </p:tgtEl>
                                            <p:attrNameLst>
                                              <p:attrName>ppt_x</p:attrName>
                                            </p:attrNameLst>
                                          </p:cBhvr>
                                          <p:tavLst>
                                            <p:tav tm="0">
                                              <p:val>
                                                <p:strVal val="0-#ppt_w/2"/>
                                              </p:val>
                                            </p:tav>
                                            <p:tav tm="100000">
                                              <p:val>
                                                <p:strVal val="#ppt_x"/>
                                              </p:val>
                                            </p:tav>
                                          </p:tavLst>
                                        </p:anim>
                                        <p:anim calcmode="lin" valueType="num">
                                          <p:cBhvr additive="base">
                                            <p:cTn id="75"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2" grpId="0"/>
          <p:bldP spid="93"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完成项目介绍</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rot="10800000">
            <a:off x="5996669" y="2319621"/>
            <a:ext cx="1541599" cy="1255370"/>
            <a:chOff x="9306036" y="2386165"/>
            <a:chExt cx="2326919" cy="1895567"/>
          </a:xfrm>
        </p:grpSpPr>
        <p:cxnSp>
          <p:nvCxnSpPr>
            <p:cNvPr id="4" name="直接连接符 3"/>
            <p:cNvCxnSpPr>
              <a:endCxn id="11" idx="4"/>
            </p:cNvCxnSpPr>
            <p:nvPr/>
          </p:nvCxnSpPr>
          <p:spPr>
            <a:xfrm rot="10800000" flipH="1" flipV="1">
              <a:off x="9306036" y="3236831"/>
              <a:ext cx="2326919" cy="104490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306036" y="2386165"/>
              <a:ext cx="2219300" cy="10519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62427" y="2897063"/>
            <a:ext cx="1486911" cy="73921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662427" y="2209870"/>
            <a:ext cx="1470300" cy="69663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11" idx="1"/>
            <a:endCxn id="11" idx="4"/>
          </p:cNvCxnSpPr>
          <p:nvPr/>
        </p:nvCxnSpPr>
        <p:spPr>
          <a:xfrm flipV="1">
            <a:off x="3149338" y="2195796"/>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564153" y="1540403"/>
            <a:ext cx="0" cy="28428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1" idx="2"/>
            <a:endCxn id="11" idx="5"/>
          </p:cNvCxnSpPr>
          <p:nvPr/>
        </p:nvCxnSpPr>
        <p:spPr>
          <a:xfrm>
            <a:off x="3149338" y="2195796"/>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rot="5400000">
            <a:off x="3151581" y="1482841"/>
            <a:ext cx="2842845" cy="2847333"/>
          </a:xfrm>
          <a:prstGeom prst="hexagon">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5488974" y="1670681"/>
            <a:ext cx="1078148" cy="1077758"/>
            <a:chOff x="7317678" y="2062952"/>
            <a:chExt cx="1437344" cy="1437343"/>
          </a:xfrm>
        </p:grpSpPr>
        <p:sp>
          <p:nvSpPr>
            <p:cNvPr id="13" name="椭圆 12"/>
            <p:cNvSpPr/>
            <p:nvPr/>
          </p:nvSpPr>
          <p:spPr>
            <a:xfrm>
              <a:off x="7317678" y="2062952"/>
              <a:ext cx="1437344" cy="1437343"/>
            </a:xfrm>
            <a:prstGeom prst="ellipse">
              <a:avLst/>
            </a:prstGeom>
            <a:gradFill>
              <a:gsLst>
                <a:gs pos="0">
                  <a:srgbClr val="A572BA"/>
                </a:gs>
                <a:gs pos="100000">
                  <a:srgbClr val="663A77"/>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7432833" y="2178107"/>
              <a:ext cx="1207034" cy="1207033"/>
            </a:xfrm>
            <a:prstGeom prst="ellipse">
              <a:avLst/>
            </a:prstGeom>
            <a:blipFill>
              <a:blip r:embed="rId3"/>
              <a:stretch>
                <a:fillRect/>
              </a:stretch>
            </a:blipFill>
            <a:ln w="88900">
              <a:gradFill flip="none" rotWithShape="1">
                <a:gsLst>
                  <a:gs pos="0">
                    <a:srgbClr val="663A77"/>
                  </a:gs>
                  <a:gs pos="100000">
                    <a:srgbClr val="A572BA"/>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578888" y="1670681"/>
            <a:ext cx="1078148" cy="1077758"/>
            <a:chOff x="3438068" y="2062952"/>
            <a:chExt cx="1437344" cy="1437343"/>
          </a:xfrm>
        </p:grpSpPr>
        <p:sp>
          <p:nvSpPr>
            <p:cNvPr id="16" name="椭圆 15"/>
            <p:cNvSpPr/>
            <p:nvPr/>
          </p:nvSpPr>
          <p:spPr>
            <a:xfrm>
              <a:off x="3438068" y="2062952"/>
              <a:ext cx="1437344" cy="1437343"/>
            </a:xfrm>
            <a:prstGeom prst="ellipse">
              <a:avLst/>
            </a:prstGeom>
            <a:gradFill>
              <a:gsLst>
                <a:gs pos="1000">
                  <a:srgbClr val="FFE0B3"/>
                </a:gs>
                <a:gs pos="100000">
                  <a:srgbClr val="FFB850"/>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3553223" y="2178107"/>
              <a:ext cx="1207032" cy="1207032"/>
            </a:xfrm>
            <a:prstGeom prst="ellipse">
              <a:avLst/>
            </a:prstGeom>
            <a:blipFill>
              <a:blip r:embed="rId4"/>
              <a:stretch>
                <a:fillRect/>
              </a:stretch>
            </a:blipFill>
            <a:ln w="88900">
              <a:gradFill flip="none" rotWithShape="1">
                <a:gsLst>
                  <a:gs pos="0">
                    <a:srgbClr val="FFB850"/>
                  </a:gs>
                  <a:gs pos="100000">
                    <a:srgbClr val="FFE0B3"/>
                  </a:gs>
                </a:gsLst>
                <a:lin ang="2700000" scaled="1"/>
                <a:tileRect/>
              </a:gra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4033930" y="3777558"/>
            <a:ext cx="1078148" cy="1077758"/>
            <a:chOff x="5377873" y="4872771"/>
            <a:chExt cx="1437344" cy="1437343"/>
          </a:xfrm>
        </p:grpSpPr>
        <p:sp>
          <p:nvSpPr>
            <p:cNvPr id="19" name="椭圆 18"/>
            <p:cNvSpPr/>
            <p:nvPr/>
          </p:nvSpPr>
          <p:spPr>
            <a:xfrm>
              <a:off x="5377873" y="4872771"/>
              <a:ext cx="1437344" cy="1437343"/>
            </a:xfrm>
            <a:prstGeom prst="ellipse">
              <a:avLst/>
            </a:prstGeom>
            <a:gradFill>
              <a:gsLst>
                <a:gs pos="0">
                  <a:srgbClr val="00FAD0"/>
                </a:gs>
                <a:gs pos="100000">
                  <a:srgbClr val="00AF92"/>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5493028" y="4987926"/>
              <a:ext cx="1207034" cy="1207033"/>
            </a:xfrm>
            <a:prstGeom prst="ellipse">
              <a:avLst/>
            </a:prstGeom>
            <a:blipFill>
              <a:blip r:embed="rId5"/>
              <a:stretch>
                <a:fillRect/>
              </a:stretch>
            </a:blipFill>
            <a:ln w="88900">
              <a:gradFill flip="none" rotWithShape="1">
                <a:gsLst>
                  <a:gs pos="0">
                    <a:srgbClr val="00AF92"/>
                  </a:gs>
                  <a:gs pos="100000">
                    <a:srgbClr val="00FAD0"/>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2578888" y="3064575"/>
            <a:ext cx="1078148" cy="1077758"/>
            <a:chOff x="3438068" y="3921907"/>
            <a:chExt cx="1437344" cy="1437343"/>
          </a:xfrm>
        </p:grpSpPr>
        <p:sp>
          <p:nvSpPr>
            <p:cNvPr id="22" name="椭圆 21"/>
            <p:cNvSpPr/>
            <p:nvPr/>
          </p:nvSpPr>
          <p:spPr>
            <a:xfrm>
              <a:off x="3438068" y="3921907"/>
              <a:ext cx="1437344" cy="1437343"/>
            </a:xfrm>
            <a:prstGeom prst="ellipse">
              <a:avLst/>
            </a:prstGeom>
            <a:gradFill>
              <a:gsLst>
                <a:gs pos="0">
                  <a:srgbClr val="F3B7B7"/>
                </a:gs>
                <a:gs pos="100000">
                  <a:srgbClr val="E87071"/>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椭圆 22"/>
            <p:cNvSpPr/>
            <p:nvPr/>
          </p:nvSpPr>
          <p:spPr>
            <a:xfrm>
              <a:off x="3553223" y="4037062"/>
              <a:ext cx="1207034" cy="1207033"/>
            </a:xfrm>
            <a:prstGeom prst="ellipse">
              <a:avLst/>
            </a:prstGeom>
            <a:blipFill>
              <a:blip r:embed="rId6"/>
              <a:stretch>
                <a:fillRect/>
              </a:stretch>
            </a:blipFill>
            <a:ln w="88900">
              <a:gradFill flip="none" rotWithShape="1">
                <a:gsLst>
                  <a:gs pos="0">
                    <a:srgbClr val="E87071"/>
                  </a:gs>
                  <a:gs pos="100000">
                    <a:srgbClr val="F3B7B7"/>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5488974" y="3064575"/>
            <a:ext cx="1078148" cy="1077758"/>
            <a:chOff x="7317678" y="3921907"/>
            <a:chExt cx="1437344" cy="1437343"/>
          </a:xfrm>
        </p:grpSpPr>
        <p:sp>
          <p:nvSpPr>
            <p:cNvPr id="25" name="椭圆 24"/>
            <p:cNvSpPr/>
            <p:nvPr/>
          </p:nvSpPr>
          <p:spPr>
            <a:xfrm>
              <a:off x="7317678" y="3921907"/>
              <a:ext cx="1437344" cy="1437343"/>
            </a:xfrm>
            <a:prstGeom prst="ellipse">
              <a:avLst/>
            </a:prstGeom>
            <a:gradFill>
              <a:gsLst>
                <a:gs pos="0">
                  <a:srgbClr val="E4AEC4"/>
                </a:gs>
                <a:gs pos="100000">
                  <a:srgbClr val="C65885"/>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a:off x="7432833" y="4037062"/>
              <a:ext cx="1207034" cy="1207033"/>
            </a:xfrm>
            <a:prstGeom prst="ellipse">
              <a:avLst/>
            </a:prstGeom>
            <a:blipFill>
              <a:blip r:embed="rId7"/>
              <a:stretch>
                <a:fillRect/>
              </a:stretch>
            </a:blipFill>
            <a:ln w="88900">
              <a:gradFill flip="none" rotWithShape="1">
                <a:gsLst>
                  <a:gs pos="0">
                    <a:srgbClr val="C65885"/>
                  </a:gs>
                  <a:gs pos="100000">
                    <a:srgbClr val="E4AEC4"/>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4033930" y="957700"/>
            <a:ext cx="1078148" cy="1077758"/>
            <a:chOff x="5377873" y="1112090"/>
            <a:chExt cx="1437344" cy="1437343"/>
          </a:xfrm>
        </p:grpSpPr>
        <p:sp>
          <p:nvSpPr>
            <p:cNvPr id="28" name="椭圆 27"/>
            <p:cNvSpPr/>
            <p:nvPr/>
          </p:nvSpPr>
          <p:spPr>
            <a:xfrm>
              <a:off x="5377873" y="1112090"/>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5493028" y="1227245"/>
              <a:ext cx="1207034" cy="1207033"/>
            </a:xfrm>
            <a:prstGeom prst="ellipse">
              <a:avLst/>
            </a:prstGeom>
            <a:blipFill>
              <a:blip r:embed="rId8"/>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a:off x="1123353" y="2339476"/>
            <a:ext cx="1078148" cy="1077758"/>
            <a:chOff x="1497608" y="2954884"/>
            <a:chExt cx="1437344" cy="1437343"/>
          </a:xfrm>
        </p:grpSpPr>
        <p:sp>
          <p:nvSpPr>
            <p:cNvPr id="31" name="椭圆 30"/>
            <p:cNvSpPr/>
            <p:nvPr/>
          </p:nvSpPr>
          <p:spPr>
            <a:xfrm>
              <a:off x="1497608" y="2954884"/>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1612763" y="3070039"/>
              <a:ext cx="1207034" cy="1207033"/>
            </a:xfrm>
            <a:prstGeom prst="ellipse">
              <a:avLst/>
            </a:prstGeom>
            <a:blipFill>
              <a:blip r:embed="rId9"/>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组合 32"/>
          <p:cNvGrpSpPr/>
          <p:nvPr/>
        </p:nvGrpSpPr>
        <p:grpSpPr>
          <a:xfrm>
            <a:off x="6950686" y="2319817"/>
            <a:ext cx="1078148" cy="1077758"/>
            <a:chOff x="9266374" y="2928667"/>
            <a:chExt cx="1437344" cy="1437343"/>
          </a:xfrm>
        </p:grpSpPr>
        <p:sp>
          <p:nvSpPr>
            <p:cNvPr id="34" name="椭圆 33"/>
            <p:cNvSpPr/>
            <p:nvPr/>
          </p:nvSpPr>
          <p:spPr>
            <a:xfrm>
              <a:off x="9266374" y="2928667"/>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9381529" y="3043822"/>
              <a:ext cx="1207034" cy="1207033"/>
            </a:xfrm>
            <a:prstGeom prst="ellipse">
              <a:avLst/>
            </a:prstGeom>
            <a:blipFill>
              <a:blip r:embed="rId10"/>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 name="组合 35"/>
          <p:cNvGrpSpPr/>
          <p:nvPr/>
        </p:nvGrpSpPr>
        <p:grpSpPr>
          <a:xfrm>
            <a:off x="3857943" y="2191705"/>
            <a:ext cx="1430122" cy="1429605"/>
            <a:chOff x="5143254" y="2757811"/>
            <a:chExt cx="1906581" cy="1906581"/>
          </a:xfrm>
        </p:grpSpPr>
        <p:grpSp>
          <p:nvGrpSpPr>
            <p:cNvPr id="37" name="组合 36"/>
            <p:cNvGrpSpPr/>
            <p:nvPr/>
          </p:nvGrpSpPr>
          <p:grpSpPr>
            <a:xfrm>
              <a:off x="5143254" y="2757811"/>
              <a:ext cx="1906581" cy="1906581"/>
              <a:chOff x="5252983" y="2687581"/>
              <a:chExt cx="1686033" cy="1686033"/>
            </a:xfrm>
          </p:grpSpPr>
          <p:sp>
            <p:nvSpPr>
              <p:cNvPr id="49" name="椭圆 48"/>
              <p:cNvSpPr/>
              <p:nvPr/>
            </p:nvSpPr>
            <p:spPr>
              <a:xfrm>
                <a:off x="5252983" y="2687581"/>
                <a:ext cx="1686033" cy="1686033"/>
              </a:xfrm>
              <a:prstGeom prst="ellipse">
                <a:avLst/>
              </a:prstGeom>
              <a:gradFill>
                <a:gsLst>
                  <a:gs pos="0">
                    <a:schemeClr val="bg1"/>
                  </a:gs>
                  <a:gs pos="100000">
                    <a:srgbClr val="B4B4B4"/>
                  </a:gs>
                </a:gsLst>
                <a:lin ang="2700000" scaled="1"/>
              </a:gradFill>
              <a:ln>
                <a:noFill/>
              </a:ln>
              <a:effectLst>
                <a:outerShdw blurRad="3937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5484813" y="2919411"/>
                <a:ext cx="1222374" cy="1222374"/>
              </a:xfrm>
              <a:prstGeom prst="ellipse">
                <a:avLst/>
              </a:prstGeom>
              <a:gradFill>
                <a:gsLst>
                  <a:gs pos="100000">
                    <a:schemeClr val="bg1">
                      <a:lumMod val="89000"/>
                    </a:schemeClr>
                  </a:gs>
                  <a:gs pos="0">
                    <a:schemeClr val="bg1">
                      <a:lumMod val="100000"/>
                    </a:schemeClr>
                  </a:gs>
                </a:gsLst>
                <a:lin ang="2700000" scaled="1"/>
              </a:gradFill>
              <a:ln w="120650">
                <a:gradFill flip="none" rotWithShape="1">
                  <a:gsLst>
                    <a:gs pos="0">
                      <a:srgbClr val="B6B6B6"/>
                    </a:gs>
                    <a:gs pos="100000">
                      <a:schemeClr val="bg1">
                        <a:lumMod val="83000"/>
                        <a:lumOff val="17000"/>
                      </a:schemeClr>
                    </a:gs>
                  </a:gsLst>
                  <a:lin ang="2700000" scaled="1"/>
                  <a:tileRect/>
                </a:gradFill>
              </a:ln>
              <a:effectLst>
                <a:innerShdw blurRad="254000" dist="889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8" name="Group 35"/>
            <p:cNvGrpSpPr>
              <a:grpSpLocks noChangeAspect="1"/>
            </p:cNvGrpSpPr>
            <p:nvPr/>
          </p:nvGrpSpPr>
          <p:grpSpPr bwMode="auto">
            <a:xfrm>
              <a:off x="5657986" y="3249057"/>
              <a:ext cx="899385" cy="872131"/>
              <a:chOff x="3477" y="1809"/>
              <a:chExt cx="726" cy="704"/>
            </a:xfrm>
            <a:noFill/>
          </p:grpSpPr>
          <p:sp>
            <p:nvSpPr>
              <p:cNvPr id="4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9" name="文本框 29"/>
            <p:cNvSpPr txBox="1"/>
            <p:nvPr/>
          </p:nvSpPr>
          <p:spPr>
            <a:xfrm>
              <a:off x="5748435" y="3311062"/>
              <a:ext cx="790352" cy="779880"/>
            </a:xfrm>
            <a:prstGeom prst="rect">
              <a:avLst/>
            </a:prstGeom>
            <a:noFill/>
          </p:spPr>
          <p:txBody>
            <a:bodyPr wrap="square" rtlCol="0">
              <a:spAutoFit/>
            </a:bodyPr>
            <a:lstStyle/>
            <a:p>
              <a:pPr algn="ctr"/>
              <a:r>
                <a:rPr lang="zh-CN" altLang="en-US" sz="1600" b="1"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51" name="组合 50"/>
          <p:cNvGrpSpPr/>
          <p:nvPr/>
        </p:nvGrpSpPr>
        <p:grpSpPr>
          <a:xfrm>
            <a:off x="1149483" y="3567375"/>
            <a:ext cx="1267376" cy="1072142"/>
            <a:chOff x="1532445" y="4430260"/>
            <a:chExt cx="1689614" cy="1429854"/>
          </a:xfrm>
        </p:grpSpPr>
        <p:sp>
          <p:nvSpPr>
            <p:cNvPr id="52" name="文本框 38"/>
            <p:cNvSpPr txBox="1"/>
            <p:nvPr/>
          </p:nvSpPr>
          <p:spPr>
            <a:xfrm>
              <a:off x="1748262" y="4430260"/>
              <a:ext cx="1277281"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添加标题</a:t>
              </a:r>
            </a:p>
          </p:txBody>
        </p:sp>
        <p:sp>
          <p:nvSpPr>
            <p:cNvPr id="53" name="矩形 47"/>
            <p:cNvSpPr>
              <a:spLocks noChangeArrowheads="1"/>
            </p:cNvSpPr>
            <p:nvPr/>
          </p:nvSpPr>
          <p:spPr bwMode="auto">
            <a:xfrm>
              <a:off x="1532445" y="4830370"/>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4" name="组合 53"/>
          <p:cNvGrpSpPr/>
          <p:nvPr/>
        </p:nvGrpSpPr>
        <p:grpSpPr>
          <a:xfrm>
            <a:off x="6758843" y="3627549"/>
            <a:ext cx="1267376" cy="1072141"/>
            <a:chOff x="9010618" y="4672716"/>
            <a:chExt cx="1689614" cy="1429853"/>
          </a:xfrm>
        </p:grpSpPr>
        <p:sp>
          <p:nvSpPr>
            <p:cNvPr id="55" name="文本框 27"/>
            <p:cNvSpPr txBox="1"/>
            <p:nvPr/>
          </p:nvSpPr>
          <p:spPr>
            <a:xfrm>
              <a:off x="9206956" y="4672716"/>
              <a:ext cx="1277281" cy="430987"/>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添加标题</a:t>
              </a:r>
            </a:p>
          </p:txBody>
        </p:sp>
        <p:sp>
          <p:nvSpPr>
            <p:cNvPr id="56" name="矩形 47"/>
            <p:cNvSpPr>
              <a:spLocks noChangeArrowheads="1"/>
            </p:cNvSpPr>
            <p:nvPr/>
          </p:nvSpPr>
          <p:spPr bwMode="auto">
            <a:xfrm>
              <a:off x="9010618" y="507282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7" name="组合 56"/>
          <p:cNvGrpSpPr/>
          <p:nvPr/>
        </p:nvGrpSpPr>
        <p:grpSpPr>
          <a:xfrm>
            <a:off x="6747945" y="1062717"/>
            <a:ext cx="1267376" cy="1072141"/>
            <a:chOff x="8996089" y="1252146"/>
            <a:chExt cx="1689614" cy="1429853"/>
          </a:xfrm>
        </p:grpSpPr>
        <p:sp>
          <p:nvSpPr>
            <p:cNvPr id="58" name="文本框 29"/>
            <p:cNvSpPr txBox="1"/>
            <p:nvPr/>
          </p:nvSpPr>
          <p:spPr>
            <a:xfrm>
              <a:off x="8996089" y="1252146"/>
              <a:ext cx="1277281" cy="430987"/>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添加标题</a:t>
              </a:r>
            </a:p>
          </p:txBody>
        </p:sp>
        <p:sp>
          <p:nvSpPr>
            <p:cNvPr id="59" name="矩形 47"/>
            <p:cNvSpPr>
              <a:spLocks noChangeArrowheads="1"/>
            </p:cNvSpPr>
            <p:nvPr/>
          </p:nvSpPr>
          <p:spPr bwMode="auto">
            <a:xfrm>
              <a:off x="8996089" y="165225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60" name="组合 59"/>
          <p:cNvGrpSpPr/>
          <p:nvPr/>
        </p:nvGrpSpPr>
        <p:grpSpPr>
          <a:xfrm>
            <a:off x="1167863" y="1139806"/>
            <a:ext cx="1267376" cy="1072140"/>
            <a:chOff x="1556948" y="1354953"/>
            <a:chExt cx="1689614" cy="1429852"/>
          </a:xfrm>
        </p:grpSpPr>
        <p:sp>
          <p:nvSpPr>
            <p:cNvPr id="61" name="文本框 41"/>
            <p:cNvSpPr txBox="1"/>
            <p:nvPr/>
          </p:nvSpPr>
          <p:spPr>
            <a:xfrm>
              <a:off x="1758256" y="1354953"/>
              <a:ext cx="1277281" cy="430987"/>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添加标题</a:t>
              </a:r>
            </a:p>
          </p:txBody>
        </p:sp>
        <p:sp>
          <p:nvSpPr>
            <p:cNvPr id="62" name="矩形 47"/>
            <p:cNvSpPr>
              <a:spLocks noChangeArrowheads="1"/>
            </p:cNvSpPr>
            <p:nvPr/>
          </p:nvSpPr>
          <p:spPr bwMode="auto">
            <a:xfrm>
              <a:off x="1556948" y="1755061"/>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3800911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 fill="hold"/>
                                            <p:tgtEl>
                                              <p:spTgt spid="36"/>
                                            </p:tgtEl>
                                            <p:attrNameLst>
                                              <p:attrName>ppt_w</p:attrName>
                                            </p:attrNameLst>
                                          </p:cBhvr>
                                          <p:tavLst>
                                            <p:tav tm="0">
                                              <p:val>
                                                <p:fltVal val="0"/>
                                              </p:val>
                                            </p:tav>
                                            <p:tav tm="100000">
                                              <p:val>
                                                <p:strVal val="#ppt_w"/>
                                              </p:val>
                                            </p:tav>
                                          </p:tavLst>
                                        </p:anim>
                                        <p:anim calcmode="lin" valueType="num">
                                          <p:cBhvr>
                                            <p:cTn id="37" dur="100" fill="hold"/>
                                            <p:tgtEl>
                                              <p:spTgt spid="36"/>
                                            </p:tgtEl>
                                            <p:attrNameLst>
                                              <p:attrName>ppt_h</p:attrName>
                                            </p:attrNameLst>
                                          </p:cBhvr>
                                          <p:tavLst>
                                            <p:tav tm="0">
                                              <p:val>
                                                <p:fltVal val="0"/>
                                              </p:val>
                                            </p:tav>
                                            <p:tav tm="100000">
                                              <p:val>
                                                <p:strVal val="#ppt_h"/>
                                              </p:val>
                                            </p:tav>
                                          </p:tavLst>
                                        </p:anim>
                                        <p:animEffect transition="in" filter="fade">
                                          <p:cBhvr>
                                            <p:cTn id="38" dur="100"/>
                                            <p:tgtEl>
                                              <p:spTgt spid="36"/>
                                            </p:tgtEl>
                                          </p:cBhvr>
                                        </p:animEffect>
                                      </p:childTnLst>
                                    </p:cTn>
                                  </p:par>
                                  <p:par>
                                    <p:cTn id="39" presetID="6" presetClass="emph" presetSubtype="0" fill="hold" nodeType="withEffect">
                                      <p:stCondLst>
                                        <p:cond delay="100"/>
                                      </p:stCondLst>
                                      <p:childTnLst>
                                        <p:animScale>
                                          <p:cBhvr>
                                            <p:cTn id="40" dur="100" fill="hold"/>
                                            <p:tgtEl>
                                              <p:spTgt spid="36"/>
                                            </p:tgtEl>
                                          </p:cBhvr>
                                          <p:by x="110000" y="110000"/>
                                        </p:animScale>
                                      </p:childTnLst>
                                    </p:cTn>
                                  </p:par>
                                  <p:par>
                                    <p:cTn id="41" presetID="6" presetClass="emph" presetSubtype="0" fill="hold" nodeType="withEffect">
                                      <p:stCondLst>
                                        <p:cond delay="200"/>
                                      </p:stCondLst>
                                      <p:childTnLst>
                                        <p:animScale>
                                          <p:cBhvr>
                                            <p:cTn id="42" dur="200" fill="hold"/>
                                            <p:tgtEl>
                                              <p:spTgt spid="36"/>
                                            </p:tgtEl>
                                          </p:cBhvr>
                                          <p:by x="90000" y="90000"/>
                                        </p:animScale>
                                      </p:childTnLst>
                                    </p:cTn>
                                  </p:par>
                                  <p:par>
                                    <p:cTn id="43" presetID="6" presetClass="emph" presetSubtype="0" fill="hold" nodeType="withEffect">
                                      <p:stCondLst>
                                        <p:cond delay="400"/>
                                      </p:stCondLst>
                                      <p:childTnLst>
                                        <p:animScale>
                                          <p:cBhvr>
                                            <p:cTn id="44" dur="100" fill="hold"/>
                                            <p:tgtEl>
                                              <p:spTgt spid="36"/>
                                            </p:tgtEl>
                                          </p:cBhvr>
                                          <p:by x="105000" y="105000"/>
                                        </p:animScale>
                                      </p:childTnLst>
                                    </p:cTn>
                                  </p:par>
                                  <p:par>
                                    <p:cTn id="45" presetID="6" presetClass="emph" presetSubtype="0" fill="hold" nodeType="withEffect">
                                      <p:stCondLst>
                                        <p:cond delay="500"/>
                                      </p:stCondLst>
                                      <p:childTnLst>
                                        <p:animScale>
                                          <p:cBhvr>
                                            <p:cTn id="46" dur="200" fill="hold"/>
                                            <p:tgtEl>
                                              <p:spTgt spid="36"/>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0"/>
                                            </p:tgtEl>
                                          </p:cBhvr>
                                          <p:by x="100000" y="2000"/>
                                        </p:animScale>
                                      </p:childTnLst>
                                    </p:cTn>
                                  </p:par>
                                  <p:par>
                                    <p:cTn id="54" presetID="6" presetClass="emph" presetSubtype="0" fill="hold" nodeType="withEffect">
                                      <p:stCondLst>
                                        <p:cond delay="750"/>
                                      </p:stCondLst>
                                      <p:childTnLst>
                                        <p:animScale>
                                          <p:cBhvr>
                                            <p:cTn id="55" dur="500" fill="hold"/>
                                            <p:tgtEl>
                                              <p:spTgt spid="30"/>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5"/>
                                            </p:tgtEl>
                                          </p:cBhvr>
                                          <p:by x="100000" y="2000"/>
                                        </p:animScale>
                                      </p:childTnLst>
                                    </p:cTn>
                                  </p:par>
                                  <p:par>
                                    <p:cTn id="62" presetID="6" presetClass="emph" presetSubtype="0" fill="hold" nodeType="withEffect">
                                      <p:stCondLst>
                                        <p:cond delay="750"/>
                                      </p:stCondLst>
                                      <p:childTnLst>
                                        <p:animScale>
                                          <p:cBhvr>
                                            <p:cTn id="63" dur="500" fill="hold"/>
                                            <p:tgtEl>
                                              <p:spTgt spid="15"/>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1"/>
                                            </p:tgtEl>
                                          </p:cBhvr>
                                          <p:by x="100000" y="2000"/>
                                        </p:animScale>
                                      </p:childTnLst>
                                    </p:cTn>
                                  </p:par>
                                  <p:par>
                                    <p:cTn id="70" presetID="6" presetClass="emph" presetSubtype="0" fill="hold" nodeType="withEffect">
                                      <p:stCondLst>
                                        <p:cond delay="750"/>
                                      </p:stCondLst>
                                      <p:childTnLst>
                                        <p:animScale>
                                          <p:cBhvr>
                                            <p:cTn id="71" dur="500" fill="hold"/>
                                            <p:tgtEl>
                                              <p:spTgt spid="21"/>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1+#ppt_w/2"/>
                                              </p:val>
                                            </p:tav>
                                            <p:tav tm="100000">
                                              <p:val>
                                                <p:strVal val="#ppt_x"/>
                                              </p:val>
                                            </p:tav>
                                          </p:tavLst>
                                        </p:anim>
                                        <p:anim calcmode="lin" valueType="num">
                                          <p:cBhvr additive="base">
                                            <p:cTn id="75" dur="500" fill="hold"/>
                                            <p:tgtEl>
                                              <p:spTgt spid="27"/>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7"/>
                                            </p:tgtEl>
                                          </p:cBhvr>
                                          <p:by x="100000" y="2000"/>
                                        </p:animScale>
                                      </p:childTnLst>
                                    </p:cTn>
                                  </p:par>
                                  <p:par>
                                    <p:cTn id="78" presetID="6" presetClass="emph" presetSubtype="0" fill="hold" nodeType="withEffect">
                                      <p:stCondLst>
                                        <p:cond delay="750"/>
                                      </p:stCondLst>
                                      <p:childTnLst>
                                        <p:animScale>
                                          <p:cBhvr>
                                            <p:cTn id="79" dur="500" fill="hold"/>
                                            <p:tgtEl>
                                              <p:spTgt spid="27"/>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18"/>
                                            </p:tgtEl>
                                          </p:cBhvr>
                                          <p:by x="100000" y="2000"/>
                                        </p:animScale>
                                      </p:childTnLst>
                                    </p:cTn>
                                  </p:par>
                                  <p:par>
                                    <p:cTn id="86" presetID="6" presetClass="emph" presetSubtype="0" fill="hold" nodeType="withEffect">
                                      <p:stCondLst>
                                        <p:cond delay="750"/>
                                      </p:stCondLst>
                                      <p:childTnLst>
                                        <p:animScale>
                                          <p:cBhvr>
                                            <p:cTn id="87" dur="500" fill="hold"/>
                                            <p:tgtEl>
                                              <p:spTgt spid="18"/>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2"/>
                                            </p:tgtEl>
                                          </p:cBhvr>
                                          <p:by x="100000" y="2000"/>
                                        </p:animScale>
                                      </p:childTnLst>
                                    </p:cTn>
                                  </p:par>
                                  <p:par>
                                    <p:cTn id="94" presetID="6" presetClass="emph" presetSubtype="0" fill="hold" nodeType="withEffect">
                                      <p:stCondLst>
                                        <p:cond delay="750"/>
                                      </p:stCondLst>
                                      <p:childTnLst>
                                        <p:animScale>
                                          <p:cBhvr>
                                            <p:cTn id="95" dur="500" fill="hold"/>
                                            <p:tgtEl>
                                              <p:spTgt spid="12"/>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4"/>
                                            </p:tgtEl>
                                          </p:cBhvr>
                                          <p:by x="100000" y="2000"/>
                                        </p:animScale>
                                      </p:childTnLst>
                                    </p:cTn>
                                  </p:par>
                                  <p:par>
                                    <p:cTn id="102" presetID="6" presetClass="emph" presetSubtype="0" fill="hold" nodeType="withEffect">
                                      <p:stCondLst>
                                        <p:cond delay="750"/>
                                      </p:stCondLst>
                                      <p:childTnLst>
                                        <p:animScale>
                                          <p:cBhvr>
                                            <p:cTn id="103" dur="500" fill="hold"/>
                                            <p:tgtEl>
                                              <p:spTgt spid="24"/>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1+#ppt_w/2"/>
                                              </p:val>
                                            </p:tav>
                                            <p:tav tm="100000">
                                              <p:val>
                                                <p:strVal val="#ppt_x"/>
                                              </p:val>
                                            </p:tav>
                                          </p:tavLst>
                                        </p:anim>
                                        <p:anim calcmode="lin" valueType="num">
                                          <p:cBhvr additive="base">
                                            <p:cTn id="107" dur="500" fill="hold"/>
                                            <p:tgtEl>
                                              <p:spTgt spid="33"/>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3"/>
                                            </p:tgtEl>
                                          </p:cBhvr>
                                          <p:by x="100000" y="2000"/>
                                        </p:animScale>
                                      </p:childTnLst>
                                    </p:cTn>
                                  </p:par>
                                  <p:par>
                                    <p:cTn id="110" presetID="6" presetClass="emph" presetSubtype="0" fill="hold" nodeType="withEffect">
                                      <p:stCondLst>
                                        <p:cond delay="750"/>
                                      </p:stCondLst>
                                      <p:childTnLst>
                                        <p:animScale>
                                          <p:cBhvr>
                                            <p:cTn id="111" dur="500" fill="hold"/>
                                            <p:tgtEl>
                                              <p:spTgt spid="33"/>
                                            </p:tgtEl>
                                          </p:cBhvr>
                                          <p:by x="100000" y="5000000"/>
                                        </p:animScale>
                                      </p:childTnLst>
                                    </p:cTn>
                                  </p:par>
                                </p:childTnLst>
                              </p:cTn>
                            </p:par>
                            <p:par>
                              <p:cTn id="112" fill="hold">
                                <p:stCondLst>
                                  <p:cond delay="2450"/>
                                </p:stCondLst>
                                <p:childTnLst>
                                  <p:par>
                                    <p:cTn id="113" presetID="2" presetClass="entr" presetSubtype="8" accel="40000" fill="hold" nodeType="afterEffect" p14:presetBounceEnd="40000">
                                      <p:stCondLst>
                                        <p:cond delay="0"/>
                                      </p:stCondLst>
                                      <p:childTnLst>
                                        <p:set>
                                          <p:cBhvr>
                                            <p:cTn id="114" dur="1" fill="hold">
                                              <p:stCondLst>
                                                <p:cond delay="0"/>
                                              </p:stCondLst>
                                            </p:cTn>
                                            <p:tgtEl>
                                              <p:spTgt spid="60"/>
                                            </p:tgtEl>
                                            <p:attrNameLst>
                                              <p:attrName>style.visibility</p:attrName>
                                            </p:attrNameLst>
                                          </p:cBhvr>
                                          <p:to>
                                            <p:strVal val="visible"/>
                                          </p:to>
                                        </p:set>
                                        <p:anim calcmode="lin" valueType="num" p14:bounceEnd="40000">
                                          <p:cBhvr additive="base">
                                            <p:cTn id="115" dur="125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116" dur="1250" fill="hold"/>
                                            <p:tgtEl>
                                              <p:spTgt spid="60"/>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14:presetBounceEnd="40000">
                                      <p:stCondLst>
                                        <p:cond delay="0"/>
                                      </p:stCondLst>
                                      <p:childTnLst>
                                        <p:set>
                                          <p:cBhvr>
                                            <p:cTn id="118" dur="1" fill="hold">
                                              <p:stCondLst>
                                                <p:cond delay="0"/>
                                              </p:stCondLst>
                                            </p:cTn>
                                            <p:tgtEl>
                                              <p:spTgt spid="51"/>
                                            </p:tgtEl>
                                            <p:attrNameLst>
                                              <p:attrName>style.visibility</p:attrName>
                                            </p:attrNameLst>
                                          </p:cBhvr>
                                          <p:to>
                                            <p:strVal val="visible"/>
                                          </p:to>
                                        </p:set>
                                        <p:anim calcmode="lin" valueType="num" p14:bounceEnd="40000">
                                          <p:cBhvr additive="base">
                                            <p:cTn id="119" dur="125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120" dur="1250" fill="hold"/>
                                            <p:tgtEl>
                                              <p:spTgt spid="51"/>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14:presetBounceEnd="40000">
                                      <p:stCondLst>
                                        <p:cond delay="0"/>
                                      </p:stCondLst>
                                      <p:childTnLst>
                                        <p:set>
                                          <p:cBhvr>
                                            <p:cTn id="122" dur="1" fill="hold">
                                              <p:stCondLst>
                                                <p:cond delay="0"/>
                                              </p:stCondLst>
                                            </p:cTn>
                                            <p:tgtEl>
                                              <p:spTgt spid="57"/>
                                            </p:tgtEl>
                                            <p:attrNameLst>
                                              <p:attrName>style.visibility</p:attrName>
                                            </p:attrNameLst>
                                          </p:cBhvr>
                                          <p:to>
                                            <p:strVal val="visible"/>
                                          </p:to>
                                        </p:set>
                                        <p:anim calcmode="lin" valueType="num" p14:bounceEnd="40000">
                                          <p:cBhvr additive="base">
                                            <p:cTn id="123" dur="125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124" dur="1250" fill="hold"/>
                                            <p:tgtEl>
                                              <p:spTgt spid="57"/>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14:presetBounceEnd="40000">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14:bounceEnd="40000">
                                          <p:cBhvr additive="base">
                                            <p:cTn id="127" dur="1250" fill="hold"/>
                                            <p:tgtEl>
                                              <p:spTgt spid="54"/>
                                            </p:tgtEl>
                                            <p:attrNameLst>
                                              <p:attrName>ppt_x</p:attrName>
                                            </p:attrNameLst>
                                          </p:cBhvr>
                                          <p:tavLst>
                                            <p:tav tm="0">
                                              <p:val>
                                                <p:strVal val="1+#ppt_w/2"/>
                                              </p:val>
                                            </p:tav>
                                            <p:tav tm="100000">
                                              <p:val>
                                                <p:strVal val="#ppt_x"/>
                                              </p:val>
                                            </p:tav>
                                          </p:tavLst>
                                        </p:anim>
                                        <p:anim calcmode="lin" valueType="num" p14:bounceEnd="40000">
                                          <p:cBhvr additive="base">
                                            <p:cTn id="128" dur="12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 fill="hold"/>
                                            <p:tgtEl>
                                              <p:spTgt spid="36"/>
                                            </p:tgtEl>
                                            <p:attrNameLst>
                                              <p:attrName>ppt_w</p:attrName>
                                            </p:attrNameLst>
                                          </p:cBhvr>
                                          <p:tavLst>
                                            <p:tav tm="0">
                                              <p:val>
                                                <p:fltVal val="0"/>
                                              </p:val>
                                            </p:tav>
                                            <p:tav tm="100000">
                                              <p:val>
                                                <p:strVal val="#ppt_w"/>
                                              </p:val>
                                            </p:tav>
                                          </p:tavLst>
                                        </p:anim>
                                        <p:anim calcmode="lin" valueType="num">
                                          <p:cBhvr>
                                            <p:cTn id="37" dur="100" fill="hold"/>
                                            <p:tgtEl>
                                              <p:spTgt spid="36"/>
                                            </p:tgtEl>
                                            <p:attrNameLst>
                                              <p:attrName>ppt_h</p:attrName>
                                            </p:attrNameLst>
                                          </p:cBhvr>
                                          <p:tavLst>
                                            <p:tav tm="0">
                                              <p:val>
                                                <p:fltVal val="0"/>
                                              </p:val>
                                            </p:tav>
                                            <p:tav tm="100000">
                                              <p:val>
                                                <p:strVal val="#ppt_h"/>
                                              </p:val>
                                            </p:tav>
                                          </p:tavLst>
                                        </p:anim>
                                        <p:animEffect transition="in" filter="fade">
                                          <p:cBhvr>
                                            <p:cTn id="38" dur="100"/>
                                            <p:tgtEl>
                                              <p:spTgt spid="36"/>
                                            </p:tgtEl>
                                          </p:cBhvr>
                                        </p:animEffect>
                                      </p:childTnLst>
                                    </p:cTn>
                                  </p:par>
                                  <p:par>
                                    <p:cTn id="39" presetID="6" presetClass="emph" presetSubtype="0" fill="hold" nodeType="withEffect">
                                      <p:stCondLst>
                                        <p:cond delay="100"/>
                                      </p:stCondLst>
                                      <p:childTnLst>
                                        <p:animScale>
                                          <p:cBhvr>
                                            <p:cTn id="40" dur="100" fill="hold"/>
                                            <p:tgtEl>
                                              <p:spTgt spid="36"/>
                                            </p:tgtEl>
                                          </p:cBhvr>
                                          <p:by x="110000" y="110000"/>
                                        </p:animScale>
                                      </p:childTnLst>
                                    </p:cTn>
                                  </p:par>
                                  <p:par>
                                    <p:cTn id="41" presetID="6" presetClass="emph" presetSubtype="0" fill="hold" nodeType="withEffect">
                                      <p:stCondLst>
                                        <p:cond delay="200"/>
                                      </p:stCondLst>
                                      <p:childTnLst>
                                        <p:animScale>
                                          <p:cBhvr>
                                            <p:cTn id="42" dur="200" fill="hold"/>
                                            <p:tgtEl>
                                              <p:spTgt spid="36"/>
                                            </p:tgtEl>
                                          </p:cBhvr>
                                          <p:by x="90000" y="90000"/>
                                        </p:animScale>
                                      </p:childTnLst>
                                    </p:cTn>
                                  </p:par>
                                  <p:par>
                                    <p:cTn id="43" presetID="6" presetClass="emph" presetSubtype="0" fill="hold" nodeType="withEffect">
                                      <p:stCondLst>
                                        <p:cond delay="400"/>
                                      </p:stCondLst>
                                      <p:childTnLst>
                                        <p:animScale>
                                          <p:cBhvr>
                                            <p:cTn id="44" dur="100" fill="hold"/>
                                            <p:tgtEl>
                                              <p:spTgt spid="36"/>
                                            </p:tgtEl>
                                          </p:cBhvr>
                                          <p:by x="105000" y="105000"/>
                                        </p:animScale>
                                      </p:childTnLst>
                                    </p:cTn>
                                  </p:par>
                                  <p:par>
                                    <p:cTn id="45" presetID="6" presetClass="emph" presetSubtype="0" fill="hold" nodeType="withEffect">
                                      <p:stCondLst>
                                        <p:cond delay="500"/>
                                      </p:stCondLst>
                                      <p:childTnLst>
                                        <p:animScale>
                                          <p:cBhvr>
                                            <p:cTn id="46" dur="200" fill="hold"/>
                                            <p:tgtEl>
                                              <p:spTgt spid="36"/>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0"/>
                                            </p:tgtEl>
                                          </p:cBhvr>
                                          <p:by x="100000" y="2000"/>
                                        </p:animScale>
                                      </p:childTnLst>
                                    </p:cTn>
                                  </p:par>
                                  <p:par>
                                    <p:cTn id="54" presetID="6" presetClass="emph" presetSubtype="0" fill="hold" nodeType="withEffect">
                                      <p:stCondLst>
                                        <p:cond delay="750"/>
                                      </p:stCondLst>
                                      <p:childTnLst>
                                        <p:animScale>
                                          <p:cBhvr>
                                            <p:cTn id="55" dur="500" fill="hold"/>
                                            <p:tgtEl>
                                              <p:spTgt spid="30"/>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5"/>
                                            </p:tgtEl>
                                          </p:cBhvr>
                                          <p:by x="100000" y="2000"/>
                                        </p:animScale>
                                      </p:childTnLst>
                                    </p:cTn>
                                  </p:par>
                                  <p:par>
                                    <p:cTn id="62" presetID="6" presetClass="emph" presetSubtype="0" fill="hold" nodeType="withEffect">
                                      <p:stCondLst>
                                        <p:cond delay="750"/>
                                      </p:stCondLst>
                                      <p:childTnLst>
                                        <p:animScale>
                                          <p:cBhvr>
                                            <p:cTn id="63" dur="500" fill="hold"/>
                                            <p:tgtEl>
                                              <p:spTgt spid="15"/>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1"/>
                                            </p:tgtEl>
                                          </p:cBhvr>
                                          <p:by x="100000" y="2000"/>
                                        </p:animScale>
                                      </p:childTnLst>
                                    </p:cTn>
                                  </p:par>
                                  <p:par>
                                    <p:cTn id="70" presetID="6" presetClass="emph" presetSubtype="0" fill="hold" nodeType="withEffect">
                                      <p:stCondLst>
                                        <p:cond delay="750"/>
                                      </p:stCondLst>
                                      <p:childTnLst>
                                        <p:animScale>
                                          <p:cBhvr>
                                            <p:cTn id="71" dur="500" fill="hold"/>
                                            <p:tgtEl>
                                              <p:spTgt spid="21"/>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1+#ppt_w/2"/>
                                              </p:val>
                                            </p:tav>
                                            <p:tav tm="100000">
                                              <p:val>
                                                <p:strVal val="#ppt_x"/>
                                              </p:val>
                                            </p:tav>
                                          </p:tavLst>
                                        </p:anim>
                                        <p:anim calcmode="lin" valueType="num">
                                          <p:cBhvr additive="base">
                                            <p:cTn id="75" dur="500" fill="hold"/>
                                            <p:tgtEl>
                                              <p:spTgt spid="27"/>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7"/>
                                            </p:tgtEl>
                                          </p:cBhvr>
                                          <p:by x="100000" y="2000"/>
                                        </p:animScale>
                                      </p:childTnLst>
                                    </p:cTn>
                                  </p:par>
                                  <p:par>
                                    <p:cTn id="78" presetID="6" presetClass="emph" presetSubtype="0" fill="hold" nodeType="withEffect">
                                      <p:stCondLst>
                                        <p:cond delay="750"/>
                                      </p:stCondLst>
                                      <p:childTnLst>
                                        <p:animScale>
                                          <p:cBhvr>
                                            <p:cTn id="79" dur="500" fill="hold"/>
                                            <p:tgtEl>
                                              <p:spTgt spid="27"/>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18"/>
                                            </p:tgtEl>
                                          </p:cBhvr>
                                          <p:by x="100000" y="2000"/>
                                        </p:animScale>
                                      </p:childTnLst>
                                    </p:cTn>
                                  </p:par>
                                  <p:par>
                                    <p:cTn id="86" presetID="6" presetClass="emph" presetSubtype="0" fill="hold" nodeType="withEffect">
                                      <p:stCondLst>
                                        <p:cond delay="750"/>
                                      </p:stCondLst>
                                      <p:childTnLst>
                                        <p:animScale>
                                          <p:cBhvr>
                                            <p:cTn id="87" dur="500" fill="hold"/>
                                            <p:tgtEl>
                                              <p:spTgt spid="18"/>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2"/>
                                            </p:tgtEl>
                                          </p:cBhvr>
                                          <p:by x="100000" y="2000"/>
                                        </p:animScale>
                                      </p:childTnLst>
                                    </p:cTn>
                                  </p:par>
                                  <p:par>
                                    <p:cTn id="94" presetID="6" presetClass="emph" presetSubtype="0" fill="hold" nodeType="withEffect">
                                      <p:stCondLst>
                                        <p:cond delay="750"/>
                                      </p:stCondLst>
                                      <p:childTnLst>
                                        <p:animScale>
                                          <p:cBhvr>
                                            <p:cTn id="95" dur="500" fill="hold"/>
                                            <p:tgtEl>
                                              <p:spTgt spid="12"/>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4"/>
                                            </p:tgtEl>
                                          </p:cBhvr>
                                          <p:by x="100000" y="2000"/>
                                        </p:animScale>
                                      </p:childTnLst>
                                    </p:cTn>
                                  </p:par>
                                  <p:par>
                                    <p:cTn id="102" presetID="6" presetClass="emph" presetSubtype="0" fill="hold" nodeType="withEffect">
                                      <p:stCondLst>
                                        <p:cond delay="750"/>
                                      </p:stCondLst>
                                      <p:childTnLst>
                                        <p:animScale>
                                          <p:cBhvr>
                                            <p:cTn id="103" dur="500" fill="hold"/>
                                            <p:tgtEl>
                                              <p:spTgt spid="24"/>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1+#ppt_w/2"/>
                                              </p:val>
                                            </p:tav>
                                            <p:tav tm="100000">
                                              <p:val>
                                                <p:strVal val="#ppt_x"/>
                                              </p:val>
                                            </p:tav>
                                          </p:tavLst>
                                        </p:anim>
                                        <p:anim calcmode="lin" valueType="num">
                                          <p:cBhvr additive="base">
                                            <p:cTn id="107" dur="500" fill="hold"/>
                                            <p:tgtEl>
                                              <p:spTgt spid="33"/>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3"/>
                                            </p:tgtEl>
                                          </p:cBhvr>
                                          <p:by x="100000" y="2000"/>
                                        </p:animScale>
                                      </p:childTnLst>
                                    </p:cTn>
                                  </p:par>
                                  <p:par>
                                    <p:cTn id="110" presetID="6" presetClass="emph" presetSubtype="0" fill="hold" nodeType="withEffect">
                                      <p:stCondLst>
                                        <p:cond delay="750"/>
                                      </p:stCondLst>
                                      <p:childTnLst>
                                        <p:animScale>
                                          <p:cBhvr>
                                            <p:cTn id="111" dur="500" fill="hold"/>
                                            <p:tgtEl>
                                              <p:spTgt spid="33"/>
                                            </p:tgtEl>
                                          </p:cBhvr>
                                          <p:by x="100000" y="5000000"/>
                                        </p:animScale>
                                      </p:childTnLst>
                                    </p:cTn>
                                  </p:par>
                                </p:childTnLst>
                              </p:cTn>
                            </p:par>
                            <p:par>
                              <p:cTn id="112" fill="hold">
                                <p:stCondLst>
                                  <p:cond delay="2450"/>
                                </p:stCondLst>
                                <p:childTnLst>
                                  <p:par>
                                    <p:cTn id="113" presetID="2" presetClass="entr" presetSubtype="8" accel="40000" fill="hold" nodeType="afterEffect">
                                      <p:stCondLst>
                                        <p:cond delay="0"/>
                                      </p:stCondLst>
                                      <p:childTnLst>
                                        <p:set>
                                          <p:cBhvr>
                                            <p:cTn id="114" dur="1" fill="hold">
                                              <p:stCondLst>
                                                <p:cond delay="0"/>
                                              </p:stCondLst>
                                            </p:cTn>
                                            <p:tgtEl>
                                              <p:spTgt spid="60"/>
                                            </p:tgtEl>
                                            <p:attrNameLst>
                                              <p:attrName>style.visibility</p:attrName>
                                            </p:attrNameLst>
                                          </p:cBhvr>
                                          <p:to>
                                            <p:strVal val="visible"/>
                                          </p:to>
                                        </p:set>
                                        <p:anim calcmode="lin" valueType="num">
                                          <p:cBhvr additive="base">
                                            <p:cTn id="115" dur="1250" fill="hold"/>
                                            <p:tgtEl>
                                              <p:spTgt spid="60"/>
                                            </p:tgtEl>
                                            <p:attrNameLst>
                                              <p:attrName>ppt_x</p:attrName>
                                            </p:attrNameLst>
                                          </p:cBhvr>
                                          <p:tavLst>
                                            <p:tav tm="0">
                                              <p:val>
                                                <p:strVal val="0-#ppt_w/2"/>
                                              </p:val>
                                            </p:tav>
                                            <p:tav tm="100000">
                                              <p:val>
                                                <p:strVal val="#ppt_x"/>
                                              </p:val>
                                            </p:tav>
                                          </p:tavLst>
                                        </p:anim>
                                        <p:anim calcmode="lin" valueType="num">
                                          <p:cBhvr additive="base">
                                            <p:cTn id="116" dur="1250" fill="hold"/>
                                            <p:tgtEl>
                                              <p:spTgt spid="60"/>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stCondLst>
                                        <p:cond delay="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1250" fill="hold"/>
                                            <p:tgtEl>
                                              <p:spTgt spid="51"/>
                                            </p:tgtEl>
                                            <p:attrNameLst>
                                              <p:attrName>ppt_x</p:attrName>
                                            </p:attrNameLst>
                                          </p:cBhvr>
                                          <p:tavLst>
                                            <p:tav tm="0">
                                              <p:val>
                                                <p:strVal val="0-#ppt_w/2"/>
                                              </p:val>
                                            </p:tav>
                                            <p:tav tm="100000">
                                              <p:val>
                                                <p:strVal val="#ppt_x"/>
                                              </p:val>
                                            </p:tav>
                                          </p:tavLst>
                                        </p:anim>
                                        <p:anim calcmode="lin" valueType="num">
                                          <p:cBhvr additive="base">
                                            <p:cTn id="120" dur="1250" fill="hold"/>
                                            <p:tgtEl>
                                              <p:spTgt spid="51"/>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stCondLst>
                                        <p:cond delay="0"/>
                                      </p:stCondLst>
                                      <p:childTnLst>
                                        <p:set>
                                          <p:cBhvr>
                                            <p:cTn id="122" dur="1" fill="hold">
                                              <p:stCondLst>
                                                <p:cond delay="0"/>
                                              </p:stCondLst>
                                            </p:cTn>
                                            <p:tgtEl>
                                              <p:spTgt spid="57"/>
                                            </p:tgtEl>
                                            <p:attrNameLst>
                                              <p:attrName>style.visibility</p:attrName>
                                            </p:attrNameLst>
                                          </p:cBhvr>
                                          <p:to>
                                            <p:strVal val="visible"/>
                                          </p:to>
                                        </p:set>
                                        <p:anim calcmode="lin" valueType="num">
                                          <p:cBhvr additive="base">
                                            <p:cTn id="123" dur="1250" fill="hold"/>
                                            <p:tgtEl>
                                              <p:spTgt spid="57"/>
                                            </p:tgtEl>
                                            <p:attrNameLst>
                                              <p:attrName>ppt_x</p:attrName>
                                            </p:attrNameLst>
                                          </p:cBhvr>
                                          <p:tavLst>
                                            <p:tav tm="0">
                                              <p:val>
                                                <p:strVal val="1+#ppt_w/2"/>
                                              </p:val>
                                            </p:tav>
                                            <p:tav tm="100000">
                                              <p:val>
                                                <p:strVal val="#ppt_x"/>
                                              </p:val>
                                            </p:tav>
                                          </p:tavLst>
                                        </p:anim>
                                        <p:anim calcmode="lin" valueType="num">
                                          <p:cBhvr additive="base">
                                            <p:cTn id="124" dur="1250" fill="hold"/>
                                            <p:tgtEl>
                                              <p:spTgt spid="57"/>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additive="base">
                                            <p:cTn id="127" dur="1250" fill="hold"/>
                                            <p:tgtEl>
                                              <p:spTgt spid="54"/>
                                            </p:tgtEl>
                                            <p:attrNameLst>
                                              <p:attrName>ppt_x</p:attrName>
                                            </p:attrNameLst>
                                          </p:cBhvr>
                                          <p:tavLst>
                                            <p:tav tm="0">
                                              <p:val>
                                                <p:strVal val="1+#ppt_w/2"/>
                                              </p:val>
                                            </p:tav>
                                            <p:tav tm="100000">
                                              <p:val>
                                                <p:strVal val="#ppt_x"/>
                                              </p:val>
                                            </p:tav>
                                          </p:tavLst>
                                        </p:anim>
                                        <p:anim calcmode="lin" valueType="num">
                                          <p:cBhvr additive="base">
                                            <p:cTn id="128" dur="12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总结工作经验</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265339" y="2582197"/>
            <a:ext cx="2105129" cy="2570468"/>
            <a:chOff x="4408748" y="2851198"/>
            <a:chExt cx="2806473" cy="3428085"/>
          </a:xfrm>
          <a:solidFill>
            <a:srgbClr val="A6A6A6"/>
          </a:solidFill>
        </p:grpSpPr>
        <p:sp>
          <p:nvSpPr>
            <p:cNvPr id="69" name="矩形 68"/>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69"/>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70"/>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矩形 71"/>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72"/>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 name="组合 73"/>
          <p:cNvGrpSpPr/>
          <p:nvPr/>
        </p:nvGrpSpPr>
        <p:grpSpPr>
          <a:xfrm>
            <a:off x="3533383" y="1043824"/>
            <a:ext cx="1686239" cy="1685630"/>
            <a:chOff x="4710563" y="795050"/>
            <a:chExt cx="2248026" cy="2248026"/>
          </a:xfrm>
        </p:grpSpPr>
        <p:grpSp>
          <p:nvGrpSpPr>
            <p:cNvPr id="75" name="组合 74"/>
            <p:cNvGrpSpPr/>
            <p:nvPr/>
          </p:nvGrpSpPr>
          <p:grpSpPr>
            <a:xfrm>
              <a:off x="4710563" y="795050"/>
              <a:ext cx="2248026" cy="2248026"/>
              <a:chOff x="1200760" y="3842074"/>
              <a:chExt cx="1784148" cy="1784148"/>
            </a:xfrm>
          </p:grpSpPr>
          <p:sp>
            <p:nvSpPr>
              <p:cNvPr id="77" name="椭圆 76"/>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6"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9" name="组合 78"/>
          <p:cNvGrpSpPr/>
          <p:nvPr/>
        </p:nvGrpSpPr>
        <p:grpSpPr>
          <a:xfrm>
            <a:off x="5054034" y="2216895"/>
            <a:ext cx="1457974" cy="1457447"/>
            <a:chOff x="6737835" y="2359506"/>
            <a:chExt cx="1943712" cy="1943712"/>
          </a:xfrm>
        </p:grpSpPr>
        <p:grpSp>
          <p:nvGrpSpPr>
            <p:cNvPr id="80" name="组合 79"/>
            <p:cNvGrpSpPr/>
            <p:nvPr/>
          </p:nvGrpSpPr>
          <p:grpSpPr>
            <a:xfrm>
              <a:off x="6737835" y="2359506"/>
              <a:ext cx="1943712" cy="1943712"/>
              <a:chOff x="1200760" y="3842075"/>
              <a:chExt cx="1784148" cy="1784148"/>
            </a:xfrm>
          </p:grpSpPr>
          <p:sp>
            <p:nvSpPr>
              <p:cNvPr id="82" name="椭圆 8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1"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4" name="组合 83"/>
          <p:cNvGrpSpPr/>
          <p:nvPr/>
        </p:nvGrpSpPr>
        <p:grpSpPr>
          <a:xfrm>
            <a:off x="2335963" y="3278450"/>
            <a:ext cx="1301495" cy="1301024"/>
            <a:chOff x="3114213" y="3775241"/>
            <a:chExt cx="1735100" cy="1735100"/>
          </a:xfrm>
        </p:grpSpPr>
        <p:grpSp>
          <p:nvGrpSpPr>
            <p:cNvPr id="85" name="组合 84"/>
            <p:cNvGrpSpPr/>
            <p:nvPr/>
          </p:nvGrpSpPr>
          <p:grpSpPr>
            <a:xfrm>
              <a:off x="3114213" y="3775241"/>
              <a:ext cx="1735100" cy="1735100"/>
              <a:chOff x="1200760" y="3842075"/>
              <a:chExt cx="1784148" cy="1784148"/>
            </a:xfrm>
          </p:grpSpPr>
          <p:sp>
            <p:nvSpPr>
              <p:cNvPr id="87" name="椭圆 8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6"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447236" y="2026262"/>
            <a:ext cx="1145447" cy="1145033"/>
            <a:chOff x="3262555" y="2105270"/>
            <a:chExt cx="1527064" cy="1527064"/>
          </a:xfrm>
        </p:grpSpPr>
        <p:grpSp>
          <p:nvGrpSpPr>
            <p:cNvPr id="90" name="组合 89"/>
            <p:cNvGrpSpPr/>
            <p:nvPr/>
          </p:nvGrpSpPr>
          <p:grpSpPr>
            <a:xfrm>
              <a:off x="3262555" y="2105270"/>
              <a:ext cx="1527064" cy="1527064"/>
              <a:chOff x="1200760" y="3842075"/>
              <a:chExt cx="1784148" cy="1784148"/>
            </a:xfrm>
          </p:grpSpPr>
          <p:sp>
            <p:nvSpPr>
              <p:cNvPr id="92" name="椭圆 9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1"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4" name="组合 93"/>
          <p:cNvGrpSpPr/>
          <p:nvPr/>
        </p:nvGrpSpPr>
        <p:grpSpPr>
          <a:xfrm>
            <a:off x="4825111" y="3722628"/>
            <a:ext cx="917585" cy="917254"/>
            <a:chOff x="6432642" y="4367614"/>
            <a:chExt cx="1223288" cy="1223288"/>
          </a:xfrm>
        </p:grpSpPr>
        <p:grpSp>
          <p:nvGrpSpPr>
            <p:cNvPr id="95" name="组合 94"/>
            <p:cNvGrpSpPr/>
            <p:nvPr/>
          </p:nvGrpSpPr>
          <p:grpSpPr>
            <a:xfrm>
              <a:off x="6432642" y="4367614"/>
              <a:ext cx="1223288" cy="1223288"/>
              <a:chOff x="1200760" y="3842075"/>
              <a:chExt cx="1784148" cy="1784148"/>
            </a:xfrm>
          </p:grpSpPr>
          <p:sp>
            <p:nvSpPr>
              <p:cNvPr id="99" name="椭圆 9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椭圆 99"/>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9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1" name="组合 100"/>
          <p:cNvGrpSpPr/>
          <p:nvPr/>
        </p:nvGrpSpPr>
        <p:grpSpPr>
          <a:xfrm>
            <a:off x="3593020" y="4595471"/>
            <a:ext cx="564393" cy="555415"/>
            <a:chOff x="646691" y="2628229"/>
            <a:chExt cx="2672598" cy="2631032"/>
          </a:xfrm>
        </p:grpSpPr>
        <p:grpSp>
          <p:nvGrpSpPr>
            <p:cNvPr id="102" name="组合 101"/>
            <p:cNvGrpSpPr/>
            <p:nvPr/>
          </p:nvGrpSpPr>
          <p:grpSpPr>
            <a:xfrm>
              <a:off x="1066991" y="3331434"/>
              <a:ext cx="1712544" cy="1927827"/>
              <a:chOff x="3442680" y="2338959"/>
              <a:chExt cx="3567427" cy="4015885"/>
            </a:xfrm>
            <a:solidFill>
              <a:schemeClr val="bg1">
                <a:lumMod val="65000"/>
              </a:schemeClr>
            </a:solidFill>
            <a:effectLst/>
          </p:grpSpPr>
          <p:sp>
            <p:nvSpPr>
              <p:cNvPr id="108" name="矩形 107"/>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矩形 108"/>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矩形 109"/>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矩形 110"/>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矩形 111"/>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3" name="椭圆 102"/>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椭圆 103"/>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 name="椭圆 104"/>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 name="椭圆 105"/>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 name="椭圆 106"/>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4602904" y="4738757"/>
            <a:ext cx="424037" cy="417290"/>
            <a:chOff x="646691" y="2628229"/>
            <a:chExt cx="2672598" cy="2631032"/>
          </a:xfrm>
        </p:grpSpPr>
        <p:grpSp>
          <p:nvGrpSpPr>
            <p:cNvPr id="114" name="组合 113"/>
            <p:cNvGrpSpPr/>
            <p:nvPr/>
          </p:nvGrpSpPr>
          <p:grpSpPr>
            <a:xfrm>
              <a:off x="1066991" y="3331434"/>
              <a:ext cx="1712544" cy="1927827"/>
              <a:chOff x="3442680" y="2338959"/>
              <a:chExt cx="3567427" cy="4015885"/>
            </a:xfrm>
            <a:solidFill>
              <a:schemeClr val="bg1">
                <a:lumMod val="65000"/>
              </a:schemeClr>
            </a:solidFill>
            <a:effectLst/>
          </p:grpSpPr>
          <p:sp>
            <p:nvSpPr>
              <p:cNvPr id="120" name="矩形 119"/>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矩形 120"/>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矩形 121"/>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矩形 122"/>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矩形 123"/>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5" name="椭圆 114"/>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椭圆 115"/>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椭圆 116"/>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8" name="椭圆 117"/>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5"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126"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127"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128"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129"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130"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1"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2"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3"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4"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2612636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4" fill="hold" nodeType="afterEffect">
                                  <p:stCondLst>
                                    <p:cond delay="0"/>
                                  </p:stCondLst>
                                  <p:childTnLst>
                                    <p:set>
                                      <p:cBhvr>
                                        <p:cTn id="10" dur="1" fill="hold">
                                          <p:stCondLst>
                                            <p:cond delay="0"/>
                                          </p:stCondLst>
                                        </p:cTn>
                                        <p:tgtEl>
                                          <p:spTgt spid="101"/>
                                        </p:tgtEl>
                                        <p:attrNameLst>
                                          <p:attrName>style.visibility</p:attrName>
                                        </p:attrNameLst>
                                      </p:cBhvr>
                                      <p:to>
                                        <p:strVal val="visible"/>
                                      </p:to>
                                    </p:set>
                                    <p:animEffect transition="in" filter="wipe(down)">
                                      <p:cBhvr>
                                        <p:cTn id="11" dur="500"/>
                                        <p:tgtEl>
                                          <p:spTgt spid="101"/>
                                        </p:tgtEl>
                                      </p:cBhvr>
                                    </p:animEffect>
                                  </p:childTnLst>
                                </p:cTn>
                              </p:par>
                            </p:childTnLst>
                          </p:cTn>
                        </p:par>
                        <p:par>
                          <p:cTn id="12" fill="hold">
                            <p:stCondLst>
                              <p:cond delay="1400"/>
                            </p:stCondLst>
                            <p:childTnLst>
                              <p:par>
                                <p:cTn id="13" presetID="22" presetClass="entr" presetSubtype="4"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wipe(down)">
                                      <p:cBhvr>
                                        <p:cTn id="15" dur="500"/>
                                        <p:tgtEl>
                                          <p:spTgt spid="113"/>
                                        </p:tgtEl>
                                      </p:cBhvr>
                                    </p:animEffect>
                                  </p:childTnLst>
                                </p:cTn>
                              </p:par>
                            </p:childTnLst>
                          </p:cTn>
                        </p:par>
                        <p:par>
                          <p:cTn id="16" fill="hold">
                            <p:stCondLst>
                              <p:cond delay="1900"/>
                            </p:stCondLst>
                            <p:childTnLst>
                              <p:par>
                                <p:cTn id="17" presetID="22" presetClass="entr" presetSubtype="4"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down)">
                                      <p:cBhvr>
                                        <p:cTn id="19" dur="500"/>
                                        <p:tgtEl>
                                          <p:spTgt spid="68"/>
                                        </p:tgtEl>
                                      </p:cBhvr>
                                    </p:animEffect>
                                  </p:childTnLst>
                                </p:cTn>
                              </p:par>
                            </p:childTnLst>
                          </p:cTn>
                        </p:par>
                        <p:par>
                          <p:cTn id="20" fill="hold">
                            <p:stCondLst>
                              <p:cond delay="2400"/>
                            </p:stCondLst>
                            <p:childTnLst>
                              <p:par>
                                <p:cTn id="21" presetID="53" presetClass="entr" presetSubtype="16"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100" fill="hold"/>
                                        <p:tgtEl>
                                          <p:spTgt spid="74"/>
                                        </p:tgtEl>
                                        <p:attrNameLst>
                                          <p:attrName>ppt_w</p:attrName>
                                        </p:attrNameLst>
                                      </p:cBhvr>
                                      <p:tavLst>
                                        <p:tav tm="0">
                                          <p:val>
                                            <p:fltVal val="0"/>
                                          </p:val>
                                        </p:tav>
                                        <p:tav tm="100000">
                                          <p:val>
                                            <p:strVal val="#ppt_w"/>
                                          </p:val>
                                        </p:tav>
                                      </p:tavLst>
                                    </p:anim>
                                    <p:anim calcmode="lin" valueType="num">
                                      <p:cBhvr>
                                        <p:cTn id="24" dur="100" fill="hold"/>
                                        <p:tgtEl>
                                          <p:spTgt spid="74"/>
                                        </p:tgtEl>
                                        <p:attrNameLst>
                                          <p:attrName>ppt_h</p:attrName>
                                        </p:attrNameLst>
                                      </p:cBhvr>
                                      <p:tavLst>
                                        <p:tav tm="0">
                                          <p:val>
                                            <p:fltVal val="0"/>
                                          </p:val>
                                        </p:tav>
                                        <p:tav tm="100000">
                                          <p:val>
                                            <p:strVal val="#ppt_h"/>
                                          </p:val>
                                        </p:tav>
                                      </p:tavLst>
                                    </p:anim>
                                    <p:animEffect transition="in" filter="fade">
                                      <p:cBhvr>
                                        <p:cTn id="25" dur="100"/>
                                        <p:tgtEl>
                                          <p:spTgt spid="74"/>
                                        </p:tgtEl>
                                      </p:cBhvr>
                                    </p:animEffect>
                                  </p:childTnLst>
                                </p:cTn>
                              </p:par>
                              <p:par>
                                <p:cTn id="26" presetID="6" presetClass="emph" presetSubtype="0" fill="hold" nodeType="withEffect">
                                  <p:stCondLst>
                                    <p:cond delay="100"/>
                                  </p:stCondLst>
                                  <p:childTnLst>
                                    <p:animScale>
                                      <p:cBhvr>
                                        <p:cTn id="27" dur="100" fill="hold"/>
                                        <p:tgtEl>
                                          <p:spTgt spid="74"/>
                                        </p:tgtEl>
                                      </p:cBhvr>
                                      <p:by x="110000" y="110000"/>
                                    </p:animScale>
                                  </p:childTnLst>
                                </p:cTn>
                              </p:par>
                              <p:par>
                                <p:cTn id="28" presetID="6" presetClass="emph" presetSubtype="0" fill="hold" nodeType="withEffect">
                                  <p:stCondLst>
                                    <p:cond delay="200"/>
                                  </p:stCondLst>
                                  <p:childTnLst>
                                    <p:animScale>
                                      <p:cBhvr>
                                        <p:cTn id="29" dur="200" fill="hold"/>
                                        <p:tgtEl>
                                          <p:spTgt spid="74"/>
                                        </p:tgtEl>
                                      </p:cBhvr>
                                      <p:by x="90000" y="90000"/>
                                    </p:animScale>
                                  </p:childTnLst>
                                </p:cTn>
                              </p:par>
                              <p:par>
                                <p:cTn id="30" presetID="6" presetClass="emph" presetSubtype="0" fill="hold" nodeType="withEffect">
                                  <p:stCondLst>
                                    <p:cond delay="400"/>
                                  </p:stCondLst>
                                  <p:childTnLst>
                                    <p:animScale>
                                      <p:cBhvr>
                                        <p:cTn id="31" dur="100" fill="hold"/>
                                        <p:tgtEl>
                                          <p:spTgt spid="74"/>
                                        </p:tgtEl>
                                      </p:cBhvr>
                                      <p:by x="105000" y="105000"/>
                                    </p:animScale>
                                  </p:childTnLst>
                                </p:cTn>
                              </p:par>
                              <p:par>
                                <p:cTn id="32" presetID="6" presetClass="emph" presetSubtype="0" fill="hold" nodeType="withEffect">
                                  <p:stCondLst>
                                    <p:cond delay="500"/>
                                  </p:stCondLst>
                                  <p:childTnLst>
                                    <p:animScale>
                                      <p:cBhvr>
                                        <p:cTn id="33" dur="200" fill="hold"/>
                                        <p:tgtEl>
                                          <p:spTgt spid="74"/>
                                        </p:tgtEl>
                                      </p:cBhvr>
                                      <p:by x="95000" y="95000"/>
                                    </p:animScale>
                                  </p:childTnLst>
                                </p:cTn>
                              </p:par>
                            </p:childTnLst>
                          </p:cTn>
                        </p:par>
                        <p:par>
                          <p:cTn id="34" fill="hold">
                            <p:stCondLst>
                              <p:cond delay="3100"/>
                            </p:stCondLst>
                            <p:childTnLst>
                              <p:par>
                                <p:cTn id="35" presetID="53" presetClass="entr" presetSubtype="16"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100" fill="hold"/>
                                        <p:tgtEl>
                                          <p:spTgt spid="89"/>
                                        </p:tgtEl>
                                        <p:attrNameLst>
                                          <p:attrName>ppt_w</p:attrName>
                                        </p:attrNameLst>
                                      </p:cBhvr>
                                      <p:tavLst>
                                        <p:tav tm="0">
                                          <p:val>
                                            <p:fltVal val="0"/>
                                          </p:val>
                                        </p:tav>
                                        <p:tav tm="100000">
                                          <p:val>
                                            <p:strVal val="#ppt_w"/>
                                          </p:val>
                                        </p:tav>
                                      </p:tavLst>
                                    </p:anim>
                                    <p:anim calcmode="lin" valueType="num">
                                      <p:cBhvr>
                                        <p:cTn id="38" dur="100" fill="hold"/>
                                        <p:tgtEl>
                                          <p:spTgt spid="89"/>
                                        </p:tgtEl>
                                        <p:attrNameLst>
                                          <p:attrName>ppt_h</p:attrName>
                                        </p:attrNameLst>
                                      </p:cBhvr>
                                      <p:tavLst>
                                        <p:tav tm="0">
                                          <p:val>
                                            <p:fltVal val="0"/>
                                          </p:val>
                                        </p:tav>
                                        <p:tav tm="100000">
                                          <p:val>
                                            <p:strVal val="#ppt_h"/>
                                          </p:val>
                                        </p:tav>
                                      </p:tavLst>
                                    </p:anim>
                                    <p:animEffect transition="in" filter="fade">
                                      <p:cBhvr>
                                        <p:cTn id="39" dur="100"/>
                                        <p:tgtEl>
                                          <p:spTgt spid="89"/>
                                        </p:tgtEl>
                                      </p:cBhvr>
                                    </p:animEffect>
                                  </p:childTnLst>
                                </p:cTn>
                              </p:par>
                              <p:par>
                                <p:cTn id="40" presetID="6" presetClass="emph" presetSubtype="0" fill="hold" nodeType="withEffect">
                                  <p:stCondLst>
                                    <p:cond delay="100"/>
                                  </p:stCondLst>
                                  <p:childTnLst>
                                    <p:animScale>
                                      <p:cBhvr>
                                        <p:cTn id="41" dur="100" fill="hold"/>
                                        <p:tgtEl>
                                          <p:spTgt spid="89"/>
                                        </p:tgtEl>
                                      </p:cBhvr>
                                      <p:by x="110000" y="110000"/>
                                    </p:animScale>
                                  </p:childTnLst>
                                </p:cTn>
                              </p:par>
                              <p:par>
                                <p:cTn id="42" presetID="6" presetClass="emph" presetSubtype="0" fill="hold" nodeType="withEffect">
                                  <p:stCondLst>
                                    <p:cond delay="200"/>
                                  </p:stCondLst>
                                  <p:childTnLst>
                                    <p:animScale>
                                      <p:cBhvr>
                                        <p:cTn id="43" dur="200" fill="hold"/>
                                        <p:tgtEl>
                                          <p:spTgt spid="89"/>
                                        </p:tgtEl>
                                      </p:cBhvr>
                                      <p:by x="90000" y="90000"/>
                                    </p:animScale>
                                  </p:childTnLst>
                                </p:cTn>
                              </p:par>
                              <p:par>
                                <p:cTn id="44" presetID="6" presetClass="emph" presetSubtype="0" fill="hold" nodeType="withEffect">
                                  <p:stCondLst>
                                    <p:cond delay="400"/>
                                  </p:stCondLst>
                                  <p:childTnLst>
                                    <p:animScale>
                                      <p:cBhvr>
                                        <p:cTn id="45" dur="100" fill="hold"/>
                                        <p:tgtEl>
                                          <p:spTgt spid="89"/>
                                        </p:tgtEl>
                                      </p:cBhvr>
                                      <p:by x="105000" y="105000"/>
                                    </p:animScale>
                                  </p:childTnLst>
                                </p:cTn>
                              </p:par>
                              <p:par>
                                <p:cTn id="46" presetID="6" presetClass="emph" presetSubtype="0" fill="hold" nodeType="withEffect">
                                  <p:stCondLst>
                                    <p:cond delay="500"/>
                                  </p:stCondLst>
                                  <p:childTnLst>
                                    <p:animScale>
                                      <p:cBhvr>
                                        <p:cTn id="47" dur="200" fill="hold"/>
                                        <p:tgtEl>
                                          <p:spTgt spid="89"/>
                                        </p:tgtEl>
                                      </p:cBhvr>
                                      <p:by x="95000" y="95000"/>
                                    </p:animScale>
                                  </p:childTnLst>
                                </p:cTn>
                              </p:par>
                            </p:childTnLst>
                          </p:cTn>
                        </p:par>
                        <p:par>
                          <p:cTn id="48" fill="hold">
                            <p:stCondLst>
                              <p:cond delay="3800"/>
                            </p:stCondLst>
                            <p:childTnLst>
                              <p:par>
                                <p:cTn id="49" presetID="53" presetClass="entr" presetSubtype="16" fill="hold" nodeType="after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p:cTn id="51" dur="100" fill="hold"/>
                                        <p:tgtEl>
                                          <p:spTgt spid="79"/>
                                        </p:tgtEl>
                                        <p:attrNameLst>
                                          <p:attrName>ppt_w</p:attrName>
                                        </p:attrNameLst>
                                      </p:cBhvr>
                                      <p:tavLst>
                                        <p:tav tm="0">
                                          <p:val>
                                            <p:fltVal val="0"/>
                                          </p:val>
                                        </p:tav>
                                        <p:tav tm="100000">
                                          <p:val>
                                            <p:strVal val="#ppt_w"/>
                                          </p:val>
                                        </p:tav>
                                      </p:tavLst>
                                    </p:anim>
                                    <p:anim calcmode="lin" valueType="num">
                                      <p:cBhvr>
                                        <p:cTn id="52" dur="100" fill="hold"/>
                                        <p:tgtEl>
                                          <p:spTgt spid="79"/>
                                        </p:tgtEl>
                                        <p:attrNameLst>
                                          <p:attrName>ppt_h</p:attrName>
                                        </p:attrNameLst>
                                      </p:cBhvr>
                                      <p:tavLst>
                                        <p:tav tm="0">
                                          <p:val>
                                            <p:fltVal val="0"/>
                                          </p:val>
                                        </p:tav>
                                        <p:tav tm="100000">
                                          <p:val>
                                            <p:strVal val="#ppt_h"/>
                                          </p:val>
                                        </p:tav>
                                      </p:tavLst>
                                    </p:anim>
                                    <p:animEffect transition="in" filter="fade">
                                      <p:cBhvr>
                                        <p:cTn id="53" dur="100"/>
                                        <p:tgtEl>
                                          <p:spTgt spid="79"/>
                                        </p:tgtEl>
                                      </p:cBhvr>
                                    </p:animEffect>
                                  </p:childTnLst>
                                </p:cTn>
                              </p:par>
                              <p:par>
                                <p:cTn id="54" presetID="6" presetClass="emph" presetSubtype="0" fill="hold" nodeType="withEffect">
                                  <p:stCondLst>
                                    <p:cond delay="100"/>
                                  </p:stCondLst>
                                  <p:childTnLst>
                                    <p:animScale>
                                      <p:cBhvr>
                                        <p:cTn id="55" dur="100" fill="hold"/>
                                        <p:tgtEl>
                                          <p:spTgt spid="79"/>
                                        </p:tgtEl>
                                      </p:cBhvr>
                                      <p:by x="110000" y="110000"/>
                                    </p:animScale>
                                  </p:childTnLst>
                                </p:cTn>
                              </p:par>
                              <p:par>
                                <p:cTn id="56" presetID="6" presetClass="emph" presetSubtype="0" fill="hold" nodeType="withEffect">
                                  <p:stCondLst>
                                    <p:cond delay="200"/>
                                  </p:stCondLst>
                                  <p:childTnLst>
                                    <p:animScale>
                                      <p:cBhvr>
                                        <p:cTn id="57" dur="200" fill="hold"/>
                                        <p:tgtEl>
                                          <p:spTgt spid="79"/>
                                        </p:tgtEl>
                                      </p:cBhvr>
                                      <p:by x="90000" y="90000"/>
                                    </p:animScale>
                                  </p:childTnLst>
                                </p:cTn>
                              </p:par>
                              <p:par>
                                <p:cTn id="58" presetID="6" presetClass="emph" presetSubtype="0" fill="hold" nodeType="withEffect">
                                  <p:stCondLst>
                                    <p:cond delay="400"/>
                                  </p:stCondLst>
                                  <p:childTnLst>
                                    <p:animScale>
                                      <p:cBhvr>
                                        <p:cTn id="59" dur="100" fill="hold"/>
                                        <p:tgtEl>
                                          <p:spTgt spid="79"/>
                                        </p:tgtEl>
                                      </p:cBhvr>
                                      <p:by x="105000" y="105000"/>
                                    </p:animScale>
                                  </p:childTnLst>
                                </p:cTn>
                              </p:par>
                              <p:par>
                                <p:cTn id="60" presetID="6" presetClass="emph" presetSubtype="0" fill="hold" nodeType="withEffect">
                                  <p:stCondLst>
                                    <p:cond delay="500"/>
                                  </p:stCondLst>
                                  <p:childTnLst>
                                    <p:animScale>
                                      <p:cBhvr>
                                        <p:cTn id="61" dur="200" fill="hold"/>
                                        <p:tgtEl>
                                          <p:spTgt spid="79"/>
                                        </p:tgtEl>
                                      </p:cBhvr>
                                      <p:by x="95000" y="95000"/>
                                    </p:animScale>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84"/>
                                        </p:tgtEl>
                                        <p:attrNameLst>
                                          <p:attrName>style.visibility</p:attrName>
                                        </p:attrNameLst>
                                      </p:cBhvr>
                                      <p:to>
                                        <p:strVal val="visible"/>
                                      </p:to>
                                    </p:set>
                                    <p:anim calcmode="lin" valueType="num">
                                      <p:cBhvr>
                                        <p:cTn id="65" dur="100" fill="hold"/>
                                        <p:tgtEl>
                                          <p:spTgt spid="84"/>
                                        </p:tgtEl>
                                        <p:attrNameLst>
                                          <p:attrName>ppt_w</p:attrName>
                                        </p:attrNameLst>
                                      </p:cBhvr>
                                      <p:tavLst>
                                        <p:tav tm="0">
                                          <p:val>
                                            <p:fltVal val="0"/>
                                          </p:val>
                                        </p:tav>
                                        <p:tav tm="100000">
                                          <p:val>
                                            <p:strVal val="#ppt_w"/>
                                          </p:val>
                                        </p:tav>
                                      </p:tavLst>
                                    </p:anim>
                                    <p:anim calcmode="lin" valueType="num">
                                      <p:cBhvr>
                                        <p:cTn id="66" dur="100" fill="hold"/>
                                        <p:tgtEl>
                                          <p:spTgt spid="84"/>
                                        </p:tgtEl>
                                        <p:attrNameLst>
                                          <p:attrName>ppt_h</p:attrName>
                                        </p:attrNameLst>
                                      </p:cBhvr>
                                      <p:tavLst>
                                        <p:tav tm="0">
                                          <p:val>
                                            <p:fltVal val="0"/>
                                          </p:val>
                                        </p:tav>
                                        <p:tav tm="100000">
                                          <p:val>
                                            <p:strVal val="#ppt_h"/>
                                          </p:val>
                                        </p:tav>
                                      </p:tavLst>
                                    </p:anim>
                                    <p:animEffect transition="in" filter="fade">
                                      <p:cBhvr>
                                        <p:cTn id="67" dur="100"/>
                                        <p:tgtEl>
                                          <p:spTgt spid="84"/>
                                        </p:tgtEl>
                                      </p:cBhvr>
                                    </p:animEffect>
                                  </p:childTnLst>
                                </p:cTn>
                              </p:par>
                              <p:par>
                                <p:cTn id="68" presetID="6" presetClass="emph" presetSubtype="0" fill="hold" nodeType="withEffect">
                                  <p:stCondLst>
                                    <p:cond delay="100"/>
                                  </p:stCondLst>
                                  <p:childTnLst>
                                    <p:animScale>
                                      <p:cBhvr>
                                        <p:cTn id="69" dur="100" fill="hold"/>
                                        <p:tgtEl>
                                          <p:spTgt spid="84"/>
                                        </p:tgtEl>
                                      </p:cBhvr>
                                      <p:by x="110000" y="110000"/>
                                    </p:animScale>
                                  </p:childTnLst>
                                </p:cTn>
                              </p:par>
                              <p:par>
                                <p:cTn id="70" presetID="6" presetClass="emph" presetSubtype="0" fill="hold" nodeType="withEffect">
                                  <p:stCondLst>
                                    <p:cond delay="200"/>
                                  </p:stCondLst>
                                  <p:childTnLst>
                                    <p:animScale>
                                      <p:cBhvr>
                                        <p:cTn id="71" dur="200" fill="hold"/>
                                        <p:tgtEl>
                                          <p:spTgt spid="84"/>
                                        </p:tgtEl>
                                      </p:cBhvr>
                                      <p:by x="90000" y="90000"/>
                                    </p:animScale>
                                  </p:childTnLst>
                                </p:cTn>
                              </p:par>
                              <p:par>
                                <p:cTn id="72" presetID="6" presetClass="emph" presetSubtype="0" fill="hold" nodeType="withEffect">
                                  <p:stCondLst>
                                    <p:cond delay="400"/>
                                  </p:stCondLst>
                                  <p:childTnLst>
                                    <p:animScale>
                                      <p:cBhvr>
                                        <p:cTn id="73" dur="100" fill="hold"/>
                                        <p:tgtEl>
                                          <p:spTgt spid="84"/>
                                        </p:tgtEl>
                                      </p:cBhvr>
                                      <p:by x="105000" y="105000"/>
                                    </p:animScale>
                                  </p:childTnLst>
                                </p:cTn>
                              </p:par>
                              <p:par>
                                <p:cTn id="74" presetID="6" presetClass="emph" presetSubtype="0" fill="hold" nodeType="withEffect">
                                  <p:stCondLst>
                                    <p:cond delay="500"/>
                                  </p:stCondLst>
                                  <p:childTnLst>
                                    <p:animScale>
                                      <p:cBhvr>
                                        <p:cTn id="75" dur="200" fill="hold"/>
                                        <p:tgtEl>
                                          <p:spTgt spid="84"/>
                                        </p:tgtEl>
                                      </p:cBhvr>
                                      <p:by x="95000" y="95000"/>
                                    </p:animScale>
                                  </p:childTnLst>
                                </p:cTn>
                              </p:par>
                            </p:childTnLst>
                          </p:cTn>
                        </p:par>
                        <p:par>
                          <p:cTn id="76" fill="hold">
                            <p:stCondLst>
                              <p:cond delay="5200"/>
                            </p:stCondLst>
                            <p:childTnLst>
                              <p:par>
                                <p:cTn id="77" presetID="53" presetClass="entr" presetSubtype="16"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p:cTn id="79" dur="100" fill="hold"/>
                                        <p:tgtEl>
                                          <p:spTgt spid="94"/>
                                        </p:tgtEl>
                                        <p:attrNameLst>
                                          <p:attrName>ppt_w</p:attrName>
                                        </p:attrNameLst>
                                      </p:cBhvr>
                                      <p:tavLst>
                                        <p:tav tm="0">
                                          <p:val>
                                            <p:fltVal val="0"/>
                                          </p:val>
                                        </p:tav>
                                        <p:tav tm="100000">
                                          <p:val>
                                            <p:strVal val="#ppt_w"/>
                                          </p:val>
                                        </p:tav>
                                      </p:tavLst>
                                    </p:anim>
                                    <p:anim calcmode="lin" valueType="num">
                                      <p:cBhvr>
                                        <p:cTn id="80" dur="100" fill="hold"/>
                                        <p:tgtEl>
                                          <p:spTgt spid="94"/>
                                        </p:tgtEl>
                                        <p:attrNameLst>
                                          <p:attrName>ppt_h</p:attrName>
                                        </p:attrNameLst>
                                      </p:cBhvr>
                                      <p:tavLst>
                                        <p:tav tm="0">
                                          <p:val>
                                            <p:fltVal val="0"/>
                                          </p:val>
                                        </p:tav>
                                        <p:tav tm="100000">
                                          <p:val>
                                            <p:strVal val="#ppt_h"/>
                                          </p:val>
                                        </p:tav>
                                      </p:tavLst>
                                    </p:anim>
                                    <p:animEffect transition="in" filter="fade">
                                      <p:cBhvr>
                                        <p:cTn id="81" dur="100"/>
                                        <p:tgtEl>
                                          <p:spTgt spid="94"/>
                                        </p:tgtEl>
                                      </p:cBhvr>
                                    </p:animEffect>
                                  </p:childTnLst>
                                </p:cTn>
                              </p:par>
                              <p:par>
                                <p:cTn id="82" presetID="6" presetClass="emph" presetSubtype="0" fill="hold" nodeType="withEffect">
                                  <p:stCondLst>
                                    <p:cond delay="100"/>
                                  </p:stCondLst>
                                  <p:childTnLst>
                                    <p:animScale>
                                      <p:cBhvr>
                                        <p:cTn id="83" dur="100" fill="hold"/>
                                        <p:tgtEl>
                                          <p:spTgt spid="94"/>
                                        </p:tgtEl>
                                      </p:cBhvr>
                                      <p:by x="110000" y="110000"/>
                                    </p:animScale>
                                  </p:childTnLst>
                                </p:cTn>
                              </p:par>
                              <p:par>
                                <p:cTn id="84" presetID="6" presetClass="emph" presetSubtype="0" fill="hold" nodeType="withEffect">
                                  <p:stCondLst>
                                    <p:cond delay="200"/>
                                  </p:stCondLst>
                                  <p:childTnLst>
                                    <p:animScale>
                                      <p:cBhvr>
                                        <p:cTn id="85" dur="200" fill="hold"/>
                                        <p:tgtEl>
                                          <p:spTgt spid="94"/>
                                        </p:tgtEl>
                                      </p:cBhvr>
                                      <p:by x="90000" y="90000"/>
                                    </p:animScale>
                                  </p:childTnLst>
                                </p:cTn>
                              </p:par>
                              <p:par>
                                <p:cTn id="86" presetID="6" presetClass="emph" presetSubtype="0" fill="hold" nodeType="withEffect">
                                  <p:stCondLst>
                                    <p:cond delay="400"/>
                                  </p:stCondLst>
                                  <p:childTnLst>
                                    <p:animScale>
                                      <p:cBhvr>
                                        <p:cTn id="87" dur="100" fill="hold"/>
                                        <p:tgtEl>
                                          <p:spTgt spid="94"/>
                                        </p:tgtEl>
                                      </p:cBhvr>
                                      <p:by x="105000" y="105000"/>
                                    </p:animScale>
                                  </p:childTnLst>
                                </p:cTn>
                              </p:par>
                              <p:par>
                                <p:cTn id="88" presetID="6" presetClass="emph" presetSubtype="0" fill="hold" nodeType="withEffect">
                                  <p:stCondLst>
                                    <p:cond delay="500"/>
                                  </p:stCondLst>
                                  <p:childTnLst>
                                    <p:animScale>
                                      <p:cBhvr>
                                        <p:cTn id="89" dur="200" fill="hold"/>
                                        <p:tgtEl>
                                          <p:spTgt spid="94"/>
                                        </p:tgtEl>
                                      </p:cBhvr>
                                      <p:by x="95000" y="95000"/>
                                    </p:animScale>
                                  </p:childTnLst>
                                </p:cTn>
                              </p:par>
                            </p:childTnLst>
                          </p:cTn>
                        </p:par>
                        <p:par>
                          <p:cTn id="90" fill="hold">
                            <p:stCondLst>
                              <p:cond delay="5900"/>
                            </p:stCondLst>
                            <p:childTnLst>
                              <p:par>
                                <p:cTn id="91" presetID="22" presetClass="entr" presetSubtype="2" fill="hold" grpId="0" nodeType="afterEffect">
                                  <p:stCondLst>
                                    <p:cond delay="0"/>
                                  </p:stCondLst>
                                  <p:childTnLst>
                                    <p:set>
                                      <p:cBhvr>
                                        <p:cTn id="92" dur="1" fill="hold">
                                          <p:stCondLst>
                                            <p:cond delay="0"/>
                                          </p:stCondLst>
                                        </p:cTn>
                                        <p:tgtEl>
                                          <p:spTgt spid="128"/>
                                        </p:tgtEl>
                                        <p:attrNameLst>
                                          <p:attrName>style.visibility</p:attrName>
                                        </p:attrNameLst>
                                      </p:cBhvr>
                                      <p:to>
                                        <p:strVal val="visible"/>
                                      </p:to>
                                    </p:set>
                                    <p:animEffect transition="in" filter="wipe(right)">
                                      <p:cBhvr>
                                        <p:cTn id="93" dur="500"/>
                                        <p:tgtEl>
                                          <p:spTgt spid="1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wipe(right)">
                                      <p:cBhvr>
                                        <p:cTn id="96" dur="500"/>
                                        <p:tgtEl>
                                          <p:spTgt spid="129"/>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130"/>
                                        </p:tgtEl>
                                        <p:attrNameLst>
                                          <p:attrName>style.visibility</p:attrName>
                                        </p:attrNameLst>
                                      </p:cBhvr>
                                      <p:to>
                                        <p:strVal val="visible"/>
                                      </p:to>
                                    </p:set>
                                    <p:animEffect transition="in" filter="wipe(right)">
                                      <p:cBhvr>
                                        <p:cTn id="99" dur="500"/>
                                        <p:tgtEl>
                                          <p:spTgt spid="130"/>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31"/>
                                        </p:tgtEl>
                                        <p:attrNameLst>
                                          <p:attrName>style.visibility</p:attrName>
                                        </p:attrNameLst>
                                      </p:cBhvr>
                                      <p:to>
                                        <p:strVal val="visible"/>
                                      </p:to>
                                    </p:set>
                                    <p:animEffect transition="in" filter="wipe(right)">
                                      <p:cBhvr>
                                        <p:cTn id="102" dur="500"/>
                                        <p:tgtEl>
                                          <p:spTgt spid="13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25"/>
                                        </p:tgtEl>
                                        <p:attrNameLst>
                                          <p:attrName>style.visibility</p:attrName>
                                        </p:attrNameLst>
                                      </p:cBhvr>
                                      <p:to>
                                        <p:strVal val="visible"/>
                                      </p:to>
                                    </p:set>
                                    <p:animEffect transition="in" filter="wipe(left)">
                                      <p:cBhvr>
                                        <p:cTn id="105" dur="500"/>
                                        <p:tgtEl>
                                          <p:spTgt spid="125"/>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ipe(left)">
                                      <p:cBhvr>
                                        <p:cTn id="108" dur="500"/>
                                        <p:tgtEl>
                                          <p:spTgt spid="134"/>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26"/>
                                        </p:tgtEl>
                                        <p:attrNameLst>
                                          <p:attrName>style.visibility</p:attrName>
                                        </p:attrNameLst>
                                      </p:cBhvr>
                                      <p:to>
                                        <p:strVal val="visible"/>
                                      </p:to>
                                    </p:set>
                                    <p:animEffect transition="in" filter="wipe(left)">
                                      <p:cBhvr>
                                        <p:cTn id="111" dur="500"/>
                                        <p:tgtEl>
                                          <p:spTgt spid="126"/>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32"/>
                                        </p:tgtEl>
                                        <p:attrNameLst>
                                          <p:attrName>style.visibility</p:attrName>
                                        </p:attrNameLst>
                                      </p:cBhvr>
                                      <p:to>
                                        <p:strVal val="visible"/>
                                      </p:to>
                                    </p:set>
                                    <p:animEffect transition="in" filter="wipe(left)">
                                      <p:cBhvr>
                                        <p:cTn id="114" dur="500"/>
                                        <p:tgtEl>
                                          <p:spTgt spid="132"/>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127"/>
                                        </p:tgtEl>
                                        <p:attrNameLst>
                                          <p:attrName>style.visibility</p:attrName>
                                        </p:attrNameLst>
                                      </p:cBhvr>
                                      <p:to>
                                        <p:strVal val="visible"/>
                                      </p:to>
                                    </p:set>
                                    <p:animEffect transition="in" filter="wipe(left)">
                                      <p:cBhvr>
                                        <p:cTn id="117" dur="500"/>
                                        <p:tgtEl>
                                          <p:spTgt spid="12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133"/>
                                        </p:tgtEl>
                                        <p:attrNameLst>
                                          <p:attrName>style.visibility</p:attrName>
                                        </p:attrNameLst>
                                      </p:cBhvr>
                                      <p:to>
                                        <p:strVal val="visible"/>
                                      </p:to>
                                    </p:set>
                                    <p:animEffect transition="in" filter="wipe(left)">
                                      <p:cBhvr>
                                        <p:cTn id="120"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5" grpId="0"/>
      <p:bldP spid="126" grpId="0"/>
      <p:bldP spid="127" grpId="0"/>
      <p:bldP spid="128" grpId="0"/>
      <p:bldP spid="129" grpId="0"/>
      <p:bldP spid="130" grpId="0"/>
      <p:bldP spid="131" grpId="0"/>
      <p:bldP spid="132" grpId="0"/>
      <p:bldP spid="133" grpId="0"/>
      <p:bldP spid="1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总结工作经验</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aphicFrame>
        <p:nvGraphicFramePr>
          <p:cNvPr id="88" name="图表 87"/>
          <p:cNvGraphicFramePr/>
          <p:nvPr>
            <p:extLst>
              <p:ext uri="{D42A27DB-BD31-4B8C-83A1-F6EECF244321}">
                <p14:modId xmlns:p14="http://schemas.microsoft.com/office/powerpoint/2010/main" val="4136196064"/>
              </p:ext>
            </p:extLst>
          </p:nvPr>
        </p:nvGraphicFramePr>
        <p:xfrm>
          <a:off x="-73525" y="1254707"/>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9" name="图表 88"/>
          <p:cNvGraphicFramePr/>
          <p:nvPr>
            <p:extLst>
              <p:ext uri="{D42A27DB-BD31-4B8C-83A1-F6EECF244321}">
                <p14:modId xmlns:p14="http://schemas.microsoft.com/office/powerpoint/2010/main" val="649652805"/>
              </p:ext>
            </p:extLst>
          </p:nvPr>
        </p:nvGraphicFramePr>
        <p:xfrm>
          <a:off x="1960388" y="1254707"/>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0" name="图表 89"/>
          <p:cNvGraphicFramePr/>
          <p:nvPr>
            <p:extLst>
              <p:ext uri="{D42A27DB-BD31-4B8C-83A1-F6EECF244321}">
                <p14:modId xmlns:p14="http://schemas.microsoft.com/office/powerpoint/2010/main" val="1015678666"/>
              </p:ext>
            </p:extLst>
          </p:nvPr>
        </p:nvGraphicFramePr>
        <p:xfrm>
          <a:off x="3994299" y="1254707"/>
          <a:ext cx="3561380" cy="20306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1" name="图表 90"/>
          <p:cNvGraphicFramePr/>
          <p:nvPr>
            <p:extLst>
              <p:ext uri="{D42A27DB-BD31-4B8C-83A1-F6EECF244321}">
                <p14:modId xmlns:p14="http://schemas.microsoft.com/office/powerpoint/2010/main" val="2466064011"/>
              </p:ext>
            </p:extLst>
          </p:nvPr>
        </p:nvGraphicFramePr>
        <p:xfrm>
          <a:off x="6028211" y="1254707"/>
          <a:ext cx="3561380" cy="2030635"/>
        </p:xfrm>
        <a:graphic>
          <a:graphicData uri="http://schemas.openxmlformats.org/drawingml/2006/chart">
            <c:chart xmlns:c="http://schemas.openxmlformats.org/drawingml/2006/chart" xmlns:r="http://schemas.openxmlformats.org/officeDocument/2006/relationships" r:id="rId6"/>
          </a:graphicData>
        </a:graphic>
      </p:graphicFrame>
      <p:sp>
        <p:nvSpPr>
          <p:cNvPr id="92" name="文本框 27"/>
          <p:cNvSpPr txBox="1"/>
          <p:nvPr/>
        </p:nvSpPr>
        <p:spPr>
          <a:xfrm>
            <a:off x="1106145" y="2027991"/>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93" name="文本框 28"/>
          <p:cNvSpPr txBox="1"/>
          <p:nvPr/>
        </p:nvSpPr>
        <p:spPr>
          <a:xfrm>
            <a:off x="3129887" y="2027991"/>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94" name="文本框 29"/>
          <p:cNvSpPr txBox="1"/>
          <p:nvPr/>
        </p:nvSpPr>
        <p:spPr>
          <a:xfrm>
            <a:off x="5153629" y="2027991"/>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95" name="文本框 30"/>
          <p:cNvSpPr txBox="1"/>
          <p:nvPr/>
        </p:nvSpPr>
        <p:spPr>
          <a:xfrm>
            <a:off x="7228220" y="2027991"/>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96" name="文本框 32"/>
          <p:cNvSpPr txBox="1"/>
          <p:nvPr/>
        </p:nvSpPr>
        <p:spPr>
          <a:xfrm>
            <a:off x="1031742" y="3361334"/>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97" name="文本框 32"/>
          <p:cNvSpPr txBox="1"/>
          <p:nvPr/>
        </p:nvSpPr>
        <p:spPr>
          <a:xfrm>
            <a:off x="3075960" y="3354674"/>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98" name="文本框 32"/>
          <p:cNvSpPr txBox="1"/>
          <p:nvPr/>
        </p:nvSpPr>
        <p:spPr>
          <a:xfrm>
            <a:off x="5139586" y="3354674"/>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99" name="文本框 32"/>
          <p:cNvSpPr txBox="1"/>
          <p:nvPr/>
        </p:nvSpPr>
        <p:spPr>
          <a:xfrm>
            <a:off x="7142614" y="3354674"/>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100" name="文本框 129"/>
          <p:cNvSpPr txBox="1"/>
          <p:nvPr/>
        </p:nvSpPr>
        <p:spPr>
          <a:xfrm>
            <a:off x="1076345"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1" name="文本框 129"/>
          <p:cNvSpPr txBox="1"/>
          <p:nvPr/>
        </p:nvSpPr>
        <p:spPr>
          <a:xfrm>
            <a:off x="3122077"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2" name="文本框 129"/>
          <p:cNvSpPr txBox="1"/>
          <p:nvPr/>
        </p:nvSpPr>
        <p:spPr>
          <a:xfrm>
            <a:off x="5185704"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3" name="文本框 129"/>
          <p:cNvSpPr txBox="1"/>
          <p:nvPr/>
        </p:nvSpPr>
        <p:spPr>
          <a:xfrm>
            <a:off x="7188732"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104" name="直接连接符 103"/>
          <p:cNvCxnSpPr/>
          <p:nvPr/>
        </p:nvCxnSpPr>
        <p:spPr>
          <a:xfrm>
            <a:off x="90350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294991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013545"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703002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467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100" fill="hold"/>
                                        <p:tgtEl>
                                          <p:spTgt spid="88"/>
                                        </p:tgtEl>
                                        <p:attrNameLst>
                                          <p:attrName>ppt_w</p:attrName>
                                        </p:attrNameLst>
                                      </p:cBhvr>
                                      <p:tavLst>
                                        <p:tav tm="0">
                                          <p:val>
                                            <p:fltVal val="0"/>
                                          </p:val>
                                        </p:tav>
                                        <p:tav tm="100000">
                                          <p:val>
                                            <p:strVal val="#ppt_w"/>
                                          </p:val>
                                        </p:tav>
                                      </p:tavLst>
                                    </p:anim>
                                    <p:anim calcmode="lin" valueType="num">
                                      <p:cBhvr>
                                        <p:cTn id="12" dur="100" fill="hold"/>
                                        <p:tgtEl>
                                          <p:spTgt spid="88"/>
                                        </p:tgtEl>
                                        <p:attrNameLst>
                                          <p:attrName>ppt_h</p:attrName>
                                        </p:attrNameLst>
                                      </p:cBhvr>
                                      <p:tavLst>
                                        <p:tav tm="0">
                                          <p:val>
                                            <p:fltVal val="0"/>
                                          </p:val>
                                        </p:tav>
                                        <p:tav tm="100000">
                                          <p:val>
                                            <p:strVal val="#ppt_h"/>
                                          </p:val>
                                        </p:tav>
                                      </p:tavLst>
                                    </p:anim>
                                    <p:animEffect transition="in" filter="fade">
                                      <p:cBhvr>
                                        <p:cTn id="13" dur="100"/>
                                        <p:tgtEl>
                                          <p:spTgt spid="88"/>
                                        </p:tgtEl>
                                      </p:cBhvr>
                                    </p:animEffect>
                                  </p:childTnLst>
                                </p:cTn>
                              </p:par>
                              <p:par>
                                <p:cTn id="14" presetID="6" presetClass="emph" presetSubtype="0" fill="hold" grpId="1" nodeType="withEffect">
                                  <p:stCondLst>
                                    <p:cond delay="100"/>
                                  </p:stCondLst>
                                  <p:childTnLst>
                                    <p:animScale>
                                      <p:cBhvr>
                                        <p:cTn id="15" dur="100" fill="hold"/>
                                        <p:tgtEl>
                                          <p:spTgt spid="88"/>
                                        </p:tgtEl>
                                      </p:cBhvr>
                                      <p:by x="110000" y="110000"/>
                                    </p:animScale>
                                  </p:childTnLst>
                                </p:cTn>
                              </p:par>
                              <p:par>
                                <p:cTn id="16" presetID="6" presetClass="emph" presetSubtype="0" fill="hold" grpId="2" nodeType="withEffect">
                                  <p:stCondLst>
                                    <p:cond delay="200"/>
                                  </p:stCondLst>
                                  <p:childTnLst>
                                    <p:animScale>
                                      <p:cBhvr>
                                        <p:cTn id="17" dur="200" fill="hold"/>
                                        <p:tgtEl>
                                          <p:spTgt spid="88"/>
                                        </p:tgtEl>
                                      </p:cBhvr>
                                      <p:by x="90000" y="90000"/>
                                    </p:animScale>
                                  </p:childTnLst>
                                </p:cTn>
                              </p:par>
                              <p:par>
                                <p:cTn id="18" presetID="6" presetClass="emph" presetSubtype="0" fill="hold" grpId="3" nodeType="withEffect">
                                  <p:stCondLst>
                                    <p:cond delay="400"/>
                                  </p:stCondLst>
                                  <p:childTnLst>
                                    <p:animScale>
                                      <p:cBhvr>
                                        <p:cTn id="19" dur="100" fill="hold"/>
                                        <p:tgtEl>
                                          <p:spTgt spid="88"/>
                                        </p:tgtEl>
                                      </p:cBhvr>
                                      <p:by x="105000" y="105000"/>
                                    </p:animScale>
                                  </p:childTnLst>
                                </p:cTn>
                              </p:par>
                              <p:par>
                                <p:cTn id="20" presetID="6" presetClass="emph" presetSubtype="0" fill="hold" grpId="4" nodeType="withEffect">
                                  <p:stCondLst>
                                    <p:cond delay="500"/>
                                  </p:stCondLst>
                                  <p:childTnLst>
                                    <p:animScale>
                                      <p:cBhvr>
                                        <p:cTn id="21" dur="200" fill="hold"/>
                                        <p:tgtEl>
                                          <p:spTgt spid="88"/>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p:cTn id="25" dur="100" fill="hold"/>
                                        <p:tgtEl>
                                          <p:spTgt spid="89"/>
                                        </p:tgtEl>
                                        <p:attrNameLst>
                                          <p:attrName>ppt_w</p:attrName>
                                        </p:attrNameLst>
                                      </p:cBhvr>
                                      <p:tavLst>
                                        <p:tav tm="0">
                                          <p:val>
                                            <p:fltVal val="0"/>
                                          </p:val>
                                        </p:tav>
                                        <p:tav tm="100000">
                                          <p:val>
                                            <p:strVal val="#ppt_w"/>
                                          </p:val>
                                        </p:tav>
                                      </p:tavLst>
                                    </p:anim>
                                    <p:anim calcmode="lin" valueType="num">
                                      <p:cBhvr>
                                        <p:cTn id="26" dur="100" fill="hold"/>
                                        <p:tgtEl>
                                          <p:spTgt spid="89"/>
                                        </p:tgtEl>
                                        <p:attrNameLst>
                                          <p:attrName>ppt_h</p:attrName>
                                        </p:attrNameLst>
                                      </p:cBhvr>
                                      <p:tavLst>
                                        <p:tav tm="0">
                                          <p:val>
                                            <p:fltVal val="0"/>
                                          </p:val>
                                        </p:tav>
                                        <p:tav tm="100000">
                                          <p:val>
                                            <p:strVal val="#ppt_h"/>
                                          </p:val>
                                        </p:tav>
                                      </p:tavLst>
                                    </p:anim>
                                    <p:animEffect transition="in" filter="fade">
                                      <p:cBhvr>
                                        <p:cTn id="27" dur="100"/>
                                        <p:tgtEl>
                                          <p:spTgt spid="89"/>
                                        </p:tgtEl>
                                      </p:cBhvr>
                                    </p:animEffect>
                                  </p:childTnLst>
                                </p:cTn>
                              </p:par>
                              <p:par>
                                <p:cTn id="28" presetID="6" presetClass="emph" presetSubtype="0" fill="hold" grpId="1" nodeType="withEffect">
                                  <p:stCondLst>
                                    <p:cond delay="100"/>
                                  </p:stCondLst>
                                  <p:childTnLst>
                                    <p:animScale>
                                      <p:cBhvr>
                                        <p:cTn id="29" dur="100" fill="hold"/>
                                        <p:tgtEl>
                                          <p:spTgt spid="89"/>
                                        </p:tgtEl>
                                      </p:cBhvr>
                                      <p:by x="110000" y="110000"/>
                                    </p:animScale>
                                  </p:childTnLst>
                                </p:cTn>
                              </p:par>
                              <p:par>
                                <p:cTn id="30" presetID="6" presetClass="emph" presetSubtype="0" fill="hold" grpId="2" nodeType="withEffect">
                                  <p:stCondLst>
                                    <p:cond delay="200"/>
                                  </p:stCondLst>
                                  <p:childTnLst>
                                    <p:animScale>
                                      <p:cBhvr>
                                        <p:cTn id="31" dur="200" fill="hold"/>
                                        <p:tgtEl>
                                          <p:spTgt spid="89"/>
                                        </p:tgtEl>
                                      </p:cBhvr>
                                      <p:by x="90000" y="90000"/>
                                    </p:animScale>
                                  </p:childTnLst>
                                </p:cTn>
                              </p:par>
                              <p:par>
                                <p:cTn id="32" presetID="6" presetClass="emph" presetSubtype="0" fill="hold" grpId="3" nodeType="withEffect">
                                  <p:stCondLst>
                                    <p:cond delay="400"/>
                                  </p:stCondLst>
                                  <p:childTnLst>
                                    <p:animScale>
                                      <p:cBhvr>
                                        <p:cTn id="33" dur="100" fill="hold"/>
                                        <p:tgtEl>
                                          <p:spTgt spid="89"/>
                                        </p:tgtEl>
                                      </p:cBhvr>
                                      <p:by x="105000" y="105000"/>
                                    </p:animScale>
                                  </p:childTnLst>
                                </p:cTn>
                              </p:par>
                              <p:par>
                                <p:cTn id="34" presetID="6" presetClass="emph" presetSubtype="0" fill="hold" grpId="4" nodeType="withEffect">
                                  <p:stCondLst>
                                    <p:cond delay="500"/>
                                  </p:stCondLst>
                                  <p:childTnLst>
                                    <p:animScale>
                                      <p:cBhvr>
                                        <p:cTn id="35" dur="200" fill="hold"/>
                                        <p:tgtEl>
                                          <p:spTgt spid="89"/>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 calcmode="lin" valueType="num">
                                      <p:cBhvr>
                                        <p:cTn id="39" dur="100" fill="hold"/>
                                        <p:tgtEl>
                                          <p:spTgt spid="90"/>
                                        </p:tgtEl>
                                        <p:attrNameLst>
                                          <p:attrName>ppt_w</p:attrName>
                                        </p:attrNameLst>
                                      </p:cBhvr>
                                      <p:tavLst>
                                        <p:tav tm="0">
                                          <p:val>
                                            <p:fltVal val="0"/>
                                          </p:val>
                                        </p:tav>
                                        <p:tav tm="100000">
                                          <p:val>
                                            <p:strVal val="#ppt_w"/>
                                          </p:val>
                                        </p:tav>
                                      </p:tavLst>
                                    </p:anim>
                                    <p:anim calcmode="lin" valueType="num">
                                      <p:cBhvr>
                                        <p:cTn id="40" dur="100" fill="hold"/>
                                        <p:tgtEl>
                                          <p:spTgt spid="90"/>
                                        </p:tgtEl>
                                        <p:attrNameLst>
                                          <p:attrName>ppt_h</p:attrName>
                                        </p:attrNameLst>
                                      </p:cBhvr>
                                      <p:tavLst>
                                        <p:tav tm="0">
                                          <p:val>
                                            <p:fltVal val="0"/>
                                          </p:val>
                                        </p:tav>
                                        <p:tav tm="100000">
                                          <p:val>
                                            <p:strVal val="#ppt_h"/>
                                          </p:val>
                                        </p:tav>
                                      </p:tavLst>
                                    </p:anim>
                                    <p:animEffect transition="in" filter="fade">
                                      <p:cBhvr>
                                        <p:cTn id="41" dur="100"/>
                                        <p:tgtEl>
                                          <p:spTgt spid="90"/>
                                        </p:tgtEl>
                                      </p:cBhvr>
                                    </p:animEffect>
                                  </p:childTnLst>
                                </p:cTn>
                              </p:par>
                              <p:par>
                                <p:cTn id="42" presetID="6" presetClass="emph" presetSubtype="0" fill="hold" grpId="1" nodeType="withEffect">
                                  <p:stCondLst>
                                    <p:cond delay="100"/>
                                  </p:stCondLst>
                                  <p:childTnLst>
                                    <p:animScale>
                                      <p:cBhvr>
                                        <p:cTn id="43" dur="100" fill="hold"/>
                                        <p:tgtEl>
                                          <p:spTgt spid="90"/>
                                        </p:tgtEl>
                                      </p:cBhvr>
                                      <p:by x="110000" y="110000"/>
                                    </p:animScale>
                                  </p:childTnLst>
                                </p:cTn>
                              </p:par>
                              <p:par>
                                <p:cTn id="44" presetID="6" presetClass="emph" presetSubtype="0" fill="hold" grpId="2" nodeType="withEffect">
                                  <p:stCondLst>
                                    <p:cond delay="200"/>
                                  </p:stCondLst>
                                  <p:childTnLst>
                                    <p:animScale>
                                      <p:cBhvr>
                                        <p:cTn id="45" dur="200" fill="hold"/>
                                        <p:tgtEl>
                                          <p:spTgt spid="90"/>
                                        </p:tgtEl>
                                      </p:cBhvr>
                                      <p:by x="90000" y="90000"/>
                                    </p:animScale>
                                  </p:childTnLst>
                                </p:cTn>
                              </p:par>
                              <p:par>
                                <p:cTn id="46" presetID="6" presetClass="emph" presetSubtype="0" fill="hold" grpId="3" nodeType="withEffect">
                                  <p:stCondLst>
                                    <p:cond delay="400"/>
                                  </p:stCondLst>
                                  <p:childTnLst>
                                    <p:animScale>
                                      <p:cBhvr>
                                        <p:cTn id="47" dur="100" fill="hold"/>
                                        <p:tgtEl>
                                          <p:spTgt spid="90"/>
                                        </p:tgtEl>
                                      </p:cBhvr>
                                      <p:by x="105000" y="105000"/>
                                    </p:animScale>
                                  </p:childTnLst>
                                </p:cTn>
                              </p:par>
                              <p:par>
                                <p:cTn id="48" presetID="6" presetClass="emph" presetSubtype="0" fill="hold" grpId="4" nodeType="withEffect">
                                  <p:stCondLst>
                                    <p:cond delay="500"/>
                                  </p:stCondLst>
                                  <p:childTnLst>
                                    <p:animScale>
                                      <p:cBhvr>
                                        <p:cTn id="49" dur="200" fill="hold"/>
                                        <p:tgtEl>
                                          <p:spTgt spid="90"/>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100" fill="hold"/>
                                        <p:tgtEl>
                                          <p:spTgt spid="91"/>
                                        </p:tgtEl>
                                        <p:attrNameLst>
                                          <p:attrName>ppt_w</p:attrName>
                                        </p:attrNameLst>
                                      </p:cBhvr>
                                      <p:tavLst>
                                        <p:tav tm="0">
                                          <p:val>
                                            <p:fltVal val="0"/>
                                          </p:val>
                                        </p:tav>
                                        <p:tav tm="100000">
                                          <p:val>
                                            <p:strVal val="#ppt_w"/>
                                          </p:val>
                                        </p:tav>
                                      </p:tavLst>
                                    </p:anim>
                                    <p:anim calcmode="lin" valueType="num">
                                      <p:cBhvr>
                                        <p:cTn id="54" dur="100" fill="hold"/>
                                        <p:tgtEl>
                                          <p:spTgt spid="91"/>
                                        </p:tgtEl>
                                        <p:attrNameLst>
                                          <p:attrName>ppt_h</p:attrName>
                                        </p:attrNameLst>
                                      </p:cBhvr>
                                      <p:tavLst>
                                        <p:tav tm="0">
                                          <p:val>
                                            <p:fltVal val="0"/>
                                          </p:val>
                                        </p:tav>
                                        <p:tav tm="100000">
                                          <p:val>
                                            <p:strVal val="#ppt_h"/>
                                          </p:val>
                                        </p:tav>
                                      </p:tavLst>
                                    </p:anim>
                                    <p:animEffect transition="in" filter="fade">
                                      <p:cBhvr>
                                        <p:cTn id="55" dur="100"/>
                                        <p:tgtEl>
                                          <p:spTgt spid="91"/>
                                        </p:tgtEl>
                                      </p:cBhvr>
                                    </p:animEffect>
                                  </p:childTnLst>
                                </p:cTn>
                              </p:par>
                              <p:par>
                                <p:cTn id="56" presetID="6" presetClass="emph" presetSubtype="0" fill="hold" grpId="1" nodeType="withEffect">
                                  <p:stCondLst>
                                    <p:cond delay="100"/>
                                  </p:stCondLst>
                                  <p:childTnLst>
                                    <p:animScale>
                                      <p:cBhvr>
                                        <p:cTn id="57" dur="100" fill="hold"/>
                                        <p:tgtEl>
                                          <p:spTgt spid="91"/>
                                        </p:tgtEl>
                                      </p:cBhvr>
                                      <p:by x="110000" y="110000"/>
                                    </p:animScale>
                                  </p:childTnLst>
                                </p:cTn>
                              </p:par>
                              <p:par>
                                <p:cTn id="58" presetID="6" presetClass="emph" presetSubtype="0" fill="hold" grpId="2" nodeType="withEffect">
                                  <p:stCondLst>
                                    <p:cond delay="200"/>
                                  </p:stCondLst>
                                  <p:childTnLst>
                                    <p:animScale>
                                      <p:cBhvr>
                                        <p:cTn id="59" dur="200" fill="hold"/>
                                        <p:tgtEl>
                                          <p:spTgt spid="91"/>
                                        </p:tgtEl>
                                      </p:cBhvr>
                                      <p:by x="90000" y="90000"/>
                                    </p:animScale>
                                  </p:childTnLst>
                                </p:cTn>
                              </p:par>
                              <p:par>
                                <p:cTn id="60" presetID="6" presetClass="emph" presetSubtype="0" fill="hold" grpId="3" nodeType="withEffect">
                                  <p:stCondLst>
                                    <p:cond delay="400"/>
                                  </p:stCondLst>
                                  <p:childTnLst>
                                    <p:animScale>
                                      <p:cBhvr>
                                        <p:cTn id="61" dur="100" fill="hold"/>
                                        <p:tgtEl>
                                          <p:spTgt spid="91"/>
                                        </p:tgtEl>
                                      </p:cBhvr>
                                      <p:by x="105000" y="105000"/>
                                    </p:animScale>
                                  </p:childTnLst>
                                </p:cTn>
                              </p:par>
                              <p:par>
                                <p:cTn id="62" presetID="6" presetClass="emph" presetSubtype="0" fill="hold" grpId="4" nodeType="withEffect">
                                  <p:stCondLst>
                                    <p:cond delay="500"/>
                                  </p:stCondLst>
                                  <p:childTnLst>
                                    <p:animScale>
                                      <p:cBhvr>
                                        <p:cTn id="63" dur="200" fill="hold"/>
                                        <p:tgtEl>
                                          <p:spTgt spid="91"/>
                                        </p:tgtEl>
                                      </p:cBhvr>
                                      <p:by x="95000" y="95000"/>
                                    </p:animScale>
                                  </p:childTnLst>
                                </p:cTn>
                              </p:par>
                            </p:childTnLst>
                          </p:cTn>
                        </p:par>
                        <p:par>
                          <p:cTn id="64" fill="hold">
                            <p:stCondLst>
                              <p:cond delay="3700"/>
                            </p:stCondLst>
                            <p:childTnLst>
                              <p:par>
                                <p:cTn id="65" presetID="14" presetClass="entr" presetSubtype="10"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randombar(horizontal)">
                                      <p:cBhvr>
                                        <p:cTn id="67" dur="500"/>
                                        <p:tgtEl>
                                          <p:spTgt spid="9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randombar(horizontal)">
                                      <p:cBhvr>
                                        <p:cTn id="70" dur="500"/>
                                        <p:tgtEl>
                                          <p:spTgt spid="93"/>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randombar(horizontal)">
                                      <p:cBhvr>
                                        <p:cTn id="73" dur="500"/>
                                        <p:tgtEl>
                                          <p:spTgt spid="9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randombar(horizontal)">
                                      <p:cBhvr>
                                        <p:cTn id="76" dur="500"/>
                                        <p:tgtEl>
                                          <p:spTgt spid="95"/>
                                        </p:tgtEl>
                                      </p:cBhvr>
                                    </p:animEffect>
                                  </p:childTnLst>
                                </p:cTn>
                              </p:par>
                            </p:childTnLst>
                          </p:cTn>
                        </p:par>
                        <p:par>
                          <p:cTn id="77" fill="hold">
                            <p:stCondLst>
                              <p:cond delay="4200"/>
                            </p:stCondLst>
                            <p:childTnLst>
                              <p:par>
                                <p:cTn id="78" presetID="16" presetClass="entr" presetSubtype="37" fill="hold" nodeType="afterEffect">
                                  <p:stCondLst>
                                    <p:cond delay="0"/>
                                  </p:stCondLst>
                                  <p:childTnLst>
                                    <p:set>
                                      <p:cBhvr>
                                        <p:cTn id="79" dur="1" fill="hold">
                                          <p:stCondLst>
                                            <p:cond delay="0"/>
                                          </p:stCondLst>
                                        </p:cTn>
                                        <p:tgtEl>
                                          <p:spTgt spid="104"/>
                                        </p:tgtEl>
                                        <p:attrNameLst>
                                          <p:attrName>style.visibility</p:attrName>
                                        </p:attrNameLst>
                                      </p:cBhvr>
                                      <p:to>
                                        <p:strVal val="visible"/>
                                      </p:to>
                                    </p:set>
                                    <p:animEffect transition="in" filter="barn(outVertical)">
                                      <p:cBhvr>
                                        <p:cTn id="80" dur="500"/>
                                        <p:tgtEl>
                                          <p:spTgt spid="104"/>
                                        </p:tgtEl>
                                      </p:cBhvr>
                                    </p:animEffect>
                                  </p:childTnLst>
                                </p:cTn>
                              </p:par>
                              <p:par>
                                <p:cTn id="81" presetID="16" presetClass="entr" presetSubtype="37" fill="hold" nodeType="with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barn(outVertical)">
                                      <p:cBhvr>
                                        <p:cTn id="83" dur="500"/>
                                        <p:tgtEl>
                                          <p:spTgt spid="105"/>
                                        </p:tgtEl>
                                      </p:cBhvr>
                                    </p:animEffect>
                                  </p:childTnLst>
                                </p:cTn>
                              </p:par>
                              <p:par>
                                <p:cTn id="84" presetID="16" presetClass="entr" presetSubtype="37" fill="hold" nodeType="withEffect">
                                  <p:stCondLst>
                                    <p:cond delay="0"/>
                                  </p:stCondLst>
                                  <p:childTnLst>
                                    <p:set>
                                      <p:cBhvr>
                                        <p:cTn id="85" dur="1" fill="hold">
                                          <p:stCondLst>
                                            <p:cond delay="0"/>
                                          </p:stCondLst>
                                        </p:cTn>
                                        <p:tgtEl>
                                          <p:spTgt spid="106"/>
                                        </p:tgtEl>
                                        <p:attrNameLst>
                                          <p:attrName>style.visibility</p:attrName>
                                        </p:attrNameLst>
                                      </p:cBhvr>
                                      <p:to>
                                        <p:strVal val="visible"/>
                                      </p:to>
                                    </p:set>
                                    <p:animEffect transition="in" filter="barn(outVertical)">
                                      <p:cBhvr>
                                        <p:cTn id="86" dur="500"/>
                                        <p:tgtEl>
                                          <p:spTgt spid="106"/>
                                        </p:tgtEl>
                                      </p:cBhvr>
                                    </p:animEffect>
                                  </p:childTnLst>
                                </p:cTn>
                              </p:par>
                              <p:par>
                                <p:cTn id="87" presetID="16" presetClass="entr" presetSubtype="37" fill="hold" nodeType="with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barn(outVertical)">
                                      <p:cBhvr>
                                        <p:cTn id="89" dur="500"/>
                                        <p:tgtEl>
                                          <p:spTgt spid="107"/>
                                        </p:tgtEl>
                                      </p:cBhvr>
                                    </p:animEffect>
                                  </p:childTnLst>
                                </p:cTn>
                              </p:par>
                            </p:childTnLst>
                          </p:cTn>
                        </p:par>
                        <p:par>
                          <p:cTn id="90" fill="hold">
                            <p:stCondLst>
                              <p:cond delay="4700"/>
                            </p:stCondLst>
                            <p:childTnLst>
                              <p:par>
                                <p:cTn id="91" presetID="42" presetClass="entr" presetSubtype="0" fill="hold" grpId="0" nodeType="after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500"/>
                                        <p:tgtEl>
                                          <p:spTgt spid="96"/>
                                        </p:tgtEl>
                                      </p:cBhvr>
                                    </p:animEffect>
                                    <p:anim calcmode="lin" valueType="num">
                                      <p:cBhvr>
                                        <p:cTn id="94" dur="500" fill="hold"/>
                                        <p:tgtEl>
                                          <p:spTgt spid="96"/>
                                        </p:tgtEl>
                                        <p:attrNameLst>
                                          <p:attrName>ppt_x</p:attrName>
                                        </p:attrNameLst>
                                      </p:cBhvr>
                                      <p:tavLst>
                                        <p:tav tm="0">
                                          <p:val>
                                            <p:strVal val="#ppt_x"/>
                                          </p:val>
                                        </p:tav>
                                        <p:tav tm="100000">
                                          <p:val>
                                            <p:strVal val="#ppt_x"/>
                                          </p:val>
                                        </p:tav>
                                      </p:tavLst>
                                    </p:anim>
                                    <p:anim calcmode="lin" valueType="num">
                                      <p:cBhvr>
                                        <p:cTn id="95" dur="500" fill="hold"/>
                                        <p:tgtEl>
                                          <p:spTgt spid="9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97"/>
                                        </p:tgtEl>
                                        <p:attrNameLst>
                                          <p:attrName>style.visibility</p:attrName>
                                        </p:attrNameLst>
                                      </p:cBhvr>
                                      <p:to>
                                        <p:strVal val="visible"/>
                                      </p:to>
                                    </p:set>
                                    <p:animEffect transition="in" filter="fade">
                                      <p:cBhvr>
                                        <p:cTn id="98" dur="500"/>
                                        <p:tgtEl>
                                          <p:spTgt spid="97"/>
                                        </p:tgtEl>
                                      </p:cBhvr>
                                    </p:animEffect>
                                    <p:anim calcmode="lin" valueType="num">
                                      <p:cBhvr>
                                        <p:cTn id="99" dur="500" fill="hold"/>
                                        <p:tgtEl>
                                          <p:spTgt spid="97"/>
                                        </p:tgtEl>
                                        <p:attrNameLst>
                                          <p:attrName>ppt_x</p:attrName>
                                        </p:attrNameLst>
                                      </p:cBhvr>
                                      <p:tavLst>
                                        <p:tav tm="0">
                                          <p:val>
                                            <p:strVal val="#ppt_x"/>
                                          </p:val>
                                        </p:tav>
                                        <p:tav tm="100000">
                                          <p:val>
                                            <p:strVal val="#ppt_x"/>
                                          </p:val>
                                        </p:tav>
                                      </p:tavLst>
                                    </p:anim>
                                    <p:anim calcmode="lin" valueType="num">
                                      <p:cBhvr>
                                        <p:cTn id="100" dur="500" fill="hold"/>
                                        <p:tgtEl>
                                          <p:spTgt spid="9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8"/>
                                        </p:tgtEl>
                                        <p:attrNameLst>
                                          <p:attrName>style.visibility</p:attrName>
                                        </p:attrNameLst>
                                      </p:cBhvr>
                                      <p:to>
                                        <p:strVal val="visible"/>
                                      </p:to>
                                    </p:set>
                                    <p:animEffect transition="in" filter="fade">
                                      <p:cBhvr>
                                        <p:cTn id="103" dur="500"/>
                                        <p:tgtEl>
                                          <p:spTgt spid="98"/>
                                        </p:tgtEl>
                                      </p:cBhvr>
                                    </p:animEffect>
                                    <p:anim calcmode="lin" valueType="num">
                                      <p:cBhvr>
                                        <p:cTn id="104" dur="500" fill="hold"/>
                                        <p:tgtEl>
                                          <p:spTgt spid="98"/>
                                        </p:tgtEl>
                                        <p:attrNameLst>
                                          <p:attrName>ppt_x</p:attrName>
                                        </p:attrNameLst>
                                      </p:cBhvr>
                                      <p:tavLst>
                                        <p:tav tm="0">
                                          <p:val>
                                            <p:strVal val="#ppt_x"/>
                                          </p:val>
                                        </p:tav>
                                        <p:tav tm="100000">
                                          <p:val>
                                            <p:strVal val="#ppt_x"/>
                                          </p:val>
                                        </p:tav>
                                      </p:tavLst>
                                    </p:anim>
                                    <p:anim calcmode="lin" valueType="num">
                                      <p:cBhvr>
                                        <p:cTn id="105" dur="500" fill="hold"/>
                                        <p:tgtEl>
                                          <p:spTgt spid="9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99"/>
                                        </p:tgtEl>
                                        <p:attrNameLst>
                                          <p:attrName>style.visibility</p:attrName>
                                        </p:attrNameLst>
                                      </p:cBhvr>
                                      <p:to>
                                        <p:strVal val="visible"/>
                                      </p:to>
                                    </p:set>
                                    <p:animEffect transition="in" filter="fade">
                                      <p:cBhvr>
                                        <p:cTn id="108" dur="500"/>
                                        <p:tgtEl>
                                          <p:spTgt spid="99"/>
                                        </p:tgtEl>
                                      </p:cBhvr>
                                    </p:animEffect>
                                    <p:anim calcmode="lin" valueType="num">
                                      <p:cBhvr>
                                        <p:cTn id="109" dur="500" fill="hold"/>
                                        <p:tgtEl>
                                          <p:spTgt spid="99"/>
                                        </p:tgtEl>
                                        <p:attrNameLst>
                                          <p:attrName>ppt_x</p:attrName>
                                        </p:attrNameLst>
                                      </p:cBhvr>
                                      <p:tavLst>
                                        <p:tav tm="0">
                                          <p:val>
                                            <p:strVal val="#ppt_x"/>
                                          </p:val>
                                        </p:tav>
                                        <p:tav tm="100000">
                                          <p:val>
                                            <p:strVal val="#ppt_x"/>
                                          </p:val>
                                        </p:tav>
                                      </p:tavLst>
                                    </p:anim>
                                    <p:anim calcmode="lin" valueType="num">
                                      <p:cBhvr>
                                        <p:cTn id="110" dur="500" fill="hold"/>
                                        <p:tgtEl>
                                          <p:spTgt spid="99"/>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103"/>
                                        </p:tgtEl>
                                        <p:attrNameLst>
                                          <p:attrName>style.visibility</p:attrName>
                                        </p:attrNameLst>
                                      </p:cBhvr>
                                      <p:to>
                                        <p:strVal val="visible"/>
                                      </p:to>
                                    </p:set>
                                    <p:animEffect transition="in" filter="fade">
                                      <p:cBhvr>
                                        <p:cTn id="113" dur="500"/>
                                        <p:tgtEl>
                                          <p:spTgt spid="103"/>
                                        </p:tgtEl>
                                      </p:cBhvr>
                                    </p:animEffect>
                                    <p:anim calcmode="lin" valueType="num">
                                      <p:cBhvr>
                                        <p:cTn id="114" dur="500" fill="hold"/>
                                        <p:tgtEl>
                                          <p:spTgt spid="103"/>
                                        </p:tgtEl>
                                        <p:attrNameLst>
                                          <p:attrName>ppt_x</p:attrName>
                                        </p:attrNameLst>
                                      </p:cBhvr>
                                      <p:tavLst>
                                        <p:tav tm="0">
                                          <p:val>
                                            <p:strVal val="#ppt_x"/>
                                          </p:val>
                                        </p:tav>
                                        <p:tav tm="100000">
                                          <p:val>
                                            <p:strVal val="#ppt_x"/>
                                          </p:val>
                                        </p:tav>
                                      </p:tavLst>
                                    </p:anim>
                                    <p:anim calcmode="lin" valueType="num">
                                      <p:cBhvr>
                                        <p:cTn id="115" dur="500" fill="hold"/>
                                        <p:tgtEl>
                                          <p:spTgt spid="103"/>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102"/>
                                        </p:tgtEl>
                                        <p:attrNameLst>
                                          <p:attrName>style.visibility</p:attrName>
                                        </p:attrNameLst>
                                      </p:cBhvr>
                                      <p:to>
                                        <p:strVal val="visible"/>
                                      </p:to>
                                    </p:set>
                                    <p:animEffect transition="in" filter="fade">
                                      <p:cBhvr>
                                        <p:cTn id="118" dur="500"/>
                                        <p:tgtEl>
                                          <p:spTgt spid="102"/>
                                        </p:tgtEl>
                                      </p:cBhvr>
                                    </p:animEffect>
                                    <p:anim calcmode="lin" valueType="num">
                                      <p:cBhvr>
                                        <p:cTn id="119" dur="500" fill="hold"/>
                                        <p:tgtEl>
                                          <p:spTgt spid="102"/>
                                        </p:tgtEl>
                                        <p:attrNameLst>
                                          <p:attrName>ppt_x</p:attrName>
                                        </p:attrNameLst>
                                      </p:cBhvr>
                                      <p:tavLst>
                                        <p:tav tm="0">
                                          <p:val>
                                            <p:strVal val="#ppt_x"/>
                                          </p:val>
                                        </p:tav>
                                        <p:tav tm="100000">
                                          <p:val>
                                            <p:strVal val="#ppt_x"/>
                                          </p:val>
                                        </p:tav>
                                      </p:tavLst>
                                    </p:anim>
                                    <p:anim calcmode="lin" valueType="num">
                                      <p:cBhvr>
                                        <p:cTn id="120" dur="500" fill="hold"/>
                                        <p:tgtEl>
                                          <p:spTgt spid="102"/>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101"/>
                                        </p:tgtEl>
                                        <p:attrNameLst>
                                          <p:attrName>style.visibility</p:attrName>
                                        </p:attrNameLst>
                                      </p:cBhvr>
                                      <p:to>
                                        <p:strVal val="visible"/>
                                      </p:to>
                                    </p:set>
                                    <p:animEffect transition="in" filter="fade">
                                      <p:cBhvr>
                                        <p:cTn id="123" dur="500"/>
                                        <p:tgtEl>
                                          <p:spTgt spid="101"/>
                                        </p:tgtEl>
                                      </p:cBhvr>
                                    </p:animEffect>
                                    <p:anim calcmode="lin" valueType="num">
                                      <p:cBhvr>
                                        <p:cTn id="124" dur="500" fill="hold"/>
                                        <p:tgtEl>
                                          <p:spTgt spid="101"/>
                                        </p:tgtEl>
                                        <p:attrNameLst>
                                          <p:attrName>ppt_x</p:attrName>
                                        </p:attrNameLst>
                                      </p:cBhvr>
                                      <p:tavLst>
                                        <p:tav tm="0">
                                          <p:val>
                                            <p:strVal val="#ppt_x"/>
                                          </p:val>
                                        </p:tav>
                                        <p:tav tm="100000">
                                          <p:val>
                                            <p:strVal val="#ppt_x"/>
                                          </p:val>
                                        </p:tav>
                                      </p:tavLst>
                                    </p:anim>
                                    <p:anim calcmode="lin" valueType="num">
                                      <p:cBhvr>
                                        <p:cTn id="125" dur="500" fill="hold"/>
                                        <p:tgtEl>
                                          <p:spTgt spid="101"/>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100"/>
                                        </p:tgtEl>
                                        <p:attrNameLst>
                                          <p:attrName>style.visibility</p:attrName>
                                        </p:attrNameLst>
                                      </p:cBhvr>
                                      <p:to>
                                        <p:strVal val="visible"/>
                                      </p:to>
                                    </p:set>
                                    <p:animEffect transition="in" filter="fade">
                                      <p:cBhvr>
                                        <p:cTn id="128" dur="500"/>
                                        <p:tgtEl>
                                          <p:spTgt spid="100"/>
                                        </p:tgtEl>
                                      </p:cBhvr>
                                    </p:animEffect>
                                    <p:anim calcmode="lin" valueType="num">
                                      <p:cBhvr>
                                        <p:cTn id="129" dur="500" fill="hold"/>
                                        <p:tgtEl>
                                          <p:spTgt spid="100"/>
                                        </p:tgtEl>
                                        <p:attrNameLst>
                                          <p:attrName>ppt_x</p:attrName>
                                        </p:attrNameLst>
                                      </p:cBhvr>
                                      <p:tavLst>
                                        <p:tav tm="0">
                                          <p:val>
                                            <p:strVal val="#ppt_x"/>
                                          </p:val>
                                        </p:tav>
                                        <p:tav tm="100000">
                                          <p:val>
                                            <p:strVal val="#ppt_x"/>
                                          </p:val>
                                        </p:tav>
                                      </p:tavLst>
                                    </p:anim>
                                    <p:anim calcmode="lin" valueType="num">
                                      <p:cBhvr>
                                        <p:cTn id="130"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88" grpId="0">
        <p:bldAsOne/>
      </p:bldGraphic>
      <p:bldGraphic spid="88" grpId="1">
        <p:bldAsOne/>
      </p:bldGraphic>
      <p:bldGraphic spid="88" grpId="2">
        <p:bldAsOne/>
      </p:bldGraphic>
      <p:bldGraphic spid="88" grpId="3">
        <p:bldAsOne/>
      </p:bldGraphic>
      <p:bldGraphic spid="88" grpId="4">
        <p:bldAsOne/>
      </p:bldGraphic>
      <p:bldGraphic spid="89" grpId="0">
        <p:bldAsOne/>
      </p:bldGraphic>
      <p:bldGraphic spid="89" grpId="1">
        <p:bldAsOne/>
      </p:bldGraphic>
      <p:bldGraphic spid="89" grpId="2">
        <p:bldAsOne/>
      </p:bldGraphic>
      <p:bldGraphic spid="89" grpId="3">
        <p:bldAsOne/>
      </p:bldGraphic>
      <p:bldGraphic spid="89" grpId="4">
        <p:bldAsOne/>
      </p:bldGraphic>
      <p:bldGraphic spid="90" grpId="0">
        <p:bldAsOne/>
      </p:bldGraphic>
      <p:bldGraphic spid="90" grpId="1">
        <p:bldAsOne/>
      </p:bldGraphic>
      <p:bldGraphic spid="90" grpId="2">
        <p:bldAsOne/>
      </p:bldGraphic>
      <p:bldGraphic spid="90" grpId="3">
        <p:bldAsOne/>
      </p:bldGraphic>
      <p:bldGraphic spid="90" grpId="4">
        <p:bldAsOne/>
      </p:bldGraphic>
      <p:bldGraphic spid="91" grpId="0">
        <p:bldAsOne/>
      </p:bldGraphic>
      <p:bldGraphic spid="91" grpId="1">
        <p:bldAsOne/>
      </p:bldGraphic>
      <p:bldGraphic spid="91" grpId="2">
        <p:bldAsOne/>
      </p:bldGraphic>
      <p:bldGraphic spid="91" grpId="3">
        <p:bldAsOne/>
      </p:bldGraphic>
      <p:bldGraphic spid="91" grpId="4">
        <p:bldAsOne/>
      </p:bldGraphic>
      <p:bldP spid="92" grpId="0"/>
      <p:bldP spid="93" grpId="0"/>
      <p:bldP spid="94" grpId="0"/>
      <p:bldP spid="95" grpId="0"/>
      <p:bldP spid="96" grpId="0"/>
      <p:bldP spid="97" grpId="0"/>
      <p:bldP spid="98" grpId="0"/>
      <p:bldP spid="99" grpId="0"/>
      <p:bldP spid="100" grpId="0"/>
      <p:bldP spid="101" grpId="0"/>
      <p:bldP spid="102" grpId="0"/>
      <p:bldP spid="1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创新发展拓展</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flipH="1" flipV="1">
            <a:off x="1396244" y="1211273"/>
            <a:ext cx="1795634" cy="335882"/>
            <a:chOff x="5246304" y="4593021"/>
            <a:chExt cx="2393867" cy="447947"/>
          </a:xfrm>
        </p:grpSpPr>
        <p:sp>
          <p:nvSpPr>
            <p:cNvPr id="4" name="椭圆 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a:off x="2010913" y="1005938"/>
            <a:ext cx="5262014" cy="4281882"/>
            <a:chOff x="2680868" y="1341562"/>
            <a:chExt cx="7015106" cy="5710498"/>
          </a:xfrm>
        </p:grpSpPr>
        <p:sp>
          <p:nvSpPr>
            <p:cNvPr id="7" name="椭圆 6"/>
            <p:cNvSpPr/>
            <p:nvPr/>
          </p:nvSpPr>
          <p:spPr>
            <a:xfrm>
              <a:off x="2680868" y="4478962"/>
              <a:ext cx="7015106" cy="2573098"/>
            </a:xfrm>
            <a:prstGeom prst="ellipse">
              <a:avLst/>
            </a:prstGeom>
            <a:gradFill flip="none" rotWithShape="1">
              <a:gsLst>
                <a:gs pos="45000">
                  <a:schemeClr val="tx1">
                    <a:alpha val="50000"/>
                  </a:schemeClr>
                </a:gs>
                <a:gs pos="18000">
                  <a:schemeClr val="tx1">
                    <a:alpha val="89000"/>
                  </a:schemeClr>
                </a:gs>
                <a:gs pos="100000">
                  <a:schemeClr val="bg1">
                    <a:lumMod val="85000"/>
                    <a:alpha val="0"/>
                  </a:schemeClr>
                </a:gs>
              </a:gsLst>
              <a:path path="shap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3618836" y="1341562"/>
              <a:ext cx="4768013" cy="4757650"/>
              <a:chOff x="3618836" y="1341562"/>
              <a:chExt cx="4768013" cy="4757650"/>
            </a:xfrm>
          </p:grpSpPr>
          <p:sp>
            <p:nvSpPr>
              <p:cNvPr id="9" name="任意多边形 8"/>
              <p:cNvSpPr/>
              <p:nvPr/>
            </p:nvSpPr>
            <p:spPr>
              <a:xfrm>
                <a:off x="3781486" y="4554428"/>
                <a:ext cx="4451044" cy="1544784"/>
              </a:xfrm>
              <a:custGeom>
                <a:avLst/>
                <a:gdLst>
                  <a:gd name="connsiteX0" fmla="*/ 0 w 5388800"/>
                  <a:gd name="connsiteY0" fmla="*/ 0 h 1870242"/>
                  <a:gd name="connsiteX1" fmla="*/ 48476 w 5388800"/>
                  <a:gd name="connsiteY1" fmla="*/ 22961 h 1870242"/>
                  <a:gd name="connsiteX2" fmla="*/ 2694400 w 5388800"/>
                  <a:gd name="connsiteY2" fmla="*/ 427778 h 1870242"/>
                  <a:gd name="connsiteX3" fmla="*/ 5340324 w 5388800"/>
                  <a:gd name="connsiteY3" fmla="*/ 22961 h 1870242"/>
                  <a:gd name="connsiteX4" fmla="*/ 5388800 w 5388800"/>
                  <a:gd name="connsiteY4" fmla="*/ 0 h 1870242"/>
                  <a:gd name="connsiteX5" fmla="*/ 5348075 w 5388800"/>
                  <a:gd name="connsiteY5" fmla="*/ 111268 h 1870242"/>
                  <a:gd name="connsiteX6" fmla="*/ 2694400 w 5388800"/>
                  <a:gd name="connsiteY6" fmla="*/ 1870242 h 1870242"/>
                  <a:gd name="connsiteX7" fmla="*/ 40725 w 5388800"/>
                  <a:gd name="connsiteY7" fmla="*/ 111268 h 187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800" h="1870242">
                    <a:moveTo>
                      <a:pt x="0" y="0"/>
                    </a:moveTo>
                    <a:lnTo>
                      <a:pt x="48476" y="22961"/>
                    </a:lnTo>
                    <a:cubicBezTo>
                      <a:pt x="621900" y="267199"/>
                      <a:pt x="1592980" y="427778"/>
                      <a:pt x="2694400" y="427778"/>
                    </a:cubicBezTo>
                    <a:cubicBezTo>
                      <a:pt x="3795820" y="427778"/>
                      <a:pt x="4766901" y="267199"/>
                      <a:pt x="5340324" y="22961"/>
                    </a:cubicBezTo>
                    <a:lnTo>
                      <a:pt x="5388800" y="0"/>
                    </a:lnTo>
                    <a:lnTo>
                      <a:pt x="5348075" y="111268"/>
                    </a:lnTo>
                    <a:cubicBezTo>
                      <a:pt x="4910867" y="1144943"/>
                      <a:pt x="3887335" y="1870242"/>
                      <a:pt x="2694400" y="1870242"/>
                    </a:cubicBezTo>
                    <a:cubicBezTo>
                      <a:pt x="1501465" y="1870242"/>
                      <a:pt x="477933" y="1144943"/>
                      <a:pt x="40725" y="111268"/>
                    </a:cubicBez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3622732" y="3308921"/>
                <a:ext cx="4757647" cy="1602019"/>
              </a:xfrm>
              <a:custGeom>
                <a:avLst/>
                <a:gdLst>
                  <a:gd name="connsiteX0" fmla="*/ 46543 w 5760000"/>
                  <a:gd name="connsiteY0" fmla="*/ 0 h 1939535"/>
                  <a:gd name="connsiteX1" fmla="*/ 74247 w 5760000"/>
                  <a:gd name="connsiteY1" fmla="*/ 16549 h 1939535"/>
                  <a:gd name="connsiteX2" fmla="*/ 2880000 w 5760000"/>
                  <a:gd name="connsiteY2" fmla="*/ 497070 h 1939535"/>
                  <a:gd name="connsiteX3" fmla="*/ 5685754 w 5760000"/>
                  <a:gd name="connsiteY3" fmla="*/ 16549 h 1939535"/>
                  <a:gd name="connsiteX4" fmla="*/ 5713457 w 5760000"/>
                  <a:gd name="connsiteY4" fmla="*/ 0 h 1939535"/>
                  <a:gd name="connsiteX5" fmla="*/ 5745131 w 5760000"/>
                  <a:gd name="connsiteY5" fmla="*/ 207536 h 1939535"/>
                  <a:gd name="connsiteX6" fmla="*/ 5760000 w 5760000"/>
                  <a:gd name="connsiteY6" fmla="*/ 501999 h 1939535"/>
                  <a:gd name="connsiteX7" fmla="*/ 5630521 w 5760000"/>
                  <a:gd name="connsiteY7" fmla="*/ 1358423 h 1939535"/>
                  <a:gd name="connsiteX8" fmla="*/ 5574400 w 5760000"/>
                  <a:gd name="connsiteY8" fmla="*/ 1511757 h 1939535"/>
                  <a:gd name="connsiteX9" fmla="*/ 5525924 w 5760000"/>
                  <a:gd name="connsiteY9" fmla="*/ 1534718 h 1939535"/>
                  <a:gd name="connsiteX10" fmla="*/ 2880000 w 5760000"/>
                  <a:gd name="connsiteY10" fmla="*/ 1939535 h 1939535"/>
                  <a:gd name="connsiteX11" fmla="*/ 234077 w 5760000"/>
                  <a:gd name="connsiteY11" fmla="*/ 1534718 h 1939535"/>
                  <a:gd name="connsiteX12" fmla="*/ 185600 w 5760000"/>
                  <a:gd name="connsiteY12" fmla="*/ 1511757 h 1939535"/>
                  <a:gd name="connsiteX13" fmla="*/ 129479 w 5760000"/>
                  <a:gd name="connsiteY13" fmla="*/ 1358423 h 1939535"/>
                  <a:gd name="connsiteX14" fmla="*/ 0 w 5760000"/>
                  <a:gd name="connsiteY14" fmla="*/ 501999 h 1939535"/>
                  <a:gd name="connsiteX15" fmla="*/ 14869 w 5760000"/>
                  <a:gd name="connsiteY15" fmla="*/ 207536 h 193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60000" h="1939535">
                    <a:moveTo>
                      <a:pt x="46543" y="0"/>
                    </a:moveTo>
                    <a:lnTo>
                      <a:pt x="74247" y="16549"/>
                    </a:lnTo>
                    <a:cubicBezTo>
                      <a:pt x="614587" y="302769"/>
                      <a:pt x="1668438" y="497070"/>
                      <a:pt x="2880000" y="497070"/>
                    </a:cubicBezTo>
                    <a:cubicBezTo>
                      <a:pt x="4091562" y="497070"/>
                      <a:pt x="5145413" y="302769"/>
                      <a:pt x="5685754" y="16549"/>
                    </a:cubicBezTo>
                    <a:lnTo>
                      <a:pt x="5713457" y="0"/>
                    </a:lnTo>
                    <a:lnTo>
                      <a:pt x="5745131" y="207536"/>
                    </a:lnTo>
                    <a:cubicBezTo>
                      <a:pt x="5754963" y="304353"/>
                      <a:pt x="5760000" y="402588"/>
                      <a:pt x="5760000" y="501999"/>
                    </a:cubicBezTo>
                    <a:cubicBezTo>
                      <a:pt x="5760000" y="800233"/>
                      <a:pt x="5714669" y="1087879"/>
                      <a:pt x="5630521" y="1358423"/>
                    </a:cubicBezTo>
                    <a:lnTo>
                      <a:pt x="5574400" y="1511757"/>
                    </a:lnTo>
                    <a:lnTo>
                      <a:pt x="5525924" y="1534718"/>
                    </a:lnTo>
                    <a:cubicBezTo>
                      <a:pt x="4952501" y="1778956"/>
                      <a:pt x="3981420" y="1939535"/>
                      <a:pt x="2880000" y="1939535"/>
                    </a:cubicBezTo>
                    <a:cubicBezTo>
                      <a:pt x="1778580" y="1939535"/>
                      <a:pt x="807500" y="1778956"/>
                      <a:pt x="234077" y="1534718"/>
                    </a:cubicBezTo>
                    <a:lnTo>
                      <a:pt x="185600" y="1511757"/>
                    </a:lnTo>
                    <a:lnTo>
                      <a:pt x="129479" y="1358423"/>
                    </a:lnTo>
                    <a:cubicBezTo>
                      <a:pt x="45332" y="1087879"/>
                      <a:pt x="0" y="800233"/>
                      <a:pt x="0" y="501999"/>
                    </a:cubicBezTo>
                    <a:cubicBezTo>
                      <a:pt x="0" y="402588"/>
                      <a:pt x="5037" y="304353"/>
                      <a:pt x="14869" y="207536"/>
                    </a:cubicBez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3659848" y="2307346"/>
                <a:ext cx="4681017" cy="1419460"/>
              </a:xfrm>
              <a:custGeom>
                <a:avLst/>
                <a:gdLst>
                  <a:gd name="connsiteX0" fmla="*/ 5139639 w 5667225"/>
                  <a:gd name="connsiteY0" fmla="*/ 0 h 1718514"/>
                  <a:gd name="connsiteX1" fmla="*/ 5162027 w 5667225"/>
                  <a:gd name="connsiteY1" fmla="*/ 28143 h 1718514"/>
                  <a:gd name="connsiteX2" fmla="*/ 5655101 w 5667225"/>
                  <a:gd name="connsiteY2" fmla="*/ 1143023 h 1718514"/>
                  <a:gd name="connsiteX3" fmla="*/ 5667225 w 5667225"/>
                  <a:gd name="connsiteY3" fmla="*/ 1222461 h 1718514"/>
                  <a:gd name="connsiteX4" fmla="*/ 5532121 w 5667225"/>
                  <a:gd name="connsiteY4" fmla="*/ 1290557 h 1718514"/>
                  <a:gd name="connsiteX5" fmla="*/ 2833612 w 5667225"/>
                  <a:gd name="connsiteY5" fmla="*/ 1718514 h 1718514"/>
                  <a:gd name="connsiteX6" fmla="*/ 135103 w 5667225"/>
                  <a:gd name="connsiteY6" fmla="*/ 1290557 h 1718514"/>
                  <a:gd name="connsiteX7" fmla="*/ 0 w 5667225"/>
                  <a:gd name="connsiteY7" fmla="*/ 1222461 h 1718514"/>
                  <a:gd name="connsiteX8" fmla="*/ 12123 w 5667225"/>
                  <a:gd name="connsiteY8" fmla="*/ 1143023 h 1718514"/>
                  <a:gd name="connsiteX9" fmla="*/ 505198 w 5667225"/>
                  <a:gd name="connsiteY9" fmla="*/ 28143 h 1718514"/>
                  <a:gd name="connsiteX10" fmla="*/ 527586 w 5667225"/>
                  <a:gd name="connsiteY10" fmla="*/ 0 h 1718514"/>
                  <a:gd name="connsiteX11" fmla="*/ 577323 w 5667225"/>
                  <a:gd name="connsiteY11" fmla="*/ 15747 h 1718514"/>
                  <a:gd name="connsiteX12" fmla="*/ 2833612 w 5667225"/>
                  <a:gd name="connsiteY12" fmla="*/ 284676 h 1718514"/>
                  <a:gd name="connsiteX13" fmla="*/ 5089902 w 5667225"/>
                  <a:gd name="connsiteY13" fmla="*/ 15747 h 17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67225" h="1718514">
                    <a:moveTo>
                      <a:pt x="5139639" y="0"/>
                    </a:moveTo>
                    <a:lnTo>
                      <a:pt x="5162027" y="28143"/>
                    </a:lnTo>
                    <a:cubicBezTo>
                      <a:pt x="5400087" y="354547"/>
                      <a:pt x="5571180" y="732908"/>
                      <a:pt x="5655101" y="1143023"/>
                    </a:cubicBezTo>
                    <a:lnTo>
                      <a:pt x="5667225" y="1222461"/>
                    </a:lnTo>
                    <a:lnTo>
                      <a:pt x="5532121" y="1290557"/>
                    </a:lnTo>
                    <a:cubicBezTo>
                      <a:pt x="4966678" y="1547742"/>
                      <a:pt x="3969452" y="1718514"/>
                      <a:pt x="2833612" y="1718514"/>
                    </a:cubicBezTo>
                    <a:cubicBezTo>
                      <a:pt x="1697773" y="1718514"/>
                      <a:pt x="700546" y="1547742"/>
                      <a:pt x="135103" y="1290557"/>
                    </a:cubicBezTo>
                    <a:lnTo>
                      <a:pt x="0" y="1222461"/>
                    </a:lnTo>
                    <a:lnTo>
                      <a:pt x="12123" y="1143023"/>
                    </a:lnTo>
                    <a:cubicBezTo>
                      <a:pt x="96045" y="732908"/>
                      <a:pt x="267138" y="354547"/>
                      <a:pt x="505198" y="28143"/>
                    </a:cubicBezTo>
                    <a:lnTo>
                      <a:pt x="527586" y="0"/>
                    </a:lnTo>
                    <a:lnTo>
                      <a:pt x="577323" y="15747"/>
                    </a:lnTo>
                    <a:cubicBezTo>
                      <a:pt x="1154757" y="181905"/>
                      <a:pt x="1952476" y="284676"/>
                      <a:pt x="2833612" y="284676"/>
                    </a:cubicBezTo>
                    <a:cubicBezTo>
                      <a:pt x="3714748" y="284676"/>
                      <a:pt x="4512467" y="181905"/>
                      <a:pt x="5089902" y="15747"/>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92973" y="1355986"/>
                <a:ext cx="3809464" cy="1190431"/>
              </a:xfrm>
              <a:custGeom>
                <a:avLst/>
                <a:gdLst>
                  <a:gd name="connsiteX0" fmla="*/ 2306025 w 4612051"/>
                  <a:gd name="connsiteY0" fmla="*/ 0 h 1441233"/>
                  <a:gd name="connsiteX1" fmla="*/ 4483730 w 4612051"/>
                  <a:gd name="connsiteY1" fmla="*/ 995254 h 1441233"/>
                  <a:gd name="connsiteX2" fmla="*/ 4612051 w 4612051"/>
                  <a:gd name="connsiteY2" fmla="*/ 1156557 h 1441233"/>
                  <a:gd name="connsiteX3" fmla="*/ 4562315 w 4612051"/>
                  <a:gd name="connsiteY3" fmla="*/ 1172304 h 1441233"/>
                  <a:gd name="connsiteX4" fmla="*/ 2306025 w 4612051"/>
                  <a:gd name="connsiteY4" fmla="*/ 1441233 h 1441233"/>
                  <a:gd name="connsiteX5" fmla="*/ 49736 w 4612051"/>
                  <a:gd name="connsiteY5" fmla="*/ 1172304 h 1441233"/>
                  <a:gd name="connsiteX6" fmla="*/ 0 w 4612051"/>
                  <a:gd name="connsiteY6" fmla="*/ 1156557 h 1441233"/>
                  <a:gd name="connsiteX7" fmla="*/ 128321 w 4612051"/>
                  <a:gd name="connsiteY7" fmla="*/ 995254 h 1441233"/>
                  <a:gd name="connsiteX8" fmla="*/ 2306025 w 4612051"/>
                  <a:gd name="connsiteY8" fmla="*/ 0 h 144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2051" h="1441233">
                    <a:moveTo>
                      <a:pt x="2306025" y="0"/>
                    </a:moveTo>
                    <a:cubicBezTo>
                      <a:pt x="3175874" y="0"/>
                      <a:pt x="3955654" y="385630"/>
                      <a:pt x="4483730" y="995254"/>
                    </a:cubicBezTo>
                    <a:lnTo>
                      <a:pt x="4612051" y="1156557"/>
                    </a:lnTo>
                    <a:lnTo>
                      <a:pt x="4562315" y="1172304"/>
                    </a:lnTo>
                    <a:cubicBezTo>
                      <a:pt x="3984880" y="1338462"/>
                      <a:pt x="3187161" y="1441233"/>
                      <a:pt x="2306025" y="1441233"/>
                    </a:cubicBezTo>
                    <a:cubicBezTo>
                      <a:pt x="1424889" y="1441233"/>
                      <a:pt x="627171" y="1338462"/>
                      <a:pt x="49736" y="1172304"/>
                    </a:cubicBezTo>
                    <a:lnTo>
                      <a:pt x="0" y="1156557"/>
                    </a:lnTo>
                    <a:lnTo>
                      <a:pt x="128321" y="995254"/>
                    </a:lnTo>
                    <a:cubicBezTo>
                      <a:pt x="656397" y="385630"/>
                      <a:pt x="1436177" y="0"/>
                      <a:pt x="2306025"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 name="图片 12"/>
              <p:cNvPicPr>
                <a:picLocks noChangeAspect="1"/>
              </p:cNvPicPr>
              <p:nvPr/>
            </p:nvPicPr>
            <p:blipFill>
              <a:blip r:embed="rId3"/>
              <a:srcRect r="1893"/>
              <a:stretch>
                <a:fillRect/>
              </a:stretch>
            </p:blipFill>
            <p:spPr>
              <a:xfrm>
                <a:off x="3989994" y="1591325"/>
                <a:ext cx="4396855" cy="4345737"/>
              </a:xfrm>
              <a:custGeom>
                <a:avLst/>
                <a:gdLst>
                  <a:gd name="connsiteX0" fmla="*/ 1164281 w 5323194"/>
                  <a:gd name="connsiteY0" fmla="*/ 0 h 5261304"/>
                  <a:gd name="connsiteX1" fmla="*/ 3722108 w 5323194"/>
                  <a:gd name="connsiteY1" fmla="*/ 0 h 5261304"/>
                  <a:gd name="connsiteX2" fmla="*/ 3815973 w 5323194"/>
                  <a:gd name="connsiteY2" fmla="*/ 45218 h 5261304"/>
                  <a:gd name="connsiteX3" fmla="*/ 5323194 w 5323194"/>
                  <a:gd name="connsiteY3" fmla="*/ 2577617 h 5261304"/>
                  <a:gd name="connsiteX4" fmla="*/ 3564220 w 5323194"/>
                  <a:gd name="connsiteY4" fmla="*/ 5231292 h 5261304"/>
                  <a:gd name="connsiteX5" fmla="*/ 3482222 w 5323194"/>
                  <a:gd name="connsiteY5" fmla="*/ 5261304 h 5261304"/>
                  <a:gd name="connsiteX6" fmla="*/ 1404167 w 5323194"/>
                  <a:gd name="connsiteY6" fmla="*/ 5261304 h 5261304"/>
                  <a:gd name="connsiteX7" fmla="*/ 1322168 w 5323194"/>
                  <a:gd name="connsiteY7" fmla="*/ 5231292 h 5261304"/>
                  <a:gd name="connsiteX8" fmla="*/ 55053 w 5323194"/>
                  <a:gd name="connsiteY8" fmla="*/ 4187853 h 5261304"/>
                  <a:gd name="connsiteX9" fmla="*/ 0 w 5323194"/>
                  <a:gd name="connsiteY9" fmla="*/ 4097233 h 5261304"/>
                  <a:gd name="connsiteX10" fmla="*/ 0 w 5323194"/>
                  <a:gd name="connsiteY10" fmla="*/ 1058001 h 5261304"/>
                  <a:gd name="connsiteX11" fmla="*/ 55053 w 5323194"/>
                  <a:gd name="connsiteY11" fmla="*/ 967382 h 5261304"/>
                  <a:gd name="connsiteX12" fmla="*/ 1070415 w 5323194"/>
                  <a:gd name="connsiteY12" fmla="*/ 45218 h 52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23194" h="5261304">
                    <a:moveTo>
                      <a:pt x="1164281" y="0"/>
                    </a:moveTo>
                    <a:lnTo>
                      <a:pt x="3722108" y="0"/>
                    </a:lnTo>
                    <a:lnTo>
                      <a:pt x="3815973" y="45218"/>
                    </a:lnTo>
                    <a:cubicBezTo>
                      <a:pt x="4713742" y="532915"/>
                      <a:pt x="5323194" y="1484093"/>
                      <a:pt x="5323194" y="2577617"/>
                    </a:cubicBezTo>
                    <a:cubicBezTo>
                      <a:pt x="5323194" y="3770552"/>
                      <a:pt x="4597895" y="4794085"/>
                      <a:pt x="3564220" y="5231292"/>
                    </a:cubicBezTo>
                    <a:lnTo>
                      <a:pt x="3482222" y="5261304"/>
                    </a:lnTo>
                    <a:lnTo>
                      <a:pt x="1404167" y="5261304"/>
                    </a:lnTo>
                    <a:lnTo>
                      <a:pt x="1322168" y="5231292"/>
                    </a:lnTo>
                    <a:cubicBezTo>
                      <a:pt x="805331" y="5012689"/>
                      <a:pt x="365587" y="4647504"/>
                      <a:pt x="55053" y="4187853"/>
                    </a:cubicBezTo>
                    <a:lnTo>
                      <a:pt x="0" y="4097233"/>
                    </a:lnTo>
                    <a:lnTo>
                      <a:pt x="0" y="1058001"/>
                    </a:lnTo>
                    <a:lnTo>
                      <a:pt x="55053" y="967382"/>
                    </a:lnTo>
                    <a:cubicBezTo>
                      <a:pt x="313831" y="584339"/>
                      <a:pt x="662339" y="266898"/>
                      <a:pt x="1070415" y="45218"/>
                    </a:cubicBezTo>
                    <a:close/>
                  </a:path>
                </a:pathLst>
              </a:custGeom>
            </p:spPr>
          </p:pic>
          <p:grpSp>
            <p:nvGrpSpPr>
              <p:cNvPr id="14" name="Group 35"/>
              <p:cNvGrpSpPr>
                <a:grpSpLocks noChangeAspect="1"/>
              </p:cNvGrpSpPr>
              <p:nvPr/>
            </p:nvGrpSpPr>
            <p:grpSpPr bwMode="auto">
              <a:xfrm>
                <a:off x="3835110" y="1369110"/>
                <a:ext cx="4481337" cy="4345538"/>
                <a:chOff x="3477" y="1809"/>
                <a:chExt cx="726" cy="704"/>
              </a:xfrm>
              <a:solidFill>
                <a:schemeClr val="bg1">
                  <a:lumMod val="85000"/>
                  <a:alpha val="76000"/>
                </a:schemeClr>
              </a:solidFill>
            </p:grpSpPr>
            <p:sp>
              <p:nvSpPr>
                <p:cNvPr id="4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 name="椭圆 14"/>
              <p:cNvSpPr/>
              <p:nvPr/>
            </p:nvSpPr>
            <p:spPr>
              <a:xfrm>
                <a:off x="3618836" y="1341562"/>
                <a:ext cx="4757648" cy="4757650"/>
              </a:xfrm>
              <a:prstGeom prst="ellipse">
                <a:avLst/>
              </a:prstGeom>
              <a:gradFill flip="none" rotWithShape="1">
                <a:gsLst>
                  <a:gs pos="75000">
                    <a:srgbClr val="000000">
                      <a:alpha val="32000"/>
                    </a:srgbClr>
                  </a:gs>
                  <a:gs pos="59000">
                    <a:schemeClr val="tx1">
                      <a:alpha val="9000"/>
                    </a:schemeClr>
                  </a:gs>
                  <a:gs pos="0">
                    <a:schemeClr val="bg1">
                      <a:lumMod val="95000"/>
                      <a:alpha val="0"/>
                    </a:schemeClr>
                  </a:gs>
                  <a:gs pos="100000">
                    <a:schemeClr val="tx1">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4235605" y="1554288"/>
                <a:ext cx="3550574" cy="2501503"/>
              </a:xfrm>
              <a:prstGeom prst="ellipse">
                <a:avLst/>
              </a:prstGeom>
              <a:solidFill>
                <a:schemeClr val="bg1">
                  <a:lumMod val="9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Group 78"/>
              <p:cNvGrpSpPr>
                <a:grpSpLocks noChangeAspect="1"/>
              </p:cNvGrpSpPr>
              <p:nvPr/>
            </p:nvGrpSpPr>
            <p:grpSpPr bwMode="auto">
              <a:xfrm>
                <a:off x="5779015" y="5292036"/>
                <a:ext cx="455986" cy="275312"/>
                <a:chOff x="3787" y="2128"/>
                <a:chExt cx="106" cy="64"/>
              </a:xfrm>
            </p:grpSpPr>
            <p:sp>
              <p:nvSpPr>
                <p:cNvPr id="32" name="AutoShape 77"/>
                <p:cNvSpPr>
                  <a:spLocks noChangeAspect="1" noChangeArrowheads="1" noTextEdit="1"/>
                </p:cNvSpPr>
                <p:nvPr/>
              </p:nvSpPr>
              <p:spPr bwMode="auto">
                <a:xfrm>
                  <a:off x="3787" y="2128"/>
                  <a:ext cx="106"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79"/>
                <p:cNvSpPr>
                  <a:spLocks/>
                </p:cNvSpPr>
                <p:nvPr/>
              </p:nvSpPr>
              <p:spPr bwMode="auto">
                <a:xfrm>
                  <a:off x="3837" y="2155"/>
                  <a:ext cx="11" cy="40"/>
                </a:xfrm>
                <a:custGeom>
                  <a:avLst/>
                  <a:gdLst>
                    <a:gd name="T0" fmla="*/ 0 w 11"/>
                    <a:gd name="T1" fmla="*/ 0 h 40"/>
                    <a:gd name="T2" fmla="*/ 0 w 11"/>
                    <a:gd name="T3" fmla="*/ 40 h 40"/>
                    <a:gd name="T4" fmla="*/ 3 w 11"/>
                    <a:gd name="T5" fmla="*/ 40 h 40"/>
                    <a:gd name="T6" fmla="*/ 11 w 11"/>
                    <a:gd name="T7" fmla="*/ 40 h 40"/>
                    <a:gd name="T8" fmla="*/ 11 w 11"/>
                    <a:gd name="T9" fmla="*/ 10 h 40"/>
                    <a:gd name="T10" fmla="*/ 3 w 11"/>
                    <a:gd name="T11" fmla="*/ 2 h 40"/>
                    <a:gd name="T12" fmla="*/ 0 w 11"/>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 h="40">
                      <a:moveTo>
                        <a:pt x="0" y="0"/>
                      </a:moveTo>
                      <a:lnTo>
                        <a:pt x="0" y="40"/>
                      </a:lnTo>
                      <a:lnTo>
                        <a:pt x="3" y="40"/>
                      </a:lnTo>
                      <a:lnTo>
                        <a:pt x="11" y="40"/>
                      </a:lnTo>
                      <a:lnTo>
                        <a:pt x="11" y="10"/>
                      </a:lnTo>
                      <a:lnTo>
                        <a:pt x="3"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80"/>
                <p:cNvSpPr>
                  <a:spLocks/>
                </p:cNvSpPr>
                <p:nvPr/>
              </p:nvSpPr>
              <p:spPr bwMode="auto">
                <a:xfrm>
                  <a:off x="3820" y="2147"/>
                  <a:ext cx="12" cy="48"/>
                </a:xfrm>
                <a:custGeom>
                  <a:avLst/>
                  <a:gdLst>
                    <a:gd name="T0" fmla="*/ 0 w 12"/>
                    <a:gd name="T1" fmla="*/ 13 h 48"/>
                    <a:gd name="T2" fmla="*/ 0 w 12"/>
                    <a:gd name="T3" fmla="*/ 48 h 48"/>
                    <a:gd name="T4" fmla="*/ 12 w 12"/>
                    <a:gd name="T5" fmla="*/ 48 h 48"/>
                    <a:gd name="T6" fmla="*/ 12 w 12"/>
                    <a:gd name="T7" fmla="*/ 0 h 48"/>
                    <a:gd name="T8" fmla="*/ 12 w 12"/>
                    <a:gd name="T9" fmla="*/ 0 h 48"/>
                    <a:gd name="T10" fmla="*/ 0 w 12"/>
                    <a:gd name="T11" fmla="*/ 13 h 48"/>
                  </a:gdLst>
                  <a:ahLst/>
                  <a:cxnLst>
                    <a:cxn ang="0">
                      <a:pos x="T0" y="T1"/>
                    </a:cxn>
                    <a:cxn ang="0">
                      <a:pos x="T2" y="T3"/>
                    </a:cxn>
                    <a:cxn ang="0">
                      <a:pos x="T4" y="T5"/>
                    </a:cxn>
                    <a:cxn ang="0">
                      <a:pos x="T6" y="T7"/>
                    </a:cxn>
                    <a:cxn ang="0">
                      <a:pos x="T8" y="T9"/>
                    </a:cxn>
                    <a:cxn ang="0">
                      <a:pos x="T10" y="T11"/>
                    </a:cxn>
                  </a:cxnLst>
                  <a:rect l="0" t="0" r="r" b="b"/>
                  <a:pathLst>
                    <a:path w="12" h="48">
                      <a:moveTo>
                        <a:pt x="0" y="13"/>
                      </a:moveTo>
                      <a:lnTo>
                        <a:pt x="0" y="48"/>
                      </a:lnTo>
                      <a:lnTo>
                        <a:pt x="12" y="48"/>
                      </a:lnTo>
                      <a:lnTo>
                        <a:pt x="12" y="0"/>
                      </a:lnTo>
                      <a:lnTo>
                        <a:pt x="12" y="0"/>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81"/>
                <p:cNvSpPr>
                  <a:spLocks/>
                </p:cNvSpPr>
                <p:nvPr/>
              </p:nvSpPr>
              <p:spPr bwMode="auto">
                <a:xfrm>
                  <a:off x="3805" y="2163"/>
                  <a:ext cx="10" cy="32"/>
                </a:xfrm>
                <a:custGeom>
                  <a:avLst/>
                  <a:gdLst>
                    <a:gd name="T0" fmla="*/ 0 w 10"/>
                    <a:gd name="T1" fmla="*/ 32 h 32"/>
                    <a:gd name="T2" fmla="*/ 10 w 10"/>
                    <a:gd name="T3" fmla="*/ 32 h 32"/>
                    <a:gd name="T4" fmla="*/ 10 w 10"/>
                    <a:gd name="T5" fmla="*/ 0 h 32"/>
                    <a:gd name="T6" fmla="*/ 0 w 10"/>
                    <a:gd name="T7" fmla="*/ 13 h 32"/>
                    <a:gd name="T8" fmla="*/ 0 w 10"/>
                    <a:gd name="T9" fmla="*/ 32 h 32"/>
                  </a:gdLst>
                  <a:ahLst/>
                  <a:cxnLst>
                    <a:cxn ang="0">
                      <a:pos x="T0" y="T1"/>
                    </a:cxn>
                    <a:cxn ang="0">
                      <a:pos x="T2" y="T3"/>
                    </a:cxn>
                    <a:cxn ang="0">
                      <a:pos x="T4" y="T5"/>
                    </a:cxn>
                    <a:cxn ang="0">
                      <a:pos x="T6" y="T7"/>
                    </a:cxn>
                    <a:cxn ang="0">
                      <a:pos x="T8" y="T9"/>
                    </a:cxn>
                  </a:cxnLst>
                  <a:rect l="0" t="0" r="r" b="b"/>
                  <a:pathLst>
                    <a:path w="10" h="32">
                      <a:moveTo>
                        <a:pt x="0" y="32"/>
                      </a:moveTo>
                      <a:lnTo>
                        <a:pt x="10" y="32"/>
                      </a:lnTo>
                      <a:lnTo>
                        <a:pt x="10" y="0"/>
                      </a:lnTo>
                      <a:lnTo>
                        <a:pt x="0" y="13"/>
                      </a:ln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82"/>
                <p:cNvSpPr>
                  <a:spLocks/>
                </p:cNvSpPr>
                <p:nvPr/>
              </p:nvSpPr>
              <p:spPr bwMode="auto">
                <a:xfrm>
                  <a:off x="3789" y="2179"/>
                  <a:ext cx="11" cy="16"/>
                </a:xfrm>
                <a:custGeom>
                  <a:avLst/>
                  <a:gdLst>
                    <a:gd name="T0" fmla="*/ 0 w 11"/>
                    <a:gd name="T1" fmla="*/ 16 h 16"/>
                    <a:gd name="T2" fmla="*/ 11 w 11"/>
                    <a:gd name="T3" fmla="*/ 16 h 16"/>
                    <a:gd name="T4" fmla="*/ 11 w 11"/>
                    <a:gd name="T5" fmla="*/ 0 h 16"/>
                    <a:gd name="T6" fmla="*/ 0 w 11"/>
                    <a:gd name="T7" fmla="*/ 13 h 16"/>
                    <a:gd name="T8" fmla="*/ 0 w 11"/>
                    <a:gd name="T9" fmla="*/ 16 h 16"/>
                  </a:gdLst>
                  <a:ahLst/>
                  <a:cxnLst>
                    <a:cxn ang="0">
                      <a:pos x="T0" y="T1"/>
                    </a:cxn>
                    <a:cxn ang="0">
                      <a:pos x="T2" y="T3"/>
                    </a:cxn>
                    <a:cxn ang="0">
                      <a:pos x="T4" y="T5"/>
                    </a:cxn>
                    <a:cxn ang="0">
                      <a:pos x="T6" y="T7"/>
                    </a:cxn>
                    <a:cxn ang="0">
                      <a:pos x="T8" y="T9"/>
                    </a:cxn>
                  </a:cxnLst>
                  <a:rect l="0" t="0" r="r" b="b"/>
                  <a:pathLst>
                    <a:path w="11" h="16">
                      <a:moveTo>
                        <a:pt x="0" y="16"/>
                      </a:moveTo>
                      <a:lnTo>
                        <a:pt x="11" y="16"/>
                      </a:lnTo>
                      <a:lnTo>
                        <a:pt x="11" y="0"/>
                      </a:lnTo>
                      <a:lnTo>
                        <a:pt x="0" y="13"/>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3"/>
                <p:cNvSpPr>
                  <a:spLocks/>
                </p:cNvSpPr>
                <p:nvPr/>
              </p:nvSpPr>
              <p:spPr bwMode="auto">
                <a:xfrm>
                  <a:off x="3784" y="2123"/>
                  <a:ext cx="107" cy="66"/>
                </a:xfrm>
                <a:custGeom>
                  <a:avLst/>
                  <a:gdLst>
                    <a:gd name="T0" fmla="*/ 41 w 42"/>
                    <a:gd name="T1" fmla="*/ 1 h 25"/>
                    <a:gd name="T2" fmla="*/ 41 w 42"/>
                    <a:gd name="T3" fmla="*/ 1 h 25"/>
                    <a:gd name="T4" fmla="*/ 38 w 42"/>
                    <a:gd name="T5" fmla="*/ 1 h 25"/>
                    <a:gd name="T6" fmla="*/ 38 w 42"/>
                    <a:gd name="T7" fmla="*/ 1 h 25"/>
                    <a:gd name="T8" fmla="*/ 38 w 42"/>
                    <a:gd name="T9" fmla="*/ 3 h 25"/>
                    <a:gd name="T10" fmla="*/ 38 w 42"/>
                    <a:gd name="T11" fmla="*/ 3 h 25"/>
                    <a:gd name="T12" fmla="*/ 38 w 42"/>
                    <a:gd name="T13" fmla="*/ 3 h 25"/>
                    <a:gd name="T14" fmla="*/ 26 w 42"/>
                    <a:gd name="T15" fmla="*/ 15 h 25"/>
                    <a:gd name="T16" fmla="*/ 22 w 42"/>
                    <a:gd name="T17" fmla="*/ 10 h 25"/>
                    <a:gd name="T18" fmla="*/ 19 w 42"/>
                    <a:gd name="T19" fmla="*/ 7 h 25"/>
                    <a:gd name="T20" fmla="*/ 0 w 42"/>
                    <a:gd name="T21" fmla="*/ 24 h 25"/>
                    <a:gd name="T22" fmla="*/ 1 w 42"/>
                    <a:gd name="T23" fmla="*/ 25 h 25"/>
                    <a:gd name="T24" fmla="*/ 19 w 42"/>
                    <a:gd name="T25" fmla="*/ 8 h 25"/>
                    <a:gd name="T26" fmla="*/ 22 w 42"/>
                    <a:gd name="T27" fmla="*/ 12 h 25"/>
                    <a:gd name="T28" fmla="*/ 26 w 42"/>
                    <a:gd name="T29" fmla="*/ 16 h 25"/>
                    <a:gd name="T30" fmla="*/ 39 w 42"/>
                    <a:gd name="T31" fmla="*/ 4 h 25"/>
                    <a:gd name="T32" fmla="*/ 40 w 42"/>
                    <a:gd name="T33" fmla="*/ 5 h 25"/>
                    <a:gd name="T34" fmla="*/ 40 w 42"/>
                    <a:gd name="T35" fmla="*/ 5 h 25"/>
                    <a:gd name="T36" fmla="*/ 41 w 42"/>
                    <a:gd name="T37" fmla="*/ 5 h 25"/>
                    <a:gd name="T38" fmla="*/ 41 w 42"/>
                    <a:gd name="T39" fmla="*/ 4 h 25"/>
                    <a:gd name="T40" fmla="*/ 42 w 42"/>
                    <a:gd name="T41" fmla="*/ 2 h 25"/>
                    <a:gd name="T42" fmla="*/ 42 w 42"/>
                    <a:gd name="T43" fmla="*/ 2 h 25"/>
                    <a:gd name="T44" fmla="*/ 41 w 42"/>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25">
                      <a:moveTo>
                        <a:pt x="41" y="1"/>
                      </a:moveTo>
                      <a:cubicBezTo>
                        <a:pt x="41" y="1"/>
                        <a:pt x="41" y="1"/>
                        <a:pt x="41" y="1"/>
                      </a:cubicBezTo>
                      <a:cubicBezTo>
                        <a:pt x="40" y="1"/>
                        <a:pt x="39" y="1"/>
                        <a:pt x="38" y="1"/>
                      </a:cubicBezTo>
                      <a:cubicBezTo>
                        <a:pt x="38" y="1"/>
                        <a:pt x="38" y="1"/>
                        <a:pt x="38" y="1"/>
                      </a:cubicBezTo>
                      <a:cubicBezTo>
                        <a:pt x="37" y="2"/>
                        <a:pt x="37" y="2"/>
                        <a:pt x="38" y="3"/>
                      </a:cubicBezTo>
                      <a:cubicBezTo>
                        <a:pt x="38" y="3"/>
                        <a:pt x="38" y="3"/>
                        <a:pt x="38" y="3"/>
                      </a:cubicBezTo>
                      <a:cubicBezTo>
                        <a:pt x="38" y="3"/>
                        <a:pt x="38" y="3"/>
                        <a:pt x="38" y="3"/>
                      </a:cubicBezTo>
                      <a:cubicBezTo>
                        <a:pt x="26" y="15"/>
                        <a:pt x="26" y="15"/>
                        <a:pt x="26" y="15"/>
                      </a:cubicBezTo>
                      <a:cubicBezTo>
                        <a:pt x="22" y="10"/>
                        <a:pt x="22" y="10"/>
                        <a:pt x="22" y="10"/>
                      </a:cubicBezTo>
                      <a:cubicBezTo>
                        <a:pt x="19" y="7"/>
                        <a:pt x="19" y="7"/>
                        <a:pt x="19" y="7"/>
                      </a:cubicBezTo>
                      <a:cubicBezTo>
                        <a:pt x="0" y="24"/>
                        <a:pt x="0" y="24"/>
                        <a:pt x="0" y="24"/>
                      </a:cubicBezTo>
                      <a:cubicBezTo>
                        <a:pt x="1" y="25"/>
                        <a:pt x="1" y="25"/>
                        <a:pt x="1" y="25"/>
                      </a:cubicBezTo>
                      <a:cubicBezTo>
                        <a:pt x="19" y="8"/>
                        <a:pt x="19" y="8"/>
                        <a:pt x="19" y="8"/>
                      </a:cubicBezTo>
                      <a:cubicBezTo>
                        <a:pt x="22" y="12"/>
                        <a:pt x="22" y="12"/>
                        <a:pt x="22" y="12"/>
                      </a:cubicBezTo>
                      <a:cubicBezTo>
                        <a:pt x="26" y="16"/>
                        <a:pt x="26" y="16"/>
                        <a:pt x="26" y="16"/>
                      </a:cubicBezTo>
                      <a:cubicBezTo>
                        <a:pt x="39" y="4"/>
                        <a:pt x="39" y="4"/>
                        <a:pt x="39" y="4"/>
                      </a:cubicBezTo>
                      <a:cubicBezTo>
                        <a:pt x="39" y="4"/>
                        <a:pt x="40" y="5"/>
                        <a:pt x="40" y="5"/>
                      </a:cubicBezTo>
                      <a:cubicBezTo>
                        <a:pt x="40" y="5"/>
                        <a:pt x="40" y="5"/>
                        <a:pt x="40" y="5"/>
                      </a:cubicBezTo>
                      <a:cubicBezTo>
                        <a:pt x="40" y="6"/>
                        <a:pt x="41" y="5"/>
                        <a:pt x="41" y="5"/>
                      </a:cubicBezTo>
                      <a:cubicBezTo>
                        <a:pt x="41" y="4"/>
                        <a:pt x="41" y="4"/>
                        <a:pt x="41" y="4"/>
                      </a:cubicBezTo>
                      <a:cubicBezTo>
                        <a:pt x="42" y="4"/>
                        <a:pt x="42" y="3"/>
                        <a:pt x="42" y="2"/>
                      </a:cubicBezTo>
                      <a:cubicBezTo>
                        <a:pt x="42" y="2"/>
                        <a:pt x="42" y="2"/>
                        <a:pt x="42" y="2"/>
                      </a:cubicBezTo>
                      <a:cubicBezTo>
                        <a:pt x="42" y="1"/>
                        <a:pt x="42" y="0"/>
                        <a:pt x="4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84"/>
                <p:cNvSpPr>
                  <a:spLocks/>
                </p:cNvSpPr>
                <p:nvPr/>
              </p:nvSpPr>
              <p:spPr bwMode="auto">
                <a:xfrm>
                  <a:off x="3870" y="2139"/>
                  <a:ext cx="10" cy="56"/>
                </a:xfrm>
                <a:custGeom>
                  <a:avLst/>
                  <a:gdLst>
                    <a:gd name="T0" fmla="*/ 0 w 10"/>
                    <a:gd name="T1" fmla="*/ 56 h 56"/>
                    <a:gd name="T2" fmla="*/ 10 w 10"/>
                    <a:gd name="T3" fmla="*/ 56 h 56"/>
                    <a:gd name="T4" fmla="*/ 10 w 10"/>
                    <a:gd name="T5" fmla="*/ 0 h 56"/>
                    <a:gd name="T6" fmla="*/ 0 w 10"/>
                    <a:gd name="T7" fmla="*/ 10 h 56"/>
                    <a:gd name="T8" fmla="*/ 0 w 10"/>
                    <a:gd name="T9" fmla="*/ 56 h 56"/>
                  </a:gdLst>
                  <a:ahLst/>
                  <a:cxnLst>
                    <a:cxn ang="0">
                      <a:pos x="T0" y="T1"/>
                    </a:cxn>
                    <a:cxn ang="0">
                      <a:pos x="T2" y="T3"/>
                    </a:cxn>
                    <a:cxn ang="0">
                      <a:pos x="T4" y="T5"/>
                    </a:cxn>
                    <a:cxn ang="0">
                      <a:pos x="T6" y="T7"/>
                    </a:cxn>
                    <a:cxn ang="0">
                      <a:pos x="T8" y="T9"/>
                    </a:cxn>
                  </a:cxnLst>
                  <a:rect l="0" t="0" r="r" b="b"/>
                  <a:pathLst>
                    <a:path w="10" h="56">
                      <a:moveTo>
                        <a:pt x="0" y="56"/>
                      </a:moveTo>
                      <a:lnTo>
                        <a:pt x="10" y="56"/>
                      </a:lnTo>
                      <a:lnTo>
                        <a:pt x="10" y="0"/>
                      </a:lnTo>
                      <a:lnTo>
                        <a:pt x="0" y="10"/>
                      </a:lnTo>
                      <a:lnTo>
                        <a:pt x="0"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85"/>
                <p:cNvSpPr>
                  <a:spLocks/>
                </p:cNvSpPr>
                <p:nvPr/>
              </p:nvSpPr>
              <p:spPr bwMode="auto">
                <a:xfrm>
                  <a:off x="3853" y="2155"/>
                  <a:ext cx="12" cy="40"/>
                </a:xfrm>
                <a:custGeom>
                  <a:avLst/>
                  <a:gdLst>
                    <a:gd name="T0" fmla="*/ 0 w 12"/>
                    <a:gd name="T1" fmla="*/ 40 h 40"/>
                    <a:gd name="T2" fmla="*/ 12 w 12"/>
                    <a:gd name="T3" fmla="*/ 40 h 40"/>
                    <a:gd name="T4" fmla="*/ 12 w 12"/>
                    <a:gd name="T5" fmla="*/ 0 h 40"/>
                    <a:gd name="T6" fmla="*/ 0 w 12"/>
                    <a:gd name="T7" fmla="*/ 10 h 40"/>
                    <a:gd name="T8" fmla="*/ 0 w 12"/>
                    <a:gd name="T9" fmla="*/ 40 h 40"/>
                  </a:gdLst>
                  <a:ahLst/>
                  <a:cxnLst>
                    <a:cxn ang="0">
                      <a:pos x="T0" y="T1"/>
                    </a:cxn>
                    <a:cxn ang="0">
                      <a:pos x="T2" y="T3"/>
                    </a:cxn>
                    <a:cxn ang="0">
                      <a:pos x="T4" y="T5"/>
                    </a:cxn>
                    <a:cxn ang="0">
                      <a:pos x="T6" y="T7"/>
                    </a:cxn>
                    <a:cxn ang="0">
                      <a:pos x="T8" y="T9"/>
                    </a:cxn>
                  </a:cxnLst>
                  <a:rect l="0" t="0" r="r" b="b"/>
                  <a:pathLst>
                    <a:path w="12" h="40">
                      <a:moveTo>
                        <a:pt x="0" y="40"/>
                      </a:moveTo>
                      <a:lnTo>
                        <a:pt x="12" y="40"/>
                      </a:lnTo>
                      <a:lnTo>
                        <a:pt x="12" y="0"/>
                      </a:lnTo>
                      <a:lnTo>
                        <a:pt x="0" y="1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 name="Group 88"/>
              <p:cNvGrpSpPr>
                <a:grpSpLocks noChangeAspect="1"/>
              </p:cNvGrpSpPr>
              <p:nvPr/>
            </p:nvGrpSpPr>
            <p:grpSpPr bwMode="auto">
              <a:xfrm>
                <a:off x="5829099" y="4058855"/>
                <a:ext cx="337533" cy="520766"/>
                <a:chOff x="3805" y="2107"/>
                <a:chExt cx="70" cy="108"/>
              </a:xfrm>
            </p:grpSpPr>
            <p:sp>
              <p:nvSpPr>
                <p:cNvPr id="26" name="AutoShape 87"/>
                <p:cNvSpPr>
                  <a:spLocks noChangeAspect="1" noChangeArrowheads="1" noTextEdit="1"/>
                </p:cNvSpPr>
                <p:nvPr/>
              </p:nvSpPr>
              <p:spPr bwMode="auto">
                <a:xfrm>
                  <a:off x="3805" y="2107"/>
                  <a:ext cx="7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89"/>
                <p:cNvSpPr>
                  <a:spLocks noEditPoints="1"/>
                </p:cNvSpPr>
                <p:nvPr/>
              </p:nvSpPr>
              <p:spPr bwMode="auto">
                <a:xfrm>
                  <a:off x="3808" y="2107"/>
                  <a:ext cx="67" cy="108"/>
                </a:xfrm>
                <a:custGeom>
                  <a:avLst/>
                  <a:gdLst>
                    <a:gd name="T0" fmla="*/ 11 w 26"/>
                    <a:gd name="T1" fmla="*/ 43 h 43"/>
                    <a:gd name="T2" fmla="*/ 7 w 26"/>
                    <a:gd name="T3" fmla="*/ 39 h 43"/>
                    <a:gd name="T4" fmla="*/ 7 w 26"/>
                    <a:gd name="T5" fmla="*/ 38 h 43"/>
                    <a:gd name="T6" fmla="*/ 8 w 26"/>
                    <a:gd name="T7" fmla="*/ 37 h 43"/>
                    <a:gd name="T8" fmla="*/ 8 w 26"/>
                    <a:gd name="T9" fmla="*/ 36 h 43"/>
                    <a:gd name="T10" fmla="*/ 7 w 26"/>
                    <a:gd name="T11" fmla="*/ 35 h 43"/>
                    <a:gd name="T12" fmla="*/ 8 w 26"/>
                    <a:gd name="T13" fmla="*/ 34 h 43"/>
                    <a:gd name="T14" fmla="*/ 7 w 26"/>
                    <a:gd name="T15" fmla="*/ 34 h 43"/>
                    <a:gd name="T16" fmla="*/ 6 w 26"/>
                    <a:gd name="T17" fmla="*/ 28 h 43"/>
                    <a:gd name="T18" fmla="*/ 2 w 26"/>
                    <a:gd name="T19" fmla="*/ 19 h 43"/>
                    <a:gd name="T20" fmla="*/ 26 w 26"/>
                    <a:gd name="T21" fmla="*/ 13 h 43"/>
                    <a:gd name="T22" fmla="*/ 22 w 26"/>
                    <a:gd name="T23" fmla="*/ 23 h 43"/>
                    <a:gd name="T24" fmla="*/ 19 w 26"/>
                    <a:gd name="T25" fmla="*/ 32 h 43"/>
                    <a:gd name="T26" fmla="*/ 18 w 26"/>
                    <a:gd name="T27" fmla="*/ 33 h 43"/>
                    <a:gd name="T28" fmla="*/ 19 w 26"/>
                    <a:gd name="T29" fmla="*/ 35 h 43"/>
                    <a:gd name="T30" fmla="*/ 18 w 26"/>
                    <a:gd name="T31" fmla="*/ 35 h 43"/>
                    <a:gd name="T32" fmla="*/ 19 w 26"/>
                    <a:gd name="T33" fmla="*/ 36 h 43"/>
                    <a:gd name="T34" fmla="*/ 19 w 26"/>
                    <a:gd name="T35" fmla="*/ 36 h 43"/>
                    <a:gd name="T36" fmla="*/ 18 w 26"/>
                    <a:gd name="T37" fmla="*/ 37 h 43"/>
                    <a:gd name="T38" fmla="*/ 19 w 26"/>
                    <a:gd name="T39" fmla="*/ 38 h 43"/>
                    <a:gd name="T40" fmla="*/ 18 w 26"/>
                    <a:gd name="T41" fmla="*/ 38 h 43"/>
                    <a:gd name="T42" fmla="*/ 19 w 26"/>
                    <a:gd name="T43" fmla="*/ 40 h 43"/>
                    <a:gd name="T44" fmla="*/ 8 w 26"/>
                    <a:gd name="T45" fmla="*/ 39 h 43"/>
                    <a:gd name="T46" fmla="*/ 13 w 26"/>
                    <a:gd name="T47" fmla="*/ 43 h 43"/>
                    <a:gd name="T48" fmla="*/ 15 w 26"/>
                    <a:gd name="T49" fmla="*/ 42 h 43"/>
                    <a:gd name="T50" fmla="*/ 18 w 26"/>
                    <a:gd name="T51" fmla="*/ 39 h 43"/>
                    <a:gd name="T52" fmla="*/ 18 w 26"/>
                    <a:gd name="T53" fmla="*/ 38 h 43"/>
                    <a:gd name="T54" fmla="*/ 18 w 26"/>
                    <a:gd name="T55" fmla="*/ 38 h 43"/>
                    <a:gd name="T56" fmla="*/ 18 w 26"/>
                    <a:gd name="T57" fmla="*/ 37 h 43"/>
                    <a:gd name="T58" fmla="*/ 18 w 26"/>
                    <a:gd name="T59" fmla="*/ 37 h 43"/>
                    <a:gd name="T60" fmla="*/ 18 w 26"/>
                    <a:gd name="T61" fmla="*/ 36 h 43"/>
                    <a:gd name="T62" fmla="*/ 18 w 26"/>
                    <a:gd name="T63" fmla="*/ 36 h 43"/>
                    <a:gd name="T64" fmla="*/ 18 w 26"/>
                    <a:gd name="T65" fmla="*/ 36 h 43"/>
                    <a:gd name="T66" fmla="*/ 18 w 26"/>
                    <a:gd name="T67" fmla="*/ 35 h 43"/>
                    <a:gd name="T68" fmla="*/ 18 w 26"/>
                    <a:gd name="T69" fmla="*/ 34 h 43"/>
                    <a:gd name="T70" fmla="*/ 18 w 26"/>
                    <a:gd name="T71" fmla="*/ 34 h 43"/>
                    <a:gd name="T72" fmla="*/ 18 w 26"/>
                    <a:gd name="T73" fmla="*/ 34 h 43"/>
                    <a:gd name="T74" fmla="*/ 18 w 26"/>
                    <a:gd name="T75" fmla="*/ 32 h 43"/>
                    <a:gd name="T76" fmla="*/ 20 w 26"/>
                    <a:gd name="T77" fmla="*/ 30 h 43"/>
                    <a:gd name="T78" fmla="*/ 22 w 26"/>
                    <a:gd name="T79" fmla="*/ 23 h 43"/>
                    <a:gd name="T80" fmla="*/ 13 w 26"/>
                    <a:gd name="T81" fmla="*/ 0 h 43"/>
                    <a:gd name="T82" fmla="*/ 4 w 26"/>
                    <a:gd name="T83" fmla="*/ 23 h 43"/>
                    <a:gd name="T84" fmla="*/ 6 w 26"/>
                    <a:gd name="T85" fmla="*/ 30 h 43"/>
                    <a:gd name="T86" fmla="*/ 8 w 26"/>
                    <a:gd name="T87" fmla="*/ 33 h 43"/>
                    <a:gd name="T88" fmla="*/ 8 w 26"/>
                    <a:gd name="T89" fmla="*/ 35 h 43"/>
                    <a:gd name="T90" fmla="*/ 8 w 26"/>
                    <a:gd name="T91" fmla="*/ 35 h 43"/>
                    <a:gd name="T92" fmla="*/ 8 w 26"/>
                    <a:gd name="T93" fmla="*/ 35 h 43"/>
                    <a:gd name="T94" fmla="*/ 8 w 26"/>
                    <a:gd name="T95" fmla="*/ 36 h 43"/>
                    <a:gd name="T96" fmla="*/ 8 w 26"/>
                    <a:gd name="T97" fmla="*/ 36 h 43"/>
                    <a:gd name="T98" fmla="*/ 8 w 26"/>
                    <a:gd name="T99" fmla="*/ 37 h 43"/>
                    <a:gd name="T100" fmla="*/ 8 w 26"/>
                    <a:gd name="T101" fmla="*/ 38 h 43"/>
                    <a:gd name="T102" fmla="*/ 8 w 26"/>
                    <a:gd name="T103" fmla="*/ 38 h 43"/>
                    <a:gd name="T104" fmla="*/ 8 w 26"/>
                    <a:gd name="T105"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3">
                      <a:moveTo>
                        <a:pt x="13" y="43"/>
                      </a:moveTo>
                      <a:cubicBezTo>
                        <a:pt x="13" y="43"/>
                        <a:pt x="13" y="43"/>
                        <a:pt x="13" y="43"/>
                      </a:cubicBezTo>
                      <a:cubicBezTo>
                        <a:pt x="12" y="43"/>
                        <a:pt x="11" y="43"/>
                        <a:pt x="11" y="43"/>
                      </a:cubicBezTo>
                      <a:cubicBezTo>
                        <a:pt x="7" y="39"/>
                        <a:pt x="7" y="39"/>
                        <a:pt x="7" y="39"/>
                      </a:cubicBezTo>
                      <a:cubicBezTo>
                        <a:pt x="7" y="39"/>
                        <a:pt x="7" y="39"/>
                        <a:pt x="7" y="39"/>
                      </a:cubicBezTo>
                      <a:cubicBezTo>
                        <a:pt x="7" y="39"/>
                        <a:pt x="7" y="39"/>
                        <a:pt x="7" y="39"/>
                      </a:cubicBezTo>
                      <a:cubicBezTo>
                        <a:pt x="8" y="39"/>
                        <a:pt x="8" y="39"/>
                        <a:pt x="8" y="39"/>
                      </a:cubicBezTo>
                      <a:cubicBezTo>
                        <a:pt x="8" y="39"/>
                        <a:pt x="8" y="39"/>
                        <a:pt x="8" y="39"/>
                      </a:cubicBezTo>
                      <a:cubicBezTo>
                        <a:pt x="7" y="38"/>
                        <a:pt x="7" y="38"/>
                        <a:pt x="7" y="38"/>
                      </a:cubicBezTo>
                      <a:cubicBezTo>
                        <a:pt x="7" y="38"/>
                        <a:pt x="7" y="37"/>
                        <a:pt x="8" y="37"/>
                      </a:cubicBezTo>
                      <a:cubicBezTo>
                        <a:pt x="8" y="37"/>
                        <a:pt x="8" y="37"/>
                        <a:pt x="8" y="37"/>
                      </a:cubicBezTo>
                      <a:cubicBezTo>
                        <a:pt x="8" y="37"/>
                        <a:pt x="8" y="37"/>
                        <a:pt x="8" y="37"/>
                      </a:cubicBezTo>
                      <a:cubicBezTo>
                        <a:pt x="7" y="37"/>
                        <a:pt x="7" y="37"/>
                        <a:pt x="7" y="37"/>
                      </a:cubicBezTo>
                      <a:cubicBezTo>
                        <a:pt x="7" y="36"/>
                        <a:pt x="7" y="36"/>
                        <a:pt x="7" y="36"/>
                      </a:cubicBezTo>
                      <a:cubicBezTo>
                        <a:pt x="7" y="36"/>
                        <a:pt x="7" y="36"/>
                        <a:pt x="8" y="36"/>
                      </a:cubicBezTo>
                      <a:cubicBezTo>
                        <a:pt x="8" y="36"/>
                        <a:pt x="8" y="36"/>
                        <a:pt x="8" y="36"/>
                      </a:cubicBezTo>
                      <a:cubicBezTo>
                        <a:pt x="8" y="36"/>
                        <a:pt x="8" y="36"/>
                        <a:pt x="8" y="36"/>
                      </a:cubicBezTo>
                      <a:cubicBezTo>
                        <a:pt x="7" y="35"/>
                        <a:pt x="7" y="35"/>
                        <a:pt x="7" y="35"/>
                      </a:cubicBezTo>
                      <a:cubicBezTo>
                        <a:pt x="7" y="35"/>
                        <a:pt x="7" y="35"/>
                        <a:pt x="7" y="35"/>
                      </a:cubicBezTo>
                      <a:cubicBezTo>
                        <a:pt x="7" y="34"/>
                        <a:pt x="7" y="34"/>
                        <a:pt x="7" y="34"/>
                      </a:cubicBezTo>
                      <a:cubicBezTo>
                        <a:pt x="8" y="34"/>
                        <a:pt x="8" y="34"/>
                        <a:pt x="8" y="34"/>
                      </a:cubicBezTo>
                      <a:cubicBezTo>
                        <a:pt x="8" y="34"/>
                        <a:pt x="8" y="34"/>
                        <a:pt x="8" y="34"/>
                      </a:cubicBezTo>
                      <a:cubicBezTo>
                        <a:pt x="7" y="34"/>
                        <a:pt x="7" y="34"/>
                        <a:pt x="7" y="34"/>
                      </a:cubicBezTo>
                      <a:cubicBezTo>
                        <a:pt x="7" y="34"/>
                        <a:pt x="7" y="34"/>
                        <a:pt x="7" y="34"/>
                      </a:cubicBezTo>
                      <a:cubicBezTo>
                        <a:pt x="7" y="32"/>
                        <a:pt x="7" y="32"/>
                        <a:pt x="7" y="32"/>
                      </a:cubicBezTo>
                      <a:cubicBezTo>
                        <a:pt x="6" y="31"/>
                        <a:pt x="6" y="30"/>
                        <a:pt x="6" y="30"/>
                      </a:cubicBezTo>
                      <a:cubicBezTo>
                        <a:pt x="6" y="30"/>
                        <a:pt x="6" y="29"/>
                        <a:pt x="6" y="28"/>
                      </a:cubicBezTo>
                      <a:cubicBezTo>
                        <a:pt x="6" y="26"/>
                        <a:pt x="4" y="24"/>
                        <a:pt x="4" y="23"/>
                      </a:cubicBezTo>
                      <a:cubicBezTo>
                        <a:pt x="4" y="23"/>
                        <a:pt x="4" y="23"/>
                        <a:pt x="4" y="23"/>
                      </a:cubicBezTo>
                      <a:cubicBezTo>
                        <a:pt x="3" y="22"/>
                        <a:pt x="3" y="21"/>
                        <a:pt x="2" y="19"/>
                      </a:cubicBezTo>
                      <a:cubicBezTo>
                        <a:pt x="1" y="17"/>
                        <a:pt x="0" y="15"/>
                        <a:pt x="0" y="13"/>
                      </a:cubicBezTo>
                      <a:cubicBezTo>
                        <a:pt x="0" y="5"/>
                        <a:pt x="6" y="0"/>
                        <a:pt x="13" y="0"/>
                      </a:cubicBezTo>
                      <a:cubicBezTo>
                        <a:pt x="20" y="0"/>
                        <a:pt x="26" y="6"/>
                        <a:pt x="26" y="13"/>
                      </a:cubicBezTo>
                      <a:cubicBezTo>
                        <a:pt x="26" y="15"/>
                        <a:pt x="25" y="18"/>
                        <a:pt x="24" y="20"/>
                      </a:cubicBezTo>
                      <a:cubicBezTo>
                        <a:pt x="23" y="21"/>
                        <a:pt x="23" y="22"/>
                        <a:pt x="22" y="23"/>
                      </a:cubicBezTo>
                      <a:cubicBezTo>
                        <a:pt x="22" y="23"/>
                        <a:pt x="22" y="23"/>
                        <a:pt x="22" y="23"/>
                      </a:cubicBezTo>
                      <a:cubicBezTo>
                        <a:pt x="22" y="24"/>
                        <a:pt x="20" y="26"/>
                        <a:pt x="20" y="27"/>
                      </a:cubicBezTo>
                      <a:cubicBezTo>
                        <a:pt x="20" y="29"/>
                        <a:pt x="20" y="30"/>
                        <a:pt x="20" y="30"/>
                      </a:cubicBezTo>
                      <a:cubicBezTo>
                        <a:pt x="20" y="30"/>
                        <a:pt x="20" y="31"/>
                        <a:pt x="19" y="32"/>
                      </a:cubicBezTo>
                      <a:cubicBezTo>
                        <a:pt x="19" y="33"/>
                        <a:pt x="19" y="33"/>
                        <a:pt x="19" y="33"/>
                      </a:cubicBezTo>
                      <a:cubicBezTo>
                        <a:pt x="19" y="33"/>
                        <a:pt x="19" y="33"/>
                        <a:pt x="19" y="33"/>
                      </a:cubicBezTo>
                      <a:cubicBezTo>
                        <a:pt x="18" y="33"/>
                        <a:pt x="18" y="33"/>
                        <a:pt x="18" y="33"/>
                      </a:cubicBezTo>
                      <a:cubicBezTo>
                        <a:pt x="18" y="33"/>
                        <a:pt x="18" y="33"/>
                        <a:pt x="18" y="33"/>
                      </a:cubicBezTo>
                      <a:cubicBezTo>
                        <a:pt x="19" y="34"/>
                        <a:pt x="19" y="34"/>
                        <a:pt x="19" y="34"/>
                      </a:cubicBezTo>
                      <a:cubicBezTo>
                        <a:pt x="19" y="35"/>
                        <a:pt x="19" y="35"/>
                        <a:pt x="19" y="35"/>
                      </a:cubicBezTo>
                      <a:cubicBezTo>
                        <a:pt x="19" y="35"/>
                        <a:pt x="19" y="35"/>
                        <a:pt x="19" y="35"/>
                      </a:cubicBezTo>
                      <a:cubicBezTo>
                        <a:pt x="19" y="35"/>
                        <a:pt x="19" y="35"/>
                        <a:pt x="19" y="35"/>
                      </a:cubicBezTo>
                      <a:cubicBezTo>
                        <a:pt x="18" y="35"/>
                        <a:pt x="18" y="35"/>
                        <a:pt x="18" y="35"/>
                      </a:cubicBezTo>
                      <a:cubicBezTo>
                        <a:pt x="18" y="35"/>
                        <a:pt x="18" y="35"/>
                        <a:pt x="18" y="35"/>
                      </a:cubicBezTo>
                      <a:cubicBezTo>
                        <a:pt x="18" y="35"/>
                        <a:pt x="18" y="35"/>
                        <a:pt x="18" y="35"/>
                      </a:cubicBezTo>
                      <a:cubicBezTo>
                        <a:pt x="19" y="35"/>
                        <a:pt x="19" y="35"/>
                        <a:pt x="19" y="36"/>
                      </a:cubicBezTo>
                      <a:cubicBezTo>
                        <a:pt x="19" y="36"/>
                        <a:pt x="19" y="36"/>
                        <a:pt x="19" y="36"/>
                      </a:cubicBezTo>
                      <a:cubicBezTo>
                        <a:pt x="19" y="36"/>
                        <a:pt x="19" y="36"/>
                        <a:pt x="19" y="36"/>
                      </a:cubicBezTo>
                      <a:cubicBezTo>
                        <a:pt x="19" y="36"/>
                        <a:pt x="19" y="36"/>
                        <a:pt x="19" y="36"/>
                      </a:cubicBezTo>
                      <a:cubicBezTo>
                        <a:pt x="18" y="37"/>
                        <a:pt x="18" y="37"/>
                        <a:pt x="18" y="37"/>
                      </a:cubicBezTo>
                      <a:cubicBezTo>
                        <a:pt x="18" y="37"/>
                        <a:pt x="18" y="37"/>
                        <a:pt x="18" y="37"/>
                      </a:cubicBezTo>
                      <a:cubicBezTo>
                        <a:pt x="18" y="37"/>
                        <a:pt x="18" y="37"/>
                        <a:pt x="18" y="37"/>
                      </a:cubicBezTo>
                      <a:cubicBezTo>
                        <a:pt x="19" y="37"/>
                        <a:pt x="19" y="37"/>
                        <a:pt x="19" y="37"/>
                      </a:cubicBezTo>
                      <a:cubicBezTo>
                        <a:pt x="19" y="37"/>
                        <a:pt x="19" y="37"/>
                        <a:pt x="19" y="37"/>
                      </a:cubicBezTo>
                      <a:cubicBezTo>
                        <a:pt x="19" y="38"/>
                        <a:pt x="19" y="38"/>
                        <a:pt x="19" y="38"/>
                      </a:cubicBezTo>
                      <a:cubicBezTo>
                        <a:pt x="19" y="38"/>
                        <a:pt x="19" y="38"/>
                        <a:pt x="19" y="38"/>
                      </a:cubicBezTo>
                      <a:cubicBezTo>
                        <a:pt x="18" y="38"/>
                        <a:pt x="18" y="38"/>
                        <a:pt x="18" y="38"/>
                      </a:cubicBezTo>
                      <a:cubicBezTo>
                        <a:pt x="18" y="38"/>
                        <a:pt x="18" y="38"/>
                        <a:pt x="18" y="38"/>
                      </a:cubicBezTo>
                      <a:cubicBezTo>
                        <a:pt x="18" y="38"/>
                        <a:pt x="18" y="38"/>
                        <a:pt x="18" y="38"/>
                      </a:cubicBezTo>
                      <a:cubicBezTo>
                        <a:pt x="19" y="39"/>
                        <a:pt x="19" y="39"/>
                        <a:pt x="19" y="39"/>
                      </a:cubicBezTo>
                      <a:cubicBezTo>
                        <a:pt x="19" y="40"/>
                        <a:pt x="19" y="40"/>
                        <a:pt x="19" y="40"/>
                      </a:cubicBezTo>
                      <a:cubicBezTo>
                        <a:pt x="15" y="43"/>
                        <a:pt x="15" y="43"/>
                        <a:pt x="15" y="43"/>
                      </a:cubicBezTo>
                      <a:cubicBezTo>
                        <a:pt x="15" y="43"/>
                        <a:pt x="14" y="43"/>
                        <a:pt x="13" y="43"/>
                      </a:cubicBezTo>
                      <a:moveTo>
                        <a:pt x="8" y="39"/>
                      </a:moveTo>
                      <a:cubicBezTo>
                        <a:pt x="11" y="42"/>
                        <a:pt x="11" y="42"/>
                        <a:pt x="11" y="42"/>
                      </a:cubicBezTo>
                      <a:cubicBezTo>
                        <a:pt x="11" y="42"/>
                        <a:pt x="12" y="43"/>
                        <a:pt x="13" y="43"/>
                      </a:cubicBezTo>
                      <a:cubicBezTo>
                        <a:pt x="13" y="43"/>
                        <a:pt x="13" y="43"/>
                        <a:pt x="13" y="43"/>
                      </a:cubicBezTo>
                      <a:cubicBezTo>
                        <a:pt x="13" y="43"/>
                        <a:pt x="13" y="43"/>
                        <a:pt x="13" y="43"/>
                      </a:cubicBezTo>
                      <a:cubicBezTo>
                        <a:pt x="14" y="43"/>
                        <a:pt x="15" y="42"/>
                        <a:pt x="15" y="42"/>
                      </a:cubicBezTo>
                      <a:cubicBezTo>
                        <a:pt x="15" y="42"/>
                        <a:pt x="15" y="42"/>
                        <a:pt x="15" y="42"/>
                      </a:cubicBezTo>
                      <a:cubicBezTo>
                        <a:pt x="18" y="39"/>
                        <a:pt x="18" y="39"/>
                        <a:pt x="18" y="39"/>
                      </a:cubicBezTo>
                      <a:cubicBezTo>
                        <a:pt x="18" y="39"/>
                        <a:pt x="18" y="39"/>
                        <a:pt x="18" y="39"/>
                      </a:cubicBezTo>
                      <a:cubicBezTo>
                        <a:pt x="18" y="39"/>
                        <a:pt x="18" y="39"/>
                        <a:pt x="18" y="39"/>
                      </a:cubicBezTo>
                      <a:cubicBezTo>
                        <a:pt x="18" y="39"/>
                        <a:pt x="18" y="39"/>
                        <a:pt x="18" y="39"/>
                      </a:cubicBezTo>
                      <a:cubicBezTo>
                        <a:pt x="18" y="39"/>
                        <a:pt x="18" y="39"/>
                        <a:pt x="18" y="39"/>
                      </a:cubicBezTo>
                      <a:cubicBezTo>
                        <a:pt x="18" y="38"/>
                        <a:pt x="18" y="38"/>
                        <a:pt x="18" y="38"/>
                      </a:cubicBezTo>
                      <a:cubicBezTo>
                        <a:pt x="18" y="38"/>
                        <a:pt x="18" y="38"/>
                        <a:pt x="18" y="38"/>
                      </a:cubicBezTo>
                      <a:cubicBezTo>
                        <a:pt x="18" y="38"/>
                        <a:pt x="18" y="38"/>
                        <a:pt x="18" y="38"/>
                      </a:cubicBezTo>
                      <a:cubicBezTo>
                        <a:pt x="18" y="38"/>
                        <a:pt x="18" y="38"/>
                        <a:pt x="18" y="38"/>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5"/>
                        <a:pt x="18" y="35"/>
                        <a:pt x="18" y="35"/>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3"/>
                        <a:pt x="18" y="33"/>
                        <a:pt x="18" y="33"/>
                      </a:cubicBezTo>
                      <a:cubicBezTo>
                        <a:pt x="18" y="33"/>
                        <a:pt x="18" y="33"/>
                        <a:pt x="18" y="33"/>
                      </a:cubicBezTo>
                      <a:cubicBezTo>
                        <a:pt x="18" y="32"/>
                        <a:pt x="18" y="32"/>
                        <a:pt x="18" y="32"/>
                      </a:cubicBezTo>
                      <a:cubicBezTo>
                        <a:pt x="18" y="32"/>
                        <a:pt x="18" y="32"/>
                        <a:pt x="18" y="32"/>
                      </a:cubicBezTo>
                      <a:cubicBezTo>
                        <a:pt x="18" y="32"/>
                        <a:pt x="18" y="32"/>
                        <a:pt x="18" y="32"/>
                      </a:cubicBezTo>
                      <a:cubicBezTo>
                        <a:pt x="19" y="31"/>
                        <a:pt x="20" y="30"/>
                        <a:pt x="20" y="30"/>
                      </a:cubicBezTo>
                      <a:cubicBezTo>
                        <a:pt x="20" y="30"/>
                        <a:pt x="20" y="29"/>
                        <a:pt x="20" y="27"/>
                      </a:cubicBezTo>
                      <a:cubicBezTo>
                        <a:pt x="20" y="26"/>
                        <a:pt x="21" y="24"/>
                        <a:pt x="22" y="23"/>
                      </a:cubicBezTo>
                      <a:cubicBezTo>
                        <a:pt x="22" y="23"/>
                        <a:pt x="22" y="23"/>
                        <a:pt x="22" y="23"/>
                      </a:cubicBezTo>
                      <a:cubicBezTo>
                        <a:pt x="22" y="22"/>
                        <a:pt x="23" y="21"/>
                        <a:pt x="23" y="19"/>
                      </a:cubicBezTo>
                      <a:cubicBezTo>
                        <a:pt x="25" y="17"/>
                        <a:pt x="25" y="15"/>
                        <a:pt x="25" y="13"/>
                      </a:cubicBezTo>
                      <a:cubicBezTo>
                        <a:pt x="25" y="6"/>
                        <a:pt x="20" y="0"/>
                        <a:pt x="13" y="0"/>
                      </a:cubicBezTo>
                      <a:cubicBezTo>
                        <a:pt x="6" y="0"/>
                        <a:pt x="1" y="6"/>
                        <a:pt x="1" y="13"/>
                      </a:cubicBezTo>
                      <a:cubicBezTo>
                        <a:pt x="1" y="15"/>
                        <a:pt x="1" y="17"/>
                        <a:pt x="2" y="19"/>
                      </a:cubicBezTo>
                      <a:cubicBezTo>
                        <a:pt x="3" y="21"/>
                        <a:pt x="4" y="22"/>
                        <a:pt x="4" y="23"/>
                      </a:cubicBezTo>
                      <a:cubicBezTo>
                        <a:pt x="4" y="23"/>
                        <a:pt x="4" y="23"/>
                        <a:pt x="4" y="23"/>
                      </a:cubicBezTo>
                      <a:cubicBezTo>
                        <a:pt x="5" y="24"/>
                        <a:pt x="6" y="26"/>
                        <a:pt x="6" y="28"/>
                      </a:cubicBezTo>
                      <a:cubicBezTo>
                        <a:pt x="6" y="29"/>
                        <a:pt x="6" y="30"/>
                        <a:pt x="6" y="30"/>
                      </a:cubicBezTo>
                      <a:cubicBezTo>
                        <a:pt x="6" y="30"/>
                        <a:pt x="7" y="31"/>
                        <a:pt x="8" y="32"/>
                      </a:cubicBezTo>
                      <a:cubicBezTo>
                        <a:pt x="8" y="32"/>
                        <a:pt x="8" y="32"/>
                        <a:pt x="8" y="32"/>
                      </a:cubicBezTo>
                      <a:cubicBezTo>
                        <a:pt x="8" y="33"/>
                        <a:pt x="8" y="33"/>
                        <a:pt x="8" y="33"/>
                      </a:cubicBezTo>
                      <a:cubicBezTo>
                        <a:pt x="8" y="34"/>
                        <a:pt x="8" y="34"/>
                        <a:pt x="8" y="34"/>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9"/>
                        <a:pt x="8" y="39"/>
                        <a:pt x="8" y="39"/>
                      </a:cubicBezTo>
                      <a:cubicBezTo>
                        <a:pt x="8" y="39"/>
                        <a:pt x="8" y="39"/>
                        <a:pt x="8" y="3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90"/>
                <p:cNvSpPr>
                  <a:spLocks/>
                </p:cNvSpPr>
                <p:nvPr/>
              </p:nvSpPr>
              <p:spPr bwMode="auto">
                <a:xfrm>
                  <a:off x="3823" y="2142"/>
                  <a:ext cx="36" cy="53"/>
                </a:xfrm>
                <a:custGeom>
                  <a:avLst/>
                  <a:gdLst>
                    <a:gd name="T0" fmla="*/ 9 w 14"/>
                    <a:gd name="T1" fmla="*/ 21 h 21"/>
                    <a:gd name="T2" fmla="*/ 9 w 14"/>
                    <a:gd name="T3" fmla="*/ 21 h 21"/>
                    <a:gd name="T4" fmla="*/ 8 w 14"/>
                    <a:gd name="T5" fmla="*/ 21 h 21"/>
                    <a:gd name="T6" fmla="*/ 13 w 14"/>
                    <a:gd name="T7" fmla="*/ 1 h 21"/>
                    <a:gd name="T8" fmla="*/ 1 w 14"/>
                    <a:gd name="T9" fmla="*/ 2 h 21"/>
                    <a:gd name="T10" fmla="*/ 6 w 14"/>
                    <a:gd name="T11" fmla="*/ 21 h 21"/>
                    <a:gd name="T12" fmla="*/ 5 w 14"/>
                    <a:gd name="T13" fmla="*/ 21 h 21"/>
                    <a:gd name="T14" fmla="*/ 5 w 14"/>
                    <a:gd name="T15" fmla="*/ 21 h 21"/>
                    <a:gd name="T16" fmla="*/ 0 w 14"/>
                    <a:gd name="T17" fmla="*/ 0 h 21"/>
                    <a:gd name="T18" fmla="*/ 1 w 14"/>
                    <a:gd name="T19" fmla="*/ 0 h 21"/>
                    <a:gd name="T20" fmla="*/ 13 w 14"/>
                    <a:gd name="T21" fmla="*/ 0 h 21"/>
                    <a:gd name="T22" fmla="*/ 14 w 14"/>
                    <a:gd name="T23" fmla="*/ 0 h 21"/>
                    <a:gd name="T24" fmla="*/ 9 w 14"/>
                    <a:gd name="T25" fmla="*/ 21 h 21"/>
                    <a:gd name="T26" fmla="*/ 9 w 1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1">
                      <a:moveTo>
                        <a:pt x="9" y="21"/>
                      </a:moveTo>
                      <a:cubicBezTo>
                        <a:pt x="9" y="21"/>
                        <a:pt x="9" y="21"/>
                        <a:pt x="9" y="21"/>
                      </a:cubicBezTo>
                      <a:cubicBezTo>
                        <a:pt x="8" y="21"/>
                        <a:pt x="8" y="21"/>
                        <a:pt x="8" y="21"/>
                      </a:cubicBezTo>
                      <a:cubicBezTo>
                        <a:pt x="13" y="1"/>
                        <a:pt x="13" y="1"/>
                        <a:pt x="13" y="1"/>
                      </a:cubicBezTo>
                      <a:cubicBezTo>
                        <a:pt x="7" y="6"/>
                        <a:pt x="3" y="3"/>
                        <a:pt x="1" y="2"/>
                      </a:cubicBezTo>
                      <a:cubicBezTo>
                        <a:pt x="6" y="21"/>
                        <a:pt x="6" y="21"/>
                        <a:pt x="6" y="21"/>
                      </a:cubicBezTo>
                      <a:cubicBezTo>
                        <a:pt x="5" y="21"/>
                        <a:pt x="5" y="21"/>
                        <a:pt x="5" y="21"/>
                      </a:cubicBezTo>
                      <a:cubicBezTo>
                        <a:pt x="5" y="21"/>
                        <a:pt x="5" y="21"/>
                        <a:pt x="5" y="21"/>
                      </a:cubicBezTo>
                      <a:cubicBezTo>
                        <a:pt x="0" y="0"/>
                        <a:pt x="0" y="0"/>
                        <a:pt x="0" y="0"/>
                      </a:cubicBezTo>
                      <a:cubicBezTo>
                        <a:pt x="1" y="0"/>
                        <a:pt x="1" y="0"/>
                        <a:pt x="1" y="0"/>
                      </a:cubicBezTo>
                      <a:cubicBezTo>
                        <a:pt x="1" y="1"/>
                        <a:pt x="6" y="6"/>
                        <a:pt x="13" y="0"/>
                      </a:cubicBezTo>
                      <a:cubicBezTo>
                        <a:pt x="14" y="0"/>
                        <a:pt x="14" y="0"/>
                        <a:pt x="14" y="0"/>
                      </a:cubicBezTo>
                      <a:cubicBezTo>
                        <a:pt x="9" y="21"/>
                        <a:pt x="9" y="21"/>
                        <a:pt x="9" y="21"/>
                      </a:cubicBezTo>
                      <a:cubicBezTo>
                        <a:pt x="9" y="21"/>
                        <a:pt x="9" y="21"/>
                        <a:pt x="9"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91"/>
                <p:cNvSpPr>
                  <a:spLocks/>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92"/>
                <p:cNvSpPr>
                  <a:spLocks/>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93"/>
                <p:cNvSpPr>
                  <a:spLocks/>
                </p:cNvSpPr>
                <p:nvPr/>
              </p:nvSpPr>
              <p:spPr bwMode="auto">
                <a:xfrm>
                  <a:off x="3826" y="2188"/>
                  <a:ext cx="31" cy="27"/>
                </a:xfrm>
                <a:custGeom>
                  <a:avLst/>
                  <a:gdLst>
                    <a:gd name="T0" fmla="*/ 12 w 12"/>
                    <a:gd name="T1" fmla="*/ 2 h 11"/>
                    <a:gd name="T2" fmla="*/ 11 w 12"/>
                    <a:gd name="T3" fmla="*/ 2 h 11"/>
                    <a:gd name="T4" fmla="*/ 11 w 12"/>
                    <a:gd name="T5" fmla="*/ 1 h 11"/>
                    <a:gd name="T6" fmla="*/ 12 w 12"/>
                    <a:gd name="T7" fmla="*/ 0 h 11"/>
                    <a:gd name="T8" fmla="*/ 0 w 12"/>
                    <a:gd name="T9" fmla="*/ 1 h 11"/>
                    <a:gd name="T10" fmla="*/ 1 w 12"/>
                    <a:gd name="T11" fmla="*/ 2 h 11"/>
                    <a:gd name="T12" fmla="*/ 0 w 12"/>
                    <a:gd name="T13" fmla="*/ 2 h 11"/>
                    <a:gd name="T14" fmla="*/ 0 w 12"/>
                    <a:gd name="T15" fmla="*/ 3 h 11"/>
                    <a:gd name="T16" fmla="*/ 1 w 12"/>
                    <a:gd name="T17" fmla="*/ 3 h 11"/>
                    <a:gd name="T18" fmla="*/ 1 w 12"/>
                    <a:gd name="T19" fmla="*/ 4 h 11"/>
                    <a:gd name="T20" fmla="*/ 1 w 12"/>
                    <a:gd name="T21" fmla="*/ 4 h 11"/>
                    <a:gd name="T22" fmla="*/ 0 w 12"/>
                    <a:gd name="T23" fmla="*/ 5 h 11"/>
                    <a:gd name="T24" fmla="*/ 1 w 12"/>
                    <a:gd name="T25" fmla="*/ 5 h 11"/>
                    <a:gd name="T26" fmla="*/ 1 w 12"/>
                    <a:gd name="T27" fmla="*/ 5 h 11"/>
                    <a:gd name="T28" fmla="*/ 0 w 12"/>
                    <a:gd name="T29" fmla="*/ 6 h 11"/>
                    <a:gd name="T30" fmla="*/ 1 w 12"/>
                    <a:gd name="T31" fmla="*/ 6 h 11"/>
                    <a:gd name="T32" fmla="*/ 0 w 12"/>
                    <a:gd name="T33" fmla="*/ 7 h 11"/>
                    <a:gd name="T34" fmla="*/ 0 w 12"/>
                    <a:gd name="T35" fmla="*/ 7 h 11"/>
                    <a:gd name="T36" fmla="*/ 0 w 12"/>
                    <a:gd name="T37" fmla="*/ 7 h 11"/>
                    <a:gd name="T38" fmla="*/ 6 w 12"/>
                    <a:gd name="T39" fmla="*/ 11 h 11"/>
                    <a:gd name="T40" fmla="*/ 8 w 12"/>
                    <a:gd name="T41" fmla="*/ 11 h 11"/>
                    <a:gd name="T42" fmla="*/ 12 w 12"/>
                    <a:gd name="T43" fmla="*/ 7 h 11"/>
                    <a:gd name="T44" fmla="*/ 11 w 12"/>
                    <a:gd name="T45" fmla="*/ 6 h 11"/>
                    <a:gd name="T46" fmla="*/ 11 w 12"/>
                    <a:gd name="T47" fmla="*/ 6 h 11"/>
                    <a:gd name="T48" fmla="*/ 12 w 12"/>
                    <a:gd name="T49" fmla="*/ 6 h 11"/>
                    <a:gd name="T50" fmla="*/ 12 w 12"/>
                    <a:gd name="T51" fmla="*/ 5 h 11"/>
                    <a:gd name="T52" fmla="*/ 11 w 12"/>
                    <a:gd name="T53" fmla="*/ 5 h 11"/>
                    <a:gd name="T54" fmla="*/ 12 w 12"/>
                    <a:gd name="T55" fmla="*/ 4 h 11"/>
                    <a:gd name="T56" fmla="*/ 12 w 12"/>
                    <a:gd name="T57" fmla="*/ 4 h 11"/>
                    <a:gd name="T58" fmla="*/ 11 w 12"/>
                    <a:gd name="T59" fmla="*/ 3 h 11"/>
                    <a:gd name="T60" fmla="*/ 11 w 12"/>
                    <a:gd name="T61" fmla="*/ 3 h 11"/>
                    <a:gd name="T62" fmla="*/ 12 w 12"/>
                    <a:gd name="T6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1">
                      <a:moveTo>
                        <a:pt x="12" y="2"/>
                      </a:moveTo>
                      <a:cubicBezTo>
                        <a:pt x="12" y="2"/>
                        <a:pt x="12" y="2"/>
                        <a:pt x="12" y="2"/>
                      </a:cubicBezTo>
                      <a:cubicBezTo>
                        <a:pt x="12" y="2"/>
                        <a:pt x="12" y="2"/>
                        <a:pt x="12" y="2"/>
                      </a:cubicBezTo>
                      <a:cubicBezTo>
                        <a:pt x="11" y="2"/>
                        <a:pt x="11" y="2"/>
                        <a:pt x="11" y="2"/>
                      </a:cubicBezTo>
                      <a:cubicBezTo>
                        <a:pt x="11" y="2"/>
                        <a:pt x="11" y="2"/>
                        <a:pt x="11" y="2"/>
                      </a:cubicBezTo>
                      <a:cubicBezTo>
                        <a:pt x="11" y="1"/>
                        <a:pt x="11" y="1"/>
                        <a:pt x="11" y="1"/>
                      </a:cubicBezTo>
                      <a:cubicBezTo>
                        <a:pt x="12" y="1"/>
                        <a:pt x="12" y="1"/>
                        <a:pt x="12" y="1"/>
                      </a:cubicBezTo>
                      <a:cubicBezTo>
                        <a:pt x="12" y="0"/>
                        <a:pt x="12" y="0"/>
                        <a:pt x="12" y="0"/>
                      </a:cubicBezTo>
                      <a:cubicBezTo>
                        <a:pt x="0" y="0"/>
                        <a:pt x="0" y="0"/>
                        <a:pt x="0" y="0"/>
                      </a:cubicBezTo>
                      <a:cubicBezTo>
                        <a:pt x="0" y="1"/>
                        <a:pt x="0" y="1"/>
                        <a:pt x="0" y="1"/>
                      </a:cubicBezTo>
                      <a:cubicBezTo>
                        <a:pt x="0" y="1"/>
                        <a:pt x="0" y="1"/>
                        <a:pt x="0" y="1"/>
                      </a:cubicBezTo>
                      <a:cubicBezTo>
                        <a:pt x="1" y="2"/>
                        <a:pt x="1" y="2"/>
                        <a:pt x="1" y="2"/>
                      </a:cubicBezTo>
                      <a:cubicBezTo>
                        <a:pt x="1" y="2"/>
                        <a:pt x="1" y="2"/>
                        <a:pt x="1" y="2"/>
                      </a:cubicBezTo>
                      <a:cubicBezTo>
                        <a:pt x="0" y="2"/>
                        <a:pt x="0" y="2"/>
                        <a:pt x="0" y="2"/>
                      </a:cubicBezTo>
                      <a:cubicBezTo>
                        <a:pt x="0" y="2"/>
                        <a:pt x="0" y="2"/>
                        <a:pt x="0" y="2"/>
                      </a:cubicBezTo>
                      <a:cubicBezTo>
                        <a:pt x="0" y="3"/>
                        <a:pt x="0" y="3"/>
                        <a:pt x="0" y="3"/>
                      </a:cubicBezTo>
                      <a:cubicBezTo>
                        <a:pt x="0" y="3"/>
                        <a:pt x="0" y="3"/>
                        <a:pt x="0" y="3"/>
                      </a:cubicBezTo>
                      <a:cubicBezTo>
                        <a:pt x="1" y="3"/>
                        <a:pt x="1" y="3"/>
                        <a:pt x="1" y="3"/>
                      </a:cubicBezTo>
                      <a:cubicBezTo>
                        <a:pt x="1" y="3"/>
                        <a:pt x="1" y="3"/>
                        <a:pt x="1" y="3"/>
                      </a:cubicBezTo>
                      <a:cubicBezTo>
                        <a:pt x="1" y="4"/>
                        <a:pt x="1" y="4"/>
                        <a:pt x="1" y="4"/>
                      </a:cubicBezTo>
                      <a:cubicBezTo>
                        <a:pt x="1" y="4"/>
                        <a:pt x="1" y="4"/>
                        <a:pt x="1" y="4"/>
                      </a:cubicBezTo>
                      <a:cubicBezTo>
                        <a:pt x="1" y="4"/>
                        <a:pt x="1" y="4"/>
                        <a:pt x="1" y="4"/>
                      </a:cubicBezTo>
                      <a:cubicBezTo>
                        <a:pt x="0" y="4"/>
                        <a:pt x="0" y="4"/>
                        <a:pt x="0" y="4"/>
                      </a:cubicBezTo>
                      <a:cubicBezTo>
                        <a:pt x="0" y="5"/>
                        <a:pt x="0" y="5"/>
                        <a:pt x="0"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0" y="6"/>
                        <a:pt x="0" y="6"/>
                        <a:pt x="0" y="6"/>
                      </a:cubicBezTo>
                      <a:cubicBezTo>
                        <a:pt x="1" y="6"/>
                        <a:pt x="1" y="6"/>
                        <a:pt x="1" y="6"/>
                      </a:cubicBezTo>
                      <a:cubicBezTo>
                        <a:pt x="1" y="6"/>
                        <a:pt x="1" y="6"/>
                        <a:pt x="1" y="6"/>
                      </a:cubicBezTo>
                      <a:cubicBezTo>
                        <a:pt x="1" y="7"/>
                        <a:pt x="1" y="7"/>
                        <a:pt x="1"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4" y="11"/>
                        <a:pt x="4" y="11"/>
                        <a:pt x="4" y="11"/>
                      </a:cubicBezTo>
                      <a:cubicBezTo>
                        <a:pt x="4" y="11"/>
                        <a:pt x="5" y="11"/>
                        <a:pt x="6" y="11"/>
                      </a:cubicBezTo>
                      <a:cubicBezTo>
                        <a:pt x="6" y="11"/>
                        <a:pt x="6" y="11"/>
                        <a:pt x="6" y="11"/>
                      </a:cubicBezTo>
                      <a:cubicBezTo>
                        <a:pt x="7" y="11"/>
                        <a:pt x="8" y="11"/>
                        <a:pt x="8" y="11"/>
                      </a:cubicBezTo>
                      <a:cubicBezTo>
                        <a:pt x="12" y="7"/>
                        <a:pt x="12" y="7"/>
                        <a:pt x="12" y="7"/>
                      </a:cubicBezTo>
                      <a:cubicBezTo>
                        <a:pt x="12" y="7"/>
                        <a:pt x="12" y="7"/>
                        <a:pt x="12" y="7"/>
                      </a:cubicBezTo>
                      <a:cubicBezTo>
                        <a:pt x="11" y="6"/>
                        <a:pt x="11" y="6"/>
                        <a:pt x="11" y="6"/>
                      </a:cubicBezTo>
                      <a:cubicBezTo>
                        <a:pt x="11" y="6"/>
                        <a:pt x="11" y="6"/>
                        <a:pt x="11" y="6"/>
                      </a:cubicBezTo>
                      <a:cubicBezTo>
                        <a:pt x="11" y="6"/>
                        <a:pt x="11" y="6"/>
                        <a:pt x="11" y="6"/>
                      </a:cubicBezTo>
                      <a:cubicBezTo>
                        <a:pt x="11" y="6"/>
                        <a:pt x="11" y="6"/>
                        <a:pt x="11" y="6"/>
                      </a:cubicBezTo>
                      <a:cubicBezTo>
                        <a:pt x="12" y="6"/>
                        <a:pt x="12" y="6"/>
                        <a:pt x="12" y="6"/>
                      </a:cubicBezTo>
                      <a:cubicBezTo>
                        <a:pt x="12" y="6"/>
                        <a:pt x="12" y="6"/>
                        <a:pt x="12" y="6"/>
                      </a:cubicBezTo>
                      <a:cubicBezTo>
                        <a:pt x="12" y="5"/>
                        <a:pt x="12" y="5"/>
                        <a:pt x="12" y="5"/>
                      </a:cubicBezTo>
                      <a:cubicBezTo>
                        <a:pt x="12" y="5"/>
                        <a:pt x="12" y="5"/>
                        <a:pt x="12" y="5"/>
                      </a:cubicBezTo>
                      <a:cubicBezTo>
                        <a:pt x="11" y="5"/>
                        <a:pt x="11" y="5"/>
                        <a:pt x="11" y="5"/>
                      </a:cubicBezTo>
                      <a:cubicBezTo>
                        <a:pt x="11" y="5"/>
                        <a:pt x="11" y="5"/>
                        <a:pt x="11" y="5"/>
                      </a:cubicBezTo>
                      <a:cubicBezTo>
                        <a:pt x="11" y="4"/>
                        <a:pt x="11" y="4"/>
                        <a:pt x="11" y="4"/>
                      </a:cubicBezTo>
                      <a:cubicBezTo>
                        <a:pt x="12" y="4"/>
                        <a:pt x="12" y="4"/>
                        <a:pt x="12" y="4"/>
                      </a:cubicBezTo>
                      <a:cubicBezTo>
                        <a:pt x="12" y="4"/>
                        <a:pt x="12" y="4"/>
                        <a:pt x="12" y="4"/>
                      </a:cubicBezTo>
                      <a:cubicBezTo>
                        <a:pt x="12" y="4"/>
                        <a:pt x="12" y="4"/>
                        <a:pt x="12" y="4"/>
                      </a:cubicBezTo>
                      <a:cubicBezTo>
                        <a:pt x="12" y="4"/>
                        <a:pt x="12" y="4"/>
                        <a:pt x="12" y="4"/>
                      </a:cubicBezTo>
                      <a:cubicBezTo>
                        <a:pt x="11" y="3"/>
                        <a:pt x="11" y="3"/>
                        <a:pt x="11" y="3"/>
                      </a:cubicBezTo>
                      <a:cubicBezTo>
                        <a:pt x="11" y="3"/>
                        <a:pt x="11" y="3"/>
                        <a:pt x="11" y="3"/>
                      </a:cubicBezTo>
                      <a:cubicBezTo>
                        <a:pt x="11" y="3"/>
                        <a:pt x="11" y="3"/>
                        <a:pt x="11" y="3"/>
                      </a:cubicBezTo>
                      <a:cubicBezTo>
                        <a:pt x="11" y="3"/>
                        <a:pt x="11" y="3"/>
                        <a:pt x="11" y="3"/>
                      </a:cubicBezTo>
                      <a:cubicBezTo>
                        <a:pt x="12" y="2"/>
                        <a:pt x="12" y="2"/>
                        <a:pt x="12"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06"/>
              <p:cNvGrpSpPr>
                <a:grpSpLocks noChangeAspect="1"/>
              </p:cNvGrpSpPr>
              <p:nvPr/>
            </p:nvGrpSpPr>
            <p:grpSpPr bwMode="auto">
              <a:xfrm>
                <a:off x="5827980" y="2898467"/>
                <a:ext cx="352608" cy="415895"/>
                <a:chOff x="3801" y="2114"/>
                <a:chExt cx="78" cy="92"/>
              </a:xfrm>
            </p:grpSpPr>
            <p:sp>
              <p:nvSpPr>
                <p:cNvPr id="23" name="AutoShape 105"/>
                <p:cNvSpPr>
                  <a:spLocks noChangeAspect="1" noChangeArrowheads="1" noTextEdit="1"/>
                </p:cNvSpPr>
                <p:nvPr/>
              </p:nvSpPr>
              <p:spPr bwMode="auto">
                <a:xfrm>
                  <a:off x="3801" y="2114"/>
                  <a:ext cx="78"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07"/>
                <p:cNvSpPr>
                  <a:spLocks/>
                </p:cNvSpPr>
                <p:nvPr/>
              </p:nvSpPr>
              <p:spPr bwMode="auto">
                <a:xfrm>
                  <a:off x="3822" y="2116"/>
                  <a:ext cx="34" cy="34"/>
                </a:xfrm>
                <a:custGeom>
                  <a:avLst/>
                  <a:gdLst>
                    <a:gd name="T0" fmla="*/ 6 w 13"/>
                    <a:gd name="T1" fmla="*/ 13 h 13"/>
                    <a:gd name="T2" fmla="*/ 7 w 13"/>
                    <a:gd name="T3" fmla="*/ 13 h 13"/>
                    <a:gd name="T4" fmla="*/ 13 w 13"/>
                    <a:gd name="T5" fmla="*/ 6 h 13"/>
                    <a:gd name="T6" fmla="*/ 7 w 13"/>
                    <a:gd name="T7" fmla="*/ 0 h 13"/>
                    <a:gd name="T8" fmla="*/ 6 w 13"/>
                    <a:gd name="T9" fmla="*/ 0 h 13"/>
                    <a:gd name="T10" fmla="*/ 0 w 13"/>
                    <a:gd name="T11" fmla="*/ 6 h 13"/>
                    <a:gd name="T12" fmla="*/ 6 w 13"/>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6" y="13"/>
                      </a:moveTo>
                      <a:cubicBezTo>
                        <a:pt x="6" y="13"/>
                        <a:pt x="7" y="13"/>
                        <a:pt x="7" y="13"/>
                      </a:cubicBezTo>
                      <a:cubicBezTo>
                        <a:pt x="10" y="13"/>
                        <a:pt x="13" y="10"/>
                        <a:pt x="13" y="6"/>
                      </a:cubicBezTo>
                      <a:cubicBezTo>
                        <a:pt x="13" y="3"/>
                        <a:pt x="10" y="0"/>
                        <a:pt x="7" y="0"/>
                      </a:cubicBezTo>
                      <a:cubicBezTo>
                        <a:pt x="7" y="0"/>
                        <a:pt x="6" y="0"/>
                        <a:pt x="6" y="0"/>
                      </a:cubicBezTo>
                      <a:cubicBezTo>
                        <a:pt x="3" y="0"/>
                        <a:pt x="0" y="3"/>
                        <a:pt x="0" y="6"/>
                      </a:cubicBezTo>
                      <a:cubicBezTo>
                        <a:pt x="0" y="10"/>
                        <a:pt x="3" y="13"/>
                        <a:pt x="6"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8"/>
                <p:cNvSpPr>
                  <a:spLocks/>
                </p:cNvSpPr>
                <p:nvPr/>
              </p:nvSpPr>
              <p:spPr bwMode="auto">
                <a:xfrm>
                  <a:off x="3798" y="2155"/>
                  <a:ext cx="81" cy="53"/>
                </a:xfrm>
                <a:custGeom>
                  <a:avLst/>
                  <a:gdLst>
                    <a:gd name="T0" fmla="*/ 30 w 31"/>
                    <a:gd name="T1" fmla="*/ 5 h 21"/>
                    <a:gd name="T2" fmla="*/ 24 w 31"/>
                    <a:gd name="T3" fmla="*/ 0 h 21"/>
                    <a:gd name="T4" fmla="*/ 24 w 31"/>
                    <a:gd name="T5" fmla="*/ 0 h 21"/>
                    <a:gd name="T6" fmla="*/ 21 w 31"/>
                    <a:gd name="T7" fmla="*/ 0 h 21"/>
                    <a:gd name="T8" fmla="*/ 19 w 31"/>
                    <a:gd name="T9" fmla="*/ 7 h 21"/>
                    <a:gd name="T10" fmla="*/ 16 w 31"/>
                    <a:gd name="T11" fmla="*/ 15 h 21"/>
                    <a:gd name="T12" fmla="*/ 18 w 31"/>
                    <a:gd name="T13" fmla="*/ 10 h 21"/>
                    <a:gd name="T14" fmla="*/ 17 w 31"/>
                    <a:gd name="T15" fmla="*/ 2 h 21"/>
                    <a:gd name="T16" fmla="*/ 17 w 31"/>
                    <a:gd name="T17" fmla="*/ 1 h 21"/>
                    <a:gd name="T18" fmla="*/ 16 w 31"/>
                    <a:gd name="T19" fmla="*/ 0 h 21"/>
                    <a:gd name="T20" fmla="*/ 15 w 31"/>
                    <a:gd name="T21" fmla="*/ 0 h 21"/>
                    <a:gd name="T22" fmla="*/ 15 w 31"/>
                    <a:gd name="T23" fmla="*/ 1 h 21"/>
                    <a:gd name="T24" fmla="*/ 15 w 31"/>
                    <a:gd name="T25" fmla="*/ 2 h 21"/>
                    <a:gd name="T26" fmla="*/ 14 w 31"/>
                    <a:gd name="T27" fmla="*/ 10 h 21"/>
                    <a:gd name="T28" fmla="*/ 13 w 31"/>
                    <a:gd name="T29" fmla="*/ 7 h 21"/>
                    <a:gd name="T30" fmla="*/ 10 w 31"/>
                    <a:gd name="T31" fmla="*/ 0 h 21"/>
                    <a:gd name="T32" fmla="*/ 6 w 31"/>
                    <a:gd name="T33" fmla="*/ 0 h 21"/>
                    <a:gd name="T34" fmla="*/ 6 w 31"/>
                    <a:gd name="T35" fmla="*/ 1 h 21"/>
                    <a:gd name="T36" fmla="*/ 0 w 31"/>
                    <a:gd name="T37" fmla="*/ 5 h 21"/>
                    <a:gd name="T38" fmla="*/ 0 w 31"/>
                    <a:gd name="T39" fmla="*/ 21 h 21"/>
                    <a:gd name="T40" fmla="*/ 5 w 31"/>
                    <a:gd name="T41" fmla="*/ 21 h 21"/>
                    <a:gd name="T42" fmla="*/ 5 w 31"/>
                    <a:gd name="T43" fmla="*/ 9 h 21"/>
                    <a:gd name="T44" fmla="*/ 6 w 31"/>
                    <a:gd name="T45" fmla="*/ 9 h 21"/>
                    <a:gd name="T46" fmla="*/ 6 w 31"/>
                    <a:gd name="T47" fmla="*/ 21 h 21"/>
                    <a:gd name="T48" fmla="*/ 15 w 31"/>
                    <a:gd name="T49" fmla="*/ 21 h 21"/>
                    <a:gd name="T50" fmla="*/ 24 w 31"/>
                    <a:gd name="T51" fmla="*/ 21 h 21"/>
                    <a:gd name="T52" fmla="*/ 24 w 31"/>
                    <a:gd name="T53" fmla="*/ 9 h 21"/>
                    <a:gd name="T54" fmla="*/ 24 w 31"/>
                    <a:gd name="T55" fmla="*/ 9 h 21"/>
                    <a:gd name="T56" fmla="*/ 25 w 31"/>
                    <a:gd name="T57" fmla="*/ 9 h 21"/>
                    <a:gd name="T58" fmla="*/ 25 w 31"/>
                    <a:gd name="T59" fmla="*/ 21 h 21"/>
                    <a:gd name="T60" fmla="*/ 30 w 31"/>
                    <a:gd name="T61" fmla="*/ 21 h 21"/>
                    <a:gd name="T62" fmla="*/ 30 w 31"/>
                    <a:gd name="T6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21">
                      <a:moveTo>
                        <a:pt x="30" y="5"/>
                      </a:moveTo>
                      <a:cubicBezTo>
                        <a:pt x="28" y="1"/>
                        <a:pt x="25" y="1"/>
                        <a:pt x="24" y="0"/>
                      </a:cubicBezTo>
                      <a:cubicBezTo>
                        <a:pt x="24" y="0"/>
                        <a:pt x="24" y="0"/>
                        <a:pt x="24" y="0"/>
                      </a:cubicBezTo>
                      <a:cubicBezTo>
                        <a:pt x="21" y="0"/>
                        <a:pt x="21" y="0"/>
                        <a:pt x="21" y="0"/>
                      </a:cubicBezTo>
                      <a:cubicBezTo>
                        <a:pt x="19" y="7"/>
                        <a:pt x="19" y="7"/>
                        <a:pt x="19" y="7"/>
                      </a:cubicBezTo>
                      <a:cubicBezTo>
                        <a:pt x="16" y="15"/>
                        <a:pt x="16" y="15"/>
                        <a:pt x="16" y="15"/>
                      </a:cubicBezTo>
                      <a:cubicBezTo>
                        <a:pt x="18" y="10"/>
                        <a:pt x="18" y="10"/>
                        <a:pt x="18" y="10"/>
                      </a:cubicBezTo>
                      <a:cubicBezTo>
                        <a:pt x="17" y="2"/>
                        <a:pt x="17" y="2"/>
                        <a:pt x="17" y="2"/>
                      </a:cubicBezTo>
                      <a:cubicBezTo>
                        <a:pt x="17" y="2"/>
                        <a:pt x="17" y="2"/>
                        <a:pt x="17" y="1"/>
                      </a:cubicBezTo>
                      <a:cubicBezTo>
                        <a:pt x="17" y="1"/>
                        <a:pt x="16" y="0"/>
                        <a:pt x="16" y="0"/>
                      </a:cubicBezTo>
                      <a:cubicBezTo>
                        <a:pt x="16" y="0"/>
                        <a:pt x="15" y="0"/>
                        <a:pt x="15" y="0"/>
                      </a:cubicBezTo>
                      <a:cubicBezTo>
                        <a:pt x="15" y="1"/>
                        <a:pt x="15" y="1"/>
                        <a:pt x="15" y="1"/>
                      </a:cubicBezTo>
                      <a:cubicBezTo>
                        <a:pt x="15" y="2"/>
                        <a:pt x="15" y="2"/>
                        <a:pt x="15" y="2"/>
                      </a:cubicBezTo>
                      <a:cubicBezTo>
                        <a:pt x="14" y="10"/>
                        <a:pt x="14" y="10"/>
                        <a:pt x="14" y="10"/>
                      </a:cubicBezTo>
                      <a:cubicBezTo>
                        <a:pt x="13" y="7"/>
                        <a:pt x="13" y="7"/>
                        <a:pt x="13" y="7"/>
                      </a:cubicBezTo>
                      <a:cubicBezTo>
                        <a:pt x="10" y="0"/>
                        <a:pt x="10" y="0"/>
                        <a:pt x="10" y="0"/>
                      </a:cubicBezTo>
                      <a:cubicBezTo>
                        <a:pt x="6" y="0"/>
                        <a:pt x="6" y="0"/>
                        <a:pt x="6" y="0"/>
                      </a:cubicBezTo>
                      <a:cubicBezTo>
                        <a:pt x="6" y="1"/>
                        <a:pt x="6" y="1"/>
                        <a:pt x="6" y="1"/>
                      </a:cubicBezTo>
                      <a:cubicBezTo>
                        <a:pt x="4" y="1"/>
                        <a:pt x="1" y="2"/>
                        <a:pt x="0" y="5"/>
                      </a:cubicBezTo>
                      <a:cubicBezTo>
                        <a:pt x="0" y="7"/>
                        <a:pt x="0" y="15"/>
                        <a:pt x="0" y="21"/>
                      </a:cubicBezTo>
                      <a:cubicBezTo>
                        <a:pt x="5" y="21"/>
                        <a:pt x="5" y="21"/>
                        <a:pt x="5" y="21"/>
                      </a:cubicBezTo>
                      <a:cubicBezTo>
                        <a:pt x="5" y="9"/>
                        <a:pt x="5" y="9"/>
                        <a:pt x="5" y="9"/>
                      </a:cubicBezTo>
                      <a:cubicBezTo>
                        <a:pt x="5" y="9"/>
                        <a:pt x="5" y="9"/>
                        <a:pt x="6" y="9"/>
                      </a:cubicBezTo>
                      <a:cubicBezTo>
                        <a:pt x="6" y="21"/>
                        <a:pt x="6" y="21"/>
                        <a:pt x="6" y="21"/>
                      </a:cubicBezTo>
                      <a:cubicBezTo>
                        <a:pt x="15" y="21"/>
                        <a:pt x="15" y="21"/>
                        <a:pt x="15" y="21"/>
                      </a:cubicBezTo>
                      <a:cubicBezTo>
                        <a:pt x="24" y="21"/>
                        <a:pt x="24" y="21"/>
                        <a:pt x="24" y="21"/>
                      </a:cubicBezTo>
                      <a:cubicBezTo>
                        <a:pt x="24" y="9"/>
                        <a:pt x="24" y="9"/>
                        <a:pt x="24" y="9"/>
                      </a:cubicBezTo>
                      <a:cubicBezTo>
                        <a:pt x="24" y="9"/>
                        <a:pt x="24" y="9"/>
                        <a:pt x="24" y="9"/>
                      </a:cubicBezTo>
                      <a:cubicBezTo>
                        <a:pt x="25" y="9"/>
                        <a:pt x="25" y="9"/>
                        <a:pt x="25" y="9"/>
                      </a:cubicBezTo>
                      <a:cubicBezTo>
                        <a:pt x="25" y="21"/>
                        <a:pt x="25" y="21"/>
                        <a:pt x="25" y="21"/>
                      </a:cubicBezTo>
                      <a:cubicBezTo>
                        <a:pt x="30" y="21"/>
                        <a:pt x="30" y="21"/>
                        <a:pt x="30" y="21"/>
                      </a:cubicBezTo>
                      <a:cubicBezTo>
                        <a:pt x="31" y="15"/>
                        <a:pt x="30" y="6"/>
                        <a:pt x="3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111"/>
              <p:cNvGrpSpPr>
                <a:grpSpLocks noChangeAspect="1"/>
              </p:cNvGrpSpPr>
              <p:nvPr/>
            </p:nvGrpSpPr>
            <p:grpSpPr bwMode="auto">
              <a:xfrm>
                <a:off x="5902238" y="1965961"/>
                <a:ext cx="217307" cy="388050"/>
                <a:chOff x="3812" y="2110"/>
                <a:chExt cx="56" cy="100"/>
              </a:xfrm>
            </p:grpSpPr>
            <p:sp>
              <p:nvSpPr>
                <p:cNvPr id="21" name="AutoShape 110"/>
                <p:cNvSpPr>
                  <a:spLocks noChangeAspect="1" noChangeArrowheads="1" noTextEdit="1"/>
                </p:cNvSpPr>
                <p:nvPr/>
              </p:nvSpPr>
              <p:spPr bwMode="auto">
                <a:xfrm>
                  <a:off x="3812" y="2110"/>
                  <a:ext cx="56"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12"/>
                <p:cNvSpPr>
                  <a:spLocks noEditPoints="1"/>
                </p:cNvSpPr>
                <p:nvPr/>
              </p:nvSpPr>
              <p:spPr bwMode="auto">
                <a:xfrm>
                  <a:off x="3815" y="2112"/>
                  <a:ext cx="53" cy="98"/>
                </a:xfrm>
                <a:custGeom>
                  <a:avLst/>
                  <a:gdLst>
                    <a:gd name="T0" fmla="*/ 17 w 20"/>
                    <a:gd name="T1" fmla="*/ 0 h 38"/>
                    <a:gd name="T2" fmla="*/ 3 w 20"/>
                    <a:gd name="T3" fmla="*/ 0 h 38"/>
                    <a:gd name="T4" fmla="*/ 0 w 20"/>
                    <a:gd name="T5" fmla="*/ 3 h 38"/>
                    <a:gd name="T6" fmla="*/ 0 w 20"/>
                    <a:gd name="T7" fmla="*/ 35 h 38"/>
                    <a:gd name="T8" fmla="*/ 3 w 20"/>
                    <a:gd name="T9" fmla="*/ 38 h 38"/>
                    <a:gd name="T10" fmla="*/ 17 w 20"/>
                    <a:gd name="T11" fmla="*/ 38 h 38"/>
                    <a:gd name="T12" fmla="*/ 20 w 20"/>
                    <a:gd name="T13" fmla="*/ 35 h 38"/>
                    <a:gd name="T14" fmla="*/ 20 w 20"/>
                    <a:gd name="T15" fmla="*/ 3 h 38"/>
                    <a:gd name="T16" fmla="*/ 17 w 20"/>
                    <a:gd name="T17" fmla="*/ 0 h 38"/>
                    <a:gd name="T18" fmla="*/ 7 w 20"/>
                    <a:gd name="T19" fmla="*/ 3 h 38"/>
                    <a:gd name="T20" fmla="*/ 13 w 20"/>
                    <a:gd name="T21" fmla="*/ 3 h 38"/>
                    <a:gd name="T22" fmla="*/ 14 w 20"/>
                    <a:gd name="T23" fmla="*/ 4 h 38"/>
                    <a:gd name="T24" fmla="*/ 13 w 20"/>
                    <a:gd name="T25" fmla="*/ 4 h 38"/>
                    <a:gd name="T26" fmla="*/ 13 w 20"/>
                    <a:gd name="T27" fmla="*/ 4 h 38"/>
                    <a:gd name="T28" fmla="*/ 13 w 20"/>
                    <a:gd name="T29" fmla="*/ 4 h 38"/>
                    <a:gd name="T30" fmla="*/ 7 w 20"/>
                    <a:gd name="T31" fmla="*/ 4 h 38"/>
                    <a:gd name="T32" fmla="*/ 7 w 20"/>
                    <a:gd name="T33" fmla="*/ 4 h 38"/>
                    <a:gd name="T34" fmla="*/ 7 w 20"/>
                    <a:gd name="T35" fmla="*/ 4 h 38"/>
                    <a:gd name="T36" fmla="*/ 6 w 20"/>
                    <a:gd name="T37" fmla="*/ 4 h 38"/>
                    <a:gd name="T38" fmla="*/ 7 w 20"/>
                    <a:gd name="T39" fmla="*/ 3 h 38"/>
                    <a:gd name="T40" fmla="*/ 18 w 20"/>
                    <a:gd name="T41" fmla="*/ 33 h 38"/>
                    <a:gd name="T42" fmla="*/ 2 w 20"/>
                    <a:gd name="T43" fmla="*/ 33 h 38"/>
                    <a:gd name="T44" fmla="*/ 2 w 20"/>
                    <a:gd name="T45" fmla="*/ 6 h 38"/>
                    <a:gd name="T46" fmla="*/ 18 w 20"/>
                    <a:gd name="T47" fmla="*/ 6 h 38"/>
                    <a:gd name="T48" fmla="*/ 18 w 20"/>
                    <a:gd name="T4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38">
                      <a:moveTo>
                        <a:pt x="17" y="0"/>
                      </a:moveTo>
                      <a:cubicBezTo>
                        <a:pt x="3" y="0"/>
                        <a:pt x="3" y="0"/>
                        <a:pt x="3" y="0"/>
                      </a:cubicBezTo>
                      <a:cubicBezTo>
                        <a:pt x="2" y="0"/>
                        <a:pt x="0" y="2"/>
                        <a:pt x="0" y="3"/>
                      </a:cubicBezTo>
                      <a:cubicBezTo>
                        <a:pt x="0" y="35"/>
                        <a:pt x="0" y="35"/>
                        <a:pt x="0" y="35"/>
                      </a:cubicBezTo>
                      <a:cubicBezTo>
                        <a:pt x="0" y="37"/>
                        <a:pt x="2" y="38"/>
                        <a:pt x="3" y="38"/>
                      </a:cubicBezTo>
                      <a:cubicBezTo>
                        <a:pt x="17" y="38"/>
                        <a:pt x="17" y="38"/>
                        <a:pt x="17" y="38"/>
                      </a:cubicBezTo>
                      <a:cubicBezTo>
                        <a:pt x="18" y="38"/>
                        <a:pt x="20" y="37"/>
                        <a:pt x="20" y="35"/>
                      </a:cubicBezTo>
                      <a:cubicBezTo>
                        <a:pt x="20" y="3"/>
                        <a:pt x="20" y="3"/>
                        <a:pt x="20" y="3"/>
                      </a:cubicBezTo>
                      <a:cubicBezTo>
                        <a:pt x="20" y="2"/>
                        <a:pt x="18" y="0"/>
                        <a:pt x="17" y="0"/>
                      </a:cubicBezTo>
                      <a:moveTo>
                        <a:pt x="7" y="3"/>
                      </a:moveTo>
                      <a:cubicBezTo>
                        <a:pt x="13" y="3"/>
                        <a:pt x="13" y="3"/>
                        <a:pt x="13" y="3"/>
                      </a:cubicBezTo>
                      <a:cubicBezTo>
                        <a:pt x="14" y="4"/>
                        <a:pt x="14" y="4"/>
                        <a:pt x="14" y="4"/>
                      </a:cubicBezTo>
                      <a:cubicBezTo>
                        <a:pt x="13" y="4"/>
                        <a:pt x="13" y="4"/>
                        <a:pt x="13" y="4"/>
                      </a:cubicBezTo>
                      <a:cubicBezTo>
                        <a:pt x="13" y="4"/>
                        <a:pt x="13" y="4"/>
                        <a:pt x="13" y="4"/>
                      </a:cubicBezTo>
                      <a:cubicBezTo>
                        <a:pt x="13" y="4"/>
                        <a:pt x="13" y="4"/>
                        <a:pt x="13" y="4"/>
                      </a:cubicBezTo>
                      <a:cubicBezTo>
                        <a:pt x="7" y="4"/>
                        <a:pt x="7" y="4"/>
                        <a:pt x="7" y="4"/>
                      </a:cubicBezTo>
                      <a:cubicBezTo>
                        <a:pt x="7" y="4"/>
                        <a:pt x="7" y="4"/>
                        <a:pt x="7" y="4"/>
                      </a:cubicBezTo>
                      <a:cubicBezTo>
                        <a:pt x="7" y="4"/>
                        <a:pt x="7" y="4"/>
                        <a:pt x="7" y="4"/>
                      </a:cubicBezTo>
                      <a:cubicBezTo>
                        <a:pt x="6" y="4"/>
                        <a:pt x="6" y="4"/>
                        <a:pt x="6" y="4"/>
                      </a:cubicBezTo>
                      <a:cubicBezTo>
                        <a:pt x="7" y="3"/>
                        <a:pt x="7" y="3"/>
                        <a:pt x="7" y="3"/>
                      </a:cubicBezTo>
                      <a:moveTo>
                        <a:pt x="18" y="33"/>
                      </a:moveTo>
                      <a:cubicBezTo>
                        <a:pt x="2" y="33"/>
                        <a:pt x="2" y="33"/>
                        <a:pt x="2" y="33"/>
                      </a:cubicBezTo>
                      <a:cubicBezTo>
                        <a:pt x="2" y="6"/>
                        <a:pt x="2" y="6"/>
                        <a:pt x="2" y="6"/>
                      </a:cubicBezTo>
                      <a:cubicBezTo>
                        <a:pt x="18" y="6"/>
                        <a:pt x="18" y="6"/>
                        <a:pt x="18" y="6"/>
                      </a:cubicBezTo>
                      <a:cubicBezTo>
                        <a:pt x="18" y="33"/>
                        <a:pt x="18" y="33"/>
                        <a:pt x="18" y="3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9" name="组合 48"/>
          <p:cNvGrpSpPr/>
          <p:nvPr/>
        </p:nvGrpSpPr>
        <p:grpSpPr>
          <a:xfrm flipV="1">
            <a:off x="6121594" y="1624403"/>
            <a:ext cx="1795634" cy="335882"/>
            <a:chOff x="5246304" y="4593021"/>
            <a:chExt cx="2393867" cy="447947"/>
          </a:xfrm>
        </p:grpSpPr>
        <p:sp>
          <p:nvSpPr>
            <p:cNvPr id="50" name="椭圆 4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6295935" y="3070523"/>
            <a:ext cx="1716284" cy="335882"/>
            <a:chOff x="5246304" y="4593021"/>
            <a:chExt cx="2288081" cy="447947"/>
          </a:xfrm>
        </p:grpSpPr>
        <p:sp>
          <p:nvSpPr>
            <p:cNvPr id="53" name="椭圆 5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任意多边形 53"/>
            <p:cNvSpPr/>
            <p:nvPr/>
          </p:nvSpPr>
          <p:spPr>
            <a:xfrm>
              <a:off x="5335435" y="4686872"/>
              <a:ext cx="2198950"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5" name="组合 54"/>
          <p:cNvGrpSpPr/>
          <p:nvPr/>
        </p:nvGrpSpPr>
        <p:grpSpPr>
          <a:xfrm>
            <a:off x="1331218" y="1222929"/>
            <a:ext cx="1505266" cy="1133420"/>
            <a:chOff x="1774726" y="1630950"/>
            <a:chExt cx="2006760" cy="1511577"/>
          </a:xfrm>
        </p:grpSpPr>
        <p:sp>
          <p:nvSpPr>
            <p:cNvPr id="56" name="文本框 187"/>
            <p:cNvSpPr txBox="1"/>
            <p:nvPr/>
          </p:nvSpPr>
          <p:spPr>
            <a:xfrm>
              <a:off x="1774726" y="1630950"/>
              <a:ext cx="1192802" cy="492557"/>
            </a:xfrm>
            <a:prstGeom prst="rect">
              <a:avLst/>
            </a:prstGeom>
            <a:noFill/>
          </p:spPr>
          <p:txBody>
            <a:bodyPr wrap="square" rtlCol="0">
              <a:spAutoFit/>
            </a:bodyPr>
            <a:lstStyle/>
            <a:p>
              <a:r>
                <a:rPr lang="zh-CN" altLang="en-US" sz="1800" dirty="0">
                  <a:solidFill>
                    <a:srgbClr val="FFB850"/>
                  </a:solidFill>
                  <a:latin typeface="Impact" panose="020B0806030902050204" pitchFamily="34" charset="0"/>
                  <a:ea typeface="时尚中黑简体" panose="01010104010101010101" pitchFamily="2" charset="-122"/>
                </a:rPr>
                <a:t>标题</a:t>
              </a:r>
              <a:r>
                <a:rPr lang="en-US" altLang="zh-CN" sz="1800" dirty="0">
                  <a:solidFill>
                    <a:srgbClr val="FFB850"/>
                  </a:solidFill>
                  <a:latin typeface="Impact" panose="020B0806030902050204" pitchFamily="34" charset="0"/>
                  <a:ea typeface="时尚中黑简体" panose="01010104010101010101" pitchFamily="2" charset="-122"/>
                </a:rPr>
                <a:t>01</a:t>
              </a:r>
              <a:endParaRPr lang="zh-CN" altLang="en-US" sz="1800" dirty="0">
                <a:solidFill>
                  <a:srgbClr val="FFB850"/>
                </a:solidFill>
                <a:latin typeface="Impact" panose="020B0806030902050204" pitchFamily="34" charset="0"/>
                <a:ea typeface="时尚中黑简体" panose="01010104010101010101" pitchFamily="2" charset="-122"/>
              </a:endParaRPr>
            </a:p>
          </p:txBody>
        </p:sp>
        <p:sp>
          <p:nvSpPr>
            <p:cNvPr id="57" name="矩形 47"/>
            <p:cNvSpPr>
              <a:spLocks noChangeArrowheads="1"/>
            </p:cNvSpPr>
            <p:nvPr/>
          </p:nvSpPr>
          <p:spPr bwMode="auto">
            <a:xfrm>
              <a:off x="1861415" y="2112783"/>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58" name="组合 57"/>
          <p:cNvGrpSpPr/>
          <p:nvPr/>
        </p:nvGrpSpPr>
        <p:grpSpPr>
          <a:xfrm>
            <a:off x="1332910" y="3658180"/>
            <a:ext cx="1503575" cy="1096090"/>
            <a:chOff x="1776981" y="4878704"/>
            <a:chExt cx="2004505" cy="1461792"/>
          </a:xfrm>
        </p:grpSpPr>
        <p:sp>
          <p:nvSpPr>
            <p:cNvPr id="59" name="文本框 190"/>
            <p:cNvSpPr txBox="1"/>
            <p:nvPr/>
          </p:nvSpPr>
          <p:spPr>
            <a:xfrm>
              <a:off x="1776981" y="4878704"/>
              <a:ext cx="1192802" cy="492557"/>
            </a:xfrm>
            <a:prstGeom prst="rect">
              <a:avLst/>
            </a:prstGeom>
            <a:noFill/>
          </p:spPr>
          <p:txBody>
            <a:bodyPr wrap="square" rtlCol="0">
              <a:spAutoFit/>
            </a:bodyPr>
            <a:lstStyle/>
            <a:p>
              <a:r>
                <a:rPr lang="zh-CN" altLang="en-US" sz="1800" dirty="0">
                  <a:solidFill>
                    <a:srgbClr val="663A77"/>
                  </a:solidFill>
                  <a:latin typeface="Impact" panose="020B0806030902050204" pitchFamily="34" charset="0"/>
                  <a:ea typeface="时尚中黑简体" panose="01010104010101010101" pitchFamily="2" charset="-122"/>
                </a:rPr>
                <a:t>标题</a:t>
              </a:r>
              <a:r>
                <a:rPr lang="en-US" altLang="zh-CN" sz="1800" dirty="0">
                  <a:solidFill>
                    <a:srgbClr val="663A77"/>
                  </a:solidFill>
                  <a:latin typeface="Impact" panose="020B0806030902050204" pitchFamily="34" charset="0"/>
                  <a:ea typeface="时尚中黑简体" panose="01010104010101010101" pitchFamily="2" charset="-122"/>
                </a:rPr>
                <a:t>04</a:t>
              </a:r>
              <a:endParaRPr lang="zh-CN" altLang="en-US" sz="1800" dirty="0">
                <a:solidFill>
                  <a:srgbClr val="663A77"/>
                </a:solidFill>
                <a:latin typeface="Impact" panose="020B0806030902050204" pitchFamily="34" charset="0"/>
                <a:ea typeface="时尚中黑简体" panose="01010104010101010101" pitchFamily="2" charset="-122"/>
              </a:endParaRPr>
            </a:p>
          </p:txBody>
        </p:sp>
        <p:sp>
          <p:nvSpPr>
            <p:cNvPr id="60" name="矩形 47"/>
            <p:cNvSpPr>
              <a:spLocks noChangeArrowheads="1"/>
            </p:cNvSpPr>
            <p:nvPr/>
          </p:nvSpPr>
          <p:spPr bwMode="auto">
            <a:xfrm>
              <a:off x="1861415" y="5310752"/>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1" name="组合 60"/>
          <p:cNvGrpSpPr/>
          <p:nvPr/>
        </p:nvGrpSpPr>
        <p:grpSpPr>
          <a:xfrm>
            <a:off x="6663640" y="1653860"/>
            <a:ext cx="1492338" cy="1057743"/>
            <a:chOff x="8883696" y="2112783"/>
            <a:chExt cx="1989525" cy="1410651"/>
          </a:xfrm>
        </p:grpSpPr>
        <p:sp>
          <p:nvSpPr>
            <p:cNvPr id="62" name="文本框 211"/>
            <p:cNvSpPr txBox="1"/>
            <p:nvPr/>
          </p:nvSpPr>
          <p:spPr>
            <a:xfrm>
              <a:off x="8883696" y="2112783"/>
              <a:ext cx="1192802" cy="492557"/>
            </a:xfrm>
            <a:prstGeom prst="rect">
              <a:avLst/>
            </a:prstGeom>
            <a:noFill/>
          </p:spPr>
          <p:txBody>
            <a:bodyPr wrap="square" rtlCol="0">
              <a:spAutoFit/>
            </a:bodyPr>
            <a:lstStyle/>
            <a:p>
              <a:r>
                <a:rPr lang="zh-CN" altLang="en-US" sz="1800" dirty="0">
                  <a:solidFill>
                    <a:srgbClr val="01ACBE"/>
                  </a:solidFill>
                  <a:latin typeface="Impact" panose="020B0806030902050204" pitchFamily="34" charset="0"/>
                  <a:ea typeface="时尚中黑简体" panose="01010104010101010101" pitchFamily="2" charset="-122"/>
                </a:rPr>
                <a:t>标题</a:t>
              </a:r>
              <a:r>
                <a:rPr lang="en-US" altLang="zh-CN" sz="1800" dirty="0">
                  <a:solidFill>
                    <a:srgbClr val="01ACBE"/>
                  </a:solidFill>
                  <a:latin typeface="Impact" panose="020B0806030902050204" pitchFamily="34" charset="0"/>
                  <a:ea typeface="时尚中黑简体" panose="01010104010101010101" pitchFamily="2" charset="-122"/>
                </a:rPr>
                <a:t>02</a:t>
              </a:r>
              <a:endParaRPr lang="zh-CN" altLang="en-US" sz="1800" dirty="0">
                <a:solidFill>
                  <a:srgbClr val="01ACBE"/>
                </a:solidFill>
                <a:latin typeface="Impact" panose="020B0806030902050204" pitchFamily="34" charset="0"/>
                <a:ea typeface="时尚中黑简体" panose="01010104010101010101" pitchFamily="2" charset="-122"/>
              </a:endParaRPr>
            </a:p>
          </p:txBody>
        </p:sp>
        <p:sp>
          <p:nvSpPr>
            <p:cNvPr id="63" name="矩形 47"/>
            <p:cNvSpPr>
              <a:spLocks noChangeArrowheads="1"/>
            </p:cNvSpPr>
            <p:nvPr/>
          </p:nvSpPr>
          <p:spPr bwMode="auto">
            <a:xfrm>
              <a:off x="8953150" y="2493690"/>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4" name="组合 63"/>
          <p:cNvGrpSpPr/>
          <p:nvPr/>
        </p:nvGrpSpPr>
        <p:grpSpPr>
          <a:xfrm>
            <a:off x="6751284" y="3467431"/>
            <a:ext cx="1476818" cy="1102255"/>
            <a:chOff x="9000540" y="4624313"/>
            <a:chExt cx="1968834" cy="1470014"/>
          </a:xfrm>
        </p:grpSpPr>
        <p:sp>
          <p:nvSpPr>
            <p:cNvPr id="65" name="文本框 214"/>
            <p:cNvSpPr txBox="1"/>
            <p:nvPr/>
          </p:nvSpPr>
          <p:spPr>
            <a:xfrm>
              <a:off x="9000540" y="4624313"/>
              <a:ext cx="1192802" cy="492557"/>
            </a:xfrm>
            <a:prstGeom prst="rect">
              <a:avLst/>
            </a:prstGeom>
            <a:noFill/>
          </p:spPr>
          <p:txBody>
            <a:bodyPr wrap="square" rtlCol="0">
              <a:spAutoFit/>
            </a:bodyPr>
            <a:lstStyle/>
            <a:p>
              <a:r>
                <a:rPr lang="zh-CN" altLang="en-US" sz="1800" dirty="0">
                  <a:solidFill>
                    <a:srgbClr val="E76F71"/>
                  </a:solidFill>
                  <a:latin typeface="Impact" panose="020B0806030902050204" pitchFamily="34" charset="0"/>
                  <a:ea typeface="时尚中黑简体" panose="01010104010101010101" pitchFamily="2" charset="-122"/>
                </a:rPr>
                <a:t>标题</a:t>
              </a:r>
              <a:r>
                <a:rPr lang="en-US" altLang="zh-CN" sz="1800" dirty="0">
                  <a:solidFill>
                    <a:srgbClr val="E76F71"/>
                  </a:solidFill>
                  <a:latin typeface="Impact" panose="020B0806030902050204" pitchFamily="34" charset="0"/>
                  <a:ea typeface="时尚中黑简体" panose="01010104010101010101" pitchFamily="2" charset="-122"/>
                </a:rPr>
                <a:t>03</a:t>
              </a:r>
              <a:endParaRPr lang="zh-CN" altLang="en-US" sz="1800" dirty="0">
                <a:solidFill>
                  <a:srgbClr val="E76F71"/>
                </a:solidFill>
                <a:latin typeface="Impact" panose="020B0806030902050204" pitchFamily="34" charset="0"/>
                <a:ea typeface="时尚中黑简体" panose="01010104010101010101" pitchFamily="2" charset="-122"/>
              </a:endParaRPr>
            </a:p>
          </p:txBody>
        </p:sp>
        <p:sp>
          <p:nvSpPr>
            <p:cNvPr id="66" name="矩形 47"/>
            <p:cNvSpPr>
              <a:spLocks noChangeArrowheads="1"/>
            </p:cNvSpPr>
            <p:nvPr/>
          </p:nvSpPr>
          <p:spPr bwMode="auto">
            <a:xfrm>
              <a:off x="9049303" y="5064583"/>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7" name="组合 66"/>
          <p:cNvGrpSpPr/>
          <p:nvPr/>
        </p:nvGrpSpPr>
        <p:grpSpPr>
          <a:xfrm flipH="1" flipV="1">
            <a:off x="1274497" y="3628293"/>
            <a:ext cx="1795634" cy="335882"/>
            <a:chOff x="5246304" y="4593021"/>
            <a:chExt cx="2393867" cy="447947"/>
          </a:xfrm>
        </p:grpSpPr>
        <p:sp>
          <p:nvSpPr>
            <p:cNvPr id="68" name="椭圆 6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任意多边形 68"/>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8618576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1" accel="40000" fill="hold" nodeType="afterEffect" p14:presetBounceEnd="4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24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par>
                              <p:cTn id="17" fill="hold">
                                <p:stCondLst>
                                  <p:cond delay="2900"/>
                                </p:stCondLst>
                                <p:childTnLst>
                                  <p:par>
                                    <p:cTn id="18" presetID="22" presetClass="entr" presetSubtype="1"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34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39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44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4900"/>
                                </p:stCondLst>
                                <p:childTnLst>
                                  <p:par>
                                    <p:cTn id="34" presetID="2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up)">
                                          <p:cBhvr>
                                            <p:cTn id="36" dur="500"/>
                                            <p:tgtEl>
                                              <p:spTgt spid="64"/>
                                            </p:tgtEl>
                                          </p:cBhvr>
                                        </p:animEffect>
                                      </p:childTnLst>
                                    </p:cTn>
                                  </p:par>
                                </p:childTnLst>
                              </p:cTn>
                            </p:par>
                            <p:par>
                              <p:cTn id="37" fill="hold">
                                <p:stCondLst>
                                  <p:cond delay="54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900"/>
                                </p:stCondLst>
                                <p:childTnLst>
                                  <p:par>
                                    <p:cTn id="42" presetID="22" presetClass="entr" presetSubtype="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1" accel="4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24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par>
                              <p:cTn id="17" fill="hold">
                                <p:stCondLst>
                                  <p:cond delay="2900"/>
                                </p:stCondLst>
                                <p:childTnLst>
                                  <p:par>
                                    <p:cTn id="18" presetID="22" presetClass="entr" presetSubtype="1"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34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39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44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4900"/>
                                </p:stCondLst>
                                <p:childTnLst>
                                  <p:par>
                                    <p:cTn id="34" presetID="2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up)">
                                          <p:cBhvr>
                                            <p:cTn id="36" dur="500"/>
                                            <p:tgtEl>
                                              <p:spTgt spid="64"/>
                                            </p:tgtEl>
                                          </p:cBhvr>
                                        </p:animEffect>
                                      </p:childTnLst>
                                    </p:cTn>
                                  </p:par>
                                </p:childTnLst>
                              </p:cTn>
                            </p:par>
                            <p:par>
                              <p:cTn id="37" fill="hold">
                                <p:stCondLst>
                                  <p:cond delay="54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900"/>
                                </p:stCondLst>
                                <p:childTnLst>
                                  <p:par>
                                    <p:cTn id="42" presetID="22" presetClass="entr" presetSubtype="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明年工作计划</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基本思路介绍</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√头脑风暴思路</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工作计划确定</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√分配工作任务</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9946726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基本思路介绍</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941422" y="1192751"/>
            <a:ext cx="5261156" cy="2891433"/>
            <a:chOff x="2402680" y="2725738"/>
            <a:chExt cx="2657475" cy="1460501"/>
          </a:xfrm>
          <a:solidFill>
            <a:schemeClr val="bg1">
              <a:lumMod val="85000"/>
              <a:alpha val="15000"/>
            </a:schemeClr>
          </a:solidFill>
        </p:grpSpPr>
        <p:sp>
          <p:nvSpPr>
            <p:cNvPr id="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2" name="椭圆 72"/>
          <p:cNvSpPr/>
          <p:nvPr/>
        </p:nvSpPr>
        <p:spPr>
          <a:xfrm rot="20131106">
            <a:off x="1705286" y="2062244"/>
            <a:ext cx="4034744" cy="2901258"/>
          </a:xfrm>
          <a:custGeom>
            <a:avLst/>
            <a:gdLst>
              <a:gd name="connsiteX0" fmla="*/ 0 w 5567622"/>
              <a:gd name="connsiteY0" fmla="*/ 1990465 h 3980930"/>
              <a:gd name="connsiteX1" fmla="*/ 2783811 w 5567622"/>
              <a:gd name="connsiteY1" fmla="*/ 0 h 3980930"/>
              <a:gd name="connsiteX2" fmla="*/ 5567622 w 5567622"/>
              <a:gd name="connsiteY2" fmla="*/ 1990465 h 3980930"/>
              <a:gd name="connsiteX3" fmla="*/ 2783811 w 5567622"/>
              <a:gd name="connsiteY3" fmla="*/ 3980930 h 3980930"/>
              <a:gd name="connsiteX4" fmla="*/ 0 w 5567622"/>
              <a:gd name="connsiteY4" fmla="*/ 1990465 h 3980930"/>
              <a:gd name="connsiteX0" fmla="*/ 643 w 5568265"/>
              <a:gd name="connsiteY0" fmla="*/ 1990465 h 3868344"/>
              <a:gd name="connsiteX1" fmla="*/ 2784454 w 5568265"/>
              <a:gd name="connsiteY1" fmla="*/ 0 h 3868344"/>
              <a:gd name="connsiteX2" fmla="*/ 5568265 w 5568265"/>
              <a:gd name="connsiteY2" fmla="*/ 1990465 h 3868344"/>
              <a:gd name="connsiteX3" fmla="*/ 2598491 w 5568265"/>
              <a:gd name="connsiteY3" fmla="*/ 3868344 h 3868344"/>
              <a:gd name="connsiteX4" fmla="*/ 643 w 5568265"/>
              <a:gd name="connsiteY4" fmla="*/ 1990465 h 3868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265" h="3868344">
                <a:moveTo>
                  <a:pt x="643" y="1990465"/>
                </a:moveTo>
                <a:cubicBezTo>
                  <a:pt x="31637" y="1345741"/>
                  <a:pt x="1246998" y="0"/>
                  <a:pt x="2784454" y="0"/>
                </a:cubicBezTo>
                <a:cubicBezTo>
                  <a:pt x="4321910" y="0"/>
                  <a:pt x="5568265" y="891162"/>
                  <a:pt x="5568265" y="1990465"/>
                </a:cubicBezTo>
                <a:cubicBezTo>
                  <a:pt x="5568265" y="3089768"/>
                  <a:pt x="4135947" y="3868344"/>
                  <a:pt x="2598491" y="3868344"/>
                </a:cubicBezTo>
                <a:cubicBezTo>
                  <a:pt x="1061035" y="3868344"/>
                  <a:pt x="-30351" y="2635189"/>
                  <a:pt x="643" y="1990465"/>
                </a:cubicBezTo>
                <a:close/>
              </a:path>
            </a:pathLst>
          </a:custGeom>
          <a:gradFill>
            <a:gsLst>
              <a:gs pos="50000">
                <a:srgbClr val="797979">
                  <a:alpha val="10000"/>
                </a:srgbClr>
              </a:gs>
              <a:gs pos="100000">
                <a:schemeClr val="tx1">
                  <a:alpha val="25000"/>
                </a:schemeClr>
              </a:gs>
              <a:gs pos="0">
                <a:srgbClr val="F2F2F2">
                  <a:alpha val="0"/>
                </a:srgbClr>
              </a:gs>
            </a:gsLst>
            <a:lin ang="0" scaled="0"/>
          </a:gradFill>
          <a:ln>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Freeform 16"/>
          <p:cNvSpPr>
            <a:spLocks/>
          </p:cNvSpPr>
          <p:nvPr/>
        </p:nvSpPr>
        <p:spPr bwMode="auto">
          <a:xfrm>
            <a:off x="3507373" y="2557537"/>
            <a:ext cx="2129255" cy="2584795"/>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2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89 h 411"/>
              <a:gd name="T28" fmla="*/ 302 w 338"/>
              <a:gd name="T29" fmla="*/ 307 h 411"/>
              <a:gd name="T30" fmla="*/ 279 w 338"/>
              <a:gd name="T31" fmla="*/ 320 h 411"/>
              <a:gd name="T32" fmla="*/ 236 w 338"/>
              <a:gd name="T33" fmla="*/ 320 h 411"/>
              <a:gd name="T34" fmla="*/ 228 w 338"/>
              <a:gd name="T35" fmla="*/ 321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49 h 411"/>
              <a:gd name="T50" fmla="*/ 25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5" y="123"/>
                  <a:pt x="303" y="143"/>
                </a:cubicBezTo>
                <a:cubicBezTo>
                  <a:pt x="303" y="143"/>
                  <a:pt x="289" y="155"/>
                  <a:pt x="302" y="169"/>
                </a:cubicBezTo>
                <a:cubicBezTo>
                  <a:pt x="314" y="182"/>
                  <a:pt x="334" y="211"/>
                  <a:pt x="334" y="211"/>
                </a:cubicBezTo>
                <a:cubicBezTo>
                  <a:pt x="334" y="211"/>
                  <a:pt x="338" y="219"/>
                  <a:pt x="330" y="222"/>
                </a:cubicBezTo>
                <a:cubicBezTo>
                  <a:pt x="323" y="226"/>
                  <a:pt x="317" y="226"/>
                  <a:pt x="312" y="230"/>
                </a:cubicBezTo>
                <a:cubicBezTo>
                  <a:pt x="307" y="234"/>
                  <a:pt x="306" y="237"/>
                  <a:pt x="312" y="242"/>
                </a:cubicBezTo>
                <a:cubicBezTo>
                  <a:pt x="317" y="247"/>
                  <a:pt x="315" y="254"/>
                  <a:pt x="311" y="257"/>
                </a:cubicBezTo>
                <a:cubicBezTo>
                  <a:pt x="307" y="260"/>
                  <a:pt x="305" y="261"/>
                  <a:pt x="305" y="261"/>
                </a:cubicBezTo>
                <a:cubicBezTo>
                  <a:pt x="305" y="261"/>
                  <a:pt x="314" y="267"/>
                  <a:pt x="306" y="274"/>
                </a:cubicBezTo>
                <a:cubicBezTo>
                  <a:pt x="298" y="281"/>
                  <a:pt x="300" y="285"/>
                  <a:pt x="300" y="289"/>
                </a:cubicBezTo>
                <a:cubicBezTo>
                  <a:pt x="301" y="294"/>
                  <a:pt x="305" y="301"/>
                  <a:pt x="302" y="307"/>
                </a:cubicBezTo>
                <a:cubicBezTo>
                  <a:pt x="299" y="313"/>
                  <a:pt x="294" y="318"/>
                  <a:pt x="279" y="320"/>
                </a:cubicBezTo>
                <a:cubicBezTo>
                  <a:pt x="279" y="320"/>
                  <a:pt x="245" y="318"/>
                  <a:pt x="236" y="320"/>
                </a:cubicBezTo>
                <a:cubicBezTo>
                  <a:pt x="229" y="321"/>
                  <a:pt x="228" y="321"/>
                  <a:pt x="228" y="321"/>
                </a:cubicBezTo>
                <a:cubicBezTo>
                  <a:pt x="228" y="321"/>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1" y="291"/>
                  <a:pt x="79" y="280"/>
                </a:cubicBezTo>
                <a:cubicBezTo>
                  <a:pt x="77" y="270"/>
                  <a:pt x="78" y="268"/>
                  <a:pt x="65" y="249"/>
                </a:cubicBezTo>
                <a:cubicBezTo>
                  <a:pt x="51" y="231"/>
                  <a:pt x="28" y="199"/>
                  <a:pt x="25" y="190"/>
                </a:cubicBezTo>
                <a:cubicBezTo>
                  <a:pt x="24" y="189"/>
                  <a:pt x="22" y="184"/>
                  <a:pt x="22" y="184"/>
                </a:cubicBezTo>
                <a:close/>
              </a:path>
            </a:pathLst>
          </a:custGeom>
          <a:gradFill flip="none" rotWithShape="1">
            <a:gsLst>
              <a:gs pos="0">
                <a:schemeClr val="bg1"/>
              </a:gs>
              <a:gs pos="100000">
                <a:srgbClr val="EEEEEE"/>
              </a:gs>
            </a:gsLst>
            <a:lin ang="0" scaled="0"/>
            <a:tileRect/>
          </a:gradFill>
          <a:ln w="22225">
            <a:gradFill>
              <a:gsLst>
                <a:gs pos="0">
                  <a:schemeClr val="bg1">
                    <a:lumMod val="85000"/>
                  </a:schemeClr>
                </a:gs>
                <a:gs pos="100000">
                  <a:schemeClr val="bg1"/>
                </a:gs>
              </a:gsLst>
              <a:lin ang="0" scaled="0"/>
            </a:gradFill>
          </a:ln>
          <a:effectLst>
            <a:outerShdw blurRad="520700" dist="203200" dir="8100000" algn="tr" rotWithShape="0">
              <a:prstClr val="black">
                <a:alpha val="14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1"/>
          <p:cNvSpPr>
            <a:spLocks/>
          </p:cNvSpPr>
          <p:nvPr/>
        </p:nvSpPr>
        <p:spPr bwMode="auto">
          <a:xfrm>
            <a:off x="2121098" y="3795713"/>
            <a:ext cx="46435" cy="10716"/>
          </a:xfrm>
          <a:custGeom>
            <a:avLst/>
            <a:gdLst>
              <a:gd name="T0" fmla="*/ 7 w 9"/>
              <a:gd name="T1" fmla="*/ 0 h 2"/>
              <a:gd name="T2" fmla="*/ 5 w 9"/>
              <a:gd name="T3" fmla="*/ 1 h 2"/>
              <a:gd name="T4" fmla="*/ 4 w 9"/>
              <a:gd name="T5" fmla="*/ 1 h 2"/>
              <a:gd name="T6" fmla="*/ 2 w 9"/>
              <a:gd name="T7" fmla="*/ 1 h 2"/>
              <a:gd name="T8" fmla="*/ 0 w 9"/>
              <a:gd name="T9" fmla="*/ 2 h 2"/>
              <a:gd name="T10" fmla="*/ 1 w 9"/>
              <a:gd name="T11" fmla="*/ 2 h 2"/>
              <a:gd name="T12" fmla="*/ 3 w 9"/>
              <a:gd name="T13" fmla="*/ 2 h 2"/>
              <a:gd name="T14" fmla="*/ 5 w 9"/>
              <a:gd name="T15" fmla="*/ 2 h 2"/>
              <a:gd name="T16" fmla="*/ 7 w 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
                <a:moveTo>
                  <a:pt x="7" y="0"/>
                </a:moveTo>
                <a:cubicBezTo>
                  <a:pt x="7" y="1"/>
                  <a:pt x="6" y="1"/>
                  <a:pt x="5" y="1"/>
                </a:cubicBezTo>
                <a:cubicBezTo>
                  <a:pt x="5" y="1"/>
                  <a:pt x="4" y="1"/>
                  <a:pt x="4" y="1"/>
                </a:cubicBezTo>
                <a:cubicBezTo>
                  <a:pt x="3" y="1"/>
                  <a:pt x="3" y="1"/>
                  <a:pt x="2" y="1"/>
                </a:cubicBezTo>
                <a:cubicBezTo>
                  <a:pt x="1" y="1"/>
                  <a:pt x="0" y="1"/>
                  <a:pt x="0" y="2"/>
                </a:cubicBezTo>
                <a:cubicBezTo>
                  <a:pt x="0" y="2"/>
                  <a:pt x="1" y="2"/>
                  <a:pt x="1" y="2"/>
                </a:cubicBezTo>
                <a:cubicBezTo>
                  <a:pt x="2" y="2"/>
                  <a:pt x="2" y="2"/>
                  <a:pt x="3" y="2"/>
                </a:cubicBezTo>
                <a:cubicBezTo>
                  <a:pt x="4" y="2"/>
                  <a:pt x="5" y="2"/>
                  <a:pt x="5" y="2"/>
                </a:cubicBezTo>
                <a:cubicBezTo>
                  <a:pt x="7" y="2"/>
                  <a:pt x="9" y="2"/>
                  <a:pt x="7" y="0"/>
                </a:cubicBezTo>
              </a:path>
            </a:pathLst>
          </a:custGeom>
          <a:solidFill>
            <a:srgbClr val="E9E9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55" name="组合 54"/>
          <p:cNvGrpSpPr/>
          <p:nvPr/>
        </p:nvGrpSpPr>
        <p:grpSpPr>
          <a:xfrm>
            <a:off x="3676006" y="2952728"/>
            <a:ext cx="1697693" cy="933021"/>
            <a:chOff x="2402680" y="2725738"/>
            <a:chExt cx="2657475" cy="1460501"/>
          </a:xfrm>
          <a:solidFill>
            <a:schemeClr val="bg1">
              <a:lumMod val="85000"/>
              <a:alpha val="80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102" name="Freeform 86"/>
          <p:cNvSpPr>
            <a:spLocks/>
          </p:cNvSpPr>
          <p:nvPr/>
        </p:nvSpPr>
        <p:spPr bwMode="auto">
          <a:xfrm>
            <a:off x="6115147" y="226182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86"/>
          <p:cNvSpPr>
            <a:spLocks/>
          </p:cNvSpPr>
          <p:nvPr/>
        </p:nvSpPr>
        <p:spPr bwMode="auto">
          <a:xfrm>
            <a:off x="4902968" y="134987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6"/>
          <p:cNvSpPr>
            <a:spLocks/>
          </p:cNvSpPr>
          <p:nvPr/>
        </p:nvSpPr>
        <p:spPr bwMode="auto">
          <a:xfrm flipH="1">
            <a:off x="2764659" y="1323809"/>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86"/>
          <p:cNvSpPr>
            <a:spLocks/>
          </p:cNvSpPr>
          <p:nvPr/>
        </p:nvSpPr>
        <p:spPr bwMode="auto">
          <a:xfrm flipH="1">
            <a:off x="1521540" y="2254895"/>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nvGrpSpPr>
          <p:cNvPr id="106" name="组合 105"/>
          <p:cNvGrpSpPr/>
          <p:nvPr/>
        </p:nvGrpSpPr>
        <p:grpSpPr>
          <a:xfrm>
            <a:off x="3861186" y="2905143"/>
            <a:ext cx="212519" cy="212519"/>
            <a:chOff x="2387600" y="2311381"/>
            <a:chExt cx="1219603" cy="1219603"/>
          </a:xfrm>
        </p:grpSpPr>
        <p:sp>
          <p:nvSpPr>
            <p:cNvPr id="107" name="泪滴形 106"/>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8" name="椭圆 107"/>
            <p:cNvSpPr/>
            <p:nvPr/>
          </p:nvSpPr>
          <p:spPr>
            <a:xfrm>
              <a:off x="2565783" y="2489564"/>
              <a:ext cx="863236" cy="863236"/>
            </a:xfrm>
            <a:prstGeom prst="ellipse">
              <a:avLst/>
            </a:prstGeom>
            <a:solidFill>
              <a:srgbClr val="FFD59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9" name="组合 108"/>
          <p:cNvGrpSpPr/>
          <p:nvPr/>
        </p:nvGrpSpPr>
        <p:grpSpPr>
          <a:xfrm>
            <a:off x="4376148" y="3111163"/>
            <a:ext cx="212519" cy="212519"/>
            <a:chOff x="2387600" y="2311381"/>
            <a:chExt cx="1219603" cy="1219603"/>
          </a:xfrm>
        </p:grpSpPr>
        <p:sp>
          <p:nvSpPr>
            <p:cNvPr id="110" name="泪滴形 109"/>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1" name="椭圆 110"/>
            <p:cNvSpPr/>
            <p:nvPr/>
          </p:nvSpPr>
          <p:spPr>
            <a:xfrm>
              <a:off x="2565783" y="2489564"/>
              <a:ext cx="863236" cy="863236"/>
            </a:xfrm>
            <a:prstGeom prst="ellipse">
              <a:avLst/>
            </a:prstGeom>
            <a:solidFill>
              <a:srgbClr val="01ACBE"/>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2" name="组合 111"/>
          <p:cNvGrpSpPr/>
          <p:nvPr/>
        </p:nvGrpSpPr>
        <p:grpSpPr>
          <a:xfrm>
            <a:off x="4813689" y="2839419"/>
            <a:ext cx="212519" cy="212519"/>
            <a:chOff x="2387600" y="2311381"/>
            <a:chExt cx="1219603" cy="1219603"/>
          </a:xfrm>
        </p:grpSpPr>
        <p:sp>
          <p:nvSpPr>
            <p:cNvPr id="113" name="泪滴形 112"/>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椭圆 113"/>
            <p:cNvSpPr/>
            <p:nvPr/>
          </p:nvSpPr>
          <p:spPr>
            <a:xfrm>
              <a:off x="2565783" y="2489564"/>
              <a:ext cx="863236" cy="863236"/>
            </a:xfrm>
            <a:prstGeom prst="ellipse">
              <a:avLst/>
            </a:prstGeom>
            <a:solidFill>
              <a:srgbClr val="E87071"/>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5" name="组合 114"/>
          <p:cNvGrpSpPr/>
          <p:nvPr/>
        </p:nvGrpSpPr>
        <p:grpSpPr>
          <a:xfrm>
            <a:off x="5096179" y="3388535"/>
            <a:ext cx="212519" cy="212519"/>
            <a:chOff x="2387600" y="2311381"/>
            <a:chExt cx="1219603" cy="1219603"/>
          </a:xfrm>
        </p:grpSpPr>
        <p:sp>
          <p:nvSpPr>
            <p:cNvPr id="116" name="泪滴形 115"/>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椭圆 116"/>
            <p:cNvSpPr/>
            <p:nvPr/>
          </p:nvSpPr>
          <p:spPr>
            <a:xfrm>
              <a:off x="2565783" y="2489564"/>
              <a:ext cx="863236" cy="863236"/>
            </a:xfrm>
            <a:prstGeom prst="ellipse">
              <a:avLst/>
            </a:prstGeom>
            <a:solidFill>
              <a:srgbClr val="663A7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8" name="Group 4"/>
          <p:cNvGrpSpPr>
            <a:grpSpLocks noChangeAspect="1"/>
          </p:cNvGrpSpPr>
          <p:nvPr/>
        </p:nvGrpSpPr>
        <p:grpSpPr bwMode="auto">
          <a:xfrm>
            <a:off x="1608163" y="2545795"/>
            <a:ext cx="215450" cy="252482"/>
            <a:chOff x="1776" y="1776"/>
            <a:chExt cx="64" cy="75"/>
          </a:xfrm>
          <a:solidFill>
            <a:srgbClr val="FFB850"/>
          </a:solidFill>
          <a:effectLst/>
        </p:grpSpPr>
        <p:sp>
          <p:nvSpPr>
            <p:cNvPr id="11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23" name="Group 18"/>
          <p:cNvGrpSpPr>
            <a:grpSpLocks noChangeAspect="1"/>
          </p:cNvGrpSpPr>
          <p:nvPr/>
        </p:nvGrpSpPr>
        <p:grpSpPr bwMode="auto">
          <a:xfrm>
            <a:off x="7448284" y="2585692"/>
            <a:ext cx="240689" cy="224276"/>
            <a:chOff x="3802" y="2858"/>
            <a:chExt cx="616" cy="574"/>
          </a:xfrm>
          <a:solidFill>
            <a:srgbClr val="663A77"/>
          </a:solidFill>
          <a:effectLst/>
        </p:grpSpPr>
        <p:sp>
          <p:nvSpPr>
            <p:cNvPr id="12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29" name="Group 13"/>
          <p:cNvGrpSpPr>
            <a:grpSpLocks noChangeAspect="1"/>
          </p:cNvGrpSpPr>
          <p:nvPr/>
        </p:nvGrpSpPr>
        <p:grpSpPr bwMode="auto">
          <a:xfrm>
            <a:off x="2824746" y="1616072"/>
            <a:ext cx="262734" cy="265836"/>
            <a:chOff x="2426" y="2781"/>
            <a:chExt cx="593" cy="600"/>
          </a:xfrm>
          <a:solidFill>
            <a:srgbClr val="01ACBE"/>
          </a:solidFill>
          <a:effectLst/>
        </p:grpSpPr>
        <p:sp>
          <p:nvSpPr>
            <p:cNvPr id="1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32" name="组合 131"/>
          <p:cNvGrpSpPr/>
          <p:nvPr/>
        </p:nvGrpSpPr>
        <p:grpSpPr>
          <a:xfrm>
            <a:off x="6225215" y="1634580"/>
            <a:ext cx="248363" cy="270270"/>
            <a:chOff x="4873620" y="1965325"/>
            <a:chExt cx="269882" cy="293688"/>
          </a:xfrm>
          <a:solidFill>
            <a:srgbClr val="E87071"/>
          </a:solidFill>
          <a:effectLst/>
        </p:grpSpPr>
        <p:sp>
          <p:nvSpPr>
            <p:cNvPr id="133"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37" name="组合 136"/>
          <p:cNvGrpSpPr/>
          <p:nvPr/>
        </p:nvGrpSpPr>
        <p:grpSpPr>
          <a:xfrm>
            <a:off x="1838884" y="2378720"/>
            <a:ext cx="1442342" cy="652617"/>
            <a:chOff x="3776606" y="2004244"/>
            <a:chExt cx="1923123" cy="870156"/>
          </a:xfrm>
        </p:grpSpPr>
        <p:sp>
          <p:nvSpPr>
            <p:cNvPr id="138" name="文本框 13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39" name="文本框 13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0" name="组合 139"/>
          <p:cNvGrpSpPr/>
          <p:nvPr/>
        </p:nvGrpSpPr>
        <p:grpSpPr>
          <a:xfrm>
            <a:off x="6287293" y="2395239"/>
            <a:ext cx="1442342" cy="652617"/>
            <a:chOff x="3776606" y="2004244"/>
            <a:chExt cx="1923123" cy="870156"/>
          </a:xfrm>
        </p:grpSpPr>
        <p:sp>
          <p:nvSpPr>
            <p:cNvPr id="141" name="文本框 14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42" name="文本框 14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3" name="组合 142"/>
          <p:cNvGrpSpPr/>
          <p:nvPr/>
        </p:nvGrpSpPr>
        <p:grpSpPr>
          <a:xfrm>
            <a:off x="5066280" y="1475006"/>
            <a:ext cx="1442342" cy="652617"/>
            <a:chOff x="3776606" y="2004244"/>
            <a:chExt cx="1923123" cy="870156"/>
          </a:xfrm>
        </p:grpSpPr>
        <p:sp>
          <p:nvSpPr>
            <p:cNvPr id="144" name="文本框 143"/>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45" name="文本框 144"/>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6" name="组合 145"/>
          <p:cNvGrpSpPr/>
          <p:nvPr/>
        </p:nvGrpSpPr>
        <p:grpSpPr>
          <a:xfrm>
            <a:off x="3072590" y="1434619"/>
            <a:ext cx="1442342" cy="652617"/>
            <a:chOff x="3776606" y="2004244"/>
            <a:chExt cx="1923123" cy="870156"/>
          </a:xfrm>
        </p:grpSpPr>
        <p:sp>
          <p:nvSpPr>
            <p:cNvPr id="147" name="文本框 14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48" name="文本框 14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Tree>
    <p:extLst>
      <p:ext uri="{BB962C8B-B14F-4D97-AF65-F5344CB8AC3E}">
        <p14:creationId xmlns:p14="http://schemas.microsoft.com/office/powerpoint/2010/main" val="542575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anim calcmode="lin" valueType="num">
                                      <p:cBhvr>
                                        <p:cTn id="12" dur="1000" fill="hold"/>
                                        <p:tgtEl>
                                          <p:spTgt spid="53"/>
                                        </p:tgtEl>
                                        <p:attrNameLst>
                                          <p:attrName>ppt_x</p:attrName>
                                        </p:attrNameLst>
                                      </p:cBhvr>
                                      <p:tavLst>
                                        <p:tav tm="0">
                                          <p:val>
                                            <p:strVal val="#ppt_x"/>
                                          </p:val>
                                        </p:tav>
                                        <p:tav tm="100000">
                                          <p:val>
                                            <p:strVal val="#ppt_x"/>
                                          </p:val>
                                        </p:tav>
                                      </p:tavLst>
                                    </p:anim>
                                    <p:anim calcmode="lin" valueType="num">
                                      <p:cBhvr>
                                        <p:cTn id="13" dur="100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par>
                          <p:cTn id="18" fill="hold">
                            <p:stCondLst>
                              <p:cond delay="2400"/>
                            </p:stCondLst>
                            <p:childTnLst>
                              <p:par>
                                <p:cTn id="19" presetID="42" presetClass="entr" presetSubtype="0"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750"/>
                                        <p:tgtEl>
                                          <p:spTgt spid="106"/>
                                        </p:tgtEl>
                                      </p:cBhvr>
                                    </p:animEffect>
                                    <p:anim calcmode="lin" valueType="num">
                                      <p:cBhvr>
                                        <p:cTn id="22" dur="750" fill="hold"/>
                                        <p:tgtEl>
                                          <p:spTgt spid="106"/>
                                        </p:tgtEl>
                                        <p:attrNameLst>
                                          <p:attrName>ppt_x</p:attrName>
                                        </p:attrNameLst>
                                      </p:cBhvr>
                                      <p:tavLst>
                                        <p:tav tm="0">
                                          <p:val>
                                            <p:strVal val="#ppt_x"/>
                                          </p:val>
                                        </p:tav>
                                        <p:tav tm="100000">
                                          <p:val>
                                            <p:strVal val="#ppt_x"/>
                                          </p:val>
                                        </p:tav>
                                      </p:tavLst>
                                    </p:anim>
                                    <p:anim calcmode="lin" valueType="num">
                                      <p:cBhvr>
                                        <p:cTn id="23" dur="750" fill="hold"/>
                                        <p:tgtEl>
                                          <p:spTgt spid="10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109"/>
                                        </p:tgtEl>
                                        <p:attrNameLst>
                                          <p:attrName>style.visibility</p:attrName>
                                        </p:attrNameLst>
                                      </p:cBhvr>
                                      <p:to>
                                        <p:strVal val="visible"/>
                                      </p:to>
                                    </p:set>
                                    <p:animEffect transition="in" filter="fade">
                                      <p:cBhvr>
                                        <p:cTn id="26" dur="750"/>
                                        <p:tgtEl>
                                          <p:spTgt spid="109"/>
                                        </p:tgtEl>
                                      </p:cBhvr>
                                    </p:animEffect>
                                    <p:anim calcmode="lin" valueType="num">
                                      <p:cBhvr>
                                        <p:cTn id="27" dur="750" fill="hold"/>
                                        <p:tgtEl>
                                          <p:spTgt spid="109"/>
                                        </p:tgtEl>
                                        <p:attrNameLst>
                                          <p:attrName>ppt_x</p:attrName>
                                        </p:attrNameLst>
                                      </p:cBhvr>
                                      <p:tavLst>
                                        <p:tav tm="0">
                                          <p:val>
                                            <p:strVal val="#ppt_x"/>
                                          </p:val>
                                        </p:tav>
                                        <p:tav tm="100000">
                                          <p:val>
                                            <p:strVal val="#ppt_x"/>
                                          </p:val>
                                        </p:tav>
                                      </p:tavLst>
                                    </p:anim>
                                    <p:anim calcmode="lin" valueType="num">
                                      <p:cBhvr>
                                        <p:cTn id="28" dur="750" fill="hold"/>
                                        <p:tgtEl>
                                          <p:spTgt spid="10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112"/>
                                        </p:tgtEl>
                                        <p:attrNameLst>
                                          <p:attrName>style.visibility</p:attrName>
                                        </p:attrNameLst>
                                      </p:cBhvr>
                                      <p:to>
                                        <p:strVal val="visible"/>
                                      </p:to>
                                    </p:set>
                                    <p:animEffect transition="in" filter="fade">
                                      <p:cBhvr>
                                        <p:cTn id="31" dur="750"/>
                                        <p:tgtEl>
                                          <p:spTgt spid="112"/>
                                        </p:tgtEl>
                                      </p:cBhvr>
                                    </p:animEffect>
                                    <p:anim calcmode="lin" valueType="num">
                                      <p:cBhvr>
                                        <p:cTn id="32" dur="750" fill="hold"/>
                                        <p:tgtEl>
                                          <p:spTgt spid="112"/>
                                        </p:tgtEl>
                                        <p:attrNameLst>
                                          <p:attrName>ppt_x</p:attrName>
                                        </p:attrNameLst>
                                      </p:cBhvr>
                                      <p:tavLst>
                                        <p:tav tm="0">
                                          <p:val>
                                            <p:strVal val="#ppt_x"/>
                                          </p:val>
                                        </p:tav>
                                        <p:tav tm="100000">
                                          <p:val>
                                            <p:strVal val="#ppt_x"/>
                                          </p:val>
                                        </p:tav>
                                      </p:tavLst>
                                    </p:anim>
                                    <p:anim calcmode="lin" valueType="num">
                                      <p:cBhvr>
                                        <p:cTn id="33" dur="750" fill="hold"/>
                                        <p:tgtEl>
                                          <p:spTgt spid="11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750"/>
                                  </p:stCondLst>
                                  <p:childTnLst>
                                    <p:set>
                                      <p:cBhvr>
                                        <p:cTn id="35" dur="1" fill="hold">
                                          <p:stCondLst>
                                            <p:cond delay="0"/>
                                          </p:stCondLst>
                                        </p:cTn>
                                        <p:tgtEl>
                                          <p:spTgt spid="115"/>
                                        </p:tgtEl>
                                        <p:attrNameLst>
                                          <p:attrName>style.visibility</p:attrName>
                                        </p:attrNameLst>
                                      </p:cBhvr>
                                      <p:to>
                                        <p:strVal val="visible"/>
                                      </p:to>
                                    </p:set>
                                    <p:animEffect transition="in" filter="fade">
                                      <p:cBhvr>
                                        <p:cTn id="36" dur="750"/>
                                        <p:tgtEl>
                                          <p:spTgt spid="115"/>
                                        </p:tgtEl>
                                      </p:cBhvr>
                                    </p:animEffect>
                                    <p:anim calcmode="lin" valueType="num">
                                      <p:cBhvr>
                                        <p:cTn id="37" dur="750" fill="hold"/>
                                        <p:tgtEl>
                                          <p:spTgt spid="115"/>
                                        </p:tgtEl>
                                        <p:attrNameLst>
                                          <p:attrName>ppt_x</p:attrName>
                                        </p:attrNameLst>
                                      </p:cBhvr>
                                      <p:tavLst>
                                        <p:tav tm="0">
                                          <p:val>
                                            <p:strVal val="#ppt_x"/>
                                          </p:val>
                                        </p:tav>
                                        <p:tav tm="100000">
                                          <p:val>
                                            <p:strVal val="#ppt_x"/>
                                          </p:val>
                                        </p:tav>
                                      </p:tavLst>
                                    </p:anim>
                                    <p:anim calcmode="lin" valueType="num">
                                      <p:cBhvr>
                                        <p:cTn id="38" dur="750" fill="hold"/>
                                        <p:tgtEl>
                                          <p:spTgt spid="115"/>
                                        </p:tgtEl>
                                        <p:attrNameLst>
                                          <p:attrName>ppt_y</p:attrName>
                                        </p:attrNameLst>
                                      </p:cBhvr>
                                      <p:tavLst>
                                        <p:tav tm="0">
                                          <p:val>
                                            <p:strVal val="#ppt_y+.1"/>
                                          </p:val>
                                        </p:tav>
                                        <p:tav tm="100000">
                                          <p:val>
                                            <p:strVal val="#ppt_y"/>
                                          </p:val>
                                        </p:tav>
                                      </p:tavLst>
                                    </p:anim>
                                  </p:childTnLst>
                                </p:cTn>
                              </p:par>
                            </p:childTnLst>
                          </p:cTn>
                        </p:par>
                        <p:par>
                          <p:cTn id="39" fill="hold">
                            <p:stCondLst>
                              <p:cond delay="3900"/>
                            </p:stCondLst>
                            <p:childTnLst>
                              <p:par>
                                <p:cTn id="40" presetID="53" presetClass="entr" presetSubtype="16" fill="hold" grpId="0" nodeType="afterEffect">
                                  <p:stCondLst>
                                    <p:cond delay="0"/>
                                  </p:stCondLst>
                                  <p:childTnLst>
                                    <p:set>
                                      <p:cBhvr>
                                        <p:cTn id="41" dur="1" fill="hold">
                                          <p:stCondLst>
                                            <p:cond delay="0"/>
                                          </p:stCondLst>
                                        </p:cTn>
                                        <p:tgtEl>
                                          <p:spTgt spid="105"/>
                                        </p:tgtEl>
                                        <p:attrNameLst>
                                          <p:attrName>style.visibility</p:attrName>
                                        </p:attrNameLst>
                                      </p:cBhvr>
                                      <p:to>
                                        <p:strVal val="visible"/>
                                      </p:to>
                                    </p:set>
                                    <p:anim calcmode="lin" valueType="num">
                                      <p:cBhvr>
                                        <p:cTn id="42" dur="100" fill="hold"/>
                                        <p:tgtEl>
                                          <p:spTgt spid="105"/>
                                        </p:tgtEl>
                                        <p:attrNameLst>
                                          <p:attrName>ppt_w</p:attrName>
                                        </p:attrNameLst>
                                      </p:cBhvr>
                                      <p:tavLst>
                                        <p:tav tm="0">
                                          <p:val>
                                            <p:fltVal val="0"/>
                                          </p:val>
                                        </p:tav>
                                        <p:tav tm="100000">
                                          <p:val>
                                            <p:strVal val="#ppt_w"/>
                                          </p:val>
                                        </p:tav>
                                      </p:tavLst>
                                    </p:anim>
                                    <p:anim calcmode="lin" valueType="num">
                                      <p:cBhvr>
                                        <p:cTn id="43" dur="100" fill="hold"/>
                                        <p:tgtEl>
                                          <p:spTgt spid="105"/>
                                        </p:tgtEl>
                                        <p:attrNameLst>
                                          <p:attrName>ppt_h</p:attrName>
                                        </p:attrNameLst>
                                      </p:cBhvr>
                                      <p:tavLst>
                                        <p:tav tm="0">
                                          <p:val>
                                            <p:fltVal val="0"/>
                                          </p:val>
                                        </p:tav>
                                        <p:tav tm="100000">
                                          <p:val>
                                            <p:strVal val="#ppt_h"/>
                                          </p:val>
                                        </p:tav>
                                      </p:tavLst>
                                    </p:anim>
                                    <p:animEffect transition="in" filter="fade">
                                      <p:cBhvr>
                                        <p:cTn id="44" dur="100"/>
                                        <p:tgtEl>
                                          <p:spTgt spid="105"/>
                                        </p:tgtEl>
                                      </p:cBhvr>
                                    </p:animEffect>
                                  </p:childTnLst>
                                </p:cTn>
                              </p:par>
                              <p:par>
                                <p:cTn id="45" presetID="6" presetClass="emph" presetSubtype="0" fill="hold" grpId="1" nodeType="withEffect">
                                  <p:stCondLst>
                                    <p:cond delay="100"/>
                                  </p:stCondLst>
                                  <p:childTnLst>
                                    <p:animScale>
                                      <p:cBhvr>
                                        <p:cTn id="46" dur="100" fill="hold"/>
                                        <p:tgtEl>
                                          <p:spTgt spid="105"/>
                                        </p:tgtEl>
                                      </p:cBhvr>
                                      <p:by x="110000" y="110000"/>
                                    </p:animScale>
                                  </p:childTnLst>
                                </p:cTn>
                              </p:par>
                              <p:par>
                                <p:cTn id="47" presetID="6" presetClass="emph" presetSubtype="0" fill="hold" grpId="2" nodeType="withEffect">
                                  <p:stCondLst>
                                    <p:cond delay="200"/>
                                  </p:stCondLst>
                                  <p:childTnLst>
                                    <p:animScale>
                                      <p:cBhvr>
                                        <p:cTn id="48" dur="200" fill="hold"/>
                                        <p:tgtEl>
                                          <p:spTgt spid="105"/>
                                        </p:tgtEl>
                                      </p:cBhvr>
                                      <p:by x="90000" y="90000"/>
                                    </p:animScale>
                                  </p:childTnLst>
                                </p:cTn>
                              </p:par>
                              <p:par>
                                <p:cTn id="49" presetID="6" presetClass="emph" presetSubtype="0" fill="hold" grpId="3" nodeType="withEffect">
                                  <p:stCondLst>
                                    <p:cond delay="400"/>
                                  </p:stCondLst>
                                  <p:childTnLst>
                                    <p:animScale>
                                      <p:cBhvr>
                                        <p:cTn id="50" dur="100" fill="hold"/>
                                        <p:tgtEl>
                                          <p:spTgt spid="105"/>
                                        </p:tgtEl>
                                      </p:cBhvr>
                                      <p:by x="105000" y="105000"/>
                                    </p:animScale>
                                  </p:childTnLst>
                                </p:cTn>
                              </p:par>
                              <p:par>
                                <p:cTn id="51" presetID="6" presetClass="emph" presetSubtype="0" fill="hold" grpId="4" nodeType="withEffect">
                                  <p:stCondLst>
                                    <p:cond delay="500"/>
                                  </p:stCondLst>
                                  <p:childTnLst>
                                    <p:animScale>
                                      <p:cBhvr>
                                        <p:cTn id="52" dur="200" fill="hold"/>
                                        <p:tgtEl>
                                          <p:spTgt spid="105"/>
                                        </p:tgtEl>
                                      </p:cBhvr>
                                      <p:by x="95000" y="95000"/>
                                    </p:animScale>
                                  </p:childTnLst>
                                </p:cTn>
                              </p:par>
                            </p:childTnLst>
                          </p:cTn>
                        </p:par>
                        <p:par>
                          <p:cTn id="53" fill="hold">
                            <p:stCondLst>
                              <p:cond delay="4600"/>
                            </p:stCondLst>
                            <p:childTnLst>
                              <p:par>
                                <p:cTn id="54" presetID="53" presetClass="entr" presetSubtype="16" fill="hold" grpId="0"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100" fill="hold"/>
                                        <p:tgtEl>
                                          <p:spTgt spid="104"/>
                                        </p:tgtEl>
                                        <p:attrNameLst>
                                          <p:attrName>ppt_w</p:attrName>
                                        </p:attrNameLst>
                                      </p:cBhvr>
                                      <p:tavLst>
                                        <p:tav tm="0">
                                          <p:val>
                                            <p:fltVal val="0"/>
                                          </p:val>
                                        </p:tav>
                                        <p:tav tm="100000">
                                          <p:val>
                                            <p:strVal val="#ppt_w"/>
                                          </p:val>
                                        </p:tav>
                                      </p:tavLst>
                                    </p:anim>
                                    <p:anim calcmode="lin" valueType="num">
                                      <p:cBhvr>
                                        <p:cTn id="57" dur="100" fill="hold"/>
                                        <p:tgtEl>
                                          <p:spTgt spid="104"/>
                                        </p:tgtEl>
                                        <p:attrNameLst>
                                          <p:attrName>ppt_h</p:attrName>
                                        </p:attrNameLst>
                                      </p:cBhvr>
                                      <p:tavLst>
                                        <p:tav tm="0">
                                          <p:val>
                                            <p:fltVal val="0"/>
                                          </p:val>
                                        </p:tav>
                                        <p:tav tm="100000">
                                          <p:val>
                                            <p:strVal val="#ppt_h"/>
                                          </p:val>
                                        </p:tav>
                                      </p:tavLst>
                                    </p:anim>
                                    <p:animEffect transition="in" filter="fade">
                                      <p:cBhvr>
                                        <p:cTn id="58" dur="100"/>
                                        <p:tgtEl>
                                          <p:spTgt spid="104"/>
                                        </p:tgtEl>
                                      </p:cBhvr>
                                    </p:animEffect>
                                  </p:childTnLst>
                                </p:cTn>
                              </p:par>
                              <p:par>
                                <p:cTn id="59" presetID="6" presetClass="emph" presetSubtype="0" fill="hold" grpId="1" nodeType="withEffect">
                                  <p:stCondLst>
                                    <p:cond delay="100"/>
                                  </p:stCondLst>
                                  <p:childTnLst>
                                    <p:animScale>
                                      <p:cBhvr>
                                        <p:cTn id="60" dur="100" fill="hold"/>
                                        <p:tgtEl>
                                          <p:spTgt spid="104"/>
                                        </p:tgtEl>
                                      </p:cBhvr>
                                      <p:by x="110000" y="110000"/>
                                    </p:animScale>
                                  </p:childTnLst>
                                </p:cTn>
                              </p:par>
                              <p:par>
                                <p:cTn id="61" presetID="6" presetClass="emph" presetSubtype="0" fill="hold" grpId="2" nodeType="withEffect">
                                  <p:stCondLst>
                                    <p:cond delay="200"/>
                                  </p:stCondLst>
                                  <p:childTnLst>
                                    <p:animScale>
                                      <p:cBhvr>
                                        <p:cTn id="62" dur="200" fill="hold"/>
                                        <p:tgtEl>
                                          <p:spTgt spid="104"/>
                                        </p:tgtEl>
                                      </p:cBhvr>
                                      <p:by x="90000" y="90000"/>
                                    </p:animScale>
                                  </p:childTnLst>
                                </p:cTn>
                              </p:par>
                              <p:par>
                                <p:cTn id="63" presetID="6" presetClass="emph" presetSubtype="0" fill="hold" grpId="3" nodeType="withEffect">
                                  <p:stCondLst>
                                    <p:cond delay="400"/>
                                  </p:stCondLst>
                                  <p:childTnLst>
                                    <p:animScale>
                                      <p:cBhvr>
                                        <p:cTn id="64" dur="100" fill="hold"/>
                                        <p:tgtEl>
                                          <p:spTgt spid="104"/>
                                        </p:tgtEl>
                                      </p:cBhvr>
                                      <p:by x="105000" y="105000"/>
                                    </p:animScale>
                                  </p:childTnLst>
                                </p:cTn>
                              </p:par>
                              <p:par>
                                <p:cTn id="65" presetID="6" presetClass="emph" presetSubtype="0" fill="hold" grpId="4" nodeType="withEffect">
                                  <p:stCondLst>
                                    <p:cond delay="500"/>
                                  </p:stCondLst>
                                  <p:childTnLst>
                                    <p:animScale>
                                      <p:cBhvr>
                                        <p:cTn id="66" dur="200" fill="hold"/>
                                        <p:tgtEl>
                                          <p:spTgt spid="104"/>
                                        </p:tgtEl>
                                      </p:cBhvr>
                                      <p:by x="95000" y="95000"/>
                                    </p:animScale>
                                  </p:childTnLst>
                                </p:cTn>
                              </p:par>
                            </p:childTnLst>
                          </p:cTn>
                        </p:par>
                        <p:par>
                          <p:cTn id="67" fill="hold">
                            <p:stCondLst>
                              <p:cond delay="5300"/>
                            </p:stCondLst>
                            <p:childTnLst>
                              <p:par>
                                <p:cTn id="68" presetID="53" presetClass="entr" presetSubtype="16" fill="hold" grpId="0" nodeType="afterEffect">
                                  <p:stCondLst>
                                    <p:cond delay="0"/>
                                  </p:stCondLst>
                                  <p:childTnLst>
                                    <p:set>
                                      <p:cBhvr>
                                        <p:cTn id="69" dur="1" fill="hold">
                                          <p:stCondLst>
                                            <p:cond delay="0"/>
                                          </p:stCondLst>
                                        </p:cTn>
                                        <p:tgtEl>
                                          <p:spTgt spid="103"/>
                                        </p:tgtEl>
                                        <p:attrNameLst>
                                          <p:attrName>style.visibility</p:attrName>
                                        </p:attrNameLst>
                                      </p:cBhvr>
                                      <p:to>
                                        <p:strVal val="visible"/>
                                      </p:to>
                                    </p:set>
                                    <p:anim calcmode="lin" valueType="num">
                                      <p:cBhvr>
                                        <p:cTn id="70" dur="100" fill="hold"/>
                                        <p:tgtEl>
                                          <p:spTgt spid="103"/>
                                        </p:tgtEl>
                                        <p:attrNameLst>
                                          <p:attrName>ppt_w</p:attrName>
                                        </p:attrNameLst>
                                      </p:cBhvr>
                                      <p:tavLst>
                                        <p:tav tm="0">
                                          <p:val>
                                            <p:fltVal val="0"/>
                                          </p:val>
                                        </p:tav>
                                        <p:tav tm="100000">
                                          <p:val>
                                            <p:strVal val="#ppt_w"/>
                                          </p:val>
                                        </p:tav>
                                      </p:tavLst>
                                    </p:anim>
                                    <p:anim calcmode="lin" valueType="num">
                                      <p:cBhvr>
                                        <p:cTn id="71" dur="100" fill="hold"/>
                                        <p:tgtEl>
                                          <p:spTgt spid="103"/>
                                        </p:tgtEl>
                                        <p:attrNameLst>
                                          <p:attrName>ppt_h</p:attrName>
                                        </p:attrNameLst>
                                      </p:cBhvr>
                                      <p:tavLst>
                                        <p:tav tm="0">
                                          <p:val>
                                            <p:fltVal val="0"/>
                                          </p:val>
                                        </p:tav>
                                        <p:tav tm="100000">
                                          <p:val>
                                            <p:strVal val="#ppt_h"/>
                                          </p:val>
                                        </p:tav>
                                      </p:tavLst>
                                    </p:anim>
                                    <p:animEffect transition="in" filter="fade">
                                      <p:cBhvr>
                                        <p:cTn id="72" dur="100"/>
                                        <p:tgtEl>
                                          <p:spTgt spid="103"/>
                                        </p:tgtEl>
                                      </p:cBhvr>
                                    </p:animEffect>
                                  </p:childTnLst>
                                </p:cTn>
                              </p:par>
                              <p:par>
                                <p:cTn id="73" presetID="6" presetClass="emph" presetSubtype="0" fill="hold" grpId="1" nodeType="withEffect">
                                  <p:stCondLst>
                                    <p:cond delay="100"/>
                                  </p:stCondLst>
                                  <p:childTnLst>
                                    <p:animScale>
                                      <p:cBhvr>
                                        <p:cTn id="74" dur="100" fill="hold"/>
                                        <p:tgtEl>
                                          <p:spTgt spid="103"/>
                                        </p:tgtEl>
                                      </p:cBhvr>
                                      <p:by x="110000" y="110000"/>
                                    </p:animScale>
                                  </p:childTnLst>
                                </p:cTn>
                              </p:par>
                              <p:par>
                                <p:cTn id="75" presetID="6" presetClass="emph" presetSubtype="0" fill="hold" grpId="2" nodeType="withEffect">
                                  <p:stCondLst>
                                    <p:cond delay="200"/>
                                  </p:stCondLst>
                                  <p:childTnLst>
                                    <p:animScale>
                                      <p:cBhvr>
                                        <p:cTn id="76" dur="200" fill="hold"/>
                                        <p:tgtEl>
                                          <p:spTgt spid="103"/>
                                        </p:tgtEl>
                                      </p:cBhvr>
                                      <p:by x="90000" y="90000"/>
                                    </p:animScale>
                                  </p:childTnLst>
                                </p:cTn>
                              </p:par>
                              <p:par>
                                <p:cTn id="77" presetID="6" presetClass="emph" presetSubtype="0" fill="hold" grpId="3" nodeType="withEffect">
                                  <p:stCondLst>
                                    <p:cond delay="400"/>
                                  </p:stCondLst>
                                  <p:childTnLst>
                                    <p:animScale>
                                      <p:cBhvr>
                                        <p:cTn id="78" dur="100" fill="hold"/>
                                        <p:tgtEl>
                                          <p:spTgt spid="103"/>
                                        </p:tgtEl>
                                      </p:cBhvr>
                                      <p:by x="105000" y="105000"/>
                                    </p:animScale>
                                  </p:childTnLst>
                                </p:cTn>
                              </p:par>
                              <p:par>
                                <p:cTn id="79" presetID="6" presetClass="emph" presetSubtype="0" fill="hold" grpId="4" nodeType="withEffect">
                                  <p:stCondLst>
                                    <p:cond delay="500"/>
                                  </p:stCondLst>
                                  <p:childTnLst>
                                    <p:animScale>
                                      <p:cBhvr>
                                        <p:cTn id="80" dur="200" fill="hold"/>
                                        <p:tgtEl>
                                          <p:spTgt spid="103"/>
                                        </p:tgtEl>
                                      </p:cBhvr>
                                      <p:by x="95000" y="95000"/>
                                    </p:animScale>
                                  </p:childTnLst>
                                </p:cTn>
                              </p:par>
                            </p:childTnLst>
                          </p:cTn>
                        </p:par>
                        <p:par>
                          <p:cTn id="81" fill="hold">
                            <p:stCondLst>
                              <p:cond delay="6000"/>
                            </p:stCondLst>
                            <p:childTnLst>
                              <p:par>
                                <p:cTn id="82" presetID="53" presetClass="entr" presetSubtype="16" fill="hold" grpId="0" nodeType="afterEffect">
                                  <p:stCondLst>
                                    <p:cond delay="0"/>
                                  </p:stCondLst>
                                  <p:childTnLst>
                                    <p:set>
                                      <p:cBhvr>
                                        <p:cTn id="83" dur="1" fill="hold">
                                          <p:stCondLst>
                                            <p:cond delay="0"/>
                                          </p:stCondLst>
                                        </p:cTn>
                                        <p:tgtEl>
                                          <p:spTgt spid="102"/>
                                        </p:tgtEl>
                                        <p:attrNameLst>
                                          <p:attrName>style.visibility</p:attrName>
                                        </p:attrNameLst>
                                      </p:cBhvr>
                                      <p:to>
                                        <p:strVal val="visible"/>
                                      </p:to>
                                    </p:set>
                                    <p:anim calcmode="lin" valueType="num">
                                      <p:cBhvr>
                                        <p:cTn id="84" dur="100" fill="hold"/>
                                        <p:tgtEl>
                                          <p:spTgt spid="102"/>
                                        </p:tgtEl>
                                        <p:attrNameLst>
                                          <p:attrName>ppt_w</p:attrName>
                                        </p:attrNameLst>
                                      </p:cBhvr>
                                      <p:tavLst>
                                        <p:tav tm="0">
                                          <p:val>
                                            <p:fltVal val="0"/>
                                          </p:val>
                                        </p:tav>
                                        <p:tav tm="100000">
                                          <p:val>
                                            <p:strVal val="#ppt_w"/>
                                          </p:val>
                                        </p:tav>
                                      </p:tavLst>
                                    </p:anim>
                                    <p:anim calcmode="lin" valueType="num">
                                      <p:cBhvr>
                                        <p:cTn id="85" dur="100" fill="hold"/>
                                        <p:tgtEl>
                                          <p:spTgt spid="102"/>
                                        </p:tgtEl>
                                        <p:attrNameLst>
                                          <p:attrName>ppt_h</p:attrName>
                                        </p:attrNameLst>
                                      </p:cBhvr>
                                      <p:tavLst>
                                        <p:tav tm="0">
                                          <p:val>
                                            <p:fltVal val="0"/>
                                          </p:val>
                                        </p:tav>
                                        <p:tav tm="100000">
                                          <p:val>
                                            <p:strVal val="#ppt_h"/>
                                          </p:val>
                                        </p:tav>
                                      </p:tavLst>
                                    </p:anim>
                                    <p:animEffect transition="in" filter="fade">
                                      <p:cBhvr>
                                        <p:cTn id="86" dur="100"/>
                                        <p:tgtEl>
                                          <p:spTgt spid="102"/>
                                        </p:tgtEl>
                                      </p:cBhvr>
                                    </p:animEffect>
                                  </p:childTnLst>
                                </p:cTn>
                              </p:par>
                              <p:par>
                                <p:cTn id="87" presetID="6" presetClass="emph" presetSubtype="0" fill="hold" grpId="1" nodeType="withEffect">
                                  <p:stCondLst>
                                    <p:cond delay="100"/>
                                  </p:stCondLst>
                                  <p:childTnLst>
                                    <p:animScale>
                                      <p:cBhvr>
                                        <p:cTn id="88" dur="100" fill="hold"/>
                                        <p:tgtEl>
                                          <p:spTgt spid="102"/>
                                        </p:tgtEl>
                                      </p:cBhvr>
                                      <p:by x="110000" y="110000"/>
                                    </p:animScale>
                                  </p:childTnLst>
                                </p:cTn>
                              </p:par>
                              <p:par>
                                <p:cTn id="89" presetID="6" presetClass="emph" presetSubtype="0" fill="hold" grpId="2" nodeType="withEffect">
                                  <p:stCondLst>
                                    <p:cond delay="200"/>
                                  </p:stCondLst>
                                  <p:childTnLst>
                                    <p:animScale>
                                      <p:cBhvr>
                                        <p:cTn id="90" dur="200" fill="hold"/>
                                        <p:tgtEl>
                                          <p:spTgt spid="102"/>
                                        </p:tgtEl>
                                      </p:cBhvr>
                                      <p:by x="90000" y="90000"/>
                                    </p:animScale>
                                  </p:childTnLst>
                                </p:cTn>
                              </p:par>
                              <p:par>
                                <p:cTn id="91" presetID="6" presetClass="emph" presetSubtype="0" fill="hold" grpId="3" nodeType="withEffect">
                                  <p:stCondLst>
                                    <p:cond delay="400"/>
                                  </p:stCondLst>
                                  <p:childTnLst>
                                    <p:animScale>
                                      <p:cBhvr>
                                        <p:cTn id="92" dur="100" fill="hold"/>
                                        <p:tgtEl>
                                          <p:spTgt spid="102"/>
                                        </p:tgtEl>
                                      </p:cBhvr>
                                      <p:by x="105000" y="105000"/>
                                    </p:animScale>
                                  </p:childTnLst>
                                </p:cTn>
                              </p:par>
                              <p:par>
                                <p:cTn id="93" presetID="6" presetClass="emph" presetSubtype="0" fill="hold" grpId="4" nodeType="withEffect">
                                  <p:stCondLst>
                                    <p:cond delay="500"/>
                                  </p:stCondLst>
                                  <p:childTnLst>
                                    <p:animScale>
                                      <p:cBhvr>
                                        <p:cTn id="94" dur="200" fill="hold"/>
                                        <p:tgtEl>
                                          <p:spTgt spid="102"/>
                                        </p:tgtEl>
                                      </p:cBhvr>
                                      <p:by x="95000" y="95000"/>
                                    </p:animScale>
                                  </p:childTnLst>
                                </p:cTn>
                              </p:par>
                            </p:childTnLst>
                          </p:cTn>
                        </p:par>
                        <p:par>
                          <p:cTn id="95" fill="hold">
                            <p:stCondLst>
                              <p:cond delay="6700"/>
                            </p:stCondLst>
                            <p:childTnLst>
                              <p:par>
                                <p:cTn id="96" presetID="21" presetClass="entr" presetSubtype="1" fill="hold" nodeType="afterEffect">
                                  <p:stCondLst>
                                    <p:cond delay="0"/>
                                  </p:stCondLst>
                                  <p:childTnLst>
                                    <p:set>
                                      <p:cBhvr>
                                        <p:cTn id="97" dur="1" fill="hold">
                                          <p:stCondLst>
                                            <p:cond delay="0"/>
                                          </p:stCondLst>
                                        </p:cTn>
                                        <p:tgtEl>
                                          <p:spTgt spid="118"/>
                                        </p:tgtEl>
                                        <p:attrNameLst>
                                          <p:attrName>style.visibility</p:attrName>
                                        </p:attrNameLst>
                                      </p:cBhvr>
                                      <p:to>
                                        <p:strVal val="visible"/>
                                      </p:to>
                                    </p:set>
                                    <p:animEffect transition="in" filter="wheel(1)">
                                      <p:cBhvr>
                                        <p:cTn id="98" dur="1000"/>
                                        <p:tgtEl>
                                          <p:spTgt spid="118"/>
                                        </p:tgtEl>
                                      </p:cBhvr>
                                    </p:animEffect>
                                  </p:childTnLst>
                                </p:cTn>
                              </p:par>
                              <p:par>
                                <p:cTn id="99" presetID="21" presetClass="entr" presetSubtype="1" fill="hold" nodeType="withEffect">
                                  <p:stCondLst>
                                    <p:cond delay="250"/>
                                  </p:stCondLst>
                                  <p:childTnLst>
                                    <p:set>
                                      <p:cBhvr>
                                        <p:cTn id="100" dur="1" fill="hold">
                                          <p:stCondLst>
                                            <p:cond delay="0"/>
                                          </p:stCondLst>
                                        </p:cTn>
                                        <p:tgtEl>
                                          <p:spTgt spid="129"/>
                                        </p:tgtEl>
                                        <p:attrNameLst>
                                          <p:attrName>style.visibility</p:attrName>
                                        </p:attrNameLst>
                                      </p:cBhvr>
                                      <p:to>
                                        <p:strVal val="visible"/>
                                      </p:to>
                                    </p:set>
                                    <p:animEffect transition="in" filter="wheel(1)">
                                      <p:cBhvr>
                                        <p:cTn id="101" dur="1000"/>
                                        <p:tgtEl>
                                          <p:spTgt spid="129"/>
                                        </p:tgtEl>
                                      </p:cBhvr>
                                    </p:animEffect>
                                  </p:childTnLst>
                                </p:cTn>
                              </p:par>
                              <p:par>
                                <p:cTn id="102" presetID="21" presetClass="entr" presetSubtype="1" fill="hold" nodeType="withEffect">
                                  <p:stCondLst>
                                    <p:cond delay="500"/>
                                  </p:stCondLst>
                                  <p:childTnLst>
                                    <p:set>
                                      <p:cBhvr>
                                        <p:cTn id="103" dur="1" fill="hold">
                                          <p:stCondLst>
                                            <p:cond delay="0"/>
                                          </p:stCondLst>
                                        </p:cTn>
                                        <p:tgtEl>
                                          <p:spTgt spid="132"/>
                                        </p:tgtEl>
                                        <p:attrNameLst>
                                          <p:attrName>style.visibility</p:attrName>
                                        </p:attrNameLst>
                                      </p:cBhvr>
                                      <p:to>
                                        <p:strVal val="visible"/>
                                      </p:to>
                                    </p:set>
                                    <p:animEffect transition="in" filter="wheel(1)">
                                      <p:cBhvr>
                                        <p:cTn id="104" dur="1000"/>
                                        <p:tgtEl>
                                          <p:spTgt spid="132"/>
                                        </p:tgtEl>
                                      </p:cBhvr>
                                    </p:animEffect>
                                  </p:childTnLst>
                                </p:cTn>
                              </p:par>
                              <p:par>
                                <p:cTn id="105" presetID="21" presetClass="entr" presetSubtype="1" fill="hold" nodeType="withEffect">
                                  <p:stCondLst>
                                    <p:cond delay="750"/>
                                  </p:stCondLst>
                                  <p:childTnLst>
                                    <p:set>
                                      <p:cBhvr>
                                        <p:cTn id="106" dur="1" fill="hold">
                                          <p:stCondLst>
                                            <p:cond delay="0"/>
                                          </p:stCondLst>
                                        </p:cTn>
                                        <p:tgtEl>
                                          <p:spTgt spid="123"/>
                                        </p:tgtEl>
                                        <p:attrNameLst>
                                          <p:attrName>style.visibility</p:attrName>
                                        </p:attrNameLst>
                                      </p:cBhvr>
                                      <p:to>
                                        <p:strVal val="visible"/>
                                      </p:to>
                                    </p:set>
                                    <p:animEffect transition="in" filter="wheel(1)">
                                      <p:cBhvr>
                                        <p:cTn id="107" dur="1000"/>
                                        <p:tgtEl>
                                          <p:spTgt spid="123"/>
                                        </p:tgtEl>
                                      </p:cBhvr>
                                    </p:animEffect>
                                  </p:childTnLst>
                                </p:cTn>
                              </p:par>
                            </p:childTnLst>
                          </p:cTn>
                        </p:par>
                        <p:par>
                          <p:cTn id="108" fill="hold">
                            <p:stCondLst>
                              <p:cond delay="8450"/>
                            </p:stCondLst>
                            <p:childTnLst>
                              <p:par>
                                <p:cTn id="109" presetID="14" presetClass="entr" presetSubtype="5" fill="hold" nodeType="afterEffect">
                                  <p:stCondLst>
                                    <p:cond delay="0"/>
                                  </p:stCondLst>
                                  <p:childTnLst>
                                    <p:set>
                                      <p:cBhvr>
                                        <p:cTn id="110" dur="1" fill="hold">
                                          <p:stCondLst>
                                            <p:cond delay="0"/>
                                          </p:stCondLst>
                                        </p:cTn>
                                        <p:tgtEl>
                                          <p:spTgt spid="137"/>
                                        </p:tgtEl>
                                        <p:attrNameLst>
                                          <p:attrName>style.visibility</p:attrName>
                                        </p:attrNameLst>
                                      </p:cBhvr>
                                      <p:to>
                                        <p:strVal val="visible"/>
                                      </p:to>
                                    </p:set>
                                    <p:animEffect transition="in" filter="randombar(vertical)">
                                      <p:cBhvr>
                                        <p:cTn id="111" dur="500"/>
                                        <p:tgtEl>
                                          <p:spTgt spid="137"/>
                                        </p:tgtEl>
                                      </p:cBhvr>
                                    </p:animEffect>
                                  </p:childTnLst>
                                </p:cTn>
                              </p:par>
                              <p:par>
                                <p:cTn id="112" presetID="14" presetClass="entr" presetSubtype="5" fill="hold" nodeType="withEffect">
                                  <p:stCondLst>
                                    <p:cond delay="0"/>
                                  </p:stCondLst>
                                  <p:childTnLst>
                                    <p:set>
                                      <p:cBhvr>
                                        <p:cTn id="113" dur="1" fill="hold">
                                          <p:stCondLst>
                                            <p:cond delay="0"/>
                                          </p:stCondLst>
                                        </p:cTn>
                                        <p:tgtEl>
                                          <p:spTgt spid="146"/>
                                        </p:tgtEl>
                                        <p:attrNameLst>
                                          <p:attrName>style.visibility</p:attrName>
                                        </p:attrNameLst>
                                      </p:cBhvr>
                                      <p:to>
                                        <p:strVal val="visible"/>
                                      </p:to>
                                    </p:set>
                                    <p:animEffect transition="in" filter="randombar(vertical)">
                                      <p:cBhvr>
                                        <p:cTn id="114" dur="500"/>
                                        <p:tgtEl>
                                          <p:spTgt spid="146"/>
                                        </p:tgtEl>
                                      </p:cBhvr>
                                    </p:animEffect>
                                  </p:childTnLst>
                                </p:cTn>
                              </p:par>
                              <p:par>
                                <p:cTn id="115" presetID="14" presetClass="entr" presetSubtype="5" fill="hold" nodeType="withEffect">
                                  <p:stCondLst>
                                    <p:cond delay="0"/>
                                  </p:stCondLst>
                                  <p:childTnLst>
                                    <p:set>
                                      <p:cBhvr>
                                        <p:cTn id="116" dur="1" fill="hold">
                                          <p:stCondLst>
                                            <p:cond delay="0"/>
                                          </p:stCondLst>
                                        </p:cTn>
                                        <p:tgtEl>
                                          <p:spTgt spid="143"/>
                                        </p:tgtEl>
                                        <p:attrNameLst>
                                          <p:attrName>style.visibility</p:attrName>
                                        </p:attrNameLst>
                                      </p:cBhvr>
                                      <p:to>
                                        <p:strVal val="visible"/>
                                      </p:to>
                                    </p:set>
                                    <p:animEffect transition="in" filter="randombar(vertical)">
                                      <p:cBhvr>
                                        <p:cTn id="117" dur="500"/>
                                        <p:tgtEl>
                                          <p:spTgt spid="143"/>
                                        </p:tgtEl>
                                      </p:cBhvr>
                                    </p:animEffect>
                                  </p:childTnLst>
                                </p:cTn>
                              </p:par>
                              <p:par>
                                <p:cTn id="118" presetID="14" presetClass="entr" presetSubtype="5" fill="hold" nodeType="withEffect">
                                  <p:stCondLst>
                                    <p:cond delay="0"/>
                                  </p:stCondLst>
                                  <p:childTnLst>
                                    <p:set>
                                      <p:cBhvr>
                                        <p:cTn id="119" dur="1" fill="hold">
                                          <p:stCondLst>
                                            <p:cond delay="0"/>
                                          </p:stCondLst>
                                        </p:cTn>
                                        <p:tgtEl>
                                          <p:spTgt spid="140"/>
                                        </p:tgtEl>
                                        <p:attrNameLst>
                                          <p:attrName>style.visibility</p:attrName>
                                        </p:attrNameLst>
                                      </p:cBhvr>
                                      <p:to>
                                        <p:strVal val="visible"/>
                                      </p:to>
                                    </p:set>
                                    <p:animEffect transition="in" filter="randombar(vertical)">
                                      <p:cBhvr>
                                        <p:cTn id="120"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 grpId="0" animBg="1"/>
      <p:bldP spid="102" grpId="0" animBg="1"/>
      <p:bldP spid="102" grpId="1" animBg="1"/>
      <p:bldP spid="102" grpId="2" animBg="1"/>
      <p:bldP spid="102" grpId="3" animBg="1"/>
      <p:bldP spid="102" grpId="4" animBg="1"/>
      <p:bldP spid="103" grpId="0" animBg="1"/>
      <p:bldP spid="103" grpId="1" animBg="1"/>
      <p:bldP spid="103" grpId="2" animBg="1"/>
      <p:bldP spid="103" grpId="3" animBg="1"/>
      <p:bldP spid="103" grpId="4" animBg="1"/>
      <p:bldP spid="104" grpId="0" animBg="1"/>
      <p:bldP spid="104" grpId="1" animBg="1"/>
      <p:bldP spid="104" grpId="2" animBg="1"/>
      <p:bldP spid="104" grpId="3" animBg="1"/>
      <p:bldP spid="104" grpId="4" animBg="1"/>
      <p:bldP spid="105" grpId="0" animBg="1"/>
      <p:bldP spid="105" grpId="1" animBg="1"/>
      <p:bldP spid="105" grpId="2" animBg="1"/>
      <p:bldP spid="105" grpId="3" animBg="1"/>
      <p:bldP spid="105" grpId="4"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头脑风暴思路</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81" name="任意多边形 80"/>
          <p:cNvSpPr/>
          <p:nvPr/>
        </p:nvSpPr>
        <p:spPr>
          <a:xfrm>
            <a:off x="2697635" y="1825714"/>
            <a:ext cx="3748730" cy="1914803"/>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rgbClr val="663A77"/>
              </a:gs>
              <a:gs pos="78000">
                <a:srgbClr val="FFD597"/>
              </a:gs>
              <a:gs pos="69000">
                <a:srgbClr val="FFD597"/>
              </a:gs>
              <a:gs pos="21000">
                <a:srgbClr val="E87071"/>
              </a:gs>
              <a:gs pos="19000">
                <a:srgbClr val="01ACBE"/>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2" name="组合 81"/>
          <p:cNvGrpSpPr/>
          <p:nvPr/>
        </p:nvGrpSpPr>
        <p:grpSpPr>
          <a:xfrm>
            <a:off x="2619738" y="3221931"/>
            <a:ext cx="723176" cy="1063972"/>
            <a:chOff x="3492983" y="3722986"/>
            <a:chExt cx="964235" cy="1418629"/>
          </a:xfrm>
        </p:grpSpPr>
        <p:grpSp>
          <p:nvGrpSpPr>
            <p:cNvPr id="83" name="组合 82"/>
            <p:cNvGrpSpPr/>
            <p:nvPr/>
          </p:nvGrpSpPr>
          <p:grpSpPr>
            <a:xfrm>
              <a:off x="3492983" y="3722986"/>
              <a:ext cx="964235" cy="1418629"/>
              <a:chOff x="2993266" y="1723328"/>
              <a:chExt cx="1411736" cy="2077014"/>
            </a:xfrm>
          </p:grpSpPr>
          <p:sp>
            <p:nvSpPr>
              <p:cNvPr id="89" name="圆角矩形 88"/>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90" name="椭圆 89"/>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1" name="圆角矩形 90"/>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92" name="椭圆 91"/>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4" name="Group 4"/>
            <p:cNvGrpSpPr>
              <a:grpSpLocks noChangeAspect="1"/>
            </p:cNvGrpSpPr>
            <p:nvPr/>
          </p:nvGrpSpPr>
          <p:grpSpPr bwMode="auto">
            <a:xfrm>
              <a:off x="3688936" y="4021491"/>
              <a:ext cx="242633" cy="284336"/>
              <a:chOff x="1776" y="1776"/>
              <a:chExt cx="64" cy="75"/>
            </a:xfrm>
            <a:solidFill>
              <a:srgbClr val="E87071"/>
            </a:solidFill>
            <a:effectLst/>
          </p:grpSpPr>
          <p:sp>
            <p:nvSpPr>
              <p:cNvPr id="8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3" name="组合 92"/>
          <p:cNvGrpSpPr/>
          <p:nvPr/>
        </p:nvGrpSpPr>
        <p:grpSpPr>
          <a:xfrm>
            <a:off x="4324713" y="1516956"/>
            <a:ext cx="723176" cy="1063972"/>
            <a:chOff x="5766283" y="1449686"/>
            <a:chExt cx="964235" cy="1418629"/>
          </a:xfrm>
        </p:grpSpPr>
        <p:grpSp>
          <p:nvGrpSpPr>
            <p:cNvPr id="94" name="组合 93"/>
            <p:cNvGrpSpPr/>
            <p:nvPr/>
          </p:nvGrpSpPr>
          <p:grpSpPr>
            <a:xfrm>
              <a:off x="5766283" y="1449686"/>
              <a:ext cx="964235" cy="1418629"/>
              <a:chOff x="2993266" y="1723328"/>
              <a:chExt cx="1411736" cy="2077014"/>
            </a:xfrm>
          </p:grpSpPr>
          <p:sp>
            <p:nvSpPr>
              <p:cNvPr id="101" name="圆角矩形 10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02" name="椭圆 10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圆角矩形 10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04" name="椭圆 10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5"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9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5" name="组合 104"/>
          <p:cNvGrpSpPr/>
          <p:nvPr/>
        </p:nvGrpSpPr>
        <p:grpSpPr>
          <a:xfrm>
            <a:off x="6029687" y="3221931"/>
            <a:ext cx="723176" cy="1063972"/>
            <a:chOff x="8039582" y="3722986"/>
            <a:chExt cx="964235" cy="1418629"/>
          </a:xfrm>
        </p:grpSpPr>
        <p:grpSp>
          <p:nvGrpSpPr>
            <p:cNvPr id="106" name="组合 105"/>
            <p:cNvGrpSpPr/>
            <p:nvPr/>
          </p:nvGrpSpPr>
          <p:grpSpPr>
            <a:xfrm>
              <a:off x="8039582" y="3722986"/>
              <a:ext cx="964235" cy="1418629"/>
              <a:chOff x="2993266" y="1723328"/>
              <a:chExt cx="1411736" cy="2077014"/>
            </a:xfrm>
          </p:grpSpPr>
          <p:sp>
            <p:nvSpPr>
              <p:cNvPr id="110" name="圆角矩形 109"/>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11" name="椭圆 110"/>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圆角矩形 111"/>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13" name="椭圆 112"/>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7"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108"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4" name="组合 113"/>
          <p:cNvGrpSpPr/>
          <p:nvPr/>
        </p:nvGrpSpPr>
        <p:grpSpPr>
          <a:xfrm>
            <a:off x="3119113" y="2016332"/>
            <a:ext cx="723176" cy="1063972"/>
            <a:chOff x="4158817" y="2115520"/>
            <a:chExt cx="964235" cy="1418629"/>
          </a:xfrm>
        </p:grpSpPr>
        <p:grpSp>
          <p:nvGrpSpPr>
            <p:cNvPr id="115" name="组合 114"/>
            <p:cNvGrpSpPr/>
            <p:nvPr/>
          </p:nvGrpSpPr>
          <p:grpSpPr>
            <a:xfrm>
              <a:off x="4158817" y="2115520"/>
              <a:ext cx="964235" cy="1418629"/>
              <a:chOff x="2993266" y="1723328"/>
              <a:chExt cx="1411736" cy="2077014"/>
            </a:xfrm>
          </p:grpSpPr>
          <p:sp>
            <p:nvSpPr>
              <p:cNvPr id="121" name="圆角矩形 12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2" name="椭圆 12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圆角矩形 12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4" name="椭圆 12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6" name="组合 115"/>
            <p:cNvGrpSpPr/>
            <p:nvPr/>
          </p:nvGrpSpPr>
          <p:grpSpPr>
            <a:xfrm>
              <a:off x="4351758" y="2428884"/>
              <a:ext cx="273678" cy="297818"/>
              <a:chOff x="4873620" y="1965325"/>
              <a:chExt cx="269882" cy="293688"/>
            </a:xfrm>
            <a:solidFill>
              <a:srgbClr val="01ACBE"/>
            </a:solidFill>
            <a:effectLst/>
          </p:grpSpPr>
          <p:sp>
            <p:nvSpPr>
              <p:cNvPr id="117"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8"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25" name="组合 124"/>
          <p:cNvGrpSpPr/>
          <p:nvPr/>
        </p:nvGrpSpPr>
        <p:grpSpPr>
          <a:xfrm>
            <a:off x="5530312" y="2016332"/>
            <a:ext cx="723176" cy="1063972"/>
            <a:chOff x="7373748" y="2115520"/>
            <a:chExt cx="964235" cy="1418629"/>
          </a:xfrm>
        </p:grpSpPr>
        <p:grpSp>
          <p:nvGrpSpPr>
            <p:cNvPr id="126" name="组合 125"/>
            <p:cNvGrpSpPr/>
            <p:nvPr/>
          </p:nvGrpSpPr>
          <p:grpSpPr>
            <a:xfrm>
              <a:off x="7373748" y="2115520"/>
              <a:ext cx="964235" cy="1418629"/>
              <a:chOff x="2993266" y="1723328"/>
              <a:chExt cx="1411736" cy="2077014"/>
            </a:xfrm>
          </p:grpSpPr>
          <p:sp>
            <p:nvSpPr>
              <p:cNvPr id="131" name="圆角矩形 13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32" name="椭圆 13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圆角矩形 13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34" name="椭圆 13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7"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12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12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13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grpSp>
      </p:grpSp>
      <p:grpSp>
        <p:nvGrpSpPr>
          <p:cNvPr id="135" name="组合 134"/>
          <p:cNvGrpSpPr/>
          <p:nvPr/>
        </p:nvGrpSpPr>
        <p:grpSpPr>
          <a:xfrm>
            <a:off x="3258141" y="2480526"/>
            <a:ext cx="2627719" cy="2732662"/>
            <a:chOff x="4344188" y="2734445"/>
            <a:chExt cx="3503625" cy="3643549"/>
          </a:xfrm>
        </p:grpSpPr>
        <p:grpSp>
          <p:nvGrpSpPr>
            <p:cNvPr id="136" name="组合 135"/>
            <p:cNvGrpSpPr/>
            <p:nvPr/>
          </p:nvGrpSpPr>
          <p:grpSpPr>
            <a:xfrm>
              <a:off x="5089121" y="2734445"/>
              <a:ext cx="2013758" cy="3215014"/>
              <a:chOff x="2628900" y="0"/>
              <a:chExt cx="3924300" cy="6265240"/>
            </a:xfrm>
          </p:grpSpPr>
          <p:sp>
            <p:nvSpPr>
              <p:cNvPr id="138" name="圆角矩形 137"/>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任意多边形 138"/>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任意多边形 139"/>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圆角矩形 140"/>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圆角矩形 141"/>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圆角矩形 142"/>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圆角矩形 143"/>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任意多边形 144"/>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802289 w 3924300"/>
                  <a:gd name="connsiteY3" fmla="*/ 2740482 h 4667248"/>
                  <a:gd name="connsiteX4" fmla="*/ 3076575 w 3924300"/>
                  <a:gd name="connsiteY4" fmla="*/ 4362442 h 4667248"/>
                  <a:gd name="connsiteX5" fmla="*/ 2771769 w 3924300"/>
                  <a:gd name="connsiteY5" fmla="*/ 4667248 h 4667248"/>
                  <a:gd name="connsiteX6" fmla="*/ 1152531 w 3924300"/>
                  <a:gd name="connsiteY6" fmla="*/ 4667248 h 4667248"/>
                  <a:gd name="connsiteX7" fmla="*/ 847725 w 3924300"/>
                  <a:gd name="connsiteY7" fmla="*/ 4362442 h 4667248"/>
                  <a:gd name="connsiteX8" fmla="*/ 165554 w 3924300"/>
                  <a:gd name="connsiteY8" fmla="*/ 2765883 h 4667248"/>
                  <a:gd name="connsiteX9" fmla="*/ 172070 w 3924300"/>
                  <a:gd name="connsiteY9" fmla="*/ 2763013 h 4667248"/>
                  <a:gd name="connsiteX10" fmla="*/ 154196 w 3924300"/>
                  <a:gd name="connsiteY10" fmla="*/ 2725908 h 4667248"/>
                  <a:gd name="connsiteX11" fmla="*/ 0 w 3924300"/>
                  <a:gd name="connsiteY11" fmla="*/ 1962150 h 4667248"/>
                  <a:gd name="connsiteX12" fmla="*/ 1962150 w 3924300"/>
                  <a:gd name="connsiteY12"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chemeClr val="bg1"/>
                  </a:gs>
                  <a:gs pos="0">
                    <a:schemeClr val="bg1">
                      <a:lumMod val="9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圆角矩形 145"/>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圆角矩形 146"/>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圆角矩形 147"/>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圆角矩形 148"/>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圆角矩形 149"/>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圆角矩形 150"/>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圆角矩形 151"/>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圆角矩形 152"/>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7" name="椭圆 136"/>
            <p:cNvSpPr/>
            <p:nvPr/>
          </p:nvSpPr>
          <p:spPr>
            <a:xfrm>
              <a:off x="4344188" y="6004661"/>
              <a:ext cx="3503625" cy="373333"/>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4" name="组合 153"/>
          <p:cNvGrpSpPr/>
          <p:nvPr/>
        </p:nvGrpSpPr>
        <p:grpSpPr>
          <a:xfrm>
            <a:off x="1271975" y="3321900"/>
            <a:ext cx="1442342" cy="652617"/>
            <a:chOff x="3776606" y="2004244"/>
            <a:chExt cx="1923123" cy="870156"/>
          </a:xfrm>
        </p:grpSpPr>
        <p:sp>
          <p:nvSpPr>
            <p:cNvPr id="155" name="文本框 154"/>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56" name="文本框 155"/>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57" name="组合 156"/>
          <p:cNvGrpSpPr/>
          <p:nvPr/>
        </p:nvGrpSpPr>
        <p:grpSpPr>
          <a:xfrm>
            <a:off x="1821042" y="1763931"/>
            <a:ext cx="1442342" cy="652617"/>
            <a:chOff x="3776606" y="2004244"/>
            <a:chExt cx="1923123" cy="870156"/>
          </a:xfrm>
        </p:grpSpPr>
        <p:sp>
          <p:nvSpPr>
            <p:cNvPr id="158" name="文本框 15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59" name="文本框 15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0" name="组合 159"/>
          <p:cNvGrpSpPr/>
          <p:nvPr/>
        </p:nvGrpSpPr>
        <p:grpSpPr>
          <a:xfrm>
            <a:off x="3961852" y="955139"/>
            <a:ext cx="1442342" cy="652617"/>
            <a:chOff x="3776606" y="2004244"/>
            <a:chExt cx="1923123" cy="870156"/>
          </a:xfrm>
        </p:grpSpPr>
        <p:sp>
          <p:nvSpPr>
            <p:cNvPr id="161" name="文本框 16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62" name="文本框 16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3" name="组合 162"/>
          <p:cNvGrpSpPr/>
          <p:nvPr/>
        </p:nvGrpSpPr>
        <p:grpSpPr>
          <a:xfrm>
            <a:off x="6766177" y="3361487"/>
            <a:ext cx="1442342" cy="652617"/>
            <a:chOff x="3776606" y="2004244"/>
            <a:chExt cx="1923123" cy="870156"/>
          </a:xfrm>
        </p:grpSpPr>
        <p:sp>
          <p:nvSpPr>
            <p:cNvPr id="164" name="文本框 163"/>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在此添加标题</a:t>
              </a:r>
            </a:p>
          </p:txBody>
        </p:sp>
        <p:sp>
          <p:nvSpPr>
            <p:cNvPr id="165" name="文本框 164"/>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6" name="组合 165"/>
          <p:cNvGrpSpPr/>
          <p:nvPr/>
        </p:nvGrpSpPr>
        <p:grpSpPr>
          <a:xfrm>
            <a:off x="6232750" y="1790637"/>
            <a:ext cx="1442342" cy="652617"/>
            <a:chOff x="3776606" y="2004244"/>
            <a:chExt cx="1923123" cy="870156"/>
          </a:xfrm>
        </p:grpSpPr>
        <p:sp>
          <p:nvSpPr>
            <p:cNvPr id="167" name="文本框 16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68" name="文本框 16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9" name="组合 168"/>
          <p:cNvGrpSpPr/>
          <p:nvPr/>
        </p:nvGrpSpPr>
        <p:grpSpPr>
          <a:xfrm>
            <a:off x="3937351" y="2601109"/>
            <a:ext cx="1269299" cy="1256732"/>
            <a:chOff x="5245265" y="2863322"/>
            <a:chExt cx="1538545" cy="1523312"/>
          </a:xfrm>
        </p:grpSpPr>
        <p:grpSp>
          <p:nvGrpSpPr>
            <p:cNvPr id="170" name="Group 35"/>
            <p:cNvGrpSpPr>
              <a:grpSpLocks noChangeAspect="1"/>
            </p:cNvGrpSpPr>
            <p:nvPr/>
          </p:nvGrpSpPr>
          <p:grpSpPr bwMode="auto">
            <a:xfrm>
              <a:off x="5329506" y="2866005"/>
              <a:ext cx="1431612" cy="1388230"/>
              <a:chOff x="3477" y="1809"/>
              <a:chExt cx="726" cy="704"/>
            </a:xfrm>
            <a:solidFill>
              <a:schemeClr val="bg1">
                <a:lumMod val="85000"/>
                <a:alpha val="76000"/>
              </a:schemeClr>
            </a:solidFill>
          </p:grpSpPr>
          <p:sp>
            <p:nvSpPr>
              <p:cNvPr id="172"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9"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0"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1" name="椭圆 170"/>
            <p:cNvSpPr/>
            <p:nvPr/>
          </p:nvSpPr>
          <p:spPr>
            <a:xfrm>
              <a:off x="5245265" y="2863322"/>
              <a:ext cx="1538545" cy="1523312"/>
            </a:xfrm>
            <a:prstGeom prst="ellipse">
              <a:avLst/>
            </a:prstGeom>
            <a:gradFill flip="none" rotWithShape="1">
              <a:gsLst>
                <a:gs pos="66000">
                  <a:schemeClr val="tx1">
                    <a:alpha val="4000"/>
                  </a:schemeClr>
                </a:gs>
                <a:gs pos="26000">
                  <a:schemeClr val="bg1">
                    <a:alpha val="0"/>
                  </a:schemeClr>
                </a:gs>
                <a:gs pos="100000">
                  <a:schemeClr val="tx1">
                    <a:alpha val="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1" name="文本框 79"/>
          <p:cNvSpPr txBox="1"/>
          <p:nvPr/>
        </p:nvSpPr>
        <p:spPr>
          <a:xfrm>
            <a:off x="4278884" y="2887932"/>
            <a:ext cx="656381" cy="646331"/>
          </a:xfrm>
          <a:prstGeom prst="rect">
            <a:avLst/>
          </a:prstGeom>
          <a:noFill/>
        </p:spPr>
        <p:txBody>
          <a:bodyPr wrap="square" rtlCol="0">
            <a:spAutoFit/>
          </a:bodyPr>
          <a:lstStyle/>
          <a:p>
            <a:r>
              <a:rPr lang="zh-CN" altLang="en-US" sz="1800" dirty="0">
                <a:solidFill>
                  <a:schemeClr val="accent5"/>
                </a:solidFill>
                <a:latin typeface="微软雅黑" panose="020B0503020204020204" pitchFamily="34" charset="-122"/>
                <a:ea typeface="微软雅黑" panose="020B0503020204020204" pitchFamily="34" charset="-122"/>
              </a:rPr>
              <a:t>五种</a:t>
            </a:r>
            <a:endParaRPr lang="en-US" altLang="zh-CN" sz="1800" dirty="0">
              <a:solidFill>
                <a:schemeClr val="accent5"/>
              </a:solidFill>
              <a:latin typeface="微软雅黑" panose="020B0503020204020204" pitchFamily="34" charset="-122"/>
              <a:ea typeface="微软雅黑" panose="020B0503020204020204" pitchFamily="34" charset="-122"/>
            </a:endParaRPr>
          </a:p>
          <a:p>
            <a:r>
              <a:rPr lang="zh-CN" altLang="en-US" sz="1800" dirty="0">
                <a:solidFill>
                  <a:schemeClr val="accent5"/>
                </a:solidFill>
                <a:latin typeface="微软雅黑" panose="020B0503020204020204" pitchFamily="34" charset="-122"/>
                <a:ea typeface="微软雅黑" panose="020B0503020204020204" pitchFamily="34" charset="-122"/>
              </a:rPr>
              <a:t>办法</a:t>
            </a:r>
          </a:p>
        </p:txBody>
      </p:sp>
    </p:spTree>
    <p:extLst>
      <p:ext uri="{BB962C8B-B14F-4D97-AF65-F5344CB8AC3E}">
        <p14:creationId xmlns:p14="http://schemas.microsoft.com/office/powerpoint/2010/main" val="424002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37" presetClass="entr" presetSubtype="0" fill="hold"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fade">
                                      <p:cBhvr>
                                        <p:cTn id="11" dur="1000"/>
                                        <p:tgtEl>
                                          <p:spTgt spid="135"/>
                                        </p:tgtEl>
                                      </p:cBhvr>
                                    </p:animEffect>
                                    <p:anim calcmode="lin" valueType="num">
                                      <p:cBhvr>
                                        <p:cTn id="12" dur="1000" fill="hold"/>
                                        <p:tgtEl>
                                          <p:spTgt spid="135"/>
                                        </p:tgtEl>
                                        <p:attrNameLst>
                                          <p:attrName>ppt_x</p:attrName>
                                        </p:attrNameLst>
                                      </p:cBhvr>
                                      <p:tavLst>
                                        <p:tav tm="0">
                                          <p:val>
                                            <p:strVal val="#ppt_x"/>
                                          </p:val>
                                        </p:tav>
                                        <p:tav tm="100000">
                                          <p:val>
                                            <p:strVal val="#ppt_x"/>
                                          </p:val>
                                        </p:tav>
                                      </p:tavLst>
                                    </p:anim>
                                    <p:anim calcmode="lin" valueType="num">
                                      <p:cBhvr>
                                        <p:cTn id="13" dur="900" decel="100000" fill="hold"/>
                                        <p:tgtEl>
                                          <p:spTgt spid="13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35"/>
                                        </p:tgtEl>
                                        <p:attrNameLst>
                                          <p:attrName>ppt_y</p:attrName>
                                        </p:attrNameLst>
                                      </p:cBhvr>
                                      <p:tavLst>
                                        <p:tav tm="0">
                                          <p:val>
                                            <p:strVal val="#ppt_y-.03"/>
                                          </p:val>
                                        </p:tav>
                                        <p:tav tm="100000">
                                          <p:val>
                                            <p:strVal val="#ppt_y"/>
                                          </p:val>
                                        </p:tav>
                                      </p:tavLst>
                                    </p:anim>
                                  </p:childTnLst>
                                </p:cTn>
                              </p:par>
                            </p:childTnLst>
                          </p:cTn>
                        </p:par>
                        <p:par>
                          <p:cTn id="15" fill="hold">
                            <p:stCondLst>
                              <p:cond delay="1900"/>
                            </p:stCondLst>
                            <p:childTnLst>
                              <p:par>
                                <p:cTn id="16" presetID="35" presetClass="entr" presetSubtype="0" fill="hold" nodeType="after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fade">
                                      <p:cBhvr>
                                        <p:cTn id="18" dur="1500"/>
                                        <p:tgtEl>
                                          <p:spTgt spid="169"/>
                                        </p:tgtEl>
                                      </p:cBhvr>
                                    </p:animEffect>
                                    <p:anim calcmode="lin" valueType="num">
                                      <p:cBhvr>
                                        <p:cTn id="19" dur="1500" fill="hold"/>
                                        <p:tgtEl>
                                          <p:spTgt spid="169"/>
                                        </p:tgtEl>
                                        <p:attrNameLst>
                                          <p:attrName>style.rotation</p:attrName>
                                        </p:attrNameLst>
                                      </p:cBhvr>
                                      <p:tavLst>
                                        <p:tav tm="0">
                                          <p:val>
                                            <p:fltVal val="720"/>
                                          </p:val>
                                        </p:tav>
                                        <p:tav tm="100000">
                                          <p:val>
                                            <p:fltVal val="0"/>
                                          </p:val>
                                        </p:tav>
                                      </p:tavLst>
                                    </p:anim>
                                    <p:anim calcmode="lin" valueType="num">
                                      <p:cBhvr>
                                        <p:cTn id="20" dur="1500" fill="hold"/>
                                        <p:tgtEl>
                                          <p:spTgt spid="169"/>
                                        </p:tgtEl>
                                        <p:attrNameLst>
                                          <p:attrName>ppt_h</p:attrName>
                                        </p:attrNameLst>
                                      </p:cBhvr>
                                      <p:tavLst>
                                        <p:tav tm="0">
                                          <p:val>
                                            <p:fltVal val="0"/>
                                          </p:val>
                                        </p:tav>
                                        <p:tav tm="100000">
                                          <p:val>
                                            <p:strVal val="#ppt_h"/>
                                          </p:val>
                                        </p:tav>
                                      </p:tavLst>
                                    </p:anim>
                                    <p:anim calcmode="lin" valueType="num">
                                      <p:cBhvr>
                                        <p:cTn id="21" dur="1500" fill="hold"/>
                                        <p:tgtEl>
                                          <p:spTgt spid="169"/>
                                        </p:tgtEl>
                                        <p:attrNameLst>
                                          <p:attrName>ppt_w</p:attrName>
                                        </p:attrNameLst>
                                      </p:cBhvr>
                                      <p:tavLst>
                                        <p:tav tm="0">
                                          <p:val>
                                            <p:fltVal val="0"/>
                                          </p:val>
                                        </p:tav>
                                        <p:tav tm="100000">
                                          <p:val>
                                            <p:strVal val="#ppt_w"/>
                                          </p:val>
                                        </p:tav>
                                      </p:tavLst>
                                    </p:anim>
                                  </p:childTnLst>
                                </p:cTn>
                              </p:par>
                            </p:childTnLst>
                          </p:cTn>
                        </p:par>
                        <p:par>
                          <p:cTn id="22" fill="hold">
                            <p:stCondLst>
                              <p:cond delay="3400"/>
                            </p:stCondLst>
                            <p:childTnLst>
                              <p:par>
                                <p:cTn id="23" presetID="14" presetClass="entr" presetSubtype="10" fill="hold" grpId="0" nodeType="afterEffect">
                                  <p:stCondLst>
                                    <p:cond delay="0"/>
                                  </p:stCondLst>
                                  <p:childTnLst>
                                    <p:set>
                                      <p:cBhvr>
                                        <p:cTn id="24" dur="1" fill="hold">
                                          <p:stCondLst>
                                            <p:cond delay="0"/>
                                          </p:stCondLst>
                                        </p:cTn>
                                        <p:tgtEl>
                                          <p:spTgt spid="181"/>
                                        </p:tgtEl>
                                        <p:attrNameLst>
                                          <p:attrName>style.visibility</p:attrName>
                                        </p:attrNameLst>
                                      </p:cBhvr>
                                      <p:to>
                                        <p:strVal val="visible"/>
                                      </p:to>
                                    </p:set>
                                    <p:animEffect transition="in" filter="randombar(horizontal)">
                                      <p:cBhvr>
                                        <p:cTn id="25" dur="500"/>
                                        <p:tgtEl>
                                          <p:spTgt spid="181"/>
                                        </p:tgtEl>
                                      </p:cBhvr>
                                    </p:animEffect>
                                  </p:childTnLst>
                                </p:cTn>
                              </p:par>
                            </p:childTnLst>
                          </p:cTn>
                        </p:par>
                        <p:par>
                          <p:cTn id="26" fill="hold">
                            <p:stCondLst>
                              <p:cond delay="39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4400"/>
                            </p:stCondLst>
                            <p:childTnLst>
                              <p:par>
                                <p:cTn id="31" presetID="10" presetClass="entr" presetSubtype="0"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750"/>
                                        <p:tgtEl>
                                          <p:spTgt spid="82"/>
                                        </p:tgtEl>
                                      </p:cBhvr>
                                    </p:animEffect>
                                  </p:childTnLst>
                                </p:cTn>
                              </p:par>
                              <p:par>
                                <p:cTn id="34" presetID="42" presetClass="path" presetSubtype="0" accel="50000" decel="50000" fill="hold" nodeType="withEffect">
                                  <p:stCondLst>
                                    <p:cond delay="0"/>
                                  </p:stCondLst>
                                  <p:childTnLst>
                                    <p:animMotion origin="layout" path="M 0.1757 -0.11945 L -1.66667E-6 1.7284E-6 " pathEditMode="relative" rAng="0" ptsTypes="AA">
                                      <p:cBhvr>
                                        <p:cTn id="35" dur="750" fill="hold"/>
                                        <p:tgtEl>
                                          <p:spTgt spid="82"/>
                                        </p:tgtEl>
                                        <p:attrNameLst>
                                          <p:attrName>ppt_x</p:attrName>
                                          <p:attrName>ppt_y</p:attrName>
                                        </p:attrNameLst>
                                      </p:cBhvr>
                                      <p:rCtr x="-8785" y="5957"/>
                                    </p:animMotion>
                                  </p:childTnLst>
                                </p:cTn>
                              </p:par>
                              <p:par>
                                <p:cTn id="36" presetID="10" presetClass="entr" presetSubtype="0" fill="hold" nodeType="withEffect">
                                  <p:stCondLst>
                                    <p:cond delay="0"/>
                                  </p:stCondLst>
                                  <p:childTnLst>
                                    <p:set>
                                      <p:cBhvr>
                                        <p:cTn id="37" dur="1" fill="hold">
                                          <p:stCondLst>
                                            <p:cond delay="0"/>
                                          </p:stCondLst>
                                        </p:cTn>
                                        <p:tgtEl>
                                          <p:spTgt spid="114"/>
                                        </p:tgtEl>
                                        <p:attrNameLst>
                                          <p:attrName>style.visibility</p:attrName>
                                        </p:attrNameLst>
                                      </p:cBhvr>
                                      <p:to>
                                        <p:strVal val="visible"/>
                                      </p:to>
                                    </p:set>
                                    <p:animEffect transition="in" filter="fade">
                                      <p:cBhvr>
                                        <p:cTn id="38" dur="750"/>
                                        <p:tgtEl>
                                          <p:spTgt spid="114"/>
                                        </p:tgtEl>
                                      </p:cBhvr>
                                    </p:animEffect>
                                  </p:childTnLst>
                                </p:cTn>
                              </p:par>
                              <p:par>
                                <p:cTn id="39" presetID="42" presetClass="path" presetSubtype="0" accel="50000" decel="50000" fill="hold" nodeType="withEffect">
                                  <p:stCondLst>
                                    <p:cond delay="0"/>
                                  </p:stCondLst>
                                  <p:childTnLst>
                                    <p:animMotion origin="layout" path="M 0.11944 0.11389 L 4.44444E-6 -3.7037E-7 " pathEditMode="relative" rAng="0" ptsTypes="AA">
                                      <p:cBhvr>
                                        <p:cTn id="40" dur="750" fill="hold"/>
                                        <p:tgtEl>
                                          <p:spTgt spid="114"/>
                                        </p:tgtEl>
                                        <p:attrNameLst>
                                          <p:attrName>ppt_x</p:attrName>
                                          <p:attrName>ppt_y</p:attrName>
                                        </p:attrNameLst>
                                      </p:cBhvr>
                                      <p:rCtr x="-5972" y="-5710"/>
                                    </p:animMotion>
                                  </p:childTnLst>
                                </p:cTn>
                              </p:par>
                              <p:par>
                                <p:cTn id="41" presetID="10" presetClass="entr" presetSubtype="0" fill="hold"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750"/>
                                        <p:tgtEl>
                                          <p:spTgt spid="93"/>
                                        </p:tgtEl>
                                      </p:cBhvr>
                                    </p:animEffect>
                                  </p:childTnLst>
                                </p:cTn>
                              </p:par>
                              <p:par>
                                <p:cTn id="44" presetID="42" presetClass="path" presetSubtype="0" accel="50000" decel="50000" fill="hold" nodeType="withEffect">
                                  <p:stCondLst>
                                    <p:cond delay="0"/>
                                  </p:stCondLst>
                                  <p:childTnLst>
                                    <p:animMotion origin="layout" path="M -0.01076 0.21018 L -1.11022E-16 3.20988E-6 " pathEditMode="relative" rAng="0" ptsTypes="AA">
                                      <p:cBhvr>
                                        <p:cTn id="45" dur="750" fill="hold"/>
                                        <p:tgtEl>
                                          <p:spTgt spid="93"/>
                                        </p:tgtEl>
                                        <p:attrNameLst>
                                          <p:attrName>ppt_x</p:attrName>
                                          <p:attrName>ppt_y</p:attrName>
                                        </p:attrNameLst>
                                      </p:cBhvr>
                                      <p:rCtr x="538" y="-10525"/>
                                    </p:animMotion>
                                  </p:childTnLst>
                                </p:cTn>
                              </p:par>
                              <p:par>
                                <p:cTn id="46" presetID="10" presetClass="entr" presetSubtype="0" fill="hold" nodeType="with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750"/>
                                        <p:tgtEl>
                                          <p:spTgt spid="125"/>
                                        </p:tgtEl>
                                      </p:cBhvr>
                                    </p:animEffect>
                                  </p:childTnLst>
                                </p:cTn>
                              </p:par>
                              <p:par>
                                <p:cTn id="49" presetID="42" presetClass="path" presetSubtype="0" accel="50000" decel="50000" fill="hold" nodeType="withEffect">
                                  <p:stCondLst>
                                    <p:cond delay="0"/>
                                  </p:stCondLst>
                                  <p:childTnLst>
                                    <p:animMotion origin="layout" path="M -0.14496 0.11574 L -8.33333E-7 -3.7037E-7 " pathEditMode="relative" rAng="0" ptsTypes="AA">
                                      <p:cBhvr>
                                        <p:cTn id="50" dur="750" fill="hold"/>
                                        <p:tgtEl>
                                          <p:spTgt spid="125"/>
                                        </p:tgtEl>
                                        <p:attrNameLst>
                                          <p:attrName>ppt_x</p:attrName>
                                          <p:attrName>ppt_y</p:attrName>
                                        </p:attrNameLst>
                                      </p:cBhvr>
                                      <p:rCtr x="7240" y="-5802"/>
                                    </p:animMotion>
                                  </p:childTnLst>
                                </p:cTn>
                              </p:par>
                              <p:par>
                                <p:cTn id="51" presetID="10" presetClass="entr" presetSubtype="0" fill="hold" nodeType="withEffect">
                                  <p:stCondLst>
                                    <p:cond delay="0"/>
                                  </p:stCondLst>
                                  <p:childTnLst>
                                    <p:set>
                                      <p:cBhvr>
                                        <p:cTn id="52" dur="1" fill="hold">
                                          <p:stCondLst>
                                            <p:cond delay="0"/>
                                          </p:stCondLst>
                                        </p:cTn>
                                        <p:tgtEl>
                                          <p:spTgt spid="105"/>
                                        </p:tgtEl>
                                        <p:attrNameLst>
                                          <p:attrName>style.visibility</p:attrName>
                                        </p:attrNameLst>
                                      </p:cBhvr>
                                      <p:to>
                                        <p:strVal val="visible"/>
                                      </p:to>
                                    </p:set>
                                    <p:animEffect transition="in" filter="fade">
                                      <p:cBhvr>
                                        <p:cTn id="53" dur="750"/>
                                        <p:tgtEl>
                                          <p:spTgt spid="105"/>
                                        </p:tgtEl>
                                      </p:cBhvr>
                                    </p:animEffect>
                                  </p:childTnLst>
                                </p:cTn>
                              </p:par>
                              <p:par>
                                <p:cTn id="54" presetID="42" presetClass="path" presetSubtype="0" accel="50000" decel="50000" fill="hold" nodeType="withEffect">
                                  <p:stCondLst>
                                    <p:cond delay="0"/>
                                  </p:stCondLst>
                                  <p:childTnLst>
                                    <p:animMotion origin="layout" path="M -0.19827 -0.11945 L 1.66667E-6 1.7284E-6 " pathEditMode="relative" rAng="0" ptsTypes="AA">
                                      <p:cBhvr>
                                        <p:cTn id="55" dur="750" fill="hold"/>
                                        <p:tgtEl>
                                          <p:spTgt spid="105"/>
                                        </p:tgtEl>
                                        <p:attrNameLst>
                                          <p:attrName>ppt_x</p:attrName>
                                          <p:attrName>ppt_y</p:attrName>
                                        </p:attrNameLst>
                                      </p:cBhvr>
                                      <p:rCtr x="9913" y="5957"/>
                                    </p:animMotion>
                                  </p:childTnLst>
                                </p:cTn>
                              </p:par>
                              <p:par>
                                <p:cTn id="56" presetID="1" presetClass="entr" presetSubtype="0" fill="hold" nodeType="withEffect">
                                  <p:stCondLst>
                                    <p:cond delay="1000"/>
                                  </p:stCondLst>
                                  <p:childTnLst>
                                    <p:set>
                                      <p:cBhvr>
                                        <p:cTn id="57" dur="1" fill="hold">
                                          <p:stCondLst>
                                            <p:cond delay="0"/>
                                          </p:stCondLst>
                                        </p:cTn>
                                        <p:tgtEl>
                                          <p:spTgt spid="154"/>
                                        </p:tgtEl>
                                        <p:attrNameLst>
                                          <p:attrName>style.visibility</p:attrName>
                                        </p:attrNameLst>
                                      </p:cBhvr>
                                      <p:to>
                                        <p:strVal val="visible"/>
                                      </p:to>
                                    </p:set>
                                  </p:childTnLst>
                                </p:cTn>
                              </p:par>
                              <p:par>
                                <p:cTn id="58" presetID="35" presetClass="emph" presetSubtype="0" repeatCount="2000" fill="hold" nodeType="withEffect">
                                  <p:stCondLst>
                                    <p:cond delay="1000"/>
                                  </p:stCondLst>
                                  <p:childTnLst>
                                    <p:anim calcmode="discrete" valueType="str">
                                      <p:cBhvr>
                                        <p:cTn id="59" dur="250" fill="hold"/>
                                        <p:tgtEl>
                                          <p:spTgt spid="154"/>
                                        </p:tgtEl>
                                        <p:attrNameLst>
                                          <p:attrName>style.visibility</p:attrName>
                                        </p:attrNameLst>
                                      </p:cBhvr>
                                      <p:tavLst>
                                        <p:tav tm="0">
                                          <p:val>
                                            <p:strVal val="hidden"/>
                                          </p:val>
                                        </p:tav>
                                        <p:tav tm="50000">
                                          <p:val>
                                            <p:strVal val="visible"/>
                                          </p:val>
                                        </p:tav>
                                      </p:tavLst>
                                    </p:anim>
                                  </p:childTnLst>
                                </p:cTn>
                              </p:par>
                            </p:childTnLst>
                          </p:cTn>
                        </p:par>
                        <p:par>
                          <p:cTn id="60" fill="hold">
                            <p:stCondLst>
                              <p:cond delay="5900"/>
                            </p:stCondLst>
                            <p:childTnLst>
                              <p:par>
                                <p:cTn id="61" presetID="1" presetClass="entr" presetSubtype="0" fill="hold" nodeType="afterEffect">
                                  <p:stCondLst>
                                    <p:cond delay="0"/>
                                  </p:stCondLst>
                                  <p:childTnLst>
                                    <p:set>
                                      <p:cBhvr>
                                        <p:cTn id="62" dur="1" fill="hold">
                                          <p:stCondLst>
                                            <p:cond delay="0"/>
                                          </p:stCondLst>
                                        </p:cTn>
                                        <p:tgtEl>
                                          <p:spTgt spid="157"/>
                                        </p:tgtEl>
                                        <p:attrNameLst>
                                          <p:attrName>style.visibility</p:attrName>
                                        </p:attrNameLst>
                                      </p:cBhvr>
                                      <p:to>
                                        <p:strVal val="visible"/>
                                      </p:to>
                                    </p:set>
                                  </p:childTnLst>
                                </p:cTn>
                              </p:par>
                              <p:par>
                                <p:cTn id="63" presetID="35" presetClass="emph" presetSubtype="0" repeatCount="2000" fill="hold" nodeType="withEffect">
                                  <p:stCondLst>
                                    <p:cond delay="0"/>
                                  </p:stCondLst>
                                  <p:childTnLst>
                                    <p:anim calcmode="discrete" valueType="str">
                                      <p:cBhvr>
                                        <p:cTn id="64" dur="250" fill="hold"/>
                                        <p:tgtEl>
                                          <p:spTgt spid="157"/>
                                        </p:tgtEl>
                                        <p:attrNameLst>
                                          <p:attrName>style.visibility</p:attrName>
                                        </p:attrNameLst>
                                      </p:cBhvr>
                                      <p:tavLst>
                                        <p:tav tm="0">
                                          <p:val>
                                            <p:strVal val="hidden"/>
                                          </p:val>
                                        </p:tav>
                                        <p:tav tm="50000">
                                          <p:val>
                                            <p:strVal val="visible"/>
                                          </p:val>
                                        </p:tav>
                                      </p:tavLst>
                                    </p:anim>
                                  </p:childTnLst>
                                </p:cTn>
                              </p:par>
                            </p:childTnLst>
                          </p:cTn>
                        </p:par>
                        <p:par>
                          <p:cTn id="65" fill="hold">
                            <p:stCondLst>
                              <p:cond delay="6400"/>
                            </p:stCondLst>
                            <p:childTnLst>
                              <p:par>
                                <p:cTn id="66" presetID="1" presetClass="entr" presetSubtype="0" fill="hold" nodeType="afterEffect">
                                  <p:stCondLst>
                                    <p:cond delay="0"/>
                                  </p:stCondLst>
                                  <p:childTnLst>
                                    <p:set>
                                      <p:cBhvr>
                                        <p:cTn id="67" dur="1" fill="hold">
                                          <p:stCondLst>
                                            <p:cond delay="0"/>
                                          </p:stCondLst>
                                        </p:cTn>
                                        <p:tgtEl>
                                          <p:spTgt spid="160"/>
                                        </p:tgtEl>
                                        <p:attrNameLst>
                                          <p:attrName>style.visibility</p:attrName>
                                        </p:attrNameLst>
                                      </p:cBhvr>
                                      <p:to>
                                        <p:strVal val="visible"/>
                                      </p:to>
                                    </p:set>
                                  </p:childTnLst>
                                </p:cTn>
                              </p:par>
                              <p:par>
                                <p:cTn id="68" presetID="35" presetClass="emph" presetSubtype="0" repeatCount="2000" fill="hold" nodeType="withEffect">
                                  <p:stCondLst>
                                    <p:cond delay="0"/>
                                  </p:stCondLst>
                                  <p:childTnLst>
                                    <p:anim calcmode="discrete" valueType="str">
                                      <p:cBhvr>
                                        <p:cTn id="69" dur="250" fill="hold"/>
                                        <p:tgtEl>
                                          <p:spTgt spid="160"/>
                                        </p:tgtEl>
                                        <p:attrNameLst>
                                          <p:attrName>style.visibility</p:attrName>
                                        </p:attrNameLst>
                                      </p:cBhvr>
                                      <p:tavLst>
                                        <p:tav tm="0">
                                          <p:val>
                                            <p:strVal val="hidden"/>
                                          </p:val>
                                        </p:tav>
                                        <p:tav tm="50000">
                                          <p:val>
                                            <p:strVal val="visible"/>
                                          </p:val>
                                        </p:tav>
                                      </p:tavLst>
                                    </p:anim>
                                  </p:childTnLst>
                                </p:cTn>
                              </p:par>
                            </p:childTnLst>
                          </p:cTn>
                        </p:par>
                        <p:par>
                          <p:cTn id="70" fill="hold">
                            <p:stCondLst>
                              <p:cond delay="6900"/>
                            </p:stCondLst>
                            <p:childTnLst>
                              <p:par>
                                <p:cTn id="71" presetID="1" presetClass="entr" presetSubtype="0" fill="hold" nodeType="afterEffect">
                                  <p:stCondLst>
                                    <p:cond delay="0"/>
                                  </p:stCondLst>
                                  <p:childTnLst>
                                    <p:set>
                                      <p:cBhvr>
                                        <p:cTn id="72" dur="1" fill="hold">
                                          <p:stCondLst>
                                            <p:cond delay="0"/>
                                          </p:stCondLst>
                                        </p:cTn>
                                        <p:tgtEl>
                                          <p:spTgt spid="166"/>
                                        </p:tgtEl>
                                        <p:attrNameLst>
                                          <p:attrName>style.visibility</p:attrName>
                                        </p:attrNameLst>
                                      </p:cBhvr>
                                      <p:to>
                                        <p:strVal val="visible"/>
                                      </p:to>
                                    </p:set>
                                  </p:childTnLst>
                                </p:cTn>
                              </p:par>
                              <p:par>
                                <p:cTn id="73" presetID="35" presetClass="emph" presetSubtype="0" repeatCount="2000" fill="hold" nodeType="withEffect">
                                  <p:stCondLst>
                                    <p:cond delay="0"/>
                                  </p:stCondLst>
                                  <p:childTnLst>
                                    <p:anim calcmode="discrete" valueType="str">
                                      <p:cBhvr>
                                        <p:cTn id="74" dur="250" fill="hold"/>
                                        <p:tgtEl>
                                          <p:spTgt spid="166"/>
                                        </p:tgtEl>
                                        <p:attrNameLst>
                                          <p:attrName>style.visibility</p:attrName>
                                        </p:attrNameLst>
                                      </p:cBhvr>
                                      <p:tavLst>
                                        <p:tav tm="0">
                                          <p:val>
                                            <p:strVal val="hidden"/>
                                          </p:val>
                                        </p:tav>
                                        <p:tav tm="50000">
                                          <p:val>
                                            <p:strVal val="visible"/>
                                          </p:val>
                                        </p:tav>
                                      </p:tavLst>
                                    </p:anim>
                                  </p:childTnLst>
                                </p:cTn>
                              </p:par>
                            </p:childTnLst>
                          </p:cTn>
                        </p:par>
                        <p:par>
                          <p:cTn id="75" fill="hold">
                            <p:stCondLst>
                              <p:cond delay="7400"/>
                            </p:stCondLst>
                            <p:childTnLst>
                              <p:par>
                                <p:cTn id="76" presetID="1" presetClass="entr" presetSubtype="0" fill="hold" nodeType="afterEffect">
                                  <p:stCondLst>
                                    <p:cond delay="0"/>
                                  </p:stCondLst>
                                  <p:childTnLst>
                                    <p:set>
                                      <p:cBhvr>
                                        <p:cTn id="77" dur="1" fill="hold">
                                          <p:stCondLst>
                                            <p:cond delay="0"/>
                                          </p:stCondLst>
                                        </p:cTn>
                                        <p:tgtEl>
                                          <p:spTgt spid="163"/>
                                        </p:tgtEl>
                                        <p:attrNameLst>
                                          <p:attrName>style.visibility</p:attrName>
                                        </p:attrNameLst>
                                      </p:cBhvr>
                                      <p:to>
                                        <p:strVal val="visible"/>
                                      </p:to>
                                    </p:set>
                                  </p:childTnLst>
                                </p:cTn>
                              </p:par>
                              <p:par>
                                <p:cTn id="78" presetID="35" presetClass="emph" presetSubtype="0" repeatCount="2000" fill="hold" nodeType="withEffect">
                                  <p:stCondLst>
                                    <p:cond delay="0"/>
                                  </p:stCondLst>
                                  <p:childTnLst>
                                    <p:anim calcmode="discrete" valueType="str">
                                      <p:cBhvr>
                                        <p:cTn id="79" dur="250" fill="hold"/>
                                        <p:tgtEl>
                                          <p:spTgt spid="16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 grpId="0" animBg="1"/>
      <p:bldP spid="1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头脑风暴思路</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3" name="Freeform 17"/>
          <p:cNvSpPr>
            <a:spLocks/>
          </p:cNvSpPr>
          <p:nvPr/>
        </p:nvSpPr>
        <p:spPr bwMode="auto">
          <a:xfrm>
            <a:off x="3616559" y="1514953"/>
            <a:ext cx="1859012" cy="2595780"/>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 name="Freeform 18"/>
          <p:cNvSpPr>
            <a:spLocks/>
          </p:cNvSpPr>
          <p:nvPr/>
        </p:nvSpPr>
        <p:spPr bwMode="auto">
          <a:xfrm>
            <a:off x="4504592" y="1562933"/>
            <a:ext cx="970980" cy="1249097"/>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 name="Freeform 19"/>
          <p:cNvSpPr>
            <a:spLocks/>
          </p:cNvSpPr>
          <p:nvPr/>
        </p:nvSpPr>
        <p:spPr bwMode="auto">
          <a:xfrm>
            <a:off x="3571832" y="1793886"/>
            <a:ext cx="1128744" cy="1931384"/>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 name="Line 20"/>
          <p:cNvSpPr>
            <a:spLocks noChangeShapeType="1"/>
          </p:cNvSpPr>
          <p:nvPr/>
        </p:nvSpPr>
        <p:spPr bwMode="auto">
          <a:xfrm flipH="1">
            <a:off x="3571832" y="2036224"/>
            <a:ext cx="44727" cy="519644"/>
          </a:xfrm>
          <a:prstGeom prst="line">
            <a:avLst/>
          </a:prstGeom>
          <a:noFill/>
          <a:ln w="30163" cap="flat">
            <a:solidFill>
              <a:srgbClr val="00A79C"/>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21"/>
          <p:cNvSpPr>
            <a:spLocks/>
          </p:cNvSpPr>
          <p:nvPr/>
        </p:nvSpPr>
        <p:spPr bwMode="auto">
          <a:xfrm>
            <a:off x="4202076" y="1444203"/>
            <a:ext cx="1238528" cy="596087"/>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Line 22"/>
          <p:cNvSpPr>
            <a:spLocks noChangeShapeType="1"/>
          </p:cNvSpPr>
          <p:nvPr/>
        </p:nvSpPr>
        <p:spPr bwMode="auto">
          <a:xfrm flipV="1">
            <a:off x="4059763" y="2257418"/>
            <a:ext cx="76442" cy="596900"/>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23"/>
          <p:cNvSpPr>
            <a:spLocks/>
          </p:cNvSpPr>
          <p:nvPr/>
        </p:nvSpPr>
        <p:spPr bwMode="auto">
          <a:xfrm>
            <a:off x="4666422" y="2490810"/>
            <a:ext cx="714817" cy="586328"/>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Line 24"/>
          <p:cNvSpPr>
            <a:spLocks noChangeShapeType="1"/>
          </p:cNvSpPr>
          <p:nvPr/>
        </p:nvSpPr>
        <p:spPr bwMode="auto">
          <a:xfrm>
            <a:off x="4176866" y="3329235"/>
            <a:ext cx="523711" cy="39603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Line 25"/>
          <p:cNvSpPr>
            <a:spLocks noChangeShapeType="1"/>
          </p:cNvSpPr>
          <p:nvPr/>
        </p:nvSpPr>
        <p:spPr bwMode="auto">
          <a:xfrm flipH="1">
            <a:off x="4708709" y="3269870"/>
            <a:ext cx="317968" cy="44645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Oval 26"/>
          <p:cNvSpPr>
            <a:spLocks noChangeArrowheads="1"/>
          </p:cNvSpPr>
          <p:nvPr/>
        </p:nvSpPr>
        <p:spPr bwMode="auto">
          <a:xfrm>
            <a:off x="3827996" y="3625245"/>
            <a:ext cx="143126" cy="144752"/>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Oval 27"/>
          <p:cNvSpPr>
            <a:spLocks noChangeArrowheads="1"/>
          </p:cNvSpPr>
          <p:nvPr/>
        </p:nvSpPr>
        <p:spPr bwMode="auto">
          <a:xfrm>
            <a:off x="4616002" y="3625245"/>
            <a:ext cx="182974" cy="18134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Oval 28"/>
          <p:cNvSpPr>
            <a:spLocks noChangeArrowheads="1"/>
          </p:cNvSpPr>
          <p:nvPr/>
        </p:nvSpPr>
        <p:spPr bwMode="auto">
          <a:xfrm>
            <a:off x="5161670" y="3450403"/>
            <a:ext cx="117103" cy="117103"/>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Oval 29"/>
          <p:cNvSpPr>
            <a:spLocks noChangeArrowheads="1"/>
          </p:cNvSpPr>
          <p:nvPr/>
        </p:nvSpPr>
        <p:spPr bwMode="auto">
          <a:xfrm>
            <a:off x="4833944" y="3012081"/>
            <a:ext cx="113850" cy="113037"/>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Oval 30"/>
          <p:cNvSpPr>
            <a:spLocks noChangeArrowheads="1"/>
          </p:cNvSpPr>
          <p:nvPr/>
        </p:nvSpPr>
        <p:spPr bwMode="auto">
          <a:xfrm>
            <a:off x="4504592" y="3029158"/>
            <a:ext cx="111410" cy="11385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Oval 31"/>
          <p:cNvSpPr>
            <a:spLocks noChangeArrowheads="1"/>
          </p:cNvSpPr>
          <p:nvPr/>
        </p:nvSpPr>
        <p:spPr bwMode="auto">
          <a:xfrm>
            <a:off x="4606243" y="2409490"/>
            <a:ext cx="196799" cy="196798"/>
          </a:xfrm>
          <a:prstGeom prst="ellipse">
            <a:avLst/>
          </a:prstGeom>
          <a:solidFill>
            <a:srgbClr val="86C5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Oval 32"/>
          <p:cNvSpPr>
            <a:spLocks noChangeArrowheads="1"/>
          </p:cNvSpPr>
          <p:nvPr/>
        </p:nvSpPr>
        <p:spPr bwMode="auto">
          <a:xfrm>
            <a:off x="5361721" y="2733148"/>
            <a:ext cx="160204" cy="15939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Oval 33"/>
          <p:cNvSpPr>
            <a:spLocks noChangeArrowheads="1"/>
          </p:cNvSpPr>
          <p:nvPr/>
        </p:nvSpPr>
        <p:spPr bwMode="auto">
          <a:xfrm>
            <a:off x="5203957" y="2057368"/>
            <a:ext cx="125235" cy="123608"/>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Oval 34"/>
          <p:cNvSpPr>
            <a:spLocks noChangeArrowheads="1"/>
          </p:cNvSpPr>
          <p:nvPr/>
        </p:nvSpPr>
        <p:spPr bwMode="auto">
          <a:xfrm>
            <a:off x="4932343" y="1514953"/>
            <a:ext cx="94333" cy="9270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Oval 35"/>
          <p:cNvSpPr>
            <a:spLocks noChangeArrowheads="1"/>
          </p:cNvSpPr>
          <p:nvPr/>
        </p:nvSpPr>
        <p:spPr bwMode="auto">
          <a:xfrm>
            <a:off x="4756689" y="1793886"/>
            <a:ext cx="100025" cy="98399"/>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Oval 36"/>
          <p:cNvSpPr>
            <a:spLocks noChangeArrowheads="1"/>
          </p:cNvSpPr>
          <p:nvPr/>
        </p:nvSpPr>
        <p:spPr bwMode="auto">
          <a:xfrm>
            <a:off x="4154096" y="1475106"/>
            <a:ext cx="125235" cy="124422"/>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Oval 37"/>
          <p:cNvSpPr>
            <a:spLocks noChangeArrowheads="1"/>
          </p:cNvSpPr>
          <p:nvPr/>
        </p:nvSpPr>
        <p:spPr bwMode="auto">
          <a:xfrm>
            <a:off x="4531427" y="1380773"/>
            <a:ext cx="134994" cy="134180"/>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Oval 38"/>
          <p:cNvSpPr>
            <a:spLocks noChangeArrowheads="1"/>
          </p:cNvSpPr>
          <p:nvPr/>
        </p:nvSpPr>
        <p:spPr bwMode="auto">
          <a:xfrm>
            <a:off x="4433028" y="1844305"/>
            <a:ext cx="127675" cy="12686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Oval 39"/>
          <p:cNvSpPr>
            <a:spLocks noChangeArrowheads="1"/>
          </p:cNvSpPr>
          <p:nvPr/>
        </p:nvSpPr>
        <p:spPr bwMode="auto">
          <a:xfrm>
            <a:off x="4059762" y="2202120"/>
            <a:ext cx="134181" cy="13418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Oval 40"/>
          <p:cNvSpPr>
            <a:spLocks noChangeArrowheads="1"/>
          </p:cNvSpPr>
          <p:nvPr/>
        </p:nvSpPr>
        <p:spPr bwMode="auto">
          <a:xfrm>
            <a:off x="4433028" y="2361510"/>
            <a:ext cx="92707" cy="92707"/>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Oval 41"/>
          <p:cNvSpPr>
            <a:spLocks noChangeArrowheads="1"/>
          </p:cNvSpPr>
          <p:nvPr/>
        </p:nvSpPr>
        <p:spPr bwMode="auto">
          <a:xfrm>
            <a:off x="4392368" y="2592463"/>
            <a:ext cx="87014" cy="8864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Oval 42"/>
          <p:cNvSpPr>
            <a:spLocks noChangeArrowheads="1"/>
          </p:cNvSpPr>
          <p:nvPr/>
        </p:nvSpPr>
        <p:spPr bwMode="auto">
          <a:xfrm>
            <a:off x="4302100" y="3013708"/>
            <a:ext cx="130928" cy="132554"/>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43"/>
          <p:cNvSpPr>
            <a:spLocks noChangeArrowheads="1"/>
          </p:cNvSpPr>
          <p:nvPr/>
        </p:nvSpPr>
        <p:spPr bwMode="auto">
          <a:xfrm>
            <a:off x="3760499" y="3356071"/>
            <a:ext cx="102465" cy="10409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44"/>
          <p:cNvSpPr>
            <a:spLocks noChangeArrowheads="1"/>
          </p:cNvSpPr>
          <p:nvPr/>
        </p:nvSpPr>
        <p:spPr bwMode="auto">
          <a:xfrm>
            <a:off x="3660474" y="3029159"/>
            <a:ext cx="100025" cy="100025"/>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Oval 45"/>
          <p:cNvSpPr>
            <a:spLocks noChangeArrowheads="1"/>
          </p:cNvSpPr>
          <p:nvPr/>
        </p:nvSpPr>
        <p:spPr bwMode="auto">
          <a:xfrm>
            <a:off x="4028860" y="2792513"/>
            <a:ext cx="98399" cy="98399"/>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Oval 46"/>
          <p:cNvSpPr>
            <a:spLocks noChangeArrowheads="1"/>
          </p:cNvSpPr>
          <p:nvPr/>
        </p:nvSpPr>
        <p:spPr bwMode="auto">
          <a:xfrm>
            <a:off x="3519787" y="2481052"/>
            <a:ext cx="152072" cy="152071"/>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Oval 47"/>
          <p:cNvSpPr>
            <a:spLocks noChangeArrowheads="1"/>
          </p:cNvSpPr>
          <p:nvPr/>
        </p:nvSpPr>
        <p:spPr bwMode="auto">
          <a:xfrm>
            <a:off x="3570207" y="1984178"/>
            <a:ext cx="109784" cy="109784"/>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48"/>
          <p:cNvSpPr>
            <a:spLocks noChangeArrowheads="1"/>
          </p:cNvSpPr>
          <p:nvPr/>
        </p:nvSpPr>
        <p:spPr bwMode="auto">
          <a:xfrm>
            <a:off x="3847513" y="1749973"/>
            <a:ext cx="94333" cy="94333"/>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49"/>
          <p:cNvSpPr>
            <a:spLocks noChangeArrowheads="1"/>
          </p:cNvSpPr>
          <p:nvPr/>
        </p:nvSpPr>
        <p:spPr bwMode="auto">
          <a:xfrm>
            <a:off x="5390997" y="1986617"/>
            <a:ext cx="84575" cy="84575"/>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Oval 50"/>
          <p:cNvSpPr>
            <a:spLocks noChangeArrowheads="1"/>
          </p:cNvSpPr>
          <p:nvPr/>
        </p:nvSpPr>
        <p:spPr bwMode="auto">
          <a:xfrm>
            <a:off x="4059763" y="4000950"/>
            <a:ext cx="76442" cy="7644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Oval 51"/>
          <p:cNvSpPr>
            <a:spLocks noChangeArrowheads="1"/>
          </p:cNvSpPr>
          <p:nvPr/>
        </p:nvSpPr>
        <p:spPr bwMode="auto">
          <a:xfrm>
            <a:off x="4903067" y="4047302"/>
            <a:ext cx="84575" cy="84575"/>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38" name="组合 37"/>
          <p:cNvGrpSpPr/>
          <p:nvPr/>
        </p:nvGrpSpPr>
        <p:grpSpPr>
          <a:xfrm>
            <a:off x="3333346" y="4116427"/>
            <a:ext cx="2374997" cy="1212179"/>
            <a:chOff x="4512669" y="4917934"/>
            <a:chExt cx="3166662" cy="1616239"/>
          </a:xfrm>
        </p:grpSpPr>
        <p:sp>
          <p:nvSpPr>
            <p:cNvPr id="39" name="Freeform 5"/>
            <p:cNvSpPr>
              <a:spLocks/>
            </p:cNvSpPr>
            <p:nvPr/>
          </p:nvSpPr>
          <p:spPr bwMode="auto">
            <a:xfrm>
              <a:off x="5537607" y="4917934"/>
              <a:ext cx="1148261" cy="1025734"/>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6"/>
            <p:cNvSpPr>
              <a:spLocks/>
            </p:cNvSpPr>
            <p:nvPr/>
          </p:nvSpPr>
          <p:spPr bwMode="auto">
            <a:xfrm>
              <a:off x="5804342" y="4953715"/>
              <a:ext cx="870683" cy="89996"/>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
            <p:cNvSpPr>
              <a:spLocks/>
            </p:cNvSpPr>
            <p:nvPr/>
          </p:nvSpPr>
          <p:spPr bwMode="auto">
            <a:xfrm>
              <a:off x="5624350" y="5089251"/>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8"/>
            <p:cNvSpPr>
              <a:spLocks/>
            </p:cNvSpPr>
            <p:nvPr/>
          </p:nvSpPr>
          <p:spPr bwMode="auto">
            <a:xfrm>
              <a:off x="5629772" y="5212859"/>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9"/>
            <p:cNvSpPr>
              <a:spLocks/>
            </p:cNvSpPr>
            <p:nvPr/>
          </p:nvSpPr>
          <p:spPr bwMode="auto">
            <a:xfrm>
              <a:off x="5629772" y="5355985"/>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10"/>
            <p:cNvSpPr>
              <a:spLocks/>
            </p:cNvSpPr>
            <p:nvPr/>
          </p:nvSpPr>
          <p:spPr bwMode="auto">
            <a:xfrm>
              <a:off x="5639530" y="5479594"/>
              <a:ext cx="948752" cy="81321"/>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11"/>
            <p:cNvSpPr>
              <a:spLocks/>
            </p:cNvSpPr>
            <p:nvPr/>
          </p:nvSpPr>
          <p:spPr bwMode="auto">
            <a:xfrm>
              <a:off x="5637362" y="5599949"/>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12"/>
            <p:cNvSpPr>
              <a:spLocks/>
            </p:cNvSpPr>
            <p:nvPr/>
          </p:nvSpPr>
          <p:spPr bwMode="auto">
            <a:xfrm>
              <a:off x="6097100" y="5738738"/>
              <a:ext cx="328539" cy="165896"/>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13"/>
            <p:cNvSpPr>
              <a:spLocks/>
            </p:cNvSpPr>
            <p:nvPr/>
          </p:nvSpPr>
          <p:spPr bwMode="auto">
            <a:xfrm>
              <a:off x="5868315" y="5117442"/>
              <a:ext cx="337214" cy="123609"/>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14"/>
            <p:cNvSpPr>
              <a:spLocks/>
            </p:cNvSpPr>
            <p:nvPr/>
          </p:nvSpPr>
          <p:spPr bwMode="auto">
            <a:xfrm>
              <a:off x="5875905" y="5233461"/>
              <a:ext cx="337214" cy="153969"/>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15"/>
            <p:cNvSpPr>
              <a:spLocks/>
            </p:cNvSpPr>
            <p:nvPr/>
          </p:nvSpPr>
          <p:spPr bwMode="auto">
            <a:xfrm>
              <a:off x="5999514" y="5379839"/>
              <a:ext cx="336129" cy="130114"/>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16"/>
            <p:cNvSpPr>
              <a:spLocks/>
            </p:cNvSpPr>
            <p:nvPr/>
          </p:nvSpPr>
          <p:spPr bwMode="auto">
            <a:xfrm>
              <a:off x="5794583" y="5504532"/>
              <a:ext cx="333961" cy="131199"/>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椭圆 50"/>
            <p:cNvSpPr/>
            <p:nvPr/>
          </p:nvSpPr>
          <p:spPr>
            <a:xfrm>
              <a:off x="4512669" y="6047456"/>
              <a:ext cx="3166662" cy="486717"/>
            </a:xfrm>
            <a:prstGeom prst="ellipse">
              <a:avLst/>
            </a:prstGeom>
            <a:gradFill flip="none" rotWithShape="1">
              <a:gsLst>
                <a:gs pos="0">
                  <a:schemeClr val="tx1">
                    <a:alpha val="33000"/>
                  </a:schemeClr>
                </a:gs>
                <a:gs pos="100000">
                  <a:srgbClr val="F3F3F3">
                    <a:alpha val="26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5735785" y="1770067"/>
            <a:ext cx="552450" cy="552450"/>
            <a:chOff x="7715921" y="1789455"/>
            <a:chExt cx="736600" cy="736600"/>
          </a:xfrm>
        </p:grpSpPr>
        <p:grpSp>
          <p:nvGrpSpPr>
            <p:cNvPr id="53" name="组合 52"/>
            <p:cNvGrpSpPr/>
            <p:nvPr/>
          </p:nvGrpSpPr>
          <p:grpSpPr>
            <a:xfrm>
              <a:off x="7715921" y="1789455"/>
              <a:ext cx="736600" cy="736600"/>
              <a:chOff x="8286667" y="635396"/>
              <a:chExt cx="736600" cy="736600"/>
            </a:xfrm>
          </p:grpSpPr>
          <p:sp>
            <p:nvSpPr>
              <p:cNvPr id="72" name="椭圆 71"/>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椭圆 72"/>
              <p:cNvSpPr/>
              <p:nvPr/>
            </p:nvSpPr>
            <p:spPr>
              <a:xfrm>
                <a:off x="8394381" y="743110"/>
                <a:ext cx="521172" cy="521172"/>
              </a:xfrm>
              <a:prstGeom prst="ellipse">
                <a:avLst/>
              </a:prstGeom>
              <a:solidFill>
                <a:srgbClr val="FFB850"/>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4" name="Group 18"/>
            <p:cNvGrpSpPr>
              <a:grpSpLocks noChangeAspect="1"/>
            </p:cNvGrpSpPr>
            <p:nvPr/>
          </p:nvGrpSpPr>
          <p:grpSpPr bwMode="auto">
            <a:xfrm>
              <a:off x="7887974" y="2058396"/>
              <a:ext cx="381104" cy="224116"/>
              <a:chOff x="5315" y="1433"/>
              <a:chExt cx="2197" cy="1292"/>
            </a:xfrm>
            <a:solidFill>
              <a:schemeClr val="bg1"/>
            </a:solidFill>
          </p:grpSpPr>
          <p:sp>
            <p:nvSpPr>
              <p:cNvPr id="55" name="Freeform 19"/>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20"/>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26"/>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4" name="组合 73"/>
          <p:cNvGrpSpPr/>
          <p:nvPr/>
        </p:nvGrpSpPr>
        <p:grpSpPr>
          <a:xfrm>
            <a:off x="2707647" y="3410865"/>
            <a:ext cx="552450" cy="552450"/>
            <a:chOff x="3678404" y="3977185"/>
            <a:chExt cx="736600" cy="736600"/>
          </a:xfrm>
        </p:grpSpPr>
        <p:grpSp>
          <p:nvGrpSpPr>
            <p:cNvPr id="75" name="组合 74"/>
            <p:cNvGrpSpPr/>
            <p:nvPr/>
          </p:nvGrpSpPr>
          <p:grpSpPr>
            <a:xfrm>
              <a:off x="3678404" y="3977185"/>
              <a:ext cx="736600" cy="736600"/>
              <a:chOff x="8286667" y="635396"/>
              <a:chExt cx="736600" cy="736600"/>
            </a:xfrm>
          </p:grpSpPr>
          <p:sp>
            <p:nvSpPr>
              <p:cNvPr id="111" name="椭圆 110"/>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椭圆 111"/>
              <p:cNvSpPr/>
              <p:nvPr/>
            </p:nvSpPr>
            <p:spPr>
              <a:xfrm>
                <a:off x="8394381" y="743110"/>
                <a:ext cx="521172" cy="521172"/>
              </a:xfrm>
              <a:prstGeom prst="ellipse">
                <a:avLst/>
              </a:prstGeom>
              <a:solidFill>
                <a:srgbClr val="663A77"/>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Group 38"/>
            <p:cNvGrpSpPr>
              <a:grpSpLocks noChangeAspect="1"/>
            </p:cNvGrpSpPr>
            <p:nvPr/>
          </p:nvGrpSpPr>
          <p:grpSpPr bwMode="auto">
            <a:xfrm>
              <a:off x="3885883" y="4202897"/>
              <a:ext cx="331304" cy="273727"/>
              <a:chOff x="3136" y="1579"/>
              <a:chExt cx="1404" cy="1160"/>
            </a:xfrm>
            <a:solidFill>
              <a:schemeClr val="bg1"/>
            </a:solidFill>
          </p:grpSpPr>
          <p:sp>
            <p:nvSpPr>
              <p:cNvPr id="77" name="Freeform 39"/>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Rectangle 40"/>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1"/>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2"/>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3"/>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4"/>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5"/>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6"/>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7"/>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48"/>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49"/>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0"/>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1"/>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2"/>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3"/>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4"/>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5"/>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6"/>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7"/>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58"/>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59"/>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0"/>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1"/>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2"/>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3"/>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64"/>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65"/>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66"/>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67"/>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68"/>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69"/>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70"/>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71"/>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72"/>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13" name="组合 112"/>
          <p:cNvGrpSpPr/>
          <p:nvPr/>
        </p:nvGrpSpPr>
        <p:grpSpPr>
          <a:xfrm>
            <a:off x="2707647" y="2055817"/>
            <a:ext cx="552450" cy="552450"/>
            <a:chOff x="3678404" y="2170455"/>
            <a:chExt cx="736600" cy="736600"/>
          </a:xfrm>
        </p:grpSpPr>
        <p:grpSp>
          <p:nvGrpSpPr>
            <p:cNvPr id="114" name="组合 113"/>
            <p:cNvGrpSpPr/>
            <p:nvPr/>
          </p:nvGrpSpPr>
          <p:grpSpPr>
            <a:xfrm>
              <a:off x="3678404" y="2170455"/>
              <a:ext cx="736600" cy="736600"/>
              <a:chOff x="8286667" y="635396"/>
              <a:chExt cx="736600" cy="736600"/>
            </a:xfrm>
          </p:grpSpPr>
          <p:sp>
            <p:nvSpPr>
              <p:cNvPr id="120" name="椭圆 119"/>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1" name="椭圆 120"/>
              <p:cNvSpPr/>
              <p:nvPr/>
            </p:nvSpPr>
            <p:spPr>
              <a:xfrm>
                <a:off x="8394381" y="743110"/>
                <a:ext cx="521172" cy="521172"/>
              </a:xfrm>
              <a:prstGeom prst="ellipse">
                <a:avLst/>
              </a:prstGeom>
              <a:solidFill>
                <a:srgbClr val="01ACBE"/>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5" name="Group 909"/>
            <p:cNvGrpSpPr>
              <a:grpSpLocks noChangeAspect="1"/>
            </p:cNvGrpSpPr>
            <p:nvPr/>
          </p:nvGrpSpPr>
          <p:grpSpPr bwMode="auto">
            <a:xfrm>
              <a:off x="3895992" y="2402053"/>
              <a:ext cx="321515" cy="274198"/>
              <a:chOff x="6090" y="1175"/>
              <a:chExt cx="265" cy="226"/>
            </a:xfrm>
            <a:solidFill>
              <a:schemeClr val="bg1"/>
            </a:solidFill>
            <a:effectLst/>
          </p:grpSpPr>
          <p:sp>
            <p:nvSpPr>
              <p:cNvPr id="116"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7"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8"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9"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122" name="组合 121"/>
          <p:cNvGrpSpPr/>
          <p:nvPr/>
        </p:nvGrpSpPr>
        <p:grpSpPr>
          <a:xfrm>
            <a:off x="5735785" y="3125115"/>
            <a:ext cx="552450" cy="552450"/>
            <a:chOff x="7715921" y="3596185"/>
            <a:chExt cx="736600" cy="736600"/>
          </a:xfrm>
        </p:grpSpPr>
        <p:grpSp>
          <p:nvGrpSpPr>
            <p:cNvPr id="123" name="组合 122"/>
            <p:cNvGrpSpPr/>
            <p:nvPr/>
          </p:nvGrpSpPr>
          <p:grpSpPr>
            <a:xfrm>
              <a:off x="7715921" y="3596185"/>
              <a:ext cx="736600" cy="736600"/>
              <a:chOff x="8286667" y="635396"/>
              <a:chExt cx="736600" cy="736600"/>
            </a:xfrm>
          </p:grpSpPr>
          <p:sp>
            <p:nvSpPr>
              <p:cNvPr id="129" name="椭圆 128"/>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0" name="椭圆 129"/>
              <p:cNvSpPr/>
              <p:nvPr/>
            </p:nvSpPr>
            <p:spPr>
              <a:xfrm>
                <a:off x="8394381" y="743110"/>
                <a:ext cx="521172" cy="521172"/>
              </a:xfrm>
              <a:prstGeom prst="ellipse">
                <a:avLst/>
              </a:prstGeom>
              <a:solidFill>
                <a:srgbClr val="E87071"/>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4" name="组合 123"/>
            <p:cNvGrpSpPr/>
            <p:nvPr/>
          </p:nvGrpSpPr>
          <p:grpSpPr>
            <a:xfrm>
              <a:off x="7948637" y="3804338"/>
              <a:ext cx="275408" cy="296010"/>
              <a:chOff x="8042594" y="2360613"/>
              <a:chExt cx="403225" cy="433388"/>
            </a:xfrm>
            <a:solidFill>
              <a:schemeClr val="bg1"/>
            </a:solidFill>
          </p:grpSpPr>
          <p:sp>
            <p:nvSpPr>
              <p:cNvPr id="125" name="Freeform 23"/>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24"/>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25"/>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26"/>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31" name="文本框 131"/>
          <p:cNvSpPr txBox="1"/>
          <p:nvPr/>
        </p:nvSpPr>
        <p:spPr>
          <a:xfrm>
            <a:off x="6430911" y="3138785"/>
            <a:ext cx="775984" cy="323165"/>
          </a:xfrm>
          <a:prstGeom prst="rect">
            <a:avLst/>
          </a:prstGeom>
          <a:noFill/>
        </p:spPr>
        <p:txBody>
          <a:bodyPr wrap="square" rtlCol="0">
            <a:spAutoFit/>
          </a:bodyPr>
          <a:lstStyle/>
          <a:p>
            <a:r>
              <a:rPr lang="zh-CN" altLang="en-US" sz="1500" b="1" dirty="0">
                <a:solidFill>
                  <a:srgbClr val="E87071"/>
                </a:solidFill>
                <a:latin typeface="+mn-ea"/>
              </a:rPr>
              <a:t>思路四</a:t>
            </a:r>
          </a:p>
        </p:txBody>
      </p:sp>
      <p:sp>
        <p:nvSpPr>
          <p:cNvPr id="132" name="文本框 134"/>
          <p:cNvSpPr txBox="1"/>
          <p:nvPr/>
        </p:nvSpPr>
        <p:spPr>
          <a:xfrm>
            <a:off x="6430911" y="1784858"/>
            <a:ext cx="775984" cy="323165"/>
          </a:xfrm>
          <a:prstGeom prst="rect">
            <a:avLst/>
          </a:prstGeom>
          <a:noFill/>
        </p:spPr>
        <p:txBody>
          <a:bodyPr wrap="square" rtlCol="0">
            <a:spAutoFit/>
          </a:bodyPr>
          <a:lstStyle/>
          <a:p>
            <a:r>
              <a:rPr lang="zh-CN" altLang="en-US" sz="1500" b="1" dirty="0">
                <a:solidFill>
                  <a:srgbClr val="EB9624"/>
                </a:solidFill>
                <a:latin typeface="+mn-ea"/>
              </a:rPr>
              <a:t>思路二</a:t>
            </a:r>
          </a:p>
        </p:txBody>
      </p:sp>
      <p:sp>
        <p:nvSpPr>
          <p:cNvPr id="133" name="文本框 140"/>
          <p:cNvSpPr txBox="1"/>
          <p:nvPr/>
        </p:nvSpPr>
        <p:spPr>
          <a:xfrm>
            <a:off x="1786374" y="2054012"/>
            <a:ext cx="775984" cy="323165"/>
          </a:xfrm>
          <a:prstGeom prst="rect">
            <a:avLst/>
          </a:prstGeom>
          <a:noFill/>
        </p:spPr>
        <p:txBody>
          <a:bodyPr wrap="square" rtlCol="0">
            <a:spAutoFit/>
          </a:bodyPr>
          <a:lstStyle/>
          <a:p>
            <a:pPr algn="r"/>
            <a:r>
              <a:rPr lang="zh-CN" altLang="en-US" sz="1500" b="1" dirty="0">
                <a:solidFill>
                  <a:srgbClr val="01ACBE"/>
                </a:solidFill>
                <a:latin typeface="+mn-ea"/>
              </a:rPr>
              <a:t>思路一</a:t>
            </a:r>
          </a:p>
        </p:txBody>
      </p:sp>
      <p:sp>
        <p:nvSpPr>
          <p:cNvPr id="134" name="文本框 149"/>
          <p:cNvSpPr txBox="1"/>
          <p:nvPr/>
        </p:nvSpPr>
        <p:spPr>
          <a:xfrm>
            <a:off x="1786374" y="3417388"/>
            <a:ext cx="775984" cy="323165"/>
          </a:xfrm>
          <a:prstGeom prst="rect">
            <a:avLst/>
          </a:prstGeom>
          <a:noFill/>
        </p:spPr>
        <p:txBody>
          <a:bodyPr wrap="square" rtlCol="0">
            <a:spAutoFit/>
          </a:bodyPr>
          <a:lstStyle/>
          <a:p>
            <a:pPr algn="r"/>
            <a:r>
              <a:rPr lang="zh-CN" altLang="en-US" sz="1500" b="1" dirty="0">
                <a:solidFill>
                  <a:srgbClr val="663A77"/>
                </a:solidFill>
                <a:latin typeface="+mn-ea"/>
              </a:rPr>
              <a:t>思路三</a:t>
            </a:r>
          </a:p>
        </p:txBody>
      </p:sp>
      <p:sp>
        <p:nvSpPr>
          <p:cNvPr id="135" name="TextBox 277"/>
          <p:cNvSpPr txBox="1"/>
          <p:nvPr/>
        </p:nvSpPr>
        <p:spPr>
          <a:xfrm>
            <a:off x="977657" y="2375076"/>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6" name="TextBox 278"/>
          <p:cNvSpPr txBox="1"/>
          <p:nvPr/>
        </p:nvSpPr>
        <p:spPr>
          <a:xfrm>
            <a:off x="992338" y="3757107"/>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7" name="TextBox 279"/>
          <p:cNvSpPr txBox="1"/>
          <p:nvPr/>
        </p:nvSpPr>
        <p:spPr>
          <a:xfrm>
            <a:off x="6445007" y="2123494"/>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8" name="TextBox 280"/>
          <p:cNvSpPr txBox="1"/>
          <p:nvPr/>
        </p:nvSpPr>
        <p:spPr>
          <a:xfrm>
            <a:off x="6459688" y="3505525"/>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Tree>
    <p:extLst>
      <p:ext uri="{BB962C8B-B14F-4D97-AF65-F5344CB8AC3E}">
        <p14:creationId xmlns:p14="http://schemas.microsoft.com/office/powerpoint/2010/main" val="2684589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42"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1000" fill="hold"/>
                                        <p:tgtEl>
                                          <p:spTgt spid="38"/>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25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10" presetClass="entr" presetSubtype="0" fill="hold" grpId="0" nodeType="withEffect">
                                  <p:stCondLst>
                                    <p:cond delay="25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500"/>
                                        <p:tgtEl>
                                          <p:spTgt spid="1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par>
                          <p:cTn id="93" fill="hold">
                            <p:stCondLst>
                              <p:cond delay="2650"/>
                            </p:stCondLst>
                            <p:childTnLst>
                              <p:par>
                                <p:cTn id="94" presetID="16" presetClass="entr" presetSubtype="21" fill="hold" grpId="0" nodeType="after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barn(inVertical)">
                                      <p:cBhvr>
                                        <p:cTn id="96" dur="500"/>
                                        <p:tgtEl>
                                          <p:spTgt spid="7"/>
                                        </p:tgtEl>
                                      </p:cBhvr>
                                    </p:animEffect>
                                  </p:childTnLst>
                                </p:cTn>
                              </p:par>
                              <p:par>
                                <p:cTn id="97" presetID="16" presetClass="entr" presetSubtype="21" fill="hold" grpId="0" nodeType="withEffect">
                                  <p:stCondLst>
                                    <p:cond delay="250"/>
                                  </p:stCondLst>
                                  <p:childTnLst>
                                    <p:set>
                                      <p:cBhvr>
                                        <p:cTn id="98" dur="1" fill="hold">
                                          <p:stCondLst>
                                            <p:cond delay="0"/>
                                          </p:stCondLst>
                                        </p:cTn>
                                        <p:tgtEl>
                                          <p:spTgt spid="4"/>
                                        </p:tgtEl>
                                        <p:attrNameLst>
                                          <p:attrName>style.visibility</p:attrName>
                                        </p:attrNameLst>
                                      </p:cBhvr>
                                      <p:to>
                                        <p:strVal val="visible"/>
                                      </p:to>
                                    </p:set>
                                    <p:animEffect transition="in" filter="barn(inVertical)">
                                      <p:cBhvr>
                                        <p:cTn id="99" dur="500"/>
                                        <p:tgtEl>
                                          <p:spTgt spid="4"/>
                                        </p:tgtEl>
                                      </p:cBhvr>
                                    </p:animEffect>
                                  </p:childTnLst>
                                </p:cTn>
                              </p:par>
                              <p:par>
                                <p:cTn id="100" presetID="16" presetClass="entr" presetSubtype="21" fill="hold" grpId="0" nodeType="withEffect">
                                  <p:stCondLst>
                                    <p:cond delay="250"/>
                                  </p:stCondLst>
                                  <p:childTnLst>
                                    <p:set>
                                      <p:cBhvr>
                                        <p:cTn id="101" dur="1" fill="hold">
                                          <p:stCondLst>
                                            <p:cond delay="0"/>
                                          </p:stCondLst>
                                        </p:cTn>
                                        <p:tgtEl>
                                          <p:spTgt spid="9"/>
                                        </p:tgtEl>
                                        <p:attrNameLst>
                                          <p:attrName>style.visibility</p:attrName>
                                        </p:attrNameLst>
                                      </p:cBhvr>
                                      <p:to>
                                        <p:strVal val="visible"/>
                                      </p:to>
                                    </p:set>
                                    <p:animEffect transition="in" filter="barn(inVertical)">
                                      <p:cBhvr>
                                        <p:cTn id="102" dur="500"/>
                                        <p:tgtEl>
                                          <p:spTgt spid="9"/>
                                        </p:tgtEl>
                                      </p:cBhvr>
                                    </p:animEffect>
                                  </p:childTnLst>
                                </p:cTn>
                              </p:par>
                              <p:par>
                                <p:cTn id="103" presetID="16" presetClass="entr" presetSubtype="21" fill="hold" grpId="0" nodeType="withEffect">
                                  <p:stCondLst>
                                    <p:cond delay="250"/>
                                  </p:stCondLst>
                                  <p:childTnLst>
                                    <p:set>
                                      <p:cBhvr>
                                        <p:cTn id="104" dur="1" fill="hold">
                                          <p:stCondLst>
                                            <p:cond delay="0"/>
                                          </p:stCondLst>
                                        </p:cTn>
                                        <p:tgtEl>
                                          <p:spTgt spid="11"/>
                                        </p:tgtEl>
                                        <p:attrNameLst>
                                          <p:attrName>style.visibility</p:attrName>
                                        </p:attrNameLst>
                                      </p:cBhvr>
                                      <p:to>
                                        <p:strVal val="visible"/>
                                      </p:to>
                                    </p:set>
                                    <p:animEffect transition="in" filter="barn(inVertical)">
                                      <p:cBhvr>
                                        <p:cTn id="105" dur="500"/>
                                        <p:tgtEl>
                                          <p:spTgt spid="11"/>
                                        </p:tgtEl>
                                      </p:cBhvr>
                                    </p:animEffect>
                                  </p:childTnLst>
                                </p:cTn>
                              </p:par>
                              <p:par>
                                <p:cTn id="106" presetID="16" presetClass="entr" presetSubtype="21" fill="hold" grpId="0" nodeType="withEffect">
                                  <p:stCondLst>
                                    <p:cond delay="250"/>
                                  </p:stCondLst>
                                  <p:childTnLst>
                                    <p:set>
                                      <p:cBhvr>
                                        <p:cTn id="107" dur="1" fill="hold">
                                          <p:stCondLst>
                                            <p:cond delay="0"/>
                                          </p:stCondLst>
                                        </p:cTn>
                                        <p:tgtEl>
                                          <p:spTgt spid="10"/>
                                        </p:tgtEl>
                                        <p:attrNameLst>
                                          <p:attrName>style.visibility</p:attrName>
                                        </p:attrNameLst>
                                      </p:cBhvr>
                                      <p:to>
                                        <p:strVal val="visible"/>
                                      </p:to>
                                    </p:set>
                                    <p:animEffect transition="in" filter="barn(inVertical)">
                                      <p:cBhvr>
                                        <p:cTn id="108" dur="500"/>
                                        <p:tgtEl>
                                          <p:spTgt spid="10"/>
                                        </p:tgtEl>
                                      </p:cBhvr>
                                    </p:animEffect>
                                  </p:childTnLst>
                                </p:cTn>
                              </p:par>
                              <p:par>
                                <p:cTn id="109" presetID="16" presetClass="entr" presetSubtype="21" fill="hold" grpId="0" nodeType="withEffect">
                                  <p:stCondLst>
                                    <p:cond delay="250"/>
                                  </p:stCondLst>
                                  <p:childTnLst>
                                    <p:set>
                                      <p:cBhvr>
                                        <p:cTn id="110" dur="1" fill="hold">
                                          <p:stCondLst>
                                            <p:cond delay="0"/>
                                          </p:stCondLst>
                                        </p:cTn>
                                        <p:tgtEl>
                                          <p:spTgt spid="5"/>
                                        </p:tgtEl>
                                        <p:attrNameLst>
                                          <p:attrName>style.visibility</p:attrName>
                                        </p:attrNameLst>
                                      </p:cBhvr>
                                      <p:to>
                                        <p:strVal val="visible"/>
                                      </p:to>
                                    </p:set>
                                    <p:animEffect transition="in" filter="barn(inVertical)">
                                      <p:cBhvr>
                                        <p:cTn id="111" dur="500"/>
                                        <p:tgtEl>
                                          <p:spTgt spid="5"/>
                                        </p:tgtEl>
                                      </p:cBhvr>
                                    </p:animEffect>
                                  </p:childTnLst>
                                </p:cTn>
                              </p:par>
                              <p:par>
                                <p:cTn id="112" presetID="16" presetClass="entr" presetSubtype="21" fill="hold" grpId="0" nodeType="withEffect">
                                  <p:stCondLst>
                                    <p:cond delay="250"/>
                                  </p:stCondLst>
                                  <p:childTnLst>
                                    <p:set>
                                      <p:cBhvr>
                                        <p:cTn id="113" dur="1" fill="hold">
                                          <p:stCondLst>
                                            <p:cond delay="0"/>
                                          </p:stCondLst>
                                        </p:cTn>
                                        <p:tgtEl>
                                          <p:spTgt spid="3"/>
                                        </p:tgtEl>
                                        <p:attrNameLst>
                                          <p:attrName>style.visibility</p:attrName>
                                        </p:attrNameLst>
                                      </p:cBhvr>
                                      <p:to>
                                        <p:strVal val="visible"/>
                                      </p:to>
                                    </p:set>
                                    <p:animEffect transition="in" filter="barn(inVertical)">
                                      <p:cBhvr>
                                        <p:cTn id="114" dur="500"/>
                                        <p:tgtEl>
                                          <p:spTgt spid="3"/>
                                        </p:tgtEl>
                                      </p:cBhvr>
                                    </p:animEffect>
                                  </p:childTnLst>
                                </p:cTn>
                              </p:par>
                              <p:par>
                                <p:cTn id="115" presetID="16" presetClass="entr" presetSubtype="21" fill="hold" grpId="0" nodeType="withEffect">
                                  <p:stCondLst>
                                    <p:cond delay="250"/>
                                  </p:stCondLst>
                                  <p:childTnLst>
                                    <p:set>
                                      <p:cBhvr>
                                        <p:cTn id="116" dur="1" fill="hold">
                                          <p:stCondLst>
                                            <p:cond delay="0"/>
                                          </p:stCondLst>
                                        </p:cTn>
                                        <p:tgtEl>
                                          <p:spTgt spid="6"/>
                                        </p:tgtEl>
                                        <p:attrNameLst>
                                          <p:attrName>style.visibility</p:attrName>
                                        </p:attrNameLst>
                                      </p:cBhvr>
                                      <p:to>
                                        <p:strVal val="visible"/>
                                      </p:to>
                                    </p:set>
                                    <p:animEffect transition="in" filter="barn(inVertical)">
                                      <p:cBhvr>
                                        <p:cTn id="117" dur="500"/>
                                        <p:tgtEl>
                                          <p:spTgt spid="6"/>
                                        </p:tgtEl>
                                      </p:cBhvr>
                                    </p:animEffect>
                                  </p:childTnLst>
                                </p:cTn>
                              </p:par>
                              <p:par>
                                <p:cTn id="118" presetID="16" presetClass="entr" presetSubtype="21" fill="hold" grpId="0" nodeType="withEffect">
                                  <p:stCondLst>
                                    <p:cond delay="25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par>
                          <p:cTn id="121" fill="hold">
                            <p:stCondLst>
                              <p:cond delay="3400"/>
                            </p:stCondLst>
                            <p:childTnLst>
                              <p:par>
                                <p:cTn id="122" presetID="53" presetClass="entr" presetSubtype="16" fill="hold" nodeType="afterEffect">
                                  <p:stCondLst>
                                    <p:cond delay="0"/>
                                  </p:stCondLst>
                                  <p:childTnLst>
                                    <p:set>
                                      <p:cBhvr>
                                        <p:cTn id="123" dur="1" fill="hold">
                                          <p:stCondLst>
                                            <p:cond delay="0"/>
                                          </p:stCondLst>
                                        </p:cTn>
                                        <p:tgtEl>
                                          <p:spTgt spid="113"/>
                                        </p:tgtEl>
                                        <p:attrNameLst>
                                          <p:attrName>style.visibility</p:attrName>
                                        </p:attrNameLst>
                                      </p:cBhvr>
                                      <p:to>
                                        <p:strVal val="visible"/>
                                      </p:to>
                                    </p:set>
                                    <p:anim calcmode="lin" valueType="num">
                                      <p:cBhvr>
                                        <p:cTn id="124" dur="500" fill="hold"/>
                                        <p:tgtEl>
                                          <p:spTgt spid="113"/>
                                        </p:tgtEl>
                                        <p:attrNameLst>
                                          <p:attrName>ppt_w</p:attrName>
                                        </p:attrNameLst>
                                      </p:cBhvr>
                                      <p:tavLst>
                                        <p:tav tm="0">
                                          <p:val>
                                            <p:fltVal val="0"/>
                                          </p:val>
                                        </p:tav>
                                        <p:tav tm="100000">
                                          <p:val>
                                            <p:strVal val="#ppt_w"/>
                                          </p:val>
                                        </p:tav>
                                      </p:tavLst>
                                    </p:anim>
                                    <p:anim calcmode="lin" valueType="num">
                                      <p:cBhvr>
                                        <p:cTn id="125" dur="500" fill="hold"/>
                                        <p:tgtEl>
                                          <p:spTgt spid="113"/>
                                        </p:tgtEl>
                                        <p:attrNameLst>
                                          <p:attrName>ppt_h</p:attrName>
                                        </p:attrNameLst>
                                      </p:cBhvr>
                                      <p:tavLst>
                                        <p:tav tm="0">
                                          <p:val>
                                            <p:fltVal val="0"/>
                                          </p:val>
                                        </p:tav>
                                        <p:tav tm="100000">
                                          <p:val>
                                            <p:strVal val="#ppt_h"/>
                                          </p:val>
                                        </p:tav>
                                      </p:tavLst>
                                    </p:anim>
                                    <p:animEffect transition="in" filter="fade">
                                      <p:cBhvr>
                                        <p:cTn id="126" dur="500"/>
                                        <p:tgtEl>
                                          <p:spTgt spid="113"/>
                                        </p:tgtEl>
                                      </p:cBhvr>
                                    </p:animEffect>
                                  </p:childTnLst>
                                </p:cTn>
                              </p:par>
                              <p:par>
                                <p:cTn id="127" presetID="53" presetClass="entr" presetSubtype="16" fill="hold" nodeType="withEffect">
                                  <p:stCondLst>
                                    <p:cond delay="0"/>
                                  </p:stCondLst>
                                  <p:childTnLst>
                                    <p:set>
                                      <p:cBhvr>
                                        <p:cTn id="128" dur="1" fill="hold">
                                          <p:stCondLst>
                                            <p:cond delay="0"/>
                                          </p:stCondLst>
                                        </p:cTn>
                                        <p:tgtEl>
                                          <p:spTgt spid="52"/>
                                        </p:tgtEl>
                                        <p:attrNameLst>
                                          <p:attrName>style.visibility</p:attrName>
                                        </p:attrNameLst>
                                      </p:cBhvr>
                                      <p:to>
                                        <p:strVal val="visible"/>
                                      </p:to>
                                    </p:set>
                                    <p:anim calcmode="lin" valueType="num">
                                      <p:cBhvr>
                                        <p:cTn id="129" dur="500" fill="hold"/>
                                        <p:tgtEl>
                                          <p:spTgt spid="52"/>
                                        </p:tgtEl>
                                        <p:attrNameLst>
                                          <p:attrName>ppt_w</p:attrName>
                                        </p:attrNameLst>
                                      </p:cBhvr>
                                      <p:tavLst>
                                        <p:tav tm="0">
                                          <p:val>
                                            <p:fltVal val="0"/>
                                          </p:val>
                                        </p:tav>
                                        <p:tav tm="100000">
                                          <p:val>
                                            <p:strVal val="#ppt_w"/>
                                          </p:val>
                                        </p:tav>
                                      </p:tavLst>
                                    </p:anim>
                                    <p:anim calcmode="lin" valueType="num">
                                      <p:cBhvr>
                                        <p:cTn id="130" dur="500" fill="hold"/>
                                        <p:tgtEl>
                                          <p:spTgt spid="52"/>
                                        </p:tgtEl>
                                        <p:attrNameLst>
                                          <p:attrName>ppt_h</p:attrName>
                                        </p:attrNameLst>
                                      </p:cBhvr>
                                      <p:tavLst>
                                        <p:tav tm="0">
                                          <p:val>
                                            <p:fltVal val="0"/>
                                          </p:val>
                                        </p:tav>
                                        <p:tav tm="100000">
                                          <p:val>
                                            <p:strVal val="#ppt_h"/>
                                          </p:val>
                                        </p:tav>
                                      </p:tavLst>
                                    </p:anim>
                                    <p:animEffect transition="in" filter="fade">
                                      <p:cBhvr>
                                        <p:cTn id="131" dur="500"/>
                                        <p:tgtEl>
                                          <p:spTgt spid="52"/>
                                        </p:tgtEl>
                                      </p:cBhvr>
                                    </p:animEffect>
                                  </p:childTnLst>
                                </p:cTn>
                              </p:par>
                              <p:par>
                                <p:cTn id="132" presetID="53" presetClass="entr" presetSubtype="16" fill="hold" nodeType="withEffect">
                                  <p:stCondLst>
                                    <p:cond delay="0"/>
                                  </p:stCondLst>
                                  <p:childTnLst>
                                    <p:set>
                                      <p:cBhvr>
                                        <p:cTn id="133" dur="1" fill="hold">
                                          <p:stCondLst>
                                            <p:cond delay="0"/>
                                          </p:stCondLst>
                                        </p:cTn>
                                        <p:tgtEl>
                                          <p:spTgt spid="122"/>
                                        </p:tgtEl>
                                        <p:attrNameLst>
                                          <p:attrName>style.visibility</p:attrName>
                                        </p:attrNameLst>
                                      </p:cBhvr>
                                      <p:to>
                                        <p:strVal val="visible"/>
                                      </p:to>
                                    </p:set>
                                    <p:anim calcmode="lin" valueType="num">
                                      <p:cBhvr>
                                        <p:cTn id="134" dur="500" fill="hold"/>
                                        <p:tgtEl>
                                          <p:spTgt spid="122"/>
                                        </p:tgtEl>
                                        <p:attrNameLst>
                                          <p:attrName>ppt_w</p:attrName>
                                        </p:attrNameLst>
                                      </p:cBhvr>
                                      <p:tavLst>
                                        <p:tav tm="0">
                                          <p:val>
                                            <p:fltVal val="0"/>
                                          </p:val>
                                        </p:tav>
                                        <p:tav tm="100000">
                                          <p:val>
                                            <p:strVal val="#ppt_w"/>
                                          </p:val>
                                        </p:tav>
                                      </p:tavLst>
                                    </p:anim>
                                    <p:anim calcmode="lin" valueType="num">
                                      <p:cBhvr>
                                        <p:cTn id="135" dur="500" fill="hold"/>
                                        <p:tgtEl>
                                          <p:spTgt spid="122"/>
                                        </p:tgtEl>
                                        <p:attrNameLst>
                                          <p:attrName>ppt_h</p:attrName>
                                        </p:attrNameLst>
                                      </p:cBhvr>
                                      <p:tavLst>
                                        <p:tav tm="0">
                                          <p:val>
                                            <p:fltVal val="0"/>
                                          </p:val>
                                        </p:tav>
                                        <p:tav tm="100000">
                                          <p:val>
                                            <p:strVal val="#ppt_h"/>
                                          </p:val>
                                        </p:tav>
                                      </p:tavLst>
                                    </p:anim>
                                    <p:animEffect transition="in" filter="fade">
                                      <p:cBhvr>
                                        <p:cTn id="136" dur="500"/>
                                        <p:tgtEl>
                                          <p:spTgt spid="122"/>
                                        </p:tgtEl>
                                      </p:cBhvr>
                                    </p:animEffect>
                                  </p:childTnLst>
                                </p:cTn>
                              </p:par>
                              <p:par>
                                <p:cTn id="137" presetID="53" presetClass="entr" presetSubtype="16" fill="hold" nodeType="withEffect">
                                  <p:stCondLst>
                                    <p:cond delay="0"/>
                                  </p:stCondLst>
                                  <p:childTnLst>
                                    <p:set>
                                      <p:cBhvr>
                                        <p:cTn id="138" dur="1" fill="hold">
                                          <p:stCondLst>
                                            <p:cond delay="0"/>
                                          </p:stCondLst>
                                        </p:cTn>
                                        <p:tgtEl>
                                          <p:spTgt spid="74"/>
                                        </p:tgtEl>
                                        <p:attrNameLst>
                                          <p:attrName>style.visibility</p:attrName>
                                        </p:attrNameLst>
                                      </p:cBhvr>
                                      <p:to>
                                        <p:strVal val="visible"/>
                                      </p:to>
                                    </p:set>
                                    <p:anim calcmode="lin" valueType="num">
                                      <p:cBhvr>
                                        <p:cTn id="139" dur="500" fill="hold"/>
                                        <p:tgtEl>
                                          <p:spTgt spid="74"/>
                                        </p:tgtEl>
                                        <p:attrNameLst>
                                          <p:attrName>ppt_w</p:attrName>
                                        </p:attrNameLst>
                                      </p:cBhvr>
                                      <p:tavLst>
                                        <p:tav tm="0">
                                          <p:val>
                                            <p:fltVal val="0"/>
                                          </p:val>
                                        </p:tav>
                                        <p:tav tm="100000">
                                          <p:val>
                                            <p:strVal val="#ppt_w"/>
                                          </p:val>
                                        </p:tav>
                                      </p:tavLst>
                                    </p:anim>
                                    <p:anim calcmode="lin" valueType="num">
                                      <p:cBhvr>
                                        <p:cTn id="140" dur="500" fill="hold"/>
                                        <p:tgtEl>
                                          <p:spTgt spid="74"/>
                                        </p:tgtEl>
                                        <p:attrNameLst>
                                          <p:attrName>ppt_h</p:attrName>
                                        </p:attrNameLst>
                                      </p:cBhvr>
                                      <p:tavLst>
                                        <p:tav tm="0">
                                          <p:val>
                                            <p:fltVal val="0"/>
                                          </p:val>
                                        </p:tav>
                                        <p:tav tm="100000">
                                          <p:val>
                                            <p:strVal val="#ppt_h"/>
                                          </p:val>
                                        </p:tav>
                                      </p:tavLst>
                                    </p:anim>
                                    <p:animEffect transition="in" filter="fade">
                                      <p:cBhvr>
                                        <p:cTn id="141" dur="500"/>
                                        <p:tgtEl>
                                          <p:spTgt spid="74"/>
                                        </p:tgtEl>
                                      </p:cBhvr>
                                    </p:animEffect>
                                  </p:childTnLst>
                                </p:cTn>
                              </p:par>
                            </p:childTnLst>
                          </p:cTn>
                        </p:par>
                        <p:par>
                          <p:cTn id="142" fill="hold">
                            <p:stCondLst>
                              <p:cond delay="3900"/>
                            </p:stCondLst>
                            <p:childTnLst>
                              <p:par>
                                <p:cTn id="143" presetID="14" presetClass="entr" presetSubtype="10" fill="hold" grpId="0" nodeType="afterEffect">
                                  <p:stCondLst>
                                    <p:cond delay="0"/>
                                  </p:stCondLst>
                                  <p:childTnLst>
                                    <p:set>
                                      <p:cBhvr>
                                        <p:cTn id="144" dur="1" fill="hold">
                                          <p:stCondLst>
                                            <p:cond delay="0"/>
                                          </p:stCondLst>
                                        </p:cTn>
                                        <p:tgtEl>
                                          <p:spTgt spid="132"/>
                                        </p:tgtEl>
                                        <p:attrNameLst>
                                          <p:attrName>style.visibility</p:attrName>
                                        </p:attrNameLst>
                                      </p:cBhvr>
                                      <p:to>
                                        <p:strVal val="visible"/>
                                      </p:to>
                                    </p:set>
                                    <p:animEffect transition="in" filter="randombar(horizontal)">
                                      <p:cBhvr>
                                        <p:cTn id="145" dur="500"/>
                                        <p:tgtEl>
                                          <p:spTgt spid="132"/>
                                        </p:tgtEl>
                                      </p:cBhvr>
                                    </p:animEffect>
                                  </p:childTnLst>
                                </p:cTn>
                              </p:par>
                              <p:par>
                                <p:cTn id="146" presetID="14" presetClass="entr" presetSubtype="10" fill="hold" grpId="0" nodeType="withEffect">
                                  <p:stCondLst>
                                    <p:cond delay="0"/>
                                  </p:stCondLst>
                                  <p:childTnLst>
                                    <p:set>
                                      <p:cBhvr>
                                        <p:cTn id="147" dur="1" fill="hold">
                                          <p:stCondLst>
                                            <p:cond delay="0"/>
                                          </p:stCondLst>
                                        </p:cTn>
                                        <p:tgtEl>
                                          <p:spTgt spid="133"/>
                                        </p:tgtEl>
                                        <p:attrNameLst>
                                          <p:attrName>style.visibility</p:attrName>
                                        </p:attrNameLst>
                                      </p:cBhvr>
                                      <p:to>
                                        <p:strVal val="visible"/>
                                      </p:to>
                                    </p:set>
                                    <p:animEffect transition="in" filter="randombar(horizontal)">
                                      <p:cBhvr>
                                        <p:cTn id="148" dur="500"/>
                                        <p:tgtEl>
                                          <p:spTgt spid="133"/>
                                        </p:tgtEl>
                                      </p:cBhvr>
                                    </p:animEffect>
                                  </p:childTnLst>
                                </p:cTn>
                              </p:par>
                              <p:par>
                                <p:cTn id="149" presetID="14" presetClass="entr" presetSubtype="10" fill="hold" grpId="0" nodeType="withEffect">
                                  <p:stCondLst>
                                    <p:cond delay="0"/>
                                  </p:stCondLst>
                                  <p:childTnLst>
                                    <p:set>
                                      <p:cBhvr>
                                        <p:cTn id="150" dur="1" fill="hold">
                                          <p:stCondLst>
                                            <p:cond delay="0"/>
                                          </p:stCondLst>
                                        </p:cTn>
                                        <p:tgtEl>
                                          <p:spTgt spid="134"/>
                                        </p:tgtEl>
                                        <p:attrNameLst>
                                          <p:attrName>style.visibility</p:attrName>
                                        </p:attrNameLst>
                                      </p:cBhvr>
                                      <p:to>
                                        <p:strVal val="visible"/>
                                      </p:to>
                                    </p:set>
                                    <p:animEffect transition="in" filter="randombar(horizontal)">
                                      <p:cBhvr>
                                        <p:cTn id="151" dur="500"/>
                                        <p:tgtEl>
                                          <p:spTgt spid="134"/>
                                        </p:tgtEl>
                                      </p:cBhvr>
                                    </p:animEffect>
                                  </p:childTnLst>
                                </p:cTn>
                              </p:par>
                              <p:par>
                                <p:cTn id="152" presetID="14" presetClass="entr" presetSubtype="10" fill="hold" grpId="0" nodeType="withEffect">
                                  <p:stCondLst>
                                    <p:cond delay="0"/>
                                  </p:stCondLst>
                                  <p:childTnLst>
                                    <p:set>
                                      <p:cBhvr>
                                        <p:cTn id="153" dur="1" fill="hold">
                                          <p:stCondLst>
                                            <p:cond delay="0"/>
                                          </p:stCondLst>
                                        </p:cTn>
                                        <p:tgtEl>
                                          <p:spTgt spid="131"/>
                                        </p:tgtEl>
                                        <p:attrNameLst>
                                          <p:attrName>style.visibility</p:attrName>
                                        </p:attrNameLst>
                                      </p:cBhvr>
                                      <p:to>
                                        <p:strVal val="visible"/>
                                      </p:to>
                                    </p:set>
                                    <p:animEffect transition="in" filter="randombar(horizontal)">
                                      <p:cBhvr>
                                        <p:cTn id="154" dur="500"/>
                                        <p:tgtEl>
                                          <p:spTgt spid="131"/>
                                        </p:tgtEl>
                                      </p:cBhvr>
                                    </p:animEffect>
                                  </p:childTnLst>
                                </p:cTn>
                              </p:par>
                            </p:childTnLst>
                          </p:cTn>
                        </p:par>
                        <p:par>
                          <p:cTn id="155" fill="hold">
                            <p:stCondLst>
                              <p:cond delay="4400"/>
                            </p:stCondLst>
                            <p:childTnLst>
                              <p:par>
                                <p:cTn id="156" presetID="22" presetClass="entr" presetSubtype="8" fill="hold" grpId="0" nodeType="afterEffect">
                                  <p:stCondLst>
                                    <p:cond delay="0"/>
                                  </p:stCondLst>
                                  <p:childTnLst>
                                    <p:set>
                                      <p:cBhvr>
                                        <p:cTn id="157" dur="1" fill="hold">
                                          <p:stCondLst>
                                            <p:cond delay="0"/>
                                          </p:stCondLst>
                                        </p:cTn>
                                        <p:tgtEl>
                                          <p:spTgt spid="137"/>
                                        </p:tgtEl>
                                        <p:attrNameLst>
                                          <p:attrName>style.visibility</p:attrName>
                                        </p:attrNameLst>
                                      </p:cBhvr>
                                      <p:to>
                                        <p:strVal val="visible"/>
                                      </p:to>
                                    </p:set>
                                    <p:animEffect transition="in" filter="wipe(left)">
                                      <p:cBhvr>
                                        <p:cTn id="158" dur="500"/>
                                        <p:tgtEl>
                                          <p:spTgt spid="137"/>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35"/>
                                        </p:tgtEl>
                                        <p:attrNameLst>
                                          <p:attrName>style.visibility</p:attrName>
                                        </p:attrNameLst>
                                      </p:cBhvr>
                                      <p:to>
                                        <p:strVal val="visible"/>
                                      </p:to>
                                    </p:set>
                                    <p:animEffect transition="in" filter="wipe(right)">
                                      <p:cBhvr>
                                        <p:cTn id="161" dur="500"/>
                                        <p:tgtEl>
                                          <p:spTgt spid="135"/>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36"/>
                                        </p:tgtEl>
                                        <p:attrNameLst>
                                          <p:attrName>style.visibility</p:attrName>
                                        </p:attrNameLst>
                                      </p:cBhvr>
                                      <p:to>
                                        <p:strVal val="visible"/>
                                      </p:to>
                                    </p:set>
                                    <p:animEffect transition="in" filter="wipe(right)">
                                      <p:cBhvr>
                                        <p:cTn id="164" dur="500"/>
                                        <p:tgtEl>
                                          <p:spTgt spid="136"/>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138"/>
                                        </p:tgtEl>
                                        <p:attrNameLst>
                                          <p:attrName>style.visibility</p:attrName>
                                        </p:attrNameLst>
                                      </p:cBhvr>
                                      <p:to>
                                        <p:strVal val="visible"/>
                                      </p:to>
                                    </p:set>
                                    <p:animEffect transition="in" filter="wipe(left)">
                                      <p:cBhvr>
                                        <p:cTn id="16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131" grpId="0"/>
      <p:bldP spid="132" grpId="0"/>
      <p:bldP spid="133" grpId="0"/>
      <p:bldP spid="134" grpId="0"/>
      <p:bldP spid="135" grpId="0"/>
      <p:bldP spid="136" grpId="0"/>
      <p:bldP spid="137" grpId="0"/>
      <p:bldP spid="1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工作计划确定</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06445" y="1225645"/>
            <a:ext cx="3187245" cy="3547931"/>
            <a:chOff x="3524956" y="567003"/>
            <a:chExt cx="5142089" cy="5723994"/>
          </a:xfrm>
        </p:grpSpPr>
        <p:grpSp>
          <p:nvGrpSpPr>
            <p:cNvPr id="4" name="组合 3"/>
            <p:cNvGrpSpPr/>
            <p:nvPr/>
          </p:nvGrpSpPr>
          <p:grpSpPr>
            <a:xfrm>
              <a:off x="4584310" y="1733550"/>
              <a:ext cx="3023381" cy="3390900"/>
              <a:chOff x="4520809" y="1729054"/>
              <a:chExt cx="3023381" cy="3390900"/>
            </a:xfrm>
          </p:grpSpPr>
          <p:sp>
            <p:nvSpPr>
              <p:cNvPr id="12" name="矩形 11"/>
              <p:cNvSpPr/>
              <p:nvPr/>
            </p:nvSpPr>
            <p:spPr>
              <a:xfrm>
                <a:off x="5911272" y="17290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rot="18000000">
                <a:off x="4723431"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rot="7200000">
                <a:off x="7099112"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矩形 14"/>
              <p:cNvSpPr/>
              <p:nvPr/>
            </p:nvSpPr>
            <p:spPr>
              <a:xfrm rot="3600000">
                <a:off x="7099112"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矩形 15"/>
              <p:cNvSpPr/>
              <p:nvPr/>
            </p:nvSpPr>
            <p:spPr>
              <a:xfrm rot="10800000">
                <a:off x="5911272" y="44722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矩形 16"/>
              <p:cNvSpPr/>
              <p:nvPr/>
            </p:nvSpPr>
            <p:spPr>
              <a:xfrm rot="14400000">
                <a:off x="4723431"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 name="椭圆 4"/>
            <p:cNvSpPr/>
            <p:nvPr/>
          </p:nvSpPr>
          <p:spPr>
            <a:xfrm>
              <a:off x="4908550" y="2241550"/>
              <a:ext cx="2374900" cy="2374900"/>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04800" dist="152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椭圆 5"/>
            <p:cNvSpPr/>
            <p:nvPr/>
          </p:nvSpPr>
          <p:spPr>
            <a:xfrm>
              <a:off x="5405703" y="5670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7286451"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7286451"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椭圆 8"/>
            <p:cNvSpPr/>
            <p:nvPr/>
          </p:nvSpPr>
          <p:spPr>
            <a:xfrm>
              <a:off x="5405703" y="49104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3524956"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3524956"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 name="文本框 17"/>
          <p:cNvSpPr txBox="1"/>
          <p:nvPr/>
        </p:nvSpPr>
        <p:spPr>
          <a:xfrm>
            <a:off x="950559" y="2188063"/>
            <a:ext cx="767511" cy="248209"/>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产品</a:t>
            </a:r>
            <a:r>
              <a:rPr lang="en-US" altLang="zh-CN" sz="1013" dirty="0">
                <a:solidFill>
                  <a:srgbClr val="00AF92"/>
                </a:solidFill>
                <a:latin typeface="微软雅黑" panose="020B0503020204020204" pitchFamily="34" charset="-122"/>
                <a:ea typeface="微软雅黑" panose="020B0503020204020204" pitchFamily="34" charset="-122"/>
              </a:rPr>
              <a:t>6</a:t>
            </a:r>
            <a:endParaRPr lang="zh-CN" altLang="en-US" sz="1013" dirty="0">
              <a:solidFill>
                <a:srgbClr val="00AF9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116311" y="1515015"/>
            <a:ext cx="767511"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产品</a:t>
            </a:r>
            <a:r>
              <a:rPr lang="en-US" altLang="zh-CN" sz="1013" dirty="0">
                <a:solidFill>
                  <a:srgbClr val="FFB850"/>
                </a:solidFill>
                <a:latin typeface="微软雅黑" panose="020B0503020204020204" pitchFamily="34" charset="-122"/>
                <a:ea typeface="微软雅黑" panose="020B0503020204020204" pitchFamily="34" charset="-122"/>
              </a:rPr>
              <a:t>1</a:t>
            </a:r>
            <a:endParaRPr lang="zh-CN" altLang="en-US" sz="1013" dirty="0">
              <a:solidFill>
                <a:srgbClr val="FFB850"/>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282064" y="2203238"/>
            <a:ext cx="767511"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产品</a:t>
            </a:r>
            <a:r>
              <a:rPr lang="en-US" altLang="zh-CN" sz="1013" dirty="0">
                <a:solidFill>
                  <a:srgbClr val="E87071"/>
                </a:solidFill>
                <a:latin typeface="微软雅黑" panose="020B0503020204020204" pitchFamily="34" charset="-122"/>
                <a:ea typeface="微软雅黑" panose="020B0503020204020204" pitchFamily="34" charset="-122"/>
              </a:rPr>
              <a:t>2</a:t>
            </a:r>
            <a:endParaRPr lang="zh-CN" altLang="en-US" sz="1013" dirty="0">
              <a:solidFill>
                <a:srgbClr val="E8707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951812" y="3537551"/>
            <a:ext cx="767511" cy="248209"/>
          </a:xfrm>
          <a:prstGeom prst="rect">
            <a:avLst/>
          </a:prstGeom>
          <a:noFill/>
        </p:spPr>
        <p:txBody>
          <a:bodyPr wrap="square" rtlCol="0">
            <a:spAutoFit/>
          </a:bodyPr>
          <a:lstStyle/>
          <a:p>
            <a:pPr algn="ctr"/>
            <a:r>
              <a:rPr lang="zh-CN" altLang="en-US" sz="1013" dirty="0">
                <a:solidFill>
                  <a:srgbClr val="C65885"/>
                </a:solidFill>
                <a:latin typeface="微软雅黑" panose="020B0503020204020204" pitchFamily="34" charset="-122"/>
                <a:ea typeface="微软雅黑" panose="020B0503020204020204" pitchFamily="34" charset="-122"/>
              </a:rPr>
              <a:t>产品</a:t>
            </a:r>
            <a:r>
              <a:rPr lang="en-US" altLang="zh-CN" sz="1013" dirty="0">
                <a:solidFill>
                  <a:srgbClr val="C65885"/>
                </a:solidFill>
                <a:latin typeface="微软雅黑" panose="020B0503020204020204" pitchFamily="34" charset="-122"/>
                <a:ea typeface="微软雅黑" panose="020B0503020204020204" pitchFamily="34" charset="-122"/>
              </a:rPr>
              <a:t>5</a:t>
            </a:r>
            <a:endParaRPr lang="zh-CN" altLang="en-US" sz="1013" dirty="0">
              <a:solidFill>
                <a:srgbClr val="C65885"/>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283317" y="3552726"/>
            <a:ext cx="767511"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产品</a:t>
            </a:r>
            <a:r>
              <a:rPr lang="en-US" altLang="zh-CN" sz="1013" dirty="0">
                <a:solidFill>
                  <a:srgbClr val="663A77"/>
                </a:solidFill>
                <a:latin typeface="微软雅黑" panose="020B0503020204020204" pitchFamily="34" charset="-122"/>
                <a:ea typeface="微软雅黑" panose="020B0503020204020204" pitchFamily="34" charset="-122"/>
              </a:rPr>
              <a:t>3</a:t>
            </a:r>
            <a:endParaRPr lang="zh-CN" altLang="en-US" sz="1013" dirty="0">
              <a:solidFill>
                <a:srgbClr val="663A77"/>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116311" y="4206297"/>
            <a:ext cx="767511"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产品</a:t>
            </a:r>
            <a:r>
              <a:rPr lang="en-US" altLang="zh-CN" sz="1013" dirty="0">
                <a:solidFill>
                  <a:srgbClr val="01ACBE"/>
                </a:solidFill>
                <a:latin typeface="微软雅黑" panose="020B0503020204020204" pitchFamily="34" charset="-122"/>
                <a:ea typeface="微软雅黑" panose="020B0503020204020204" pitchFamily="34" charset="-122"/>
              </a:rPr>
              <a:t>4</a:t>
            </a:r>
            <a:endParaRPr lang="zh-CN" altLang="en-US" sz="1013" dirty="0">
              <a:solidFill>
                <a:srgbClr val="01ACB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960289" y="2650465"/>
            <a:ext cx="1065912" cy="759819"/>
            <a:chOff x="1514427" y="3382292"/>
            <a:chExt cx="1421216" cy="1013091"/>
          </a:xfrm>
        </p:grpSpPr>
        <p:sp>
          <p:nvSpPr>
            <p:cNvPr id="25" name="文本框 24"/>
            <p:cNvSpPr txBox="1"/>
            <p:nvPr/>
          </p:nvSpPr>
          <p:spPr>
            <a:xfrm>
              <a:off x="1651842" y="3382292"/>
              <a:ext cx="1246364" cy="369332"/>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时尚中黑简体" panose="01010104010101010101" pitchFamily="2" charset="-122"/>
                  <a:ea typeface="时尚中黑简体" panose="01010104010101010101" pitchFamily="2" charset="-122"/>
                </a:rPr>
                <a:t>添加标题</a:t>
              </a:r>
            </a:p>
          </p:txBody>
        </p:sp>
        <p:sp>
          <p:nvSpPr>
            <p:cNvPr id="26" name="文本框 25"/>
            <p:cNvSpPr txBox="1"/>
            <p:nvPr/>
          </p:nvSpPr>
          <p:spPr>
            <a:xfrm>
              <a:off x="1514427" y="3641843"/>
              <a:ext cx="1421216" cy="753540"/>
            </a:xfrm>
            <a:prstGeom prst="rect">
              <a:avLst/>
            </a:prstGeom>
            <a:noFill/>
          </p:spPr>
          <p:txBody>
            <a:bodyPr wrap="square" rtlCol="0">
              <a:spAutoFit/>
            </a:bodyPr>
            <a:lstStyle/>
            <a:p>
              <a:pPr algn="ctr">
                <a:lnSpc>
                  <a:spcPct val="130000"/>
                </a:lnSpc>
              </a:pPr>
              <a:r>
                <a:rPr lang="zh-CN" altLang="en-US" sz="788"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7" name="组合 26"/>
          <p:cNvGrpSpPr/>
          <p:nvPr/>
        </p:nvGrpSpPr>
        <p:grpSpPr>
          <a:xfrm>
            <a:off x="4768612" y="1223836"/>
            <a:ext cx="3232762" cy="572092"/>
            <a:chOff x="6351301" y="884168"/>
            <a:chExt cx="4310349" cy="762790"/>
          </a:xfrm>
        </p:grpSpPr>
        <p:sp>
          <p:nvSpPr>
            <p:cNvPr id="28" name="文本框 128"/>
            <p:cNvSpPr txBox="1"/>
            <p:nvPr/>
          </p:nvSpPr>
          <p:spPr>
            <a:xfrm>
              <a:off x="6351301" y="884168"/>
              <a:ext cx="1725052" cy="369332"/>
            </a:xfrm>
            <a:prstGeom prst="rect">
              <a:avLst/>
            </a:prstGeom>
            <a:noFill/>
          </p:spPr>
          <p:txBody>
            <a:bodyPr wrap="square" rtlCol="0">
              <a:spAutoFit/>
            </a:bodyPr>
            <a:lstStyle/>
            <a:p>
              <a:r>
                <a:rPr lang="en-US" altLang="zh-CN" sz="1200" dirty="0">
                  <a:solidFill>
                    <a:srgbClr val="EB9624"/>
                  </a:solidFill>
                  <a:latin typeface="+mn-ea"/>
                </a:rPr>
                <a:t>01</a:t>
              </a:r>
              <a:r>
                <a:rPr lang="zh-CN" altLang="en-US" sz="1200" dirty="0">
                  <a:solidFill>
                    <a:srgbClr val="EB9624"/>
                  </a:solidFill>
                  <a:latin typeface="+mn-ea"/>
                </a:rPr>
                <a:t>添加标题</a:t>
              </a:r>
            </a:p>
          </p:txBody>
        </p:sp>
        <p:sp>
          <p:nvSpPr>
            <p:cNvPr id="29" name="文本框 129"/>
            <p:cNvSpPr txBox="1"/>
            <p:nvPr/>
          </p:nvSpPr>
          <p:spPr>
            <a:xfrm>
              <a:off x="6357332" y="1154515"/>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0" name="组合 29"/>
          <p:cNvGrpSpPr/>
          <p:nvPr/>
        </p:nvGrpSpPr>
        <p:grpSpPr>
          <a:xfrm>
            <a:off x="4768612" y="3171916"/>
            <a:ext cx="3232762" cy="572092"/>
            <a:chOff x="6357331" y="3711593"/>
            <a:chExt cx="4310349" cy="762790"/>
          </a:xfrm>
        </p:grpSpPr>
        <p:sp>
          <p:nvSpPr>
            <p:cNvPr id="31" name="文本框 131"/>
            <p:cNvSpPr txBox="1"/>
            <p:nvPr/>
          </p:nvSpPr>
          <p:spPr>
            <a:xfrm>
              <a:off x="6357331" y="3711593"/>
              <a:ext cx="1725052" cy="369332"/>
            </a:xfrm>
            <a:prstGeom prst="rect">
              <a:avLst/>
            </a:prstGeom>
            <a:noFill/>
          </p:spPr>
          <p:txBody>
            <a:bodyPr wrap="square" rtlCol="0">
              <a:spAutoFit/>
            </a:bodyPr>
            <a:lstStyle/>
            <a:p>
              <a:r>
                <a:rPr lang="en-US" altLang="zh-CN" sz="1200" dirty="0">
                  <a:solidFill>
                    <a:srgbClr val="01ACBE"/>
                  </a:solidFill>
                  <a:latin typeface="+mn-ea"/>
                </a:rPr>
                <a:t>04</a:t>
              </a:r>
              <a:r>
                <a:rPr lang="zh-CN" altLang="en-US" sz="1200" dirty="0">
                  <a:solidFill>
                    <a:srgbClr val="01ACBE"/>
                  </a:solidFill>
                  <a:latin typeface="+mn-ea"/>
                </a:rPr>
                <a:t>添加标题</a:t>
              </a:r>
            </a:p>
          </p:txBody>
        </p:sp>
        <p:sp>
          <p:nvSpPr>
            <p:cNvPr id="32" name="文本框 132"/>
            <p:cNvSpPr txBox="1"/>
            <p:nvPr/>
          </p:nvSpPr>
          <p:spPr>
            <a:xfrm>
              <a:off x="6363362" y="3981940"/>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3" name="组合 32"/>
          <p:cNvGrpSpPr/>
          <p:nvPr/>
        </p:nvGrpSpPr>
        <p:grpSpPr>
          <a:xfrm>
            <a:off x="4768612" y="1873196"/>
            <a:ext cx="3232762" cy="572092"/>
            <a:chOff x="6345271" y="1801425"/>
            <a:chExt cx="4310349" cy="762790"/>
          </a:xfrm>
        </p:grpSpPr>
        <p:sp>
          <p:nvSpPr>
            <p:cNvPr id="34" name="文本框 134"/>
            <p:cNvSpPr txBox="1"/>
            <p:nvPr/>
          </p:nvSpPr>
          <p:spPr>
            <a:xfrm>
              <a:off x="6345271" y="1801425"/>
              <a:ext cx="1725052" cy="369332"/>
            </a:xfrm>
            <a:prstGeom prst="rect">
              <a:avLst/>
            </a:prstGeom>
            <a:noFill/>
          </p:spPr>
          <p:txBody>
            <a:bodyPr wrap="square" rtlCol="0">
              <a:spAutoFit/>
            </a:bodyPr>
            <a:lstStyle/>
            <a:p>
              <a:r>
                <a:rPr lang="en-US" altLang="zh-CN" sz="1200" dirty="0">
                  <a:solidFill>
                    <a:srgbClr val="FF7171"/>
                  </a:solidFill>
                  <a:latin typeface="+mn-ea"/>
                </a:rPr>
                <a:t>02</a:t>
              </a:r>
              <a:r>
                <a:rPr lang="zh-CN" altLang="en-US" sz="1200" dirty="0">
                  <a:solidFill>
                    <a:srgbClr val="FF7171"/>
                  </a:solidFill>
                  <a:latin typeface="+mn-ea"/>
                </a:rPr>
                <a:t>添加标题</a:t>
              </a:r>
            </a:p>
          </p:txBody>
        </p:sp>
        <p:sp>
          <p:nvSpPr>
            <p:cNvPr id="35" name="文本框 135"/>
            <p:cNvSpPr txBox="1"/>
            <p:nvPr/>
          </p:nvSpPr>
          <p:spPr>
            <a:xfrm>
              <a:off x="6351302" y="2071772"/>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6" name="组合 35"/>
          <p:cNvGrpSpPr/>
          <p:nvPr/>
        </p:nvGrpSpPr>
        <p:grpSpPr>
          <a:xfrm>
            <a:off x="4768612" y="4470638"/>
            <a:ext cx="3232762" cy="572092"/>
            <a:chOff x="6351301" y="5606939"/>
            <a:chExt cx="4310349" cy="762790"/>
          </a:xfrm>
        </p:grpSpPr>
        <p:sp>
          <p:nvSpPr>
            <p:cNvPr id="37" name="文本框 137"/>
            <p:cNvSpPr txBox="1"/>
            <p:nvPr/>
          </p:nvSpPr>
          <p:spPr>
            <a:xfrm>
              <a:off x="6351301" y="5606939"/>
              <a:ext cx="1725052" cy="369332"/>
            </a:xfrm>
            <a:prstGeom prst="rect">
              <a:avLst/>
            </a:prstGeom>
            <a:noFill/>
          </p:spPr>
          <p:txBody>
            <a:bodyPr wrap="square" rtlCol="0">
              <a:spAutoFit/>
            </a:bodyPr>
            <a:lstStyle/>
            <a:p>
              <a:r>
                <a:rPr lang="en-US" altLang="zh-CN" sz="1200" dirty="0">
                  <a:solidFill>
                    <a:srgbClr val="00B050"/>
                  </a:solidFill>
                  <a:latin typeface="+mn-ea"/>
                </a:rPr>
                <a:t>06</a:t>
              </a:r>
              <a:r>
                <a:rPr lang="zh-CN" altLang="en-US" sz="1200" dirty="0">
                  <a:solidFill>
                    <a:srgbClr val="00B050"/>
                  </a:solidFill>
                  <a:latin typeface="+mn-ea"/>
                </a:rPr>
                <a:t>添加标题</a:t>
              </a:r>
            </a:p>
          </p:txBody>
        </p:sp>
        <p:sp>
          <p:nvSpPr>
            <p:cNvPr id="38" name="文本框 138"/>
            <p:cNvSpPr txBox="1"/>
            <p:nvPr/>
          </p:nvSpPr>
          <p:spPr>
            <a:xfrm>
              <a:off x="6357332" y="5877286"/>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9" name="组合 38"/>
          <p:cNvGrpSpPr/>
          <p:nvPr/>
        </p:nvGrpSpPr>
        <p:grpSpPr>
          <a:xfrm>
            <a:off x="4768612" y="2522556"/>
            <a:ext cx="3232762" cy="572092"/>
            <a:chOff x="6345271" y="2766916"/>
            <a:chExt cx="4310349" cy="762790"/>
          </a:xfrm>
        </p:grpSpPr>
        <p:sp>
          <p:nvSpPr>
            <p:cNvPr id="40" name="文本框 140"/>
            <p:cNvSpPr txBox="1"/>
            <p:nvPr/>
          </p:nvSpPr>
          <p:spPr>
            <a:xfrm>
              <a:off x="6345271" y="2766916"/>
              <a:ext cx="1725052" cy="369332"/>
            </a:xfrm>
            <a:prstGeom prst="rect">
              <a:avLst/>
            </a:prstGeom>
            <a:noFill/>
          </p:spPr>
          <p:txBody>
            <a:bodyPr wrap="square" rtlCol="0">
              <a:spAutoFit/>
            </a:bodyPr>
            <a:lstStyle/>
            <a:p>
              <a:r>
                <a:rPr lang="en-US" altLang="zh-CN" sz="1200" dirty="0">
                  <a:solidFill>
                    <a:srgbClr val="7030A0"/>
                  </a:solidFill>
                  <a:latin typeface="+mn-ea"/>
                </a:rPr>
                <a:t>03</a:t>
              </a:r>
              <a:r>
                <a:rPr lang="zh-CN" altLang="en-US" sz="1200" dirty="0">
                  <a:solidFill>
                    <a:srgbClr val="7030A0"/>
                  </a:solidFill>
                  <a:latin typeface="+mn-ea"/>
                </a:rPr>
                <a:t>添加标题</a:t>
              </a:r>
            </a:p>
          </p:txBody>
        </p:sp>
        <p:sp>
          <p:nvSpPr>
            <p:cNvPr id="41" name="文本框 141"/>
            <p:cNvSpPr txBox="1"/>
            <p:nvPr/>
          </p:nvSpPr>
          <p:spPr>
            <a:xfrm>
              <a:off x="6351302" y="3037263"/>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42" name="组合 41"/>
          <p:cNvGrpSpPr/>
          <p:nvPr/>
        </p:nvGrpSpPr>
        <p:grpSpPr>
          <a:xfrm>
            <a:off x="4768612" y="3821277"/>
            <a:ext cx="3232762" cy="572092"/>
            <a:chOff x="6351301" y="5606939"/>
            <a:chExt cx="4310349" cy="762790"/>
          </a:xfrm>
        </p:grpSpPr>
        <p:sp>
          <p:nvSpPr>
            <p:cNvPr id="43" name="文本框 137"/>
            <p:cNvSpPr txBox="1"/>
            <p:nvPr/>
          </p:nvSpPr>
          <p:spPr>
            <a:xfrm>
              <a:off x="6351301" y="5606939"/>
              <a:ext cx="1725052" cy="369332"/>
            </a:xfrm>
            <a:prstGeom prst="rect">
              <a:avLst/>
            </a:prstGeom>
            <a:noFill/>
          </p:spPr>
          <p:txBody>
            <a:bodyPr wrap="square" rtlCol="0">
              <a:spAutoFit/>
            </a:bodyPr>
            <a:lstStyle/>
            <a:p>
              <a:r>
                <a:rPr lang="en-US" altLang="zh-CN" sz="1200" dirty="0">
                  <a:solidFill>
                    <a:schemeClr val="accent2">
                      <a:lumMod val="75000"/>
                    </a:schemeClr>
                  </a:solidFill>
                  <a:latin typeface="+mn-ea"/>
                </a:rPr>
                <a:t>05</a:t>
              </a:r>
              <a:r>
                <a:rPr lang="zh-CN" altLang="en-US" sz="1200" dirty="0">
                  <a:solidFill>
                    <a:schemeClr val="accent2">
                      <a:lumMod val="75000"/>
                    </a:schemeClr>
                  </a:solidFill>
                  <a:latin typeface="+mn-ea"/>
                </a:rPr>
                <a:t>添加标题</a:t>
              </a:r>
            </a:p>
          </p:txBody>
        </p:sp>
        <p:sp>
          <p:nvSpPr>
            <p:cNvPr id="44" name="文本框 138"/>
            <p:cNvSpPr txBox="1"/>
            <p:nvPr/>
          </p:nvSpPr>
          <p:spPr>
            <a:xfrm>
              <a:off x="6357332" y="5877286"/>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spTree>
    <p:extLst>
      <p:ext uri="{BB962C8B-B14F-4D97-AF65-F5344CB8AC3E}">
        <p14:creationId xmlns:p14="http://schemas.microsoft.com/office/powerpoint/2010/main" val="2636402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1+#ppt_w/2"/>
                                          </p:val>
                                        </p:tav>
                                        <p:tav tm="100000">
                                          <p:val>
                                            <p:strVal val="#ppt_x"/>
                                          </p:val>
                                        </p:tav>
                                      </p:tavLst>
                                    </p:anim>
                                    <p:anim calcmode="lin" valueType="num">
                                      <p:cBhvr additive="base">
                                        <p:cTn id="12" dur="2000" fill="hold"/>
                                        <p:tgtEl>
                                          <p:spTgt spid="3"/>
                                        </p:tgtEl>
                                        <p:attrNameLst>
                                          <p:attrName>ppt_y</p:attrName>
                                        </p:attrNameLst>
                                      </p:cBhvr>
                                      <p:tavLst>
                                        <p:tav tm="0">
                                          <p:val>
                                            <p:strVal val="#ppt_y"/>
                                          </p:val>
                                        </p:tav>
                                        <p:tav tm="100000">
                                          <p:val>
                                            <p:strVal val="#ppt_y"/>
                                          </p:val>
                                        </p:tav>
                                      </p:tavLst>
                                    </p:anim>
                                  </p:childTnLst>
                                </p:cTn>
                              </p:par>
                              <p:par>
                                <p:cTn id="13" presetID="8" presetClass="emph" presetSubtype="0" repeatCount="2000" fill="hold" nodeType="withEffect">
                                  <p:stCondLst>
                                    <p:cond delay="0"/>
                                  </p:stCondLst>
                                  <p:childTnLst>
                                    <p:animRot by="21600000">
                                      <p:cBhvr>
                                        <p:cTn id="14" dur="2000" fill="hold"/>
                                        <p:tgtEl>
                                          <p:spTgt spid="3"/>
                                        </p:tgtEl>
                                        <p:attrNameLst>
                                          <p:attrName>r</p:attrName>
                                        </p:attrNameLst>
                                      </p:cBhvr>
                                    </p:animRot>
                                  </p:childTnLst>
                                </p:cTn>
                              </p:par>
                            </p:childTnLst>
                          </p:cTn>
                        </p:par>
                        <p:par>
                          <p:cTn id="15" fill="hold">
                            <p:stCondLst>
                              <p:cond delay="4900"/>
                            </p:stCondLst>
                            <p:childTnLst>
                              <p:par>
                                <p:cTn id="16" presetID="53" presetClass="entr" presetSubtype="16"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5400"/>
                            </p:stCondLst>
                            <p:childTnLst>
                              <p:par>
                                <p:cTn id="22" presetID="14" presetClass="entr" presetSubtype="1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randombar(horizontal)">
                                      <p:cBhvr>
                                        <p:cTn id="24" dur="500"/>
                                        <p:tgtEl>
                                          <p:spTgt spid="19"/>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randombar(horizontal)">
                                      <p:cBhvr>
                                        <p:cTn id="30" dur="500"/>
                                        <p:tgtEl>
                                          <p:spTgt spid="22"/>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randombar(horizontal)">
                                      <p:cBhvr>
                                        <p:cTn id="36" dur="500"/>
                                        <p:tgtEl>
                                          <p:spTgt spid="2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5900"/>
                            </p:stCondLst>
                            <p:childTnLst>
                              <p:par>
                                <p:cTn id="41" presetID="2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6400"/>
                            </p:stCondLst>
                            <p:childTnLst>
                              <p:par>
                                <p:cTn id="45" presetID="22" presetClass="entr" presetSubtype="8"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6900"/>
                            </p:stCondLst>
                            <p:childTnLst>
                              <p:par>
                                <p:cTn id="49" presetID="22" presetClass="entr" presetSubtype="8"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500"/>
                                        <p:tgtEl>
                                          <p:spTgt spid="39"/>
                                        </p:tgtEl>
                                      </p:cBhvr>
                                    </p:animEffect>
                                  </p:childTnLst>
                                </p:cTn>
                              </p:par>
                            </p:childTnLst>
                          </p:cTn>
                        </p:par>
                        <p:par>
                          <p:cTn id="52" fill="hold">
                            <p:stCondLst>
                              <p:cond delay="7400"/>
                            </p:stCondLst>
                            <p:childTnLst>
                              <p:par>
                                <p:cTn id="53" presetID="22" presetClass="entr" presetSubtype="8"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7900"/>
                            </p:stCondLst>
                            <p:childTnLst>
                              <p:par>
                                <p:cTn id="57" presetID="22" presetClass="entr" presetSubtype="8"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left)">
                                      <p:cBhvr>
                                        <p:cTn id="59" dur="500"/>
                                        <p:tgtEl>
                                          <p:spTgt spid="42"/>
                                        </p:tgtEl>
                                      </p:cBhvr>
                                    </p:animEffect>
                                  </p:childTnLst>
                                </p:cTn>
                              </p:par>
                            </p:childTnLst>
                          </p:cTn>
                        </p:par>
                        <p:par>
                          <p:cTn id="60" fill="hold">
                            <p:stCondLst>
                              <p:cond delay="8400"/>
                            </p:stCondLst>
                            <p:childTnLst>
                              <p:par>
                                <p:cTn id="61" presetID="22" presetClass="entr" presetSubtype="8"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P spid="20" grpId="0"/>
      <p:bldP spid="21" grpId="0"/>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分配工作任务</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3" name="Freeform 48"/>
          <p:cNvSpPr>
            <a:spLocks noEditPoints="1"/>
          </p:cNvSpPr>
          <p:nvPr/>
        </p:nvSpPr>
        <p:spPr bwMode="auto">
          <a:xfrm>
            <a:off x="4306503" y="1799628"/>
            <a:ext cx="505292" cy="54955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ffectLst>
            <a:innerShdw blurRad="12700" dist="1143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810281" y="1913751"/>
            <a:ext cx="1647667" cy="738692"/>
            <a:chOff x="3607851" y="1182687"/>
            <a:chExt cx="2196889" cy="984922"/>
          </a:xfrm>
        </p:grpSpPr>
        <p:sp>
          <p:nvSpPr>
            <p:cNvPr id="5" name="圆角矩形 4"/>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3881617" y="1251115"/>
              <a:ext cx="1923123" cy="870156"/>
              <a:chOff x="3776606" y="2004244"/>
              <a:chExt cx="1923123" cy="870156"/>
            </a:xfrm>
          </p:grpSpPr>
          <p:sp>
            <p:nvSpPr>
              <p:cNvPr id="7" name="文本框 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8" name="文本框 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9" name="组合 8"/>
          <p:cNvGrpSpPr/>
          <p:nvPr/>
        </p:nvGrpSpPr>
        <p:grpSpPr>
          <a:xfrm>
            <a:off x="6735906" y="3639753"/>
            <a:ext cx="1647667" cy="819354"/>
            <a:chOff x="6568385" y="1182687"/>
            <a:chExt cx="2196889" cy="1092471"/>
          </a:xfrm>
        </p:grpSpPr>
        <p:sp>
          <p:nvSpPr>
            <p:cNvPr id="10" name="圆角矩形 9"/>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6842151" y="1251115"/>
              <a:ext cx="1923123" cy="1024043"/>
              <a:chOff x="3776606" y="2004244"/>
              <a:chExt cx="1923123" cy="1024043"/>
            </a:xfrm>
          </p:grpSpPr>
          <p:sp>
            <p:nvSpPr>
              <p:cNvPr id="12" name="文本框 1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3" name="文本框 12"/>
              <p:cNvSpPr txBox="1"/>
              <p:nvPr/>
            </p:nvSpPr>
            <p:spPr>
              <a:xfrm>
                <a:off x="3782527" y="2289624"/>
                <a:ext cx="1559316" cy="738663"/>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a:p>
                <a:pPr algn="just"/>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14" name="组合 13"/>
          <p:cNvGrpSpPr/>
          <p:nvPr/>
        </p:nvGrpSpPr>
        <p:grpSpPr>
          <a:xfrm>
            <a:off x="810281" y="3639753"/>
            <a:ext cx="1647667" cy="738692"/>
            <a:chOff x="3607851" y="1182687"/>
            <a:chExt cx="2196889" cy="984922"/>
          </a:xfrm>
        </p:grpSpPr>
        <p:sp>
          <p:nvSpPr>
            <p:cNvPr id="15" name="圆角矩形 14"/>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3881617" y="1251115"/>
              <a:ext cx="1923123" cy="870156"/>
              <a:chOff x="3776606" y="2004244"/>
              <a:chExt cx="1923123" cy="870156"/>
            </a:xfrm>
          </p:grpSpPr>
          <p:sp>
            <p:nvSpPr>
              <p:cNvPr id="17" name="文本框 1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8" name="文本框 1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19" name="组合 18"/>
          <p:cNvGrpSpPr/>
          <p:nvPr/>
        </p:nvGrpSpPr>
        <p:grpSpPr>
          <a:xfrm>
            <a:off x="6735906" y="1913751"/>
            <a:ext cx="1647667" cy="738692"/>
            <a:chOff x="6568385" y="1182687"/>
            <a:chExt cx="2196889" cy="984922"/>
          </a:xfrm>
        </p:grpSpPr>
        <p:sp>
          <p:nvSpPr>
            <p:cNvPr id="20" name="圆角矩形 19"/>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1" name="组合 20"/>
            <p:cNvGrpSpPr/>
            <p:nvPr/>
          </p:nvGrpSpPr>
          <p:grpSpPr>
            <a:xfrm>
              <a:off x="6842151" y="1251115"/>
              <a:ext cx="1923123" cy="870156"/>
              <a:chOff x="3776606" y="2004244"/>
              <a:chExt cx="1923123" cy="870156"/>
            </a:xfrm>
          </p:grpSpPr>
          <p:sp>
            <p:nvSpPr>
              <p:cNvPr id="22" name="文本框 2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4" name="组合 23"/>
          <p:cNvGrpSpPr/>
          <p:nvPr/>
        </p:nvGrpSpPr>
        <p:grpSpPr>
          <a:xfrm>
            <a:off x="2564509" y="2230962"/>
            <a:ext cx="3976617" cy="1860509"/>
            <a:chOff x="2791188" y="1879600"/>
            <a:chExt cx="6623314" cy="3098800"/>
          </a:xfrm>
          <a:solidFill>
            <a:schemeClr val="bg1">
              <a:lumMod val="75000"/>
            </a:schemeClr>
          </a:solidFill>
        </p:grpSpPr>
        <p:sp>
          <p:nvSpPr>
            <p:cNvPr id="25" name="任意多边形 24"/>
            <p:cNvSpPr/>
            <p:nvPr/>
          </p:nvSpPr>
          <p:spPr>
            <a:xfrm flipH="1">
              <a:off x="7324759"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任意多边形 25"/>
            <p:cNvSpPr/>
            <p:nvPr/>
          </p:nvSpPr>
          <p:spPr>
            <a:xfrm>
              <a:off x="2791188"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7" name="组合 26"/>
          <p:cNvGrpSpPr/>
          <p:nvPr/>
        </p:nvGrpSpPr>
        <p:grpSpPr>
          <a:xfrm>
            <a:off x="3687439" y="2295838"/>
            <a:ext cx="1730756" cy="1730756"/>
            <a:chOff x="4942163" y="2314437"/>
            <a:chExt cx="2307674" cy="2307674"/>
          </a:xfrm>
        </p:grpSpPr>
        <p:grpSp>
          <p:nvGrpSpPr>
            <p:cNvPr id="28" name="组合 27"/>
            <p:cNvGrpSpPr/>
            <p:nvPr/>
          </p:nvGrpSpPr>
          <p:grpSpPr>
            <a:xfrm>
              <a:off x="4942163" y="2314437"/>
              <a:ext cx="2307674" cy="2307674"/>
              <a:chOff x="4942163" y="2314437"/>
              <a:chExt cx="2307674" cy="2307674"/>
            </a:xfrm>
          </p:grpSpPr>
          <p:sp>
            <p:nvSpPr>
              <p:cNvPr id="39" name="椭圆 38"/>
              <p:cNvSpPr/>
              <p:nvPr/>
            </p:nvSpPr>
            <p:spPr>
              <a:xfrm>
                <a:off x="4942163" y="2314437"/>
                <a:ext cx="2307674" cy="2307674"/>
              </a:xfrm>
              <a:prstGeom prst="ellipse">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368300" dist="190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椭圆 39"/>
              <p:cNvSpPr/>
              <p:nvPr/>
            </p:nvSpPr>
            <p:spPr>
              <a:xfrm>
                <a:off x="5121441" y="2493714"/>
                <a:ext cx="1949119" cy="1949119"/>
              </a:xfrm>
              <a:prstGeom prst="ellipse">
                <a:avLst/>
              </a:prstGeom>
              <a:gradFill>
                <a:gsLst>
                  <a:gs pos="0">
                    <a:schemeClr val="bg1"/>
                  </a:gs>
                  <a:gs pos="100000">
                    <a:schemeClr val="bg1">
                      <a:lumMod val="75000"/>
                    </a:schemeClr>
                  </a:gs>
                </a:gsLst>
                <a:lin ang="2700000" scaled="1"/>
              </a:gradFill>
              <a:ln>
                <a:noFill/>
              </a:ln>
              <a:effectLst>
                <a:outerShdw blurRad="3048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9" name="Group 35"/>
            <p:cNvGrpSpPr>
              <a:grpSpLocks noChangeAspect="1"/>
            </p:cNvGrpSpPr>
            <p:nvPr/>
          </p:nvGrpSpPr>
          <p:grpSpPr bwMode="auto">
            <a:xfrm>
              <a:off x="5224341" y="2507866"/>
              <a:ext cx="1792121" cy="1737814"/>
              <a:chOff x="3477" y="1809"/>
              <a:chExt cx="726" cy="704"/>
            </a:xfrm>
            <a:solidFill>
              <a:schemeClr val="bg1">
                <a:lumMod val="65000"/>
                <a:alpha val="50000"/>
              </a:schemeClr>
            </a:solidFill>
          </p:grpSpPr>
          <p:sp>
            <p:nvSpPr>
              <p:cNvPr id="3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2287290" y="1823572"/>
            <a:ext cx="949655" cy="1397177"/>
            <a:chOff x="3075297" y="1684749"/>
            <a:chExt cx="1266206" cy="1862902"/>
          </a:xfrm>
        </p:grpSpPr>
        <p:grpSp>
          <p:nvGrpSpPr>
            <p:cNvPr id="42" name="组合 41"/>
            <p:cNvGrpSpPr/>
            <p:nvPr/>
          </p:nvGrpSpPr>
          <p:grpSpPr>
            <a:xfrm>
              <a:off x="3075297" y="1684749"/>
              <a:ext cx="1266206" cy="1862902"/>
              <a:chOff x="2993266" y="1723328"/>
              <a:chExt cx="1411736" cy="2077014"/>
            </a:xfrm>
          </p:grpSpPr>
          <p:sp>
            <p:nvSpPr>
              <p:cNvPr id="46" name="圆角矩形 45"/>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7" name="椭圆 4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9" name="椭圆 48"/>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3" name="组合 42"/>
            <p:cNvGrpSpPr/>
            <p:nvPr/>
          </p:nvGrpSpPr>
          <p:grpSpPr>
            <a:xfrm>
              <a:off x="3145018" y="1958461"/>
              <a:ext cx="685800" cy="779302"/>
              <a:chOff x="3145018" y="1958461"/>
              <a:chExt cx="685800" cy="779302"/>
            </a:xfrm>
          </p:grpSpPr>
          <p:sp>
            <p:nvSpPr>
              <p:cNvPr id="44" name="文本框 43"/>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01</a:t>
                </a:r>
                <a:endParaRPr lang="zh-CN" altLang="en-US" sz="2100" dirty="0">
                  <a:solidFill>
                    <a:srgbClr val="01ACBE"/>
                  </a:solidFill>
                  <a:latin typeface="Impact" panose="020B0806030902050204" pitchFamily="34" charset="0"/>
                </a:endParaRPr>
              </a:p>
            </p:txBody>
          </p:sp>
          <p:sp>
            <p:nvSpPr>
              <p:cNvPr id="45" name="文本框 44"/>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grpSp>
        <p:nvGrpSpPr>
          <p:cNvPr id="50" name="组合 49"/>
          <p:cNvGrpSpPr/>
          <p:nvPr/>
        </p:nvGrpSpPr>
        <p:grpSpPr>
          <a:xfrm>
            <a:off x="6192540" y="1823572"/>
            <a:ext cx="949655" cy="1397177"/>
            <a:chOff x="8282297" y="1684749"/>
            <a:chExt cx="1266206" cy="1862902"/>
          </a:xfrm>
        </p:grpSpPr>
        <p:grpSp>
          <p:nvGrpSpPr>
            <p:cNvPr id="51" name="组合 50"/>
            <p:cNvGrpSpPr/>
            <p:nvPr/>
          </p:nvGrpSpPr>
          <p:grpSpPr>
            <a:xfrm>
              <a:off x="8282297" y="1684749"/>
              <a:ext cx="1266206" cy="1862902"/>
              <a:chOff x="2993266" y="1723328"/>
              <a:chExt cx="1411736" cy="2077014"/>
            </a:xfrm>
          </p:grpSpPr>
          <p:sp>
            <p:nvSpPr>
              <p:cNvPr id="55" name="圆角矩形 5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6" name="椭圆 5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圆角矩形 5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8" name="椭圆 5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8344684" y="1958461"/>
              <a:ext cx="685800" cy="779302"/>
              <a:chOff x="3145018" y="1958461"/>
              <a:chExt cx="685800" cy="779302"/>
            </a:xfrm>
          </p:grpSpPr>
          <p:sp>
            <p:nvSpPr>
              <p:cNvPr id="53" name="文本框 52"/>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02</a:t>
                </a:r>
                <a:endParaRPr lang="zh-CN" altLang="en-US" sz="2100" dirty="0">
                  <a:solidFill>
                    <a:srgbClr val="E87071"/>
                  </a:solidFill>
                  <a:latin typeface="Impact" panose="020B0806030902050204" pitchFamily="34" charset="0"/>
                </a:endParaRPr>
              </a:p>
            </p:txBody>
          </p:sp>
          <p:sp>
            <p:nvSpPr>
              <p:cNvPr id="54" name="文本框 53"/>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sp>
        <p:nvSpPr>
          <p:cNvPr id="59" name="文本框 46"/>
          <p:cNvSpPr txBox="1"/>
          <p:nvPr/>
        </p:nvSpPr>
        <p:spPr>
          <a:xfrm>
            <a:off x="3899073" y="2887158"/>
            <a:ext cx="1295546" cy="507831"/>
          </a:xfrm>
          <a:prstGeom prst="rect">
            <a:avLst/>
          </a:prstGeom>
          <a:noFill/>
        </p:spPr>
        <p:txBody>
          <a:bodyPr wrap="square" rtlCol="0">
            <a:spAutoFit/>
          </a:bodyPr>
          <a:lstStyle/>
          <a:p>
            <a:pPr algn="ctr"/>
            <a:r>
              <a:rPr lang="zh-CN" altLang="en-US" sz="18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rPr>
              <a:t>添加文本</a:t>
            </a:r>
            <a:r>
              <a:rPr lang="en-US" altLang="zh-CN" sz="900" dirty="0">
                <a:solidFill>
                  <a:schemeClr val="tx1">
                    <a:lumMod val="50000"/>
                    <a:lumOff val="50000"/>
                  </a:schemeClr>
                </a:solidFill>
              </a:rPr>
              <a:t>Work Experience</a:t>
            </a:r>
            <a:endParaRPr lang="zh-CN" altLang="en-US" sz="9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endParaRPr>
          </a:p>
        </p:txBody>
      </p:sp>
      <p:grpSp>
        <p:nvGrpSpPr>
          <p:cNvPr id="60" name="组合 59"/>
          <p:cNvGrpSpPr/>
          <p:nvPr/>
        </p:nvGrpSpPr>
        <p:grpSpPr>
          <a:xfrm>
            <a:off x="2287290" y="3569799"/>
            <a:ext cx="949655" cy="1397177"/>
            <a:chOff x="3075297" y="1684749"/>
            <a:chExt cx="1266206" cy="1862902"/>
          </a:xfrm>
        </p:grpSpPr>
        <p:grpSp>
          <p:nvGrpSpPr>
            <p:cNvPr id="61" name="组合 60"/>
            <p:cNvGrpSpPr/>
            <p:nvPr/>
          </p:nvGrpSpPr>
          <p:grpSpPr>
            <a:xfrm>
              <a:off x="3075297" y="1684749"/>
              <a:ext cx="1266206" cy="1862902"/>
              <a:chOff x="2993266" y="1723328"/>
              <a:chExt cx="1411736" cy="2077014"/>
            </a:xfrm>
          </p:grpSpPr>
          <p:sp>
            <p:nvSpPr>
              <p:cNvPr id="65" name="圆角矩形 6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6" name="椭圆 6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圆角矩形 6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8" name="椭圆 6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2" name="组合 61"/>
            <p:cNvGrpSpPr/>
            <p:nvPr/>
          </p:nvGrpSpPr>
          <p:grpSpPr>
            <a:xfrm>
              <a:off x="3145018" y="1958461"/>
              <a:ext cx="685800" cy="779302"/>
              <a:chOff x="3145018" y="1958461"/>
              <a:chExt cx="685800" cy="779302"/>
            </a:xfrm>
          </p:grpSpPr>
          <p:sp>
            <p:nvSpPr>
              <p:cNvPr id="63" name="文本框 62"/>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rgbClr val="6C407D"/>
                    </a:solidFill>
                    <a:latin typeface="Impact" panose="020B0806030902050204" pitchFamily="34" charset="0"/>
                  </a:rPr>
                  <a:t>03</a:t>
                </a:r>
                <a:endParaRPr lang="zh-CN" altLang="en-US" sz="2100" dirty="0">
                  <a:solidFill>
                    <a:srgbClr val="6C407D"/>
                  </a:solidFill>
                  <a:latin typeface="Impact" panose="020B0806030902050204" pitchFamily="34" charset="0"/>
                </a:endParaRPr>
              </a:p>
            </p:txBody>
          </p:sp>
          <p:sp>
            <p:nvSpPr>
              <p:cNvPr id="64" name="文本框 63"/>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grpSp>
        <p:nvGrpSpPr>
          <p:cNvPr id="69" name="组合 68"/>
          <p:cNvGrpSpPr/>
          <p:nvPr/>
        </p:nvGrpSpPr>
        <p:grpSpPr>
          <a:xfrm>
            <a:off x="6195781" y="3519141"/>
            <a:ext cx="949655" cy="1397177"/>
            <a:chOff x="3075297" y="1684749"/>
            <a:chExt cx="1266206" cy="1862902"/>
          </a:xfrm>
        </p:grpSpPr>
        <p:grpSp>
          <p:nvGrpSpPr>
            <p:cNvPr id="70" name="组合 69"/>
            <p:cNvGrpSpPr/>
            <p:nvPr/>
          </p:nvGrpSpPr>
          <p:grpSpPr>
            <a:xfrm>
              <a:off x="3075297" y="1684749"/>
              <a:ext cx="1266206" cy="1862902"/>
              <a:chOff x="2993266" y="1723328"/>
              <a:chExt cx="1411736" cy="2077014"/>
            </a:xfrm>
          </p:grpSpPr>
          <p:sp>
            <p:nvSpPr>
              <p:cNvPr id="74" name="圆角矩形 7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5" name="椭圆 7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6" name="圆角矩形 7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7" name="椭圆 7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组合 70"/>
            <p:cNvGrpSpPr/>
            <p:nvPr/>
          </p:nvGrpSpPr>
          <p:grpSpPr>
            <a:xfrm>
              <a:off x="3145018" y="1958461"/>
              <a:ext cx="685800" cy="779302"/>
              <a:chOff x="3145018" y="1958461"/>
              <a:chExt cx="685800" cy="779302"/>
            </a:xfrm>
          </p:grpSpPr>
          <p:sp>
            <p:nvSpPr>
              <p:cNvPr id="72" name="文本框 71"/>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rgbClr val="FFA538"/>
                    </a:solidFill>
                    <a:latin typeface="Impact" panose="020B0806030902050204" pitchFamily="34" charset="0"/>
                  </a:rPr>
                  <a:t>04</a:t>
                </a:r>
                <a:endParaRPr lang="zh-CN" altLang="en-US" sz="2100" dirty="0">
                  <a:solidFill>
                    <a:srgbClr val="FFA538"/>
                  </a:solidFill>
                  <a:latin typeface="Impact" panose="020B0806030902050204" pitchFamily="34" charset="0"/>
                </a:endParaRPr>
              </a:p>
            </p:txBody>
          </p:sp>
          <p:sp>
            <p:nvSpPr>
              <p:cNvPr id="73" name="文本框 72"/>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spTree>
    <p:extLst>
      <p:ext uri="{BB962C8B-B14F-4D97-AF65-F5344CB8AC3E}">
        <p14:creationId xmlns:p14="http://schemas.microsoft.com/office/powerpoint/2010/main" val="3364429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 fill="hold"/>
                                            <p:tgtEl>
                                              <p:spTgt spid="27"/>
                                            </p:tgtEl>
                                            <p:attrNameLst>
                                              <p:attrName>ppt_w</p:attrName>
                                            </p:attrNameLst>
                                          </p:cBhvr>
                                          <p:tavLst>
                                            <p:tav tm="0">
                                              <p:val>
                                                <p:fltVal val="0"/>
                                              </p:val>
                                            </p:tav>
                                            <p:tav tm="100000">
                                              <p:val>
                                                <p:strVal val="#ppt_w"/>
                                              </p:val>
                                            </p:tav>
                                          </p:tavLst>
                                        </p:anim>
                                        <p:anim calcmode="lin" valueType="num">
                                          <p:cBhvr>
                                            <p:cTn id="12" dur="100" fill="hold"/>
                                            <p:tgtEl>
                                              <p:spTgt spid="27"/>
                                            </p:tgtEl>
                                            <p:attrNameLst>
                                              <p:attrName>ppt_h</p:attrName>
                                            </p:attrNameLst>
                                          </p:cBhvr>
                                          <p:tavLst>
                                            <p:tav tm="0">
                                              <p:val>
                                                <p:fltVal val="0"/>
                                              </p:val>
                                            </p:tav>
                                            <p:tav tm="100000">
                                              <p:val>
                                                <p:strVal val="#ppt_h"/>
                                              </p:val>
                                            </p:tav>
                                          </p:tavLst>
                                        </p:anim>
                                        <p:animEffect transition="in" filter="fade">
                                          <p:cBhvr>
                                            <p:cTn id="13" dur="100"/>
                                            <p:tgtEl>
                                              <p:spTgt spid="27"/>
                                            </p:tgtEl>
                                          </p:cBhvr>
                                        </p:animEffect>
                                      </p:childTnLst>
                                    </p:cTn>
                                  </p:par>
                                  <p:par>
                                    <p:cTn id="14" presetID="6" presetClass="emph" presetSubtype="0" fill="hold" nodeType="withEffect">
                                      <p:stCondLst>
                                        <p:cond delay="100"/>
                                      </p:stCondLst>
                                      <p:childTnLst>
                                        <p:animScale>
                                          <p:cBhvr>
                                            <p:cTn id="15" dur="100" fill="hold"/>
                                            <p:tgtEl>
                                              <p:spTgt spid="27"/>
                                            </p:tgtEl>
                                          </p:cBhvr>
                                          <p:by x="110000" y="110000"/>
                                        </p:animScale>
                                      </p:childTnLst>
                                    </p:cTn>
                                  </p:par>
                                  <p:par>
                                    <p:cTn id="16" presetID="6" presetClass="emph" presetSubtype="0" fill="hold" nodeType="withEffect">
                                      <p:stCondLst>
                                        <p:cond delay="200"/>
                                      </p:stCondLst>
                                      <p:childTnLst>
                                        <p:animScale>
                                          <p:cBhvr>
                                            <p:cTn id="17" dur="200" fill="hold"/>
                                            <p:tgtEl>
                                              <p:spTgt spid="27"/>
                                            </p:tgtEl>
                                          </p:cBhvr>
                                          <p:by x="90000" y="90000"/>
                                        </p:animScale>
                                      </p:childTnLst>
                                    </p:cTn>
                                  </p:par>
                                  <p:par>
                                    <p:cTn id="18" presetID="6" presetClass="emph" presetSubtype="0" fill="hold" nodeType="withEffect">
                                      <p:stCondLst>
                                        <p:cond delay="400"/>
                                      </p:stCondLst>
                                      <p:childTnLst>
                                        <p:animScale>
                                          <p:cBhvr>
                                            <p:cTn id="19" dur="100" fill="hold"/>
                                            <p:tgtEl>
                                              <p:spTgt spid="27"/>
                                            </p:tgtEl>
                                          </p:cBhvr>
                                          <p:by x="105000" y="105000"/>
                                        </p:animScale>
                                      </p:childTnLst>
                                    </p:cTn>
                                  </p:par>
                                  <p:par>
                                    <p:cTn id="20" presetID="6" presetClass="emph" presetSubtype="0" fill="hold" nodeType="withEffect">
                                      <p:stCondLst>
                                        <p:cond delay="500"/>
                                      </p:stCondLst>
                                      <p:childTnLst>
                                        <p:animScale>
                                          <p:cBhvr>
                                            <p:cTn id="21" dur="200" fill="hold"/>
                                            <p:tgtEl>
                                              <p:spTgt spid="27"/>
                                            </p:tgtEl>
                                          </p:cBhvr>
                                          <p:by x="95000" y="95000"/>
                                        </p:animScale>
                                      </p:childTnLst>
                                    </p:cTn>
                                  </p:par>
                                </p:childTnLst>
                              </p:cTn>
                            </p:par>
                            <p:par>
                              <p:cTn id="22" fill="hold">
                                <p:stCondLst>
                                  <p:cond delay="16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4" presetClass="entr" presetSubtype="1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childTnLst>
                              </p:cTn>
                            </p:par>
                            <p:par>
                              <p:cTn id="32" fill="hold">
                                <p:stCondLst>
                                  <p:cond delay="26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1000"/>
                                            <p:tgtEl>
                                              <p:spTgt spid="24"/>
                                            </p:tgtEl>
                                          </p:cBhvr>
                                        </p:animEffect>
                                      </p:childTnLst>
                                    </p:cTn>
                                  </p:par>
                                </p:childTnLst>
                              </p:cTn>
                            </p:par>
                            <p:par>
                              <p:cTn id="36" fill="hold">
                                <p:stCondLst>
                                  <p:cond delay="3600"/>
                                </p:stCondLst>
                                <p:childTnLst>
                                  <p:par>
                                    <p:cTn id="37" presetID="2" presetClass="entr" presetSubtype="8" accel="40000" fill="hold" nodeType="afterEffect" p14:presetBounceEnd="40000">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14:bounceEnd="40000">
                                          <p:cBhvr additive="base">
                                            <p:cTn id="39" dur="1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40" dur="1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14:presetBounceEnd="40000">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14:bounceEnd="40000">
                                          <p:cBhvr additive="base">
                                            <p:cTn id="43" dur="1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44" dur="1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14:presetBounceEnd="40000">
                                      <p:stCondLst>
                                        <p:cond delay="900"/>
                                      </p:stCondLst>
                                      <p:childTnLst>
                                        <p:set>
                                          <p:cBhvr>
                                            <p:cTn id="46" dur="1" fill="hold">
                                              <p:stCondLst>
                                                <p:cond delay="0"/>
                                              </p:stCondLst>
                                            </p:cTn>
                                            <p:tgtEl>
                                              <p:spTgt spid="60"/>
                                            </p:tgtEl>
                                            <p:attrNameLst>
                                              <p:attrName>style.visibility</p:attrName>
                                            </p:attrNameLst>
                                          </p:cBhvr>
                                          <p:to>
                                            <p:strVal val="visible"/>
                                          </p:to>
                                        </p:set>
                                        <p:anim calcmode="lin" valueType="num" p14:bounceEnd="40000">
                                          <p:cBhvr additive="base">
                                            <p:cTn id="47" dur="1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48" dur="1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14:presetBounceEnd="40000">
                                      <p:stCondLst>
                                        <p:cond delay="1300"/>
                                      </p:stCondLst>
                                      <p:childTnLst>
                                        <p:set>
                                          <p:cBhvr>
                                            <p:cTn id="50" dur="1" fill="hold">
                                              <p:stCondLst>
                                                <p:cond delay="0"/>
                                              </p:stCondLst>
                                            </p:cTn>
                                            <p:tgtEl>
                                              <p:spTgt spid="69"/>
                                            </p:tgtEl>
                                            <p:attrNameLst>
                                              <p:attrName>style.visibility</p:attrName>
                                            </p:attrNameLst>
                                          </p:cBhvr>
                                          <p:to>
                                            <p:strVal val="visible"/>
                                          </p:to>
                                        </p:set>
                                        <p:anim calcmode="lin" valueType="num" p14:bounceEnd="40000">
                                          <p:cBhvr additive="base">
                                            <p:cTn id="51" dur="1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52" dur="1500" fill="hold"/>
                                            <p:tgtEl>
                                              <p:spTgt spid="69"/>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53" presetClass="entr" presetSubtype="16"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par>
                                    <p:cTn id="59" presetID="53" presetClass="entr" presetSubtype="16" fill="hold"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nodeType="withEffect">
                                      <p:stCondLst>
                                        <p:cond delay="75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 fill="hold"/>
                                            <p:tgtEl>
                                              <p:spTgt spid="27"/>
                                            </p:tgtEl>
                                            <p:attrNameLst>
                                              <p:attrName>ppt_w</p:attrName>
                                            </p:attrNameLst>
                                          </p:cBhvr>
                                          <p:tavLst>
                                            <p:tav tm="0">
                                              <p:val>
                                                <p:fltVal val="0"/>
                                              </p:val>
                                            </p:tav>
                                            <p:tav tm="100000">
                                              <p:val>
                                                <p:strVal val="#ppt_w"/>
                                              </p:val>
                                            </p:tav>
                                          </p:tavLst>
                                        </p:anim>
                                        <p:anim calcmode="lin" valueType="num">
                                          <p:cBhvr>
                                            <p:cTn id="12" dur="100" fill="hold"/>
                                            <p:tgtEl>
                                              <p:spTgt spid="27"/>
                                            </p:tgtEl>
                                            <p:attrNameLst>
                                              <p:attrName>ppt_h</p:attrName>
                                            </p:attrNameLst>
                                          </p:cBhvr>
                                          <p:tavLst>
                                            <p:tav tm="0">
                                              <p:val>
                                                <p:fltVal val="0"/>
                                              </p:val>
                                            </p:tav>
                                            <p:tav tm="100000">
                                              <p:val>
                                                <p:strVal val="#ppt_h"/>
                                              </p:val>
                                            </p:tav>
                                          </p:tavLst>
                                        </p:anim>
                                        <p:animEffect transition="in" filter="fade">
                                          <p:cBhvr>
                                            <p:cTn id="13" dur="100"/>
                                            <p:tgtEl>
                                              <p:spTgt spid="27"/>
                                            </p:tgtEl>
                                          </p:cBhvr>
                                        </p:animEffect>
                                      </p:childTnLst>
                                    </p:cTn>
                                  </p:par>
                                  <p:par>
                                    <p:cTn id="14" presetID="6" presetClass="emph" presetSubtype="0" fill="hold" nodeType="withEffect">
                                      <p:stCondLst>
                                        <p:cond delay="100"/>
                                      </p:stCondLst>
                                      <p:childTnLst>
                                        <p:animScale>
                                          <p:cBhvr>
                                            <p:cTn id="15" dur="100" fill="hold"/>
                                            <p:tgtEl>
                                              <p:spTgt spid="27"/>
                                            </p:tgtEl>
                                          </p:cBhvr>
                                          <p:by x="110000" y="110000"/>
                                        </p:animScale>
                                      </p:childTnLst>
                                    </p:cTn>
                                  </p:par>
                                  <p:par>
                                    <p:cTn id="16" presetID="6" presetClass="emph" presetSubtype="0" fill="hold" nodeType="withEffect">
                                      <p:stCondLst>
                                        <p:cond delay="200"/>
                                      </p:stCondLst>
                                      <p:childTnLst>
                                        <p:animScale>
                                          <p:cBhvr>
                                            <p:cTn id="17" dur="200" fill="hold"/>
                                            <p:tgtEl>
                                              <p:spTgt spid="27"/>
                                            </p:tgtEl>
                                          </p:cBhvr>
                                          <p:by x="90000" y="90000"/>
                                        </p:animScale>
                                      </p:childTnLst>
                                    </p:cTn>
                                  </p:par>
                                  <p:par>
                                    <p:cTn id="18" presetID="6" presetClass="emph" presetSubtype="0" fill="hold" nodeType="withEffect">
                                      <p:stCondLst>
                                        <p:cond delay="400"/>
                                      </p:stCondLst>
                                      <p:childTnLst>
                                        <p:animScale>
                                          <p:cBhvr>
                                            <p:cTn id="19" dur="100" fill="hold"/>
                                            <p:tgtEl>
                                              <p:spTgt spid="27"/>
                                            </p:tgtEl>
                                          </p:cBhvr>
                                          <p:by x="105000" y="105000"/>
                                        </p:animScale>
                                      </p:childTnLst>
                                    </p:cTn>
                                  </p:par>
                                  <p:par>
                                    <p:cTn id="20" presetID="6" presetClass="emph" presetSubtype="0" fill="hold" nodeType="withEffect">
                                      <p:stCondLst>
                                        <p:cond delay="500"/>
                                      </p:stCondLst>
                                      <p:childTnLst>
                                        <p:animScale>
                                          <p:cBhvr>
                                            <p:cTn id="21" dur="200" fill="hold"/>
                                            <p:tgtEl>
                                              <p:spTgt spid="27"/>
                                            </p:tgtEl>
                                          </p:cBhvr>
                                          <p:by x="95000" y="95000"/>
                                        </p:animScale>
                                      </p:childTnLst>
                                    </p:cTn>
                                  </p:par>
                                </p:childTnLst>
                              </p:cTn>
                            </p:par>
                            <p:par>
                              <p:cTn id="22" fill="hold">
                                <p:stCondLst>
                                  <p:cond delay="16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4" presetClass="entr" presetSubtype="1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childTnLst>
                              </p:cTn>
                            </p:par>
                            <p:par>
                              <p:cTn id="32" fill="hold">
                                <p:stCondLst>
                                  <p:cond delay="26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1000"/>
                                            <p:tgtEl>
                                              <p:spTgt spid="24"/>
                                            </p:tgtEl>
                                          </p:cBhvr>
                                        </p:animEffect>
                                      </p:childTnLst>
                                    </p:cTn>
                                  </p:par>
                                </p:childTnLst>
                              </p:cTn>
                            </p:par>
                            <p:par>
                              <p:cTn id="36" fill="hold">
                                <p:stCondLst>
                                  <p:cond delay="3600"/>
                                </p:stCondLst>
                                <p:childTnLst>
                                  <p:par>
                                    <p:cTn id="37" presetID="2" presetClass="entr" presetSubtype="8" accel="40000"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1500" fill="hold"/>
                                            <p:tgtEl>
                                              <p:spTgt spid="41"/>
                                            </p:tgtEl>
                                            <p:attrNameLst>
                                              <p:attrName>ppt_x</p:attrName>
                                            </p:attrNameLst>
                                          </p:cBhvr>
                                          <p:tavLst>
                                            <p:tav tm="0">
                                              <p:val>
                                                <p:strVal val="0-#ppt_w/2"/>
                                              </p:val>
                                            </p:tav>
                                            <p:tav tm="100000">
                                              <p:val>
                                                <p:strVal val="#ppt_x"/>
                                              </p:val>
                                            </p:tav>
                                          </p:tavLst>
                                        </p:anim>
                                        <p:anim calcmode="lin" valueType="num">
                                          <p:cBhvr additive="base">
                                            <p:cTn id="40" dur="1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1500" fill="hold"/>
                                            <p:tgtEl>
                                              <p:spTgt spid="50"/>
                                            </p:tgtEl>
                                            <p:attrNameLst>
                                              <p:attrName>ppt_x</p:attrName>
                                            </p:attrNameLst>
                                          </p:cBhvr>
                                          <p:tavLst>
                                            <p:tav tm="0">
                                              <p:val>
                                                <p:strVal val="1+#ppt_w/2"/>
                                              </p:val>
                                            </p:tav>
                                            <p:tav tm="100000">
                                              <p:val>
                                                <p:strVal val="#ppt_x"/>
                                              </p:val>
                                            </p:tav>
                                          </p:tavLst>
                                        </p:anim>
                                        <p:anim calcmode="lin" valueType="num">
                                          <p:cBhvr additive="base">
                                            <p:cTn id="44" dur="1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stCondLst>
                                        <p:cond delay="90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1500" fill="hold"/>
                                            <p:tgtEl>
                                              <p:spTgt spid="60"/>
                                            </p:tgtEl>
                                            <p:attrNameLst>
                                              <p:attrName>ppt_x</p:attrName>
                                            </p:attrNameLst>
                                          </p:cBhvr>
                                          <p:tavLst>
                                            <p:tav tm="0">
                                              <p:val>
                                                <p:strVal val="0-#ppt_w/2"/>
                                              </p:val>
                                            </p:tav>
                                            <p:tav tm="100000">
                                              <p:val>
                                                <p:strVal val="#ppt_x"/>
                                              </p:val>
                                            </p:tav>
                                          </p:tavLst>
                                        </p:anim>
                                        <p:anim calcmode="lin" valueType="num">
                                          <p:cBhvr additive="base">
                                            <p:cTn id="48" dur="1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stCondLst>
                                        <p:cond delay="130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1500" fill="hold"/>
                                            <p:tgtEl>
                                              <p:spTgt spid="69"/>
                                            </p:tgtEl>
                                            <p:attrNameLst>
                                              <p:attrName>ppt_x</p:attrName>
                                            </p:attrNameLst>
                                          </p:cBhvr>
                                          <p:tavLst>
                                            <p:tav tm="0">
                                              <p:val>
                                                <p:strVal val="1+#ppt_w/2"/>
                                              </p:val>
                                            </p:tav>
                                            <p:tav tm="100000">
                                              <p:val>
                                                <p:strVal val="#ppt_x"/>
                                              </p:val>
                                            </p:tav>
                                          </p:tavLst>
                                        </p:anim>
                                        <p:anim calcmode="lin" valueType="num">
                                          <p:cBhvr additive="base">
                                            <p:cTn id="52" dur="1500" fill="hold"/>
                                            <p:tgtEl>
                                              <p:spTgt spid="69"/>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53" presetClass="entr" presetSubtype="16"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par>
                                    <p:cTn id="59" presetID="53" presetClass="entr" presetSubtype="16" fill="hold"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nodeType="withEffect">
                                      <p:stCondLst>
                                        <p:cond delay="75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29" name="直接连接符 28"/>
          <p:cNvCxnSpPr/>
          <p:nvPr/>
        </p:nvCxnSpPr>
        <p:spPr>
          <a:xfrm flipH="1">
            <a:off x="6192980" y="-33259"/>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979399" y="1081062"/>
            <a:ext cx="3018064" cy="3018064"/>
          </a:xfrm>
          <a:prstGeom prst="ellipse">
            <a:avLst/>
          </a:prstGeom>
          <a:noFill/>
          <a:ln>
            <a:solidFill>
              <a:srgbClr val="004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p:cNvSpPr/>
          <p:nvPr/>
        </p:nvSpPr>
        <p:spPr>
          <a:xfrm>
            <a:off x="3176702" y="1278366"/>
            <a:ext cx="2623457" cy="2623457"/>
          </a:xfrm>
          <a:prstGeom prst="ellipse">
            <a:avLst/>
          </a:prstGeom>
          <a:gradFill flip="none" rotWithShape="1">
            <a:gsLst>
              <a:gs pos="0">
                <a:schemeClr val="bg1"/>
              </a:gs>
              <a:gs pos="100000">
                <a:schemeClr val="bg2"/>
              </a:gs>
            </a:gsLst>
            <a:lin ang="13500000" scaled="1"/>
            <a:tileRect/>
          </a:gradFill>
          <a:ln w="38100">
            <a:gradFill flip="none" rotWithShape="1">
              <a:gsLst>
                <a:gs pos="0">
                  <a:schemeClr val="bg1"/>
                </a:gs>
                <a:gs pos="100000">
                  <a:schemeClr val="bg2"/>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3291365" y="1622910"/>
            <a:ext cx="3619382" cy="1569660"/>
          </a:xfrm>
          <a:prstGeom prst="rect">
            <a:avLst/>
          </a:prstGeom>
          <a:noFill/>
        </p:spPr>
        <p:txBody>
          <a:bodyPr wrap="square" rtlCol="0">
            <a:spAutoFit/>
          </a:bodyPr>
          <a:lstStyle/>
          <a:p>
            <a:r>
              <a:rPr lang="en-US" altLang="zh-CN" sz="9600" dirty="0" smtClean="0">
                <a:solidFill>
                  <a:srgbClr val="6E4180"/>
                </a:solidFill>
                <a:latin typeface="PMingLiU" panose="02020500000000000000" pitchFamily="18" charset="-120"/>
                <a:ea typeface="PMingLiU" panose="02020500000000000000" pitchFamily="18" charset="-120"/>
              </a:rPr>
              <a:t>2</a:t>
            </a:r>
            <a:r>
              <a:rPr lang="en-US" altLang="zh-CN" sz="9600" dirty="0" smtClean="0">
                <a:solidFill>
                  <a:srgbClr val="FFB352"/>
                </a:solidFill>
                <a:latin typeface="PMingLiU" panose="02020500000000000000" pitchFamily="18" charset="-120"/>
                <a:ea typeface="PMingLiU" panose="02020500000000000000" pitchFamily="18" charset="-120"/>
              </a:rPr>
              <a:t>0</a:t>
            </a:r>
            <a:r>
              <a:rPr lang="en-US" altLang="zh-CN" sz="9600" dirty="0" smtClean="0">
                <a:solidFill>
                  <a:srgbClr val="E66B6B"/>
                </a:solidFill>
                <a:latin typeface="PMingLiU" panose="02020500000000000000" pitchFamily="18" charset="-120"/>
                <a:ea typeface="PMingLiU" panose="02020500000000000000" pitchFamily="18" charset="-120"/>
              </a:rPr>
              <a:t>1X</a:t>
            </a:r>
            <a:endParaRPr lang="zh-CN" altLang="en-US" sz="9600" dirty="0">
              <a:solidFill>
                <a:srgbClr val="00A6B6"/>
              </a:solidFill>
              <a:latin typeface="PMingLiU" panose="02020500000000000000" pitchFamily="18" charset="-120"/>
              <a:ea typeface="PMingLiU" panose="02020500000000000000" pitchFamily="18" charset="-120"/>
            </a:endParaRPr>
          </a:p>
        </p:txBody>
      </p:sp>
      <p:cxnSp>
        <p:nvCxnSpPr>
          <p:cNvPr id="33" name="直接连接符 32"/>
          <p:cNvCxnSpPr/>
          <p:nvPr/>
        </p:nvCxnSpPr>
        <p:spPr>
          <a:xfrm flipH="1">
            <a:off x="2303563" y="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585305" y="2273969"/>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457206" y="1434363"/>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6125856" y="936835"/>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840604" y="229830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39" name="直接连接符 38"/>
          <p:cNvCxnSpPr/>
          <p:nvPr/>
        </p:nvCxnSpPr>
        <p:spPr>
          <a:xfrm flipH="1">
            <a:off x="1528322" y="539346"/>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463923" y="2366300"/>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37068" y="8131"/>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6326" y="337997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339569" y="-3325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44" name="直接连接符 43"/>
          <p:cNvCxnSpPr/>
          <p:nvPr/>
        </p:nvCxnSpPr>
        <p:spPr>
          <a:xfrm flipH="1">
            <a:off x="7013604" y="53440"/>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89996" y="-1241929"/>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101056" y="2893855"/>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730734" y="2023088"/>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3650339" y="3101604"/>
            <a:ext cx="1843322" cy="369332"/>
          </a:xfrm>
          <a:prstGeom prst="rect">
            <a:avLst/>
          </a:prstGeom>
          <a:noFill/>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汇报人：</a:t>
            </a:r>
            <a:r>
              <a:rPr lang="en-US" altLang="zh-CN" sz="1800" dirty="0">
                <a:solidFill>
                  <a:srgbClr val="002060"/>
                </a:solidFill>
                <a:latin typeface="微软雅黑" panose="020B0503020204020204" pitchFamily="34" charset="-122"/>
                <a:ea typeface="微软雅黑" panose="020B0503020204020204" pitchFamily="34" charset="-122"/>
              </a:rPr>
              <a:t>ABC</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058196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6" presetClass="entr" presetSubtype="0" fill="hold" grpId="0" nodeType="clickEffect">
                                  <p:stCondLst>
                                    <p:cond delay="0"/>
                                  </p:stCondLst>
                                  <p:iterate type="lt">
                                    <p:tmPct val="10000"/>
                                  </p:iterate>
                                  <p:childTnLst>
                                    <p:set>
                                      <p:cBhvr>
                                        <p:cTn id="94" dur="1" fill="hold">
                                          <p:stCondLst>
                                            <p:cond delay="0"/>
                                          </p:stCondLst>
                                        </p:cTn>
                                        <p:tgtEl>
                                          <p:spTgt spid="32"/>
                                        </p:tgtEl>
                                        <p:attrNameLst>
                                          <p:attrName>style.visibility</p:attrName>
                                        </p:attrNameLst>
                                      </p:cBhvr>
                                      <p:to>
                                        <p:strVal val="visible"/>
                                      </p:to>
                                    </p:set>
                                    <p:anim by="(-#ppt_w*2)" calcmode="lin" valueType="num">
                                      <p:cBhvr rctx="PPT">
                                        <p:cTn id="95" dur="500" autoRev="1" fill="hold">
                                          <p:stCondLst>
                                            <p:cond delay="0"/>
                                          </p:stCondLst>
                                        </p:cTn>
                                        <p:tgtEl>
                                          <p:spTgt spid="32"/>
                                        </p:tgtEl>
                                        <p:attrNameLst>
                                          <p:attrName>ppt_w</p:attrName>
                                        </p:attrNameLst>
                                      </p:cBhvr>
                                    </p:anim>
                                    <p:anim by="(#ppt_w*0.50)" calcmode="lin" valueType="num">
                                      <p:cBhvr>
                                        <p:cTn id="96" dur="500" decel="50000" autoRev="1" fill="hold">
                                          <p:stCondLst>
                                            <p:cond delay="0"/>
                                          </p:stCondLst>
                                        </p:cTn>
                                        <p:tgtEl>
                                          <p:spTgt spid="32"/>
                                        </p:tgtEl>
                                        <p:attrNameLst>
                                          <p:attrName>ppt_x</p:attrName>
                                        </p:attrNameLst>
                                      </p:cBhvr>
                                    </p:anim>
                                    <p:anim from="(-#ppt_h/2)" to="(#ppt_y)" calcmode="lin" valueType="num">
                                      <p:cBhvr>
                                        <p:cTn id="97" dur="1000" fill="hold">
                                          <p:stCondLst>
                                            <p:cond delay="0"/>
                                          </p:stCondLst>
                                        </p:cTn>
                                        <p:tgtEl>
                                          <p:spTgt spid="32"/>
                                        </p:tgtEl>
                                        <p:attrNameLst>
                                          <p:attrName>ppt_y</p:attrName>
                                        </p:attrNameLst>
                                      </p:cBhvr>
                                    </p:anim>
                                    <p:animRot by="21600000">
                                      <p:cBhvr>
                                        <p:cTn id="98" dur="1000" fill="hold">
                                          <p:stCondLst>
                                            <p:cond delay="0"/>
                                          </p:stCondLst>
                                        </p:cTn>
                                        <p:tgtEl>
                                          <p:spTgt spid="32"/>
                                        </p:tgtEl>
                                        <p:attrNameLst>
                                          <p:attrName>r</p:attrName>
                                        </p:attrNameLst>
                                      </p:cBhvr>
                                    </p:animRo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4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TotalTime>
  <Words>2293</Words>
  <Application>Microsoft Office PowerPoint</Application>
  <PresentationFormat>全屏显示(16:9)</PresentationFormat>
  <Paragraphs>322</Paragraphs>
  <Slides>29</Slides>
  <Notes>29</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29</vt:i4>
      </vt:variant>
    </vt:vector>
  </HeadingPairs>
  <TitlesOfParts>
    <vt:vector size="46" baseType="lpstr">
      <vt:lpstr>Gill Sans</vt:lpstr>
      <vt:lpstr>LiHei Pro</vt:lpstr>
      <vt:lpstr>Microsoft JhengHei UI</vt:lpstr>
      <vt:lpstr>PMingLiU</vt:lpstr>
      <vt:lpstr>方正兰亭超细黑简体</vt:lpstr>
      <vt:lpstr>方正正中黑简体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15</cp:revision>
  <dcterms:created xsi:type="dcterms:W3CDTF">2016-07-16T02:16:41Z</dcterms:created>
  <dcterms:modified xsi:type="dcterms:W3CDTF">2019-03-28T06:08:32Z</dcterms:modified>
</cp:coreProperties>
</file>