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8"/>
  </p:handoutMasterIdLst>
  <p:sldIdLst>
    <p:sldId id="256" r:id="rId3"/>
    <p:sldId id="257" r:id="rId5"/>
    <p:sldId id="259" r:id="rId6"/>
    <p:sldId id="258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6868"/>
    <a:srgbClr val="CE35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76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77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FE784-86D3-4F9E-BBD6-15CBA975D0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E5285-FC1B-4A0A-AE37-7F78CAE4F77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E5285-FC1B-4A0A-AE37-7F78CAE4F7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E5285-FC1B-4A0A-AE37-7F78CAE4F7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E5285-FC1B-4A0A-AE37-7F78CAE4F7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E5285-FC1B-4A0A-AE37-7F78CAE4F7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image" Target="../media/image11.png"/><Relationship Id="rId22" Type="http://schemas.openxmlformats.org/officeDocument/2006/relationships/image" Target="../media/image10.png"/><Relationship Id="rId21" Type="http://schemas.openxmlformats.org/officeDocument/2006/relationships/image" Target="../media/image9.png"/><Relationship Id="rId20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7.png"/><Relationship Id="rId18" Type="http://schemas.openxmlformats.org/officeDocument/2006/relationships/image" Target="../media/image6.png"/><Relationship Id="rId17" Type="http://schemas.openxmlformats.org/officeDocument/2006/relationships/image" Target="../media/image5.png"/><Relationship Id="rId16" Type="http://schemas.microsoft.com/office/2007/relationships/hdphoto" Target="../media/hdphoto1.wdp"/><Relationship Id="rId15" Type="http://schemas.openxmlformats.org/officeDocument/2006/relationships/image" Target="../media/image4.png"/><Relationship Id="rId14" Type="http://schemas.openxmlformats.org/officeDocument/2006/relationships/image" Target="../media/image3.png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A82AB-C25D-4AFD-9308-CA49EF96856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6E65F-2FF6-48EF-BF92-6701AC65BAF8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 txBox="1"/>
          <p:nvPr userDrawn="1"/>
        </p:nvSpPr>
        <p:spPr>
          <a:xfrm>
            <a:off x="6438900" y="4581753"/>
            <a:ext cx="4827814" cy="9291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感谢您下载包图网平台上提供的</a:t>
            </a:r>
            <a:r>
              <a:rPr lang="en-US" altLang="zh-CN" dirty="0" smtClean="0">
                <a:solidFill>
                  <a:schemeClr val="bg1"/>
                </a:solidFill>
              </a:rPr>
              <a:t>PPT</a:t>
            </a:r>
            <a:r>
              <a:rPr lang="zh-CN" altLang="en-US" dirty="0" smtClean="0">
                <a:solidFill>
                  <a:schemeClr val="bg1"/>
                </a:solidFill>
              </a:rPr>
              <a:t>作品，为了您和包图网以及原创作者的利益，请勿复制、传播、销售，否则将承担法律责任！包图网将对作品进行维权，按照传播下载次数进行十倍索取赔偿！</a:t>
            </a:r>
            <a:r>
              <a:rPr lang="en-US" altLang="zh-CN" dirty="0" smtClean="0">
                <a:solidFill>
                  <a:schemeClr val="bg1"/>
                </a:solidFill>
              </a:rPr>
              <a:t>Ibaotu.com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-1157144" y="-1041332"/>
            <a:ext cx="15027162" cy="8785013"/>
            <a:chOff x="-1181858" y="-1053689"/>
            <a:chExt cx="15027162" cy="8785013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2361244" y="2492047"/>
              <a:ext cx="3177644" cy="392458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4619911" y="3032301"/>
              <a:ext cx="3177644" cy="3924581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6905387" y="3236920"/>
              <a:ext cx="3177644" cy="3924581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11312" y="-1000446"/>
              <a:ext cx="3963873" cy="2042764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0577" y="1140879"/>
              <a:ext cx="3354727" cy="4143289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contrast="20000"/>
                      </a14:imgEffect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6500" y="4038887"/>
              <a:ext cx="2223404" cy="369243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96347" y="-794755"/>
              <a:ext cx="3272288" cy="4041473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8321" y="4888386"/>
              <a:ext cx="2968995" cy="207919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943751" y="4347434"/>
              <a:ext cx="1894874" cy="330713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4735" y="790449"/>
              <a:ext cx="3177644" cy="3924581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4933" y="3113312"/>
              <a:ext cx="2910666" cy="3594848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1568739" y="4074771"/>
              <a:ext cx="3271995" cy="4041111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9625" y="1224607"/>
              <a:ext cx="3214781" cy="3714199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8739" y="-757696"/>
              <a:ext cx="2802946" cy="1962905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3" y="2640657"/>
              <a:ext cx="3359145" cy="4148746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593080" y="-1539763"/>
              <a:ext cx="2254981" cy="3227129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81858" y="4230667"/>
              <a:ext cx="3606568" cy="2717770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556"/>
            <a:stretch>
              <a:fillRect/>
            </a:stretch>
          </p:blipFill>
          <p:spPr>
            <a:xfrm flipH="1">
              <a:off x="7389708" y="-50105"/>
              <a:ext cx="3504205" cy="3092037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9170" y="5140953"/>
              <a:ext cx="3405763" cy="1755145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4153"/>
            <a:stretch>
              <a:fillRect/>
            </a:stretch>
          </p:blipFill>
          <p:spPr>
            <a:xfrm>
              <a:off x="7617332" y="5494996"/>
              <a:ext cx="3177644" cy="1406846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3170802" y="-197511"/>
              <a:ext cx="3177644" cy="3924581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5273280" y="2907"/>
              <a:ext cx="3177644" cy="3924581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7355451" y="716821"/>
              <a:ext cx="3177644" cy="3924581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8110933" y="992794"/>
              <a:ext cx="3177644" cy="3924581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942030" y="1320536"/>
              <a:ext cx="3177644" cy="3924581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6073595" y="2223205"/>
              <a:ext cx="3177644" cy="392458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6784" y="-42961"/>
              <a:ext cx="3447152" cy="2728424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55" y="2622829"/>
              <a:ext cx="3177644" cy="3924581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6" Type="http://schemas.openxmlformats.org/officeDocument/2006/relationships/notesSlide" Target="../notesSlides/notesSlide1.xml"/><Relationship Id="rId25" Type="http://schemas.openxmlformats.org/officeDocument/2006/relationships/slideLayout" Target="../slideLayouts/slideLayout1.xml"/><Relationship Id="rId24" Type="http://schemas.openxmlformats.org/officeDocument/2006/relationships/image" Target="../media/image20.png"/><Relationship Id="rId23" Type="http://schemas.microsoft.com/office/2007/relationships/media" Target="../media/media1.mp3"/><Relationship Id="rId22" Type="http://schemas.openxmlformats.org/officeDocument/2006/relationships/audio" Target="../media/media1.mp3"/><Relationship Id="rId21" Type="http://schemas.openxmlformats.org/officeDocument/2006/relationships/image" Target="../media/image19.png"/><Relationship Id="rId20" Type="http://schemas.openxmlformats.org/officeDocument/2006/relationships/image" Target="../media/image18.png"/><Relationship Id="rId2" Type="http://schemas.openxmlformats.org/officeDocument/2006/relationships/image" Target="../media/image2.png"/><Relationship Id="rId19" Type="http://schemas.openxmlformats.org/officeDocument/2006/relationships/image" Target="../media/image17.png"/><Relationship Id="rId18" Type="http://schemas.openxmlformats.org/officeDocument/2006/relationships/image" Target="../media/image16.png"/><Relationship Id="rId17" Type="http://schemas.microsoft.com/office/2007/relationships/hdphoto" Target="../media/hdphoto2.wdp"/><Relationship Id="rId16" Type="http://schemas.openxmlformats.org/officeDocument/2006/relationships/image" Target="../media/image15.png"/><Relationship Id="rId15" Type="http://schemas.openxmlformats.org/officeDocument/2006/relationships/image" Target="../media/image14.png"/><Relationship Id="rId14" Type="http://schemas.openxmlformats.org/officeDocument/2006/relationships/image" Target="../media/image13.png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9" Type="http://schemas.openxmlformats.org/officeDocument/2006/relationships/notesSlide" Target="../notesSlides/notesSlide2.xml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25.png"/><Relationship Id="rId16" Type="http://schemas.openxmlformats.org/officeDocument/2006/relationships/image" Target="../media/image24.png"/><Relationship Id="rId15" Type="http://schemas.openxmlformats.org/officeDocument/2006/relationships/image" Target="../media/image23.png"/><Relationship Id="rId14" Type="http://schemas.openxmlformats.org/officeDocument/2006/relationships/image" Target="../media/image22.png"/><Relationship Id="rId13" Type="http://schemas.openxmlformats.org/officeDocument/2006/relationships/image" Target="../media/image21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3" Type="http://schemas.openxmlformats.org/officeDocument/2006/relationships/notesSlide" Target="../notesSlides/notesSlide3.xml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30.jpeg"/><Relationship Id="rId20" Type="http://schemas.openxmlformats.org/officeDocument/2006/relationships/image" Target="../media/image29.jpeg"/><Relationship Id="rId2" Type="http://schemas.openxmlformats.org/officeDocument/2006/relationships/image" Target="../media/image2.png"/><Relationship Id="rId19" Type="http://schemas.openxmlformats.org/officeDocument/2006/relationships/image" Target="../media/image28.jpeg"/><Relationship Id="rId18" Type="http://schemas.openxmlformats.org/officeDocument/2006/relationships/image" Target="../media/image27.jpeg"/><Relationship Id="rId17" Type="http://schemas.microsoft.com/office/2007/relationships/hdphoto" Target="../media/hdphoto3.wdp"/><Relationship Id="rId16" Type="http://schemas.openxmlformats.org/officeDocument/2006/relationships/image" Target="../media/image26.png"/><Relationship Id="rId15" Type="http://schemas.openxmlformats.org/officeDocument/2006/relationships/image" Target="../media/image23.png"/><Relationship Id="rId14" Type="http://schemas.openxmlformats.org/officeDocument/2006/relationships/image" Target="../media/image22.png"/><Relationship Id="rId13" Type="http://schemas.openxmlformats.org/officeDocument/2006/relationships/image" Target="../media/image21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8" Type="http://schemas.openxmlformats.org/officeDocument/2006/relationships/notesSlide" Target="../notesSlides/notesSlide4.x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31.png"/><Relationship Id="rId15" Type="http://schemas.openxmlformats.org/officeDocument/2006/relationships/image" Target="../media/image23.png"/><Relationship Id="rId14" Type="http://schemas.openxmlformats.org/officeDocument/2006/relationships/image" Target="../media/image22.png"/><Relationship Id="rId13" Type="http://schemas.openxmlformats.org/officeDocument/2006/relationships/image" Target="../media/image21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68"/>
          <p:cNvGrpSpPr/>
          <p:nvPr/>
        </p:nvGrpSpPr>
        <p:grpSpPr>
          <a:xfrm>
            <a:off x="-1157144" y="-1041332"/>
            <a:ext cx="15027162" cy="8785013"/>
            <a:chOff x="-1181858" y="-1053689"/>
            <a:chExt cx="15027162" cy="8785013"/>
          </a:xfrm>
        </p:grpSpPr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2361244" y="2492047"/>
              <a:ext cx="3177644" cy="3924581"/>
            </a:xfrm>
            <a:prstGeom prst="rect">
              <a:avLst/>
            </a:prstGeom>
          </p:spPr>
        </p:pic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4619911" y="3032301"/>
              <a:ext cx="3177644" cy="3924581"/>
            </a:xfrm>
            <a:prstGeom prst="rect">
              <a:avLst/>
            </a:prstGeom>
          </p:spPr>
        </p:pic>
        <p:pic>
          <p:nvPicPr>
            <p:cNvPr id="82" name="图片 8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6905387" y="3236920"/>
              <a:ext cx="3177644" cy="3924581"/>
            </a:xfrm>
            <a:prstGeom prst="rect">
              <a:avLst/>
            </a:prstGeom>
          </p:spPr>
        </p:pic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11312" y="-1000446"/>
              <a:ext cx="3963873" cy="2042764"/>
            </a:xfrm>
            <a:prstGeom prst="rect">
              <a:avLst/>
            </a:prstGeom>
          </p:spPr>
        </p:pic>
        <p:pic>
          <p:nvPicPr>
            <p:cNvPr id="84" name="图片 8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0577" y="1140879"/>
              <a:ext cx="3354727" cy="4143289"/>
            </a:xfrm>
            <a:prstGeom prst="rect">
              <a:avLst/>
            </a:prstGeom>
          </p:spPr>
        </p:pic>
        <p:pic>
          <p:nvPicPr>
            <p:cNvPr id="85" name="图片 84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6500" y="4038887"/>
              <a:ext cx="2223404" cy="3692437"/>
            </a:xfrm>
            <a:prstGeom prst="rect">
              <a:avLst/>
            </a:prstGeom>
          </p:spPr>
        </p:pic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96347" y="-794755"/>
              <a:ext cx="3272288" cy="4041473"/>
            </a:xfrm>
            <a:prstGeom prst="rect">
              <a:avLst/>
            </a:prstGeom>
          </p:spPr>
        </p:pic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8321" y="4888386"/>
              <a:ext cx="2968995" cy="2079190"/>
            </a:xfrm>
            <a:prstGeom prst="rect">
              <a:avLst/>
            </a:prstGeom>
          </p:spPr>
        </p:pic>
        <p:pic>
          <p:nvPicPr>
            <p:cNvPr id="88" name="图片 8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943751" y="4347434"/>
              <a:ext cx="1894874" cy="3307130"/>
            </a:xfrm>
            <a:prstGeom prst="rect">
              <a:avLst/>
            </a:prstGeom>
          </p:spPr>
        </p:pic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4735" y="790449"/>
              <a:ext cx="3177644" cy="3924581"/>
            </a:xfrm>
            <a:prstGeom prst="rect">
              <a:avLst/>
            </a:prstGeom>
          </p:spPr>
        </p:pic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4933" y="3113312"/>
              <a:ext cx="2910666" cy="3594848"/>
            </a:xfrm>
            <a:prstGeom prst="rect">
              <a:avLst/>
            </a:prstGeom>
          </p:spPr>
        </p:pic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1568739" y="4074771"/>
              <a:ext cx="3271995" cy="4041111"/>
            </a:xfrm>
            <a:prstGeom prst="rect">
              <a:avLst/>
            </a:prstGeom>
          </p:spPr>
        </p:pic>
        <p:pic>
          <p:nvPicPr>
            <p:cNvPr id="92" name="图片 9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9625" y="1224607"/>
              <a:ext cx="3214781" cy="3714199"/>
            </a:xfrm>
            <a:prstGeom prst="rect">
              <a:avLst/>
            </a:prstGeom>
          </p:spPr>
        </p:pic>
        <p:pic>
          <p:nvPicPr>
            <p:cNvPr id="93" name="图片 9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8739" y="-757696"/>
              <a:ext cx="2802946" cy="1962905"/>
            </a:xfrm>
            <a:prstGeom prst="rect">
              <a:avLst/>
            </a:prstGeom>
          </p:spPr>
        </p:pic>
        <p:pic>
          <p:nvPicPr>
            <p:cNvPr id="94" name="图片 9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3" y="2640657"/>
              <a:ext cx="3359145" cy="4148746"/>
            </a:xfrm>
            <a:prstGeom prst="rect">
              <a:avLst/>
            </a:prstGeom>
          </p:spPr>
        </p:pic>
        <p:pic>
          <p:nvPicPr>
            <p:cNvPr id="95" name="图片 9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593080" y="-1539763"/>
              <a:ext cx="2254981" cy="3227129"/>
            </a:xfrm>
            <a:prstGeom prst="rect">
              <a:avLst/>
            </a:prstGeom>
          </p:spPr>
        </p:pic>
        <p:pic>
          <p:nvPicPr>
            <p:cNvPr id="96" name="图片 9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81858" y="4230667"/>
              <a:ext cx="3606568" cy="2717770"/>
            </a:xfrm>
            <a:prstGeom prst="rect">
              <a:avLst/>
            </a:prstGeom>
          </p:spPr>
        </p:pic>
        <p:pic>
          <p:nvPicPr>
            <p:cNvPr id="97" name="图片 9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556"/>
            <a:stretch>
              <a:fillRect/>
            </a:stretch>
          </p:blipFill>
          <p:spPr>
            <a:xfrm flipH="1">
              <a:off x="7389708" y="-50105"/>
              <a:ext cx="3504205" cy="3092037"/>
            </a:xfrm>
            <a:prstGeom prst="rect">
              <a:avLst/>
            </a:prstGeom>
          </p:spPr>
        </p:pic>
        <p:pic>
          <p:nvPicPr>
            <p:cNvPr id="98" name="图片 9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9170" y="5140953"/>
              <a:ext cx="3405763" cy="1755145"/>
            </a:xfrm>
            <a:prstGeom prst="rect">
              <a:avLst/>
            </a:prstGeom>
          </p:spPr>
        </p:pic>
        <p:pic>
          <p:nvPicPr>
            <p:cNvPr id="99" name="图片 98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4153"/>
            <a:stretch>
              <a:fillRect/>
            </a:stretch>
          </p:blipFill>
          <p:spPr>
            <a:xfrm>
              <a:off x="7617332" y="5494996"/>
              <a:ext cx="3177644" cy="1406846"/>
            </a:xfrm>
            <a:prstGeom prst="rect">
              <a:avLst/>
            </a:prstGeom>
          </p:spPr>
        </p:pic>
        <p:pic>
          <p:nvPicPr>
            <p:cNvPr id="100" name="图片 9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3170802" y="-197511"/>
              <a:ext cx="3177644" cy="3924581"/>
            </a:xfrm>
            <a:prstGeom prst="rect">
              <a:avLst/>
            </a:prstGeom>
          </p:spPr>
        </p:pic>
        <p:pic>
          <p:nvPicPr>
            <p:cNvPr id="101" name="图片 10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5273280" y="2907"/>
              <a:ext cx="3177644" cy="3924581"/>
            </a:xfrm>
            <a:prstGeom prst="rect">
              <a:avLst/>
            </a:prstGeom>
          </p:spPr>
        </p:pic>
        <p:pic>
          <p:nvPicPr>
            <p:cNvPr id="102" name="图片 10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7355451" y="716821"/>
              <a:ext cx="3177644" cy="3924581"/>
            </a:xfrm>
            <a:prstGeom prst="rect">
              <a:avLst/>
            </a:prstGeom>
          </p:spPr>
        </p:pic>
        <p:pic>
          <p:nvPicPr>
            <p:cNvPr id="103" name="图片 10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8110933" y="992794"/>
              <a:ext cx="3177644" cy="3924581"/>
            </a:xfrm>
            <a:prstGeom prst="rect">
              <a:avLst/>
            </a:prstGeom>
          </p:spPr>
        </p:pic>
        <p:pic>
          <p:nvPicPr>
            <p:cNvPr id="104" name="图片 10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942030" y="1320536"/>
              <a:ext cx="3177644" cy="3924581"/>
            </a:xfrm>
            <a:prstGeom prst="rect">
              <a:avLst/>
            </a:prstGeom>
          </p:spPr>
        </p:pic>
        <p:pic>
          <p:nvPicPr>
            <p:cNvPr id="105" name="图片 10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6073595" y="2223205"/>
              <a:ext cx="3177644" cy="3924581"/>
            </a:xfrm>
            <a:prstGeom prst="rect">
              <a:avLst/>
            </a:prstGeom>
          </p:spPr>
        </p:pic>
        <p:pic>
          <p:nvPicPr>
            <p:cNvPr id="106" name="图片 105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6784" y="-42961"/>
              <a:ext cx="3447152" cy="2728424"/>
            </a:xfrm>
            <a:prstGeom prst="rect">
              <a:avLst/>
            </a:prstGeom>
          </p:spPr>
        </p:pic>
        <p:pic>
          <p:nvPicPr>
            <p:cNvPr id="107" name="图片 10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55" y="2622829"/>
              <a:ext cx="3177644" cy="3924581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1475894" y="1254055"/>
            <a:ext cx="9265939" cy="4379003"/>
            <a:chOff x="1475894" y="884788"/>
            <a:chExt cx="9265939" cy="5111506"/>
          </a:xfrm>
        </p:grpSpPr>
        <p:pic>
          <p:nvPicPr>
            <p:cNvPr id="108" name="图片 107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894" y="884788"/>
              <a:ext cx="9265939" cy="511150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9" name="图片 108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8022" y="1111865"/>
              <a:ext cx="8741682" cy="4657353"/>
            </a:xfrm>
            <a:prstGeom prst="rect">
              <a:avLst/>
            </a:prstGeom>
          </p:spPr>
        </p:pic>
      </p:grpSp>
      <p:pic>
        <p:nvPicPr>
          <p:cNvPr id="32" name="图片 3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108" y="2520646"/>
            <a:ext cx="3965463" cy="489758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801" y="3442219"/>
            <a:ext cx="2860311" cy="4750158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615" y="4442681"/>
            <a:ext cx="826899" cy="24062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184" y="2077158"/>
            <a:ext cx="5481112" cy="2401818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520" y="4442681"/>
            <a:ext cx="826899" cy="240621"/>
          </a:xfrm>
          <a:prstGeom prst="rect">
            <a:avLst/>
          </a:prstGeom>
        </p:spPr>
      </p:pic>
      <p:sp>
        <p:nvSpPr>
          <p:cNvPr id="50" name="矩形 49"/>
          <p:cNvSpPr/>
          <p:nvPr/>
        </p:nvSpPr>
        <p:spPr>
          <a:xfrm>
            <a:off x="4710203" y="3445511"/>
            <a:ext cx="27970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rgbClr val="F76868"/>
                </a:solidFill>
              </a:rPr>
              <a:t>WE ARE MARRIED</a:t>
            </a:r>
            <a:endParaRPr lang="zh-CN" altLang="en-US" sz="2800" dirty="0">
              <a:solidFill>
                <a:srgbClr val="F76868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899660" y="4147820"/>
            <a:ext cx="227711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800" dirty="0" smtClean="0">
                <a:solidFill>
                  <a:srgbClr val="CE3520"/>
                </a:solidFill>
                <a:latin typeface="方正粗雅宋长简体" panose="02010600000000000000" pitchFamily="2" charset="-122"/>
                <a:ea typeface="方正粗雅宋长简体" panose="02010600000000000000" pitchFamily="2" charset="-122"/>
              </a:rPr>
              <a:t>邀请函</a:t>
            </a:r>
            <a:endParaRPr lang="zh-CN" altLang="en-US" sz="4800" dirty="0">
              <a:solidFill>
                <a:srgbClr val="CE3520"/>
              </a:solidFill>
              <a:latin typeface="方正粗雅宋长简体" panose="02010600000000000000" pitchFamily="2" charset="-122"/>
              <a:ea typeface="方正粗雅宋长简体" panose="02010600000000000000" pitchFamily="2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767" y="-99472"/>
            <a:ext cx="4221423" cy="334126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106" y="-800178"/>
            <a:ext cx="3920581" cy="48421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420" y="4939427"/>
            <a:ext cx="3842867" cy="198040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218" y="4110651"/>
            <a:ext cx="3645821" cy="27473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768" y="4841378"/>
            <a:ext cx="2968995" cy="20791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16310">
            <a:off x="262352" y="7302348"/>
            <a:ext cx="1561868" cy="1674134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7992">
            <a:off x="1914991" y="7488795"/>
            <a:ext cx="1230035" cy="163753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0163">
            <a:off x="-1409018" y="544001"/>
            <a:ext cx="693823" cy="869850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0163">
            <a:off x="-1569020" y="3272249"/>
            <a:ext cx="693823" cy="869850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0163">
            <a:off x="-1324875" y="5937146"/>
            <a:ext cx="693823" cy="869850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5358">
            <a:off x="13320438" y="1412781"/>
            <a:ext cx="747175" cy="936738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9837" flipH="1">
            <a:off x="13303344" y="3720512"/>
            <a:ext cx="747175" cy="936738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4458">
            <a:off x="13344820" y="5736147"/>
            <a:ext cx="747176" cy="936739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16310">
            <a:off x="3248493" y="7426758"/>
            <a:ext cx="1561868" cy="1674134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7992">
            <a:off x="4880171" y="7580648"/>
            <a:ext cx="1230035" cy="1637530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16310">
            <a:off x="6155738" y="7357793"/>
            <a:ext cx="1561868" cy="1674134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7992">
            <a:off x="7808377" y="7544240"/>
            <a:ext cx="1230035" cy="1637530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16310">
            <a:off x="9104424" y="7265837"/>
            <a:ext cx="1561868" cy="1674134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7992">
            <a:off x="10732180" y="7452283"/>
            <a:ext cx="1230035" cy="1637530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16310">
            <a:off x="414752" y="7454748"/>
            <a:ext cx="1561868" cy="1674134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7992">
            <a:off x="2067391" y="7641195"/>
            <a:ext cx="1230035" cy="1637530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16310">
            <a:off x="3400893" y="7579158"/>
            <a:ext cx="1561868" cy="1674134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7992">
            <a:off x="5032571" y="7733048"/>
            <a:ext cx="1230035" cy="1637530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16310">
            <a:off x="6308138" y="7510193"/>
            <a:ext cx="1561868" cy="1674134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7992">
            <a:off x="7960777" y="7696640"/>
            <a:ext cx="1230035" cy="1637530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16310">
            <a:off x="9256824" y="7418237"/>
            <a:ext cx="1561868" cy="1674134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7992">
            <a:off x="10884580" y="7604683"/>
            <a:ext cx="1230035" cy="1637530"/>
          </a:xfrm>
          <a:prstGeom prst="rect">
            <a:avLst/>
          </a:prstGeom>
        </p:spPr>
      </p:pic>
      <p:pic>
        <p:nvPicPr>
          <p:cNvPr id="80" name="陈慧琳 - Love Paradise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882491" y="7521153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1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1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117 0.17593 C 0.01133 0.16574 0.0638 0.06135 0.19453 0.06829 C 0.39323 0.07848 0.47149 0.15278 0.65508 0.07848 C 0.77018 0.03473 0.90625 -0.07685 1.00586 -0.07384 C 1.23073 -0.0699 1.27774 0.04491 1.27774 0.14862 C 1.28307 0.29769 0.99024 0.42199 0.63385 0.43612 C 0.27279 0.44607 -0.02474 0.28774 0.00117 0.17593 Z " pathEditMode="relative" rAng="0" ptsTypes="AAAAAAA">
                                      <p:cBhvr>
                                        <p:cTn id="39" dur="1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50" y="50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1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117 0.15231 C 0.01094 0.14305 0.06055 0.04838 0.18359 0.05486 C 0.37148 0.06389 0.44557 0.13102 0.61849 0.06389 C 0.72747 0.02454 0.85599 -0.07662 0.95013 -0.07361 C 1.1625 -0.07014 1.20716 0.03356 1.20716 0.12755 C 1.21198 0.2625 0.93529 0.37477 0.5987 0.3875 C 0.25768 0.39653 -0.02318 0.25324 0.00117 0.15231 Z " pathEditMode="relative" rAng="0" ptsTypes="AAAAAAA">
                                      <p:cBhvr>
                                        <p:cTn id="41" dur="1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221" y="46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1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573 -0.61065 C 0.00261 -0.63357 0.04557 -0.87176 0.15222 -0.85579 C 0.31472 -0.83264 0.37865 -0.66389 0.52839 -0.83264 C 0.6224 -0.93218 0.7336 -1.18611 0.81485 -1.17894 C 0.99857 -1.16991 1.03698 -0.90903 1.03698 -0.67269 C 1.04141 -0.33334 0.80209 -0.05093 0.51107 -0.01875 C 0.21615 0.00416 -0.02682 -0.35648 -0.00573 -0.61065 Z " pathEditMode="relative" rAng="0" ptsTypes="AAAAAAA">
                                      <p:cBhvr>
                                        <p:cTn id="43" dur="1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70" y="1227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1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08333E-7 3.7037E-7 C -0.0069 -0.00579 -0.04219 -0.06713 -0.13021 -0.06296 C -0.26406 -0.05694 -0.3168 -0.01366 -0.4401 -0.05694 C -0.51758 -0.08264 -0.60937 -0.14769 -0.6763 -0.14607 C -0.8276 -0.14375 -0.85911 -0.07662 -0.85911 -0.01597 C -0.86289 0.0713 -0.66575 0.14375 -0.42591 0.15208 C -0.18294 0.15787 0.01745 0.06528 -2.08333E-7 3.7037E-7 Z " pathEditMode="relative" rAng="0" ptsTypes="AAAAAAA">
                                      <p:cBhvr>
                                        <p:cTn id="45" dur="1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17" y="30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1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78 3.7037E-7 C -0.01028 -0.0037 -0.05833 -0.04282 -0.17851 -0.04005 C -0.36119 -0.03634 -0.43281 -0.00857 -0.60117 -0.03634 C -0.7069 -0.05255 -0.8319 -0.09421 -0.92317 -0.09306 C -1.12929 -0.09167 -1.17239 -0.04884 -1.17239 -0.01019 C -1.1776 0.0456 -0.90872 0.0919 -0.58164 0.09722 C -0.25052 0.10093 0.02279 0.04167 -0.00078 3.7037E-7 Z " pathEditMode="relative" rAng="0" ptsTypes="AAAAAAA">
                                      <p:cBhvr>
                                        <p:cTn id="47" dur="1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6" y="185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1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222 0.33657 C -0.01224 0.32847 -0.06081 0.26435 -0.19453 0.22106 C -0.39844 0.15555 -0.48177 0.16018 -0.66524 0.06319 C -0.78073 0.00324 -0.91446 -0.09306 -1.01615 -0.12686 C -1.24558 -0.2044 -1.29909 -0.17107 -1.30404 -0.1257 C -1.31641 -0.0625 -1.02409 0.09467 -0.66081 0.22662 C -0.29284 0.35833 0.01888 0.39398 -0.00222 0.33657 Z " pathEditMode="relative" rAng="660000" ptsTypes="AAAAAAA">
                                      <p:cBhvr>
                                        <p:cTn id="49" dur="1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04" y="-22292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3.125E-6 4.44444E-6 L 0.0457 -1.3919 " pathEditMode="relative" rAng="0" ptsTypes="AA">
                                      <p:cBhvr>
                                        <p:cTn id="51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9" y="-69606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1.875E-6 -2.59259E-6 L 0.03255 -1.38842 " pathEditMode="relative" rAng="0" ptsTypes="AA">
                                      <p:cBhvr>
                                        <p:cTn id="53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8" y="-6942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1.25E-6 -1.11111E-6 L 0.0043 -1.40741 " pathEditMode="relative" rAng="0" ptsTypes="AA">
                                      <p:cBhvr>
                                        <p:cTn id="55" dur="1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-7037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1.04167E-6 1.48148E-6 L -0.00872 -1.40185 " pathEditMode="relative" rAng="0" ptsTypes="AA">
                                      <p:cBhvr>
                                        <p:cTn id="57" dur="1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3" y="-7009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2.08333E-7 2.59259E-6 L -0.02083 -1.39236 " pathEditMode="relative" rAng="0" ptsTypes="AA">
                                      <p:cBhvr>
                                        <p:cTn id="59" dur="1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" y="-6963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4.58333E-6 -4.44444E-6 L -0.03099 -1.36689 " pathEditMode="relative" rAng="0" ptsTypes="AA">
                                      <p:cBhvr>
                                        <p:cTn id="61" dur="1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9" y="-68356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2.70833E-6 -1.48148E-6 L -0.04662 -1.35856 " pathEditMode="relative" rAng="0" ptsTypes="AA">
                                      <p:cBhvr>
                                        <p:cTn id="63" dur="1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1" y="-6794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1.04167E-6 1.48148E-6 L -0.04063 -1.40347 " pathEditMode="relative" rAng="0" ptsTypes="AA">
                                      <p:cBhvr>
                                        <p:cTn id="65" dur="1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-70185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3.125E-6 4.44444E-6 L 0.0457 -1.3919 " pathEditMode="relative" rAng="0" ptsTypes="AA">
                                      <p:cBhvr>
                                        <p:cTn id="67" dur="1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9" y="-69606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-1.875E-6 -2.59259E-6 L 0.03255 -1.38842 " pathEditMode="relative" rAng="0" ptsTypes="AA">
                                      <p:cBhvr>
                                        <p:cTn id="69" dur="1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8" y="-69421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1.25E-6 -1.11111E-6 L 0.0043 -1.40741 " pathEditMode="relative" rAng="0" ptsTypes="AA">
                                      <p:cBhvr>
                                        <p:cTn id="71" dur="1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-7037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-1.04167E-6 1.48148E-6 L -0.00872 -1.40185 " pathEditMode="relative" rAng="0" ptsTypes="AA">
                                      <p:cBhvr>
                                        <p:cTn id="73" dur="1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3" y="-70093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-2.08333E-7 2.59259E-6 L -0.02083 -1.39236 " pathEditMode="relative" rAng="0" ptsTypes="AA">
                                      <p:cBhvr>
                                        <p:cTn id="75" dur="1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" y="-6963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4.58333E-6 -4.44444E-6 L -0.03099 -1.36689 " pathEditMode="relative" rAng="0" ptsTypes="AA">
                                      <p:cBhvr>
                                        <p:cTn id="77" dur="1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9" y="-68356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2.70833E-6 -1.48148E-6 L -0.04662 -1.35856 " pathEditMode="relative" rAng="0" ptsTypes="AA">
                                      <p:cBhvr>
                                        <p:cTn id="79" dur="1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1" y="-6794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1.04167E-6 1.48148E-6 L -0.04063 -1.40347 " pathEditMode="relative" rAng="0" ptsTypes="AA">
                                      <p:cBhvr>
                                        <p:cTn id="81" dur="1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-70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0"/>
                </p:tgtEl>
              </p:cMediaNode>
            </p:audio>
          </p:childTnLst>
        </p:cTn>
      </p:par>
    </p:tnLst>
    <p:bldLst>
      <p:bldP spid="50" grpId="0"/>
      <p:bldP spid="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-1157144" y="-1041332"/>
            <a:ext cx="15027162" cy="8785013"/>
            <a:chOff x="-1181858" y="-1053689"/>
            <a:chExt cx="15027162" cy="8785013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2361244" y="2492047"/>
              <a:ext cx="3177644" cy="3924581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4619911" y="3032301"/>
              <a:ext cx="3177644" cy="3924581"/>
            </a:xfrm>
            <a:prstGeom prst="rect">
              <a:avLst/>
            </a:prstGeom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6905387" y="3236920"/>
              <a:ext cx="3177644" cy="3924581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11312" y="-1000446"/>
              <a:ext cx="3963873" cy="2042764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0577" y="1140879"/>
              <a:ext cx="3354727" cy="4143289"/>
            </a:xfrm>
            <a:prstGeom prst="rect">
              <a:avLst/>
            </a:prstGeom>
          </p:spPr>
        </p:pic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6500" y="4038887"/>
              <a:ext cx="2223404" cy="3692437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96347" y="-794755"/>
              <a:ext cx="3272288" cy="4041473"/>
            </a:xfrm>
            <a:prstGeom prst="rect">
              <a:avLst/>
            </a:prstGeom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8321" y="4888386"/>
              <a:ext cx="2968995" cy="2079190"/>
            </a:xfrm>
            <a:prstGeom prst="rect">
              <a:avLst/>
            </a:prstGeom>
          </p:spPr>
        </p:pic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943751" y="4347434"/>
              <a:ext cx="1894874" cy="3307130"/>
            </a:xfrm>
            <a:prstGeom prst="rect">
              <a:avLst/>
            </a:prstGeom>
          </p:spPr>
        </p:pic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4735" y="790449"/>
              <a:ext cx="3177644" cy="3924581"/>
            </a:xfrm>
            <a:prstGeom prst="rect">
              <a:avLst/>
            </a:prstGeom>
          </p:spPr>
        </p:pic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4933" y="3113312"/>
              <a:ext cx="2910666" cy="3594848"/>
            </a:xfrm>
            <a:prstGeom prst="rect">
              <a:avLst/>
            </a:prstGeom>
          </p:spPr>
        </p:pic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1568739" y="4074771"/>
              <a:ext cx="3271995" cy="4041111"/>
            </a:xfrm>
            <a:prstGeom prst="rect">
              <a:avLst/>
            </a:prstGeom>
          </p:spPr>
        </p:pic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9625" y="1224607"/>
              <a:ext cx="3214781" cy="3714199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8739" y="-757696"/>
              <a:ext cx="2802946" cy="1962905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3" y="2640657"/>
              <a:ext cx="3359145" cy="4148746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593080" y="-1539763"/>
              <a:ext cx="2254981" cy="3227129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81858" y="4230667"/>
              <a:ext cx="3606568" cy="2717770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556"/>
            <a:stretch>
              <a:fillRect/>
            </a:stretch>
          </p:blipFill>
          <p:spPr>
            <a:xfrm flipH="1">
              <a:off x="7389708" y="-50105"/>
              <a:ext cx="3504205" cy="3092037"/>
            </a:xfrm>
            <a:prstGeom prst="rect">
              <a:avLst/>
            </a:prstGeom>
          </p:spPr>
        </p:pic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9170" y="5140953"/>
              <a:ext cx="3405763" cy="1755145"/>
            </a:xfrm>
            <a:prstGeom prst="rect">
              <a:avLst/>
            </a:prstGeom>
          </p:spPr>
        </p:pic>
        <p:pic>
          <p:nvPicPr>
            <p:cNvPr id="69" name="图片 68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4153"/>
            <a:stretch>
              <a:fillRect/>
            </a:stretch>
          </p:blipFill>
          <p:spPr>
            <a:xfrm>
              <a:off x="7617332" y="5494996"/>
              <a:ext cx="3177644" cy="1406846"/>
            </a:xfrm>
            <a:prstGeom prst="rect">
              <a:avLst/>
            </a:prstGeom>
          </p:spPr>
        </p:pic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3170802" y="-197511"/>
              <a:ext cx="3177644" cy="3924581"/>
            </a:xfrm>
            <a:prstGeom prst="rect">
              <a:avLst/>
            </a:prstGeom>
          </p:spPr>
        </p:pic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5273280" y="2907"/>
              <a:ext cx="3177644" cy="3924581"/>
            </a:xfrm>
            <a:prstGeom prst="rect">
              <a:avLst/>
            </a:prstGeom>
          </p:spPr>
        </p:pic>
        <p:pic>
          <p:nvPicPr>
            <p:cNvPr id="73" name="图片 7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7355451" y="716821"/>
              <a:ext cx="3177644" cy="3924581"/>
            </a:xfrm>
            <a:prstGeom prst="rect">
              <a:avLst/>
            </a:prstGeom>
          </p:spPr>
        </p:pic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8110933" y="992794"/>
              <a:ext cx="3177644" cy="3924581"/>
            </a:xfrm>
            <a:prstGeom prst="rect">
              <a:avLst/>
            </a:prstGeom>
          </p:spPr>
        </p:pic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942030" y="1320536"/>
              <a:ext cx="3177644" cy="3924581"/>
            </a:xfrm>
            <a:prstGeom prst="rect">
              <a:avLst/>
            </a:prstGeom>
          </p:spPr>
        </p:pic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6073595" y="2223205"/>
              <a:ext cx="3177644" cy="3924581"/>
            </a:xfrm>
            <a:prstGeom prst="rect">
              <a:avLst/>
            </a:prstGeom>
          </p:spPr>
        </p:pic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6784" y="-42961"/>
              <a:ext cx="3447152" cy="2728424"/>
            </a:xfrm>
            <a:prstGeom prst="rect">
              <a:avLst/>
            </a:prstGeom>
          </p:spPr>
        </p:pic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55" y="2622829"/>
              <a:ext cx="3177644" cy="3924581"/>
            </a:xfrm>
            <a:prstGeom prst="rect">
              <a:avLst/>
            </a:prstGeom>
          </p:spPr>
        </p:pic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894" y="884788"/>
            <a:ext cx="9265939" cy="5111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022" y="1111865"/>
            <a:ext cx="8741682" cy="465735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720" y="3091094"/>
            <a:ext cx="2605443" cy="432689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948" y="-862632"/>
            <a:ext cx="3682363" cy="291459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7774" y="-437294"/>
            <a:ext cx="3191635" cy="394186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906" y="5143923"/>
            <a:ext cx="3553962" cy="18315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930" y="5229019"/>
            <a:ext cx="2481850" cy="173804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583599" y="3526695"/>
            <a:ext cx="7217842" cy="1137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dirty="0" smtClean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为了这一天走过多少风风雨雨，珍惜这一天，珍惜一份纯真的情感。展望 这一天，一个新的生活从今天开始，记住这一天两颗心紧紧相连。</a:t>
            </a:r>
            <a:endParaRPr lang="zh-CN" altLang="en-US" dirty="0">
              <a:solidFill>
                <a:srgbClr val="F768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657" y="4556166"/>
            <a:ext cx="1135358" cy="674118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30833">
            <a:off x="-1448556" y="3054206"/>
            <a:ext cx="3191635" cy="394186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809" y="1605558"/>
            <a:ext cx="4289429" cy="1129600"/>
          </a:xfrm>
          <a:prstGeom prst="rect">
            <a:avLst/>
          </a:prstGeom>
        </p:spPr>
      </p:pic>
      <p:sp>
        <p:nvSpPr>
          <p:cNvPr id="80" name="矩形 79"/>
          <p:cNvSpPr/>
          <p:nvPr/>
        </p:nvSpPr>
        <p:spPr>
          <a:xfrm>
            <a:off x="4217756" y="2748961"/>
            <a:ext cx="3669482" cy="456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TW" altLang="en-US" sz="2000" dirty="0" smtClean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新郎</a:t>
            </a:r>
            <a:r>
              <a:rPr lang="en-US" altLang="zh-TW" sz="2000" dirty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:</a:t>
            </a:r>
            <a:r>
              <a:rPr lang="zh-TW" altLang="en-US" sz="2000" dirty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陌上</a:t>
            </a:r>
            <a:r>
              <a:rPr lang="zh-TW" altLang="en-US" sz="2000" dirty="0" smtClean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花</a:t>
            </a:r>
            <a:r>
              <a:rPr lang="zh-CN" altLang="en-US" sz="2000" dirty="0" smtClean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开</a:t>
            </a:r>
            <a:r>
              <a:rPr lang="zh-TW" altLang="en-US" sz="2000" dirty="0" smtClean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r>
              <a:rPr lang="en-US" altLang="zh-CN" sz="2000" dirty="0" smtClean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&amp; </a:t>
            </a:r>
            <a:r>
              <a:rPr lang="zh-TW" altLang="en-US" sz="2000" dirty="0" smtClean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新娘</a:t>
            </a:r>
            <a:r>
              <a:rPr lang="en-US" altLang="zh-TW" sz="2000" dirty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:</a:t>
            </a:r>
            <a:r>
              <a:rPr lang="zh-TW" altLang="en-US" sz="2000" dirty="0" smtClean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花</a:t>
            </a:r>
            <a:r>
              <a:rPr lang="zh-CN" altLang="en-US" sz="2000" dirty="0" smtClean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开</a:t>
            </a:r>
            <a:r>
              <a:rPr lang="zh-TW" altLang="en-US" sz="2000" dirty="0" smtClean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菩提</a:t>
            </a:r>
            <a:endParaRPr lang="zh-CN" altLang="en-US" sz="2000" dirty="0">
              <a:solidFill>
                <a:srgbClr val="F7686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252497" y="3201039"/>
            <a:ext cx="3600000" cy="21600"/>
          </a:xfrm>
          <a:prstGeom prst="rect">
            <a:avLst/>
          </a:prstGeom>
          <a:solidFill>
            <a:srgbClr val="F768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 invX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8" presetClass="entr" presetSubtype="0" accel="5000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1" presetClass="entr" presetSubtype="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0" grpId="0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-1157144" y="-1041332"/>
            <a:ext cx="15027162" cy="8785013"/>
            <a:chOff x="-1181858" y="-1053689"/>
            <a:chExt cx="15027162" cy="8785013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2361244" y="2492047"/>
              <a:ext cx="3177644" cy="3924581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4619911" y="3032301"/>
              <a:ext cx="3177644" cy="3924581"/>
            </a:xfrm>
            <a:prstGeom prst="rect">
              <a:avLst/>
            </a:prstGeom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6905387" y="3236920"/>
              <a:ext cx="3177644" cy="3924581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11312" y="-1000446"/>
              <a:ext cx="3963873" cy="2042764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0577" y="1140879"/>
              <a:ext cx="3354727" cy="4143289"/>
            </a:xfrm>
            <a:prstGeom prst="rect">
              <a:avLst/>
            </a:prstGeom>
          </p:spPr>
        </p:pic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6500" y="4038887"/>
              <a:ext cx="2223404" cy="3692437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96347" y="-794755"/>
              <a:ext cx="3272288" cy="4041473"/>
            </a:xfrm>
            <a:prstGeom prst="rect">
              <a:avLst/>
            </a:prstGeom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8321" y="4888386"/>
              <a:ext cx="2968995" cy="2079190"/>
            </a:xfrm>
            <a:prstGeom prst="rect">
              <a:avLst/>
            </a:prstGeom>
          </p:spPr>
        </p:pic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943751" y="4347434"/>
              <a:ext cx="1894874" cy="3307130"/>
            </a:xfrm>
            <a:prstGeom prst="rect">
              <a:avLst/>
            </a:prstGeom>
          </p:spPr>
        </p:pic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4735" y="790449"/>
              <a:ext cx="3177644" cy="3924581"/>
            </a:xfrm>
            <a:prstGeom prst="rect">
              <a:avLst/>
            </a:prstGeom>
          </p:spPr>
        </p:pic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4933" y="3113312"/>
              <a:ext cx="2910666" cy="3594848"/>
            </a:xfrm>
            <a:prstGeom prst="rect">
              <a:avLst/>
            </a:prstGeom>
          </p:spPr>
        </p:pic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1568739" y="4074771"/>
              <a:ext cx="3271995" cy="4041111"/>
            </a:xfrm>
            <a:prstGeom prst="rect">
              <a:avLst/>
            </a:prstGeom>
          </p:spPr>
        </p:pic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9625" y="1224607"/>
              <a:ext cx="3214781" cy="3714199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8739" y="-757696"/>
              <a:ext cx="2802946" cy="1962905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3" y="2640657"/>
              <a:ext cx="3359145" cy="4148746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593080" y="-1539763"/>
              <a:ext cx="2254981" cy="3227129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81858" y="4230667"/>
              <a:ext cx="3606568" cy="2717770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556"/>
            <a:stretch>
              <a:fillRect/>
            </a:stretch>
          </p:blipFill>
          <p:spPr>
            <a:xfrm flipH="1">
              <a:off x="7389708" y="-50105"/>
              <a:ext cx="3504205" cy="3092037"/>
            </a:xfrm>
            <a:prstGeom prst="rect">
              <a:avLst/>
            </a:prstGeom>
          </p:spPr>
        </p:pic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9170" y="5140953"/>
              <a:ext cx="3405763" cy="1755145"/>
            </a:xfrm>
            <a:prstGeom prst="rect">
              <a:avLst/>
            </a:prstGeom>
          </p:spPr>
        </p:pic>
        <p:pic>
          <p:nvPicPr>
            <p:cNvPr id="69" name="图片 68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4153"/>
            <a:stretch>
              <a:fillRect/>
            </a:stretch>
          </p:blipFill>
          <p:spPr>
            <a:xfrm>
              <a:off x="7617332" y="5494996"/>
              <a:ext cx="3177644" cy="1406846"/>
            </a:xfrm>
            <a:prstGeom prst="rect">
              <a:avLst/>
            </a:prstGeom>
          </p:spPr>
        </p:pic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3170802" y="-197511"/>
              <a:ext cx="3177644" cy="3924581"/>
            </a:xfrm>
            <a:prstGeom prst="rect">
              <a:avLst/>
            </a:prstGeom>
          </p:spPr>
        </p:pic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5273280" y="2907"/>
              <a:ext cx="3177644" cy="3924581"/>
            </a:xfrm>
            <a:prstGeom prst="rect">
              <a:avLst/>
            </a:prstGeom>
          </p:spPr>
        </p:pic>
        <p:pic>
          <p:nvPicPr>
            <p:cNvPr id="73" name="图片 7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7355451" y="716821"/>
              <a:ext cx="3177644" cy="3924581"/>
            </a:xfrm>
            <a:prstGeom prst="rect">
              <a:avLst/>
            </a:prstGeom>
          </p:spPr>
        </p:pic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8110933" y="992794"/>
              <a:ext cx="3177644" cy="3924581"/>
            </a:xfrm>
            <a:prstGeom prst="rect">
              <a:avLst/>
            </a:prstGeom>
          </p:spPr>
        </p:pic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942030" y="1320536"/>
              <a:ext cx="3177644" cy="3924581"/>
            </a:xfrm>
            <a:prstGeom prst="rect">
              <a:avLst/>
            </a:prstGeom>
          </p:spPr>
        </p:pic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6073595" y="2223205"/>
              <a:ext cx="3177644" cy="3924581"/>
            </a:xfrm>
            <a:prstGeom prst="rect">
              <a:avLst/>
            </a:prstGeom>
          </p:spPr>
        </p:pic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6784" y="-42961"/>
              <a:ext cx="3447152" cy="2728424"/>
            </a:xfrm>
            <a:prstGeom prst="rect">
              <a:avLst/>
            </a:prstGeom>
          </p:spPr>
        </p:pic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55" y="2622829"/>
              <a:ext cx="3177644" cy="3924581"/>
            </a:xfrm>
            <a:prstGeom prst="rect">
              <a:avLst/>
            </a:prstGeom>
          </p:spPr>
        </p:pic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894" y="884788"/>
            <a:ext cx="9265939" cy="5111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022" y="1111865"/>
            <a:ext cx="8741682" cy="465735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584" y="3091094"/>
            <a:ext cx="2605443" cy="432689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948" y="-862632"/>
            <a:ext cx="3682363" cy="291459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7774" y="-437294"/>
            <a:ext cx="3191635" cy="394186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906" y="5143923"/>
            <a:ext cx="3553962" cy="18315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794" y="5229019"/>
            <a:ext cx="2481850" cy="1738042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30833">
            <a:off x="-1448556" y="3054206"/>
            <a:ext cx="3191635" cy="3941862"/>
          </a:xfrm>
          <a:prstGeom prst="rect">
            <a:avLst/>
          </a:prstGeom>
        </p:spPr>
      </p:pic>
      <p:sp>
        <p:nvSpPr>
          <p:cNvPr id="80" name="矩形 79"/>
          <p:cNvSpPr/>
          <p:nvPr/>
        </p:nvSpPr>
        <p:spPr>
          <a:xfrm>
            <a:off x="4165155" y="1685129"/>
            <a:ext cx="3851964" cy="47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100" dirty="0" smtClean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新郎</a:t>
            </a:r>
            <a:r>
              <a:rPr lang="en-US" altLang="zh-TW" sz="2100" dirty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:</a:t>
            </a:r>
            <a:r>
              <a:rPr lang="zh-TW" altLang="en-US" sz="2100" dirty="0" smtClean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陌</a:t>
            </a:r>
            <a:r>
              <a:rPr lang="zh-TW" altLang="en-US" sz="2100" dirty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上</a:t>
            </a:r>
            <a:r>
              <a:rPr lang="zh-TW" altLang="en-US" sz="2100" dirty="0" smtClean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花</a:t>
            </a:r>
            <a:r>
              <a:rPr lang="zh-CN" altLang="en-US" sz="2100" dirty="0" smtClean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开</a:t>
            </a:r>
            <a:r>
              <a:rPr lang="zh-TW" altLang="en-US" sz="2100" dirty="0" smtClean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r>
              <a:rPr lang="en-US" altLang="zh-CN" sz="2100" dirty="0" smtClean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&amp; </a:t>
            </a:r>
            <a:r>
              <a:rPr lang="zh-TW" altLang="en-US" sz="2100" dirty="0" smtClean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新娘</a:t>
            </a:r>
            <a:r>
              <a:rPr lang="en-US" altLang="zh-TW" sz="2100" dirty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:</a:t>
            </a:r>
            <a:r>
              <a:rPr lang="zh-TW" altLang="en-US" sz="2100" dirty="0" smtClean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花</a:t>
            </a:r>
            <a:r>
              <a:rPr lang="zh-CN" altLang="en-US" sz="2100" dirty="0" smtClean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开</a:t>
            </a:r>
            <a:r>
              <a:rPr lang="zh-TW" altLang="en-US" sz="2100" dirty="0" smtClean="0">
                <a:solidFill>
                  <a:srgbClr val="F7686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菩提</a:t>
            </a:r>
            <a:endParaRPr lang="zh-CN" altLang="en-US" sz="2100" dirty="0">
              <a:solidFill>
                <a:srgbClr val="F7686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4211"/>
          <a:stretch>
            <a:fillRect/>
          </a:stretch>
        </p:blipFill>
        <p:spPr>
          <a:xfrm flipV="1">
            <a:off x="4387744" y="2198782"/>
            <a:ext cx="3391144" cy="36314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96928" y="3005743"/>
            <a:ext cx="2554716" cy="1703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0104" y="3012532"/>
            <a:ext cx="2536888" cy="16895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67047" y="3043401"/>
            <a:ext cx="2554716" cy="1701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1254" y="3049338"/>
            <a:ext cx="2534350" cy="16895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0">
        <p15:prstTrans prst="curtains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 tmFilter="0,0; .5, 1; 1, 1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75E-6 1.48148E-6 L 0.49805 1.48148E-6 " pathEditMode="relative" rAng="0" ptsTypes="AA">
                                      <p:cBhvr>
                                        <p:cTn id="22" dur="8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96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66667E-6 0 L -0.50664 0 " pathEditMode="relative" rAng="0" ptsTypes="AA">
                                      <p:cBhvr>
                                        <p:cTn id="24" dur="8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39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2.29167E-6 -4.07407E-6 L 0.49804 -4.07407E-6 " pathEditMode="relative" rAng="0" ptsTypes="AA">
                                      <p:cBhvr>
                                        <p:cTn id="32" dur="8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96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4.375E-6 -4.07407E-6 L -0.50664 -4.07407E-6 " pathEditMode="relative" rAng="0" ptsTypes="AA">
                                      <p:cBhvr>
                                        <p:cTn id="34" dur="8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-1157144" y="-1041332"/>
            <a:ext cx="15027162" cy="8785013"/>
            <a:chOff x="-1181858" y="-1053689"/>
            <a:chExt cx="15027162" cy="8785013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2361244" y="2492047"/>
              <a:ext cx="3177644" cy="3924581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4619911" y="3032301"/>
              <a:ext cx="3177644" cy="3924581"/>
            </a:xfrm>
            <a:prstGeom prst="rect">
              <a:avLst/>
            </a:prstGeom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6905387" y="3236920"/>
              <a:ext cx="3177644" cy="3924581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11312" y="-1000446"/>
              <a:ext cx="3963873" cy="2042764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0577" y="1140879"/>
              <a:ext cx="3354727" cy="4143289"/>
            </a:xfrm>
            <a:prstGeom prst="rect">
              <a:avLst/>
            </a:prstGeom>
          </p:spPr>
        </p:pic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6500" y="4038887"/>
              <a:ext cx="2223404" cy="3692437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96347" y="-794755"/>
              <a:ext cx="3272288" cy="4041473"/>
            </a:xfrm>
            <a:prstGeom prst="rect">
              <a:avLst/>
            </a:prstGeom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8321" y="4888386"/>
              <a:ext cx="2968995" cy="2079190"/>
            </a:xfrm>
            <a:prstGeom prst="rect">
              <a:avLst/>
            </a:prstGeom>
          </p:spPr>
        </p:pic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943751" y="4347434"/>
              <a:ext cx="1894874" cy="3307130"/>
            </a:xfrm>
            <a:prstGeom prst="rect">
              <a:avLst/>
            </a:prstGeom>
          </p:spPr>
        </p:pic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4735" y="790449"/>
              <a:ext cx="3177644" cy="3924581"/>
            </a:xfrm>
            <a:prstGeom prst="rect">
              <a:avLst/>
            </a:prstGeom>
          </p:spPr>
        </p:pic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4933" y="3113312"/>
              <a:ext cx="2910666" cy="3594848"/>
            </a:xfrm>
            <a:prstGeom prst="rect">
              <a:avLst/>
            </a:prstGeom>
          </p:spPr>
        </p:pic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1568739" y="4074771"/>
              <a:ext cx="3271995" cy="4041111"/>
            </a:xfrm>
            <a:prstGeom prst="rect">
              <a:avLst/>
            </a:prstGeom>
          </p:spPr>
        </p:pic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9625" y="1224607"/>
              <a:ext cx="3214781" cy="3714199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8739" y="-757696"/>
              <a:ext cx="2802946" cy="1962905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3" y="2640657"/>
              <a:ext cx="3359145" cy="4148746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593080" y="-1539763"/>
              <a:ext cx="2254981" cy="3227129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81858" y="4230667"/>
              <a:ext cx="3606568" cy="2717770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556"/>
            <a:stretch>
              <a:fillRect/>
            </a:stretch>
          </p:blipFill>
          <p:spPr>
            <a:xfrm flipH="1">
              <a:off x="7389708" y="-50105"/>
              <a:ext cx="3504205" cy="3092037"/>
            </a:xfrm>
            <a:prstGeom prst="rect">
              <a:avLst/>
            </a:prstGeom>
          </p:spPr>
        </p:pic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9170" y="5140953"/>
              <a:ext cx="3405763" cy="1755145"/>
            </a:xfrm>
            <a:prstGeom prst="rect">
              <a:avLst/>
            </a:prstGeom>
          </p:spPr>
        </p:pic>
        <p:pic>
          <p:nvPicPr>
            <p:cNvPr id="69" name="图片 68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4153"/>
            <a:stretch>
              <a:fillRect/>
            </a:stretch>
          </p:blipFill>
          <p:spPr>
            <a:xfrm>
              <a:off x="7617332" y="5494996"/>
              <a:ext cx="3177644" cy="1406846"/>
            </a:xfrm>
            <a:prstGeom prst="rect">
              <a:avLst/>
            </a:prstGeom>
          </p:spPr>
        </p:pic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3170802" y="-197511"/>
              <a:ext cx="3177644" cy="3924581"/>
            </a:xfrm>
            <a:prstGeom prst="rect">
              <a:avLst/>
            </a:prstGeom>
          </p:spPr>
        </p:pic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5273280" y="2907"/>
              <a:ext cx="3177644" cy="3924581"/>
            </a:xfrm>
            <a:prstGeom prst="rect">
              <a:avLst/>
            </a:prstGeom>
          </p:spPr>
        </p:pic>
        <p:pic>
          <p:nvPicPr>
            <p:cNvPr id="73" name="图片 7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7355451" y="716821"/>
              <a:ext cx="3177644" cy="3924581"/>
            </a:xfrm>
            <a:prstGeom prst="rect">
              <a:avLst/>
            </a:prstGeom>
          </p:spPr>
        </p:pic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8110933" y="992794"/>
              <a:ext cx="3177644" cy="3924581"/>
            </a:xfrm>
            <a:prstGeom prst="rect">
              <a:avLst/>
            </a:prstGeom>
          </p:spPr>
        </p:pic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942030" y="1320536"/>
              <a:ext cx="3177644" cy="3924581"/>
            </a:xfrm>
            <a:prstGeom prst="rect">
              <a:avLst/>
            </a:prstGeom>
          </p:spPr>
        </p:pic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6073595" y="2223205"/>
              <a:ext cx="3177644" cy="3924581"/>
            </a:xfrm>
            <a:prstGeom prst="rect">
              <a:avLst/>
            </a:prstGeom>
          </p:spPr>
        </p:pic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6784" y="-42961"/>
              <a:ext cx="3447152" cy="2728424"/>
            </a:xfrm>
            <a:prstGeom prst="rect">
              <a:avLst/>
            </a:prstGeom>
          </p:spPr>
        </p:pic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55" y="2622829"/>
              <a:ext cx="3177644" cy="3924581"/>
            </a:xfrm>
            <a:prstGeom prst="rect">
              <a:avLst/>
            </a:prstGeom>
          </p:spPr>
        </p:pic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894" y="884788"/>
            <a:ext cx="9265939" cy="5111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022" y="1111865"/>
            <a:ext cx="8741682" cy="465735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720" y="3091094"/>
            <a:ext cx="2605443" cy="432689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948" y="-862632"/>
            <a:ext cx="3682363" cy="291459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7774" y="-437294"/>
            <a:ext cx="3191635" cy="394186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906" y="5143923"/>
            <a:ext cx="3553962" cy="18315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930" y="5229019"/>
            <a:ext cx="2481850" cy="173804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397588" y="2105119"/>
            <a:ext cx="77061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亲爱的某某（</a:t>
            </a:r>
            <a:r>
              <a:rPr lang="zh-CN" altLang="en-US" sz="2000" dirty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先生</a:t>
            </a:r>
            <a:r>
              <a:rPr lang="en-US" altLang="zh-CN" sz="2000" dirty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夫人</a:t>
            </a:r>
            <a:r>
              <a:rPr lang="zh-CN" altLang="en-US" sz="2000" dirty="0" smtClean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）： </a:t>
            </a:r>
            <a:r>
              <a:rPr lang="zh-CN" altLang="en-US" sz="2000" dirty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endParaRPr lang="en-US" altLang="zh-CN" sz="2000" dirty="0" smtClean="0">
              <a:solidFill>
                <a:srgbClr val="F768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我们定于</a:t>
            </a:r>
            <a:r>
              <a:rPr lang="en-US" altLang="zh-CN" sz="2000" dirty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2000" dirty="0" smtClean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 smtClean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dirty="0" smtClean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dirty="0" smtClean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2000" dirty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dirty="0" smtClean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zh-CN" altLang="en-US" sz="2000" dirty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下午</a:t>
            </a:r>
            <a:r>
              <a:rPr lang="en-US" altLang="zh-CN" sz="2000" dirty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时，于某某饭店某某厅举行婚宴。 　　</a:t>
            </a:r>
            <a:endParaRPr lang="zh-CN" altLang="en-US" sz="2000" dirty="0">
              <a:solidFill>
                <a:srgbClr val="F768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届时恭请光临 　                                                               　</a:t>
            </a:r>
            <a:endParaRPr lang="en-US" altLang="zh-CN" sz="2000" dirty="0" smtClean="0">
              <a:solidFill>
                <a:srgbClr val="F768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某某</a:t>
            </a:r>
            <a:r>
              <a:rPr lang="zh-CN" altLang="en-US" sz="2000" dirty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谨邀 　                                                               　</a:t>
            </a:r>
            <a:r>
              <a:rPr lang="en-US" altLang="zh-CN" sz="2000" dirty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000" dirty="0" smtClean="0">
              <a:solidFill>
                <a:srgbClr val="F768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9" name="图片 7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30833">
            <a:off x="-1448556" y="3054206"/>
            <a:ext cx="3191635" cy="394186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678988" y="4422838"/>
            <a:ext cx="197842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en-US" altLang="zh-CN" dirty="0" err="1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en-US" altLang="zh-CN" dirty="0" err="1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en-US" altLang="zh-CN" dirty="0" err="1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solidFill>
                  <a:srgbClr val="F76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dirty="0">
              <a:solidFill>
                <a:srgbClr val="F768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1672">
            <a:off x="-764841" y="3934237"/>
            <a:ext cx="690058" cy="609203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8328" flipH="1">
            <a:off x="12229603" y="4274707"/>
            <a:ext cx="690058" cy="6092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8" presetClass="entr" presetSubtype="0" accel="50000" fill="hold" grpId="0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0118 0.02893 C 0.08217 -0.00926 0.11602 -0.04584 0.21563 0.00069 C 0.28477 0.03865 0.28516 0.11134 0.36498 0.14305 C 0.42722 0.15972 0.46941 0.14004 0.51342 0.1118 " pathEditMode="relative" rAng="0" ptsTypes="AAAA">
                                      <p:cBhvr>
                                        <p:cTn id="26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29" y="349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0469 0.03287 C -0.02917 -0.03981 -0.0862 -0.07708 -0.1401 -0.0794 C -0.17669 -0.07639 -0.21602 -0.04815 -0.27135 0.0206 C -0.33372 0.12477 -0.46068 0.12408 -0.50742 0.06343 " pathEditMode="relative" rAng="0" ptsTypes="AAAA">
                                      <p:cBhvr>
                                        <p:cTn id="28" dur="8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43" y="-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</Words>
  <Application>WPS 演示</Application>
  <PresentationFormat>宽屏</PresentationFormat>
  <Paragraphs>17</Paragraphs>
  <Slides>4</Slides>
  <Notes>5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4" baseType="lpstr">
      <vt:lpstr>Arial</vt:lpstr>
      <vt:lpstr>宋体</vt:lpstr>
      <vt:lpstr>Wingdings</vt:lpstr>
      <vt:lpstr>方正粗雅宋长简体</vt:lpstr>
      <vt:lpstr>微软雅黑</vt:lpstr>
      <vt:lpstr>方正清刻本悦宋简体</vt:lpstr>
      <vt:lpstr>Calibri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拉普耶鲁</cp:lastModifiedBy>
  <cp:revision>32</cp:revision>
  <dcterms:created xsi:type="dcterms:W3CDTF">2018-01-11T15:16:00Z</dcterms:created>
  <dcterms:modified xsi:type="dcterms:W3CDTF">2018-05-21T01:05:22Z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