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67" r:id="rId5"/>
    <p:sldId id="268" r:id="rId6"/>
    <p:sldId id="257" r:id="rId7"/>
    <p:sldId id="272" r:id="rId8"/>
    <p:sldId id="273" r:id="rId9"/>
    <p:sldId id="269" r:id="rId10"/>
    <p:sldId id="274" r:id="rId11"/>
    <p:sldId id="275" r:id="rId12"/>
    <p:sldId id="276" r:id="rId13"/>
    <p:sldId id="270" r:id="rId14"/>
    <p:sldId id="277" r:id="rId15"/>
    <p:sldId id="278" r:id="rId16"/>
    <p:sldId id="279" r:id="rId17"/>
    <p:sldId id="271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83F"/>
    <a:srgbClr val="FF5425"/>
    <a:srgbClr val="FF3E06"/>
    <a:srgbClr val="72ACA4"/>
    <a:srgbClr val="696E12"/>
    <a:srgbClr val="E77F92"/>
    <a:srgbClr val="ECA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194992"/>
        <c:axId val="532054144"/>
      </c:barChart>
      <c:catAx>
        <c:axId val="38719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532054144"/>
        <c:crosses val="autoZero"/>
        <c:auto val="1"/>
        <c:lblAlgn val="ctr"/>
        <c:lblOffset val="100"/>
        <c:noMultiLvlLbl val="0"/>
      </c:catAx>
      <c:valAx>
        <c:axId val="53205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38719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 b="0" i="0">
          <a:latin typeface="华文细黑" panose="02010600040101010101" pitchFamily="2" charset="-122"/>
          <a:ea typeface="华文细黑" panose="02010600040101010101" pitchFamily="2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1"/>
            <c:spPr>
              <a:solidFill>
                <a:schemeClr val="bg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1"/>
            <c:spPr>
              <a:solidFill>
                <a:schemeClr val="bg1"/>
              </a:solidFill>
              <a:ln w="25400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11"/>
            <c:spPr>
              <a:solidFill>
                <a:schemeClr val="bg1"/>
              </a:solidFill>
              <a:ln w="25400">
                <a:solidFill>
                  <a:schemeClr val="accent3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397790864"/>
        <c:axId val="532015696"/>
      </c:lineChart>
      <c:catAx>
        <c:axId val="3977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532015696"/>
        <c:crosses val="autoZero"/>
        <c:auto val="1"/>
        <c:lblAlgn val="ctr"/>
        <c:lblOffset val="100"/>
        <c:noMultiLvlLbl val="0"/>
      </c:catAx>
      <c:valAx>
        <c:axId val="53201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39779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 b="0" i="0">
          <a:latin typeface="华文细黑" panose="02010600040101010101" pitchFamily="2" charset="-122"/>
          <a:ea typeface="华文细黑" panose="02010600040101010101" pitchFamily="2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华文细黑" panose="02010600040101010101" pitchFamily="2" charset="-122"/>
          <a:ea typeface="华文细黑" panose="02010600040101010101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18" y="214746"/>
            <a:ext cx="6247764" cy="6428509"/>
          </a:xfrm>
          <a:prstGeom prst="rect">
            <a:avLst/>
          </a:prstGeom>
        </p:spPr>
      </p:pic>
      <p:sp>
        <p:nvSpPr>
          <p:cNvPr id="17" name="文本框 16" descr="#clear#"/>
          <p:cNvSpPr txBox="1"/>
          <p:nvPr/>
        </p:nvSpPr>
        <p:spPr>
          <a:xfrm>
            <a:off x="4122058" y="3233665"/>
            <a:ext cx="394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花朵简约小清新模板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4963887" y="2150083"/>
            <a:ext cx="22642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6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4525699" y="3735517"/>
            <a:ext cx="3140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Simple simple flower template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 descr="#clear#"/>
          <p:cNvSpPr/>
          <p:nvPr/>
        </p:nvSpPr>
        <p:spPr>
          <a:xfrm>
            <a:off x="5384800" y="4153378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pptcn素材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369" y="228598"/>
            <a:ext cx="4135263" cy="4254895"/>
          </a:xfrm>
          <a:prstGeom prst="rect">
            <a:avLst/>
          </a:prstGeom>
        </p:spPr>
      </p:pic>
      <p:sp>
        <p:nvSpPr>
          <p:cNvPr id="15" name="文本框 14" descr="#clear#"/>
          <p:cNvSpPr txBox="1"/>
          <p:nvPr/>
        </p:nvSpPr>
        <p:spPr>
          <a:xfrm>
            <a:off x="5046241" y="2453027"/>
            <a:ext cx="2111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 descr="#clear#"/>
          <p:cNvSpPr txBox="1"/>
          <p:nvPr/>
        </p:nvSpPr>
        <p:spPr>
          <a:xfrm>
            <a:off x="5034001" y="1868252"/>
            <a:ext cx="212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1273" y="4736082"/>
            <a:ext cx="5430559" cy="786016"/>
            <a:chOff x="1385455" y="4823979"/>
            <a:chExt cx="5430559" cy="786016"/>
          </a:xfrm>
        </p:grpSpPr>
        <p:sp>
          <p:nvSpPr>
            <p:cNvPr id="2" name="椭圆 1"/>
            <p:cNvSpPr/>
            <p:nvPr/>
          </p:nvSpPr>
          <p:spPr>
            <a:xfrm>
              <a:off x="1385455" y="4902017"/>
              <a:ext cx="554182" cy="5541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967347" y="5179108"/>
              <a:ext cx="4848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39637" y="4823979"/>
              <a:ext cx="1856508" cy="3950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添加您的主标题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07259" y="4736082"/>
            <a:ext cx="5430559" cy="786016"/>
            <a:chOff x="1385455" y="4823979"/>
            <a:chExt cx="5430559" cy="786016"/>
          </a:xfrm>
        </p:grpSpPr>
        <p:sp>
          <p:nvSpPr>
            <p:cNvPr id="25" name="椭圆 24"/>
            <p:cNvSpPr/>
            <p:nvPr/>
          </p:nvSpPr>
          <p:spPr>
            <a:xfrm>
              <a:off x="1385455" y="4902017"/>
              <a:ext cx="554182" cy="5541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967347" y="5179108"/>
              <a:ext cx="4848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939637" y="4823979"/>
              <a:ext cx="1856508" cy="3950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添加您的主标题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1273" y="5608918"/>
            <a:ext cx="5430559" cy="786016"/>
            <a:chOff x="1385455" y="4823979"/>
            <a:chExt cx="5430559" cy="786016"/>
          </a:xfrm>
        </p:grpSpPr>
        <p:sp>
          <p:nvSpPr>
            <p:cNvPr id="29" name="椭圆 28"/>
            <p:cNvSpPr/>
            <p:nvPr/>
          </p:nvSpPr>
          <p:spPr>
            <a:xfrm>
              <a:off x="1385455" y="4902017"/>
              <a:ext cx="554182" cy="5541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967347" y="5179108"/>
              <a:ext cx="4848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939637" y="4823979"/>
              <a:ext cx="1856508" cy="3950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添加您的主标题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07259" y="5608918"/>
            <a:ext cx="5430559" cy="786016"/>
            <a:chOff x="1385455" y="4823979"/>
            <a:chExt cx="5430559" cy="786016"/>
          </a:xfrm>
        </p:grpSpPr>
        <p:sp>
          <p:nvSpPr>
            <p:cNvPr id="33" name="椭圆 32"/>
            <p:cNvSpPr/>
            <p:nvPr/>
          </p:nvSpPr>
          <p:spPr>
            <a:xfrm>
              <a:off x="1385455" y="4902017"/>
              <a:ext cx="554182" cy="55418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67347" y="5179108"/>
              <a:ext cx="4848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 templates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939637" y="4823979"/>
              <a:ext cx="1856508" cy="3950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添加您的主标题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4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18" y="214746"/>
            <a:ext cx="6247764" cy="6428509"/>
          </a:xfrm>
          <a:prstGeom prst="rect">
            <a:avLst/>
          </a:prstGeom>
        </p:spPr>
      </p:pic>
      <p:sp>
        <p:nvSpPr>
          <p:cNvPr id="17" name="文本框 16" descr="#clear#"/>
          <p:cNvSpPr txBox="1"/>
          <p:nvPr/>
        </p:nvSpPr>
        <p:spPr>
          <a:xfrm>
            <a:off x="4542972" y="3233665"/>
            <a:ext cx="310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添加您的主标题</a:t>
            </a:r>
            <a:endParaRPr lang="zh-CN" altLang="en-US" sz="28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4963887" y="2150083"/>
            <a:ext cx="22642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5248504" y="3735517"/>
            <a:ext cx="1694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 descr="#clear#"/>
          <p:cNvSpPr/>
          <p:nvPr/>
        </p:nvSpPr>
        <p:spPr>
          <a:xfrm>
            <a:off x="5384800" y="4074071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pptcn素材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10692"/>
          <a:stretch>
            <a:fillRect/>
          </a:stretch>
        </p:blipFill>
        <p:spPr>
          <a:xfrm>
            <a:off x="0" y="1830962"/>
            <a:ext cx="4412343" cy="261064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016806" y="1830962"/>
            <a:ext cx="4470400" cy="26106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0" t="14732" r="18294" b="19028"/>
          <a:stretch>
            <a:fillRect/>
          </a:stretch>
        </p:blipFill>
        <p:spPr>
          <a:xfrm>
            <a:off x="8487206" y="1830962"/>
            <a:ext cx="3704795" cy="2610648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243490" y="2309778"/>
            <a:ext cx="4017032" cy="1653015"/>
            <a:chOff x="4386785" y="2204886"/>
            <a:chExt cx="4017032" cy="1653015"/>
          </a:xfrm>
        </p:grpSpPr>
        <p:grpSp>
          <p:nvGrpSpPr>
            <p:cNvPr id="14" name="组合 13"/>
            <p:cNvGrpSpPr/>
            <p:nvPr/>
          </p:nvGrpSpPr>
          <p:grpSpPr>
            <a:xfrm>
              <a:off x="5734679" y="2204886"/>
              <a:ext cx="1321244" cy="527964"/>
              <a:chOff x="1674289" y="4396057"/>
              <a:chExt cx="1321244" cy="527964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674289" y="4396057"/>
                <a:ext cx="13212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添加标题</a:t>
                </a:r>
                <a:endPara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2104089" y="4924021"/>
                <a:ext cx="46164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矩形 14"/>
            <p:cNvSpPr/>
            <p:nvPr/>
          </p:nvSpPr>
          <p:spPr>
            <a:xfrm>
              <a:off x="4386785" y="2860705"/>
              <a:ext cx="4017032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1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386785" y="3359303"/>
              <a:ext cx="4017032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1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651" y="4430600"/>
            <a:ext cx="3392692" cy="19992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/>
          <a:srcRect t="71297" r="45074"/>
          <a:stretch>
            <a:fillRect/>
          </a:stretch>
        </p:blipFill>
        <p:spPr>
          <a:xfrm>
            <a:off x="3396343" y="4430600"/>
            <a:ext cx="5671457" cy="199922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8799308" y="4430600"/>
            <a:ext cx="3392692" cy="19992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65428" y="4651211"/>
            <a:ext cx="2669138" cy="1558006"/>
            <a:chOff x="5090181" y="2204886"/>
            <a:chExt cx="2669138" cy="1558006"/>
          </a:xfrm>
        </p:grpSpPr>
        <p:grpSp>
          <p:nvGrpSpPr>
            <p:cNvPr id="26" name="组合 25"/>
            <p:cNvGrpSpPr/>
            <p:nvPr/>
          </p:nvGrpSpPr>
          <p:grpSpPr>
            <a:xfrm>
              <a:off x="5734679" y="2204886"/>
              <a:ext cx="1321244" cy="527964"/>
              <a:chOff x="1674289" y="4396057"/>
              <a:chExt cx="1321244" cy="527964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674289" y="4396057"/>
                <a:ext cx="13212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添加标题</a:t>
                </a:r>
                <a:endPara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2104089" y="4924021"/>
                <a:ext cx="46164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矩形 26"/>
            <p:cNvSpPr/>
            <p:nvPr/>
          </p:nvSpPr>
          <p:spPr>
            <a:xfrm>
              <a:off x="5090181" y="2858029"/>
              <a:ext cx="2669138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1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161085" y="4651211"/>
            <a:ext cx="2669138" cy="1558006"/>
            <a:chOff x="5090181" y="2204886"/>
            <a:chExt cx="2669138" cy="1558006"/>
          </a:xfrm>
        </p:grpSpPr>
        <p:grpSp>
          <p:nvGrpSpPr>
            <p:cNvPr id="32" name="组合 31"/>
            <p:cNvGrpSpPr/>
            <p:nvPr/>
          </p:nvGrpSpPr>
          <p:grpSpPr>
            <a:xfrm>
              <a:off x="5734679" y="2204886"/>
              <a:ext cx="1321244" cy="527964"/>
              <a:chOff x="1674289" y="4396057"/>
              <a:chExt cx="1321244" cy="52796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674289" y="4396057"/>
                <a:ext cx="13212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添加标题</a:t>
                </a:r>
                <a:endPara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2104089" y="4924021"/>
                <a:ext cx="46164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矩形 32"/>
            <p:cNvSpPr/>
            <p:nvPr/>
          </p:nvSpPr>
          <p:spPr>
            <a:xfrm>
              <a:off x="5090181" y="2858029"/>
              <a:ext cx="2669138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1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878327" y="2244436"/>
            <a:ext cx="2355272" cy="369916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5093" y="2244436"/>
            <a:ext cx="2355272" cy="369916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57583" y="2244436"/>
            <a:ext cx="2355272" cy="3699164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51584" y="2244436"/>
            <a:ext cx="2355272" cy="3699164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259327" y="2559794"/>
            <a:ext cx="1593272" cy="159327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30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%</a:t>
            </a:r>
            <a:endParaRPr kumimoji="0" lang="zh-CN" altLang="en-US" sz="3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946093" y="2559794"/>
            <a:ext cx="1593272" cy="159327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40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%</a:t>
            </a:r>
            <a:endParaRPr kumimoji="0" lang="zh-CN" altLang="en-US" sz="3600" b="0" i="0" u="none" strike="noStrike" kern="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638583" y="2559794"/>
            <a:ext cx="1593272" cy="159327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50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%</a:t>
            </a:r>
            <a:endParaRPr kumimoji="0" lang="zh-CN" altLang="en-US" sz="3600" b="0" i="0" u="none" strike="noStrike" kern="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332584" y="2559794"/>
            <a:ext cx="1593272" cy="159327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60</a:t>
            </a: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%</a:t>
            </a:r>
            <a:endParaRPr kumimoji="0" lang="zh-CN" altLang="en-US" sz="3600" b="0" i="0" u="none" strike="noStrike" kern="0" cap="none" spc="0" normalizeH="0" baseline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79309" y="4279971"/>
            <a:ext cx="2353309" cy="1464154"/>
            <a:chOff x="867817" y="4725687"/>
            <a:chExt cx="2353309" cy="146415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778365" y="5323494"/>
              <a:ext cx="53221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20" name="文本框 19"/>
            <p:cNvSpPr txBox="1"/>
            <p:nvPr/>
          </p:nvSpPr>
          <p:spPr>
            <a:xfrm>
              <a:off x="1248262" y="4725687"/>
              <a:ext cx="1592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67817" y="5432711"/>
              <a:ext cx="2353309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Jinshan's rice husk child platform, with a large number of exquisite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66075" y="4279971"/>
            <a:ext cx="2353309" cy="1464154"/>
            <a:chOff x="867817" y="4725687"/>
            <a:chExt cx="2353309" cy="146415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778365" y="5323494"/>
              <a:ext cx="53221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24" name="文本框 23"/>
            <p:cNvSpPr txBox="1"/>
            <p:nvPr/>
          </p:nvSpPr>
          <p:spPr>
            <a:xfrm>
              <a:off x="1248262" y="4725687"/>
              <a:ext cx="1592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67817" y="5432711"/>
              <a:ext cx="2353309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Jinshan's rice husk child platform, with a large number of exquisite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58565" y="4279971"/>
            <a:ext cx="2353309" cy="1464154"/>
            <a:chOff x="867817" y="4725687"/>
            <a:chExt cx="2353309" cy="1464154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778365" y="5323494"/>
              <a:ext cx="53221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28" name="文本框 27"/>
            <p:cNvSpPr txBox="1"/>
            <p:nvPr/>
          </p:nvSpPr>
          <p:spPr>
            <a:xfrm>
              <a:off x="1248262" y="4725687"/>
              <a:ext cx="1592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67817" y="5432711"/>
              <a:ext cx="2353309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Jinshan's rice husk child platform, with a large number of exquisite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952566" y="4279971"/>
            <a:ext cx="2353309" cy="1464154"/>
            <a:chOff x="867817" y="4725687"/>
            <a:chExt cx="2353309" cy="1464154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1778365" y="5323494"/>
              <a:ext cx="53221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sp>
          <p:nvSpPr>
            <p:cNvPr id="32" name="文本框 31"/>
            <p:cNvSpPr txBox="1"/>
            <p:nvPr/>
          </p:nvSpPr>
          <p:spPr>
            <a:xfrm>
              <a:off x="1248262" y="4725687"/>
              <a:ext cx="1592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67817" y="5432711"/>
              <a:ext cx="2353309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</a:rPr>
                <a:t>Jinshan's rice husk child platform, with a large number of exquisite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t="36119"/>
          <a:stretch>
            <a:fillRect/>
          </a:stretch>
        </p:blipFill>
        <p:spPr>
          <a:xfrm>
            <a:off x="0" y="1698171"/>
            <a:ext cx="12192000" cy="515982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698171"/>
            <a:ext cx="12192000" cy="5159829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0">
                <a:schemeClr val="bg1">
                  <a:alpha val="4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" name="图表 12"/>
          <p:cNvGraphicFramePr/>
          <p:nvPr/>
        </p:nvGraphicFramePr>
        <p:xfrm>
          <a:off x="2032000" y="2533952"/>
          <a:ext cx="8128000" cy="4099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矩形: 圆角 13"/>
          <p:cNvSpPr/>
          <p:nvPr/>
        </p:nvSpPr>
        <p:spPr>
          <a:xfrm>
            <a:off x="4746172" y="1968028"/>
            <a:ext cx="2699657" cy="44389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柱形图图表</a:t>
            </a: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18" y="214746"/>
            <a:ext cx="6247764" cy="6428509"/>
          </a:xfrm>
          <a:prstGeom prst="rect">
            <a:avLst/>
          </a:prstGeom>
        </p:spPr>
      </p:pic>
      <p:sp>
        <p:nvSpPr>
          <p:cNvPr id="17" name="文本框 16" descr="#clear#"/>
          <p:cNvSpPr txBox="1"/>
          <p:nvPr/>
        </p:nvSpPr>
        <p:spPr>
          <a:xfrm>
            <a:off x="4542972" y="3233665"/>
            <a:ext cx="310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添加您的主标题</a:t>
            </a:r>
            <a:endParaRPr lang="zh-CN" altLang="en-US" sz="280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4963887" y="2150083"/>
            <a:ext cx="22642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5248504" y="3735517"/>
            <a:ext cx="1694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</a:t>
            </a:r>
            <a:endParaRPr lang="zh-CN" altLang="en-US" sz="160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 descr="#clear#"/>
          <p:cNvSpPr/>
          <p:nvPr/>
        </p:nvSpPr>
        <p:spPr>
          <a:xfrm>
            <a:off x="5384800" y="4074071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pptcn素材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0" y="2061032"/>
            <a:ext cx="12192000" cy="19013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729342" y="1568181"/>
            <a:ext cx="3731675" cy="4788443"/>
            <a:chOff x="729342" y="1727835"/>
            <a:chExt cx="3731675" cy="478844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92" b="10688"/>
            <a:stretch>
              <a:fillRect/>
            </a:stretch>
          </p:blipFill>
          <p:spPr>
            <a:xfrm>
              <a:off x="729342" y="1727835"/>
              <a:ext cx="3731675" cy="478844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4"/>
            <a:srcRect l="23886" t="10692" r="31848"/>
            <a:stretch>
              <a:fillRect/>
            </a:stretch>
          </p:blipFill>
          <p:spPr>
            <a:xfrm>
              <a:off x="1175657" y="2162630"/>
              <a:ext cx="2946400" cy="3918856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5048520" y="2430611"/>
            <a:ext cx="6315381" cy="1162212"/>
            <a:chOff x="5252361" y="1952176"/>
            <a:chExt cx="6315381" cy="1162212"/>
          </a:xfrm>
        </p:grpSpPr>
        <p:grpSp>
          <p:nvGrpSpPr>
            <p:cNvPr id="16" name="组合 15"/>
            <p:cNvGrpSpPr/>
            <p:nvPr/>
          </p:nvGrpSpPr>
          <p:grpSpPr>
            <a:xfrm>
              <a:off x="7749430" y="1952176"/>
              <a:ext cx="1321244" cy="527964"/>
              <a:chOff x="1674289" y="4396057"/>
              <a:chExt cx="1321244" cy="527964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674289" y="4396057"/>
                <a:ext cx="13212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添加标题</a:t>
                </a:r>
                <a:endPara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2104089" y="4924021"/>
                <a:ext cx="46164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矩形 16"/>
            <p:cNvSpPr/>
            <p:nvPr/>
          </p:nvSpPr>
          <p:spPr>
            <a:xfrm>
              <a:off x="5252361" y="2615790"/>
              <a:ext cx="6315381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1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aphicFrame>
        <p:nvGraphicFramePr>
          <p:cNvPr id="23" name="图表 22"/>
          <p:cNvGraphicFramePr/>
          <p:nvPr/>
        </p:nvGraphicFramePr>
        <p:xfrm>
          <a:off x="4907332" y="4098052"/>
          <a:ext cx="6680199" cy="2542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任意多边形: 形状 13"/>
          <p:cNvSpPr/>
          <p:nvPr/>
        </p:nvSpPr>
        <p:spPr>
          <a:xfrm>
            <a:off x="0" y="3315202"/>
            <a:ext cx="12221029" cy="1492008"/>
          </a:xfrm>
          <a:custGeom>
            <a:avLst/>
            <a:gdLst>
              <a:gd name="connsiteX0" fmla="*/ 0 w 12221029"/>
              <a:gd name="connsiteY0" fmla="*/ 632674 h 1492008"/>
              <a:gd name="connsiteX1" fmla="*/ 2264229 w 12221029"/>
              <a:gd name="connsiteY1" fmla="*/ 8560 h 1492008"/>
              <a:gd name="connsiteX2" fmla="*/ 4557486 w 12221029"/>
              <a:gd name="connsiteY2" fmla="*/ 1039074 h 1492008"/>
              <a:gd name="connsiteX3" fmla="*/ 7561943 w 12221029"/>
              <a:gd name="connsiteY3" fmla="*/ 153703 h 1492008"/>
              <a:gd name="connsiteX4" fmla="*/ 9971314 w 12221029"/>
              <a:gd name="connsiteY4" fmla="*/ 1489017 h 1492008"/>
              <a:gd name="connsiteX5" fmla="*/ 12221029 w 12221029"/>
              <a:gd name="connsiteY5" fmla="*/ 443988 h 149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1029" h="1492008">
                <a:moveTo>
                  <a:pt x="0" y="632674"/>
                </a:moveTo>
                <a:cubicBezTo>
                  <a:pt x="752324" y="286750"/>
                  <a:pt x="1504648" y="-59173"/>
                  <a:pt x="2264229" y="8560"/>
                </a:cubicBezTo>
                <a:cubicBezTo>
                  <a:pt x="3023810" y="76293"/>
                  <a:pt x="3674534" y="1014884"/>
                  <a:pt x="4557486" y="1039074"/>
                </a:cubicBezTo>
                <a:cubicBezTo>
                  <a:pt x="5440438" y="1063264"/>
                  <a:pt x="6659638" y="78713"/>
                  <a:pt x="7561943" y="153703"/>
                </a:cubicBezTo>
                <a:cubicBezTo>
                  <a:pt x="8464248" y="228693"/>
                  <a:pt x="9194800" y="1440636"/>
                  <a:pt x="9971314" y="1489017"/>
                </a:cubicBezTo>
                <a:cubicBezTo>
                  <a:pt x="10747828" y="1537398"/>
                  <a:pt x="11484428" y="990693"/>
                  <a:pt x="12221029" y="443988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615720" y="4266108"/>
            <a:ext cx="1074057" cy="1074057"/>
            <a:chOff x="9615720" y="4135489"/>
            <a:chExt cx="1074057" cy="1074057"/>
          </a:xfrm>
        </p:grpSpPr>
        <p:sp>
          <p:nvSpPr>
            <p:cNvPr id="18" name="椭圆 17"/>
            <p:cNvSpPr/>
            <p:nvPr/>
          </p:nvSpPr>
          <p:spPr>
            <a:xfrm>
              <a:off x="9615720" y="4135489"/>
              <a:ext cx="1074057" cy="10740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918899" y="4449531"/>
              <a:ext cx="467698" cy="445972"/>
              <a:chOff x="10302876" y="5253038"/>
              <a:chExt cx="649288" cy="619126"/>
            </a:xfrm>
            <a:solidFill>
              <a:schemeClr val="bg1"/>
            </a:solidFill>
          </p:grpSpPr>
          <p:sp>
            <p:nvSpPr>
              <p:cNvPr id="20" name="Freeform 19"/>
              <p:cNvSpPr/>
              <p:nvPr/>
            </p:nvSpPr>
            <p:spPr bwMode="auto">
              <a:xfrm>
                <a:off x="10367963" y="5459413"/>
                <a:ext cx="74613" cy="330200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9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20"/>
              <p:cNvSpPr/>
              <p:nvPr/>
            </p:nvSpPr>
            <p:spPr bwMode="auto">
              <a:xfrm>
                <a:off x="10483851" y="5459413"/>
                <a:ext cx="65088" cy="330200"/>
              </a:xfrm>
              <a:custGeom>
                <a:avLst/>
                <a:gdLst>
                  <a:gd name="T0" fmla="*/ 8 w 8"/>
                  <a:gd name="T1" fmla="*/ 38 h 40"/>
                  <a:gd name="T2" fmla="*/ 7 w 8"/>
                  <a:gd name="T3" fmla="*/ 40 h 40"/>
                  <a:gd name="T4" fmla="*/ 1 w 8"/>
                  <a:gd name="T5" fmla="*/ 40 h 40"/>
                  <a:gd name="T6" fmla="*/ 0 w 8"/>
                  <a:gd name="T7" fmla="*/ 38 h 40"/>
                  <a:gd name="T8" fmla="*/ 0 w 8"/>
                  <a:gd name="T9" fmla="*/ 2 h 40"/>
                  <a:gd name="T10" fmla="*/ 1 w 8"/>
                  <a:gd name="T11" fmla="*/ 0 h 40"/>
                  <a:gd name="T12" fmla="*/ 7 w 8"/>
                  <a:gd name="T13" fmla="*/ 0 h 40"/>
                  <a:gd name="T14" fmla="*/ 8 w 8"/>
                  <a:gd name="T15" fmla="*/ 2 h 40"/>
                  <a:gd name="T16" fmla="*/ 8 w 8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0">
                    <a:moveTo>
                      <a:pt x="8" y="38"/>
                    </a:moveTo>
                    <a:cubicBezTo>
                      <a:pt x="8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0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8" y="2"/>
                    </a:cubicBezTo>
                    <a:lnTo>
                      <a:pt x="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10698163" y="5459413"/>
                <a:ext cx="73025" cy="330200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10590213" y="5459413"/>
                <a:ext cx="74613" cy="330200"/>
              </a:xfrm>
              <a:custGeom>
                <a:avLst/>
                <a:gdLst>
                  <a:gd name="T0" fmla="*/ 9 w 9"/>
                  <a:gd name="T1" fmla="*/ 38 h 40"/>
                  <a:gd name="T2" fmla="*/ 7 w 9"/>
                  <a:gd name="T3" fmla="*/ 40 h 40"/>
                  <a:gd name="T4" fmla="*/ 1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1 w 9"/>
                  <a:gd name="T11" fmla="*/ 0 h 40"/>
                  <a:gd name="T12" fmla="*/ 7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10812463" y="5467351"/>
                <a:ext cx="66675" cy="322263"/>
              </a:xfrm>
              <a:custGeom>
                <a:avLst/>
                <a:gdLst>
                  <a:gd name="T0" fmla="*/ 8 w 8"/>
                  <a:gd name="T1" fmla="*/ 38 h 39"/>
                  <a:gd name="T2" fmla="*/ 7 w 8"/>
                  <a:gd name="T3" fmla="*/ 39 h 39"/>
                  <a:gd name="T4" fmla="*/ 1 w 8"/>
                  <a:gd name="T5" fmla="*/ 39 h 39"/>
                  <a:gd name="T6" fmla="*/ 0 w 8"/>
                  <a:gd name="T7" fmla="*/ 38 h 39"/>
                  <a:gd name="T8" fmla="*/ 0 w 8"/>
                  <a:gd name="T9" fmla="*/ 1 h 39"/>
                  <a:gd name="T10" fmla="*/ 1 w 8"/>
                  <a:gd name="T11" fmla="*/ 0 h 39"/>
                  <a:gd name="T12" fmla="*/ 7 w 8"/>
                  <a:gd name="T13" fmla="*/ 0 h 39"/>
                  <a:gd name="T14" fmla="*/ 8 w 8"/>
                  <a:gd name="T15" fmla="*/ 1 h 39"/>
                  <a:gd name="T16" fmla="*/ 8 w 8"/>
                  <a:gd name="T1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39">
                    <a:moveTo>
                      <a:pt x="8" y="38"/>
                    </a:moveTo>
                    <a:cubicBezTo>
                      <a:pt x="8" y="39"/>
                      <a:pt x="8" y="39"/>
                      <a:pt x="7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39"/>
                      <a:pt x="0" y="3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lnTo>
                      <a:pt x="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10334626" y="5253038"/>
                <a:ext cx="576263" cy="182563"/>
              </a:xfrm>
              <a:custGeom>
                <a:avLst/>
                <a:gdLst>
                  <a:gd name="T0" fmla="*/ 23 w 70"/>
                  <a:gd name="T1" fmla="*/ 4 h 22"/>
                  <a:gd name="T2" fmla="*/ 47 w 70"/>
                  <a:gd name="T3" fmla="*/ 4 h 22"/>
                  <a:gd name="T4" fmla="*/ 64 w 70"/>
                  <a:gd name="T5" fmla="*/ 14 h 22"/>
                  <a:gd name="T6" fmla="*/ 62 w 70"/>
                  <a:gd name="T7" fmla="*/ 22 h 22"/>
                  <a:gd name="T8" fmla="*/ 49 w 70"/>
                  <a:gd name="T9" fmla="*/ 22 h 22"/>
                  <a:gd name="T10" fmla="*/ 21 w 70"/>
                  <a:gd name="T11" fmla="*/ 22 h 22"/>
                  <a:gd name="T12" fmla="*/ 9 w 70"/>
                  <a:gd name="T13" fmla="*/ 22 h 22"/>
                  <a:gd name="T14" fmla="*/ 7 w 70"/>
                  <a:gd name="T15" fmla="*/ 14 h 22"/>
                  <a:gd name="T16" fmla="*/ 23 w 7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2">
                    <a:moveTo>
                      <a:pt x="23" y="4"/>
                    </a:moveTo>
                    <a:cubicBezTo>
                      <a:pt x="30" y="0"/>
                      <a:pt x="41" y="0"/>
                      <a:pt x="47" y="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0" y="18"/>
                      <a:pt x="69" y="22"/>
                      <a:pt x="62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2" y="22"/>
                      <a:pt x="29" y="22"/>
                      <a:pt x="21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" y="22"/>
                      <a:pt x="0" y="18"/>
                      <a:pt x="7" y="14"/>
                    </a:cubicBezTo>
                    <a:lnTo>
                      <a:pt x="2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Freeform 25"/>
              <p:cNvSpPr>
                <a:spLocks noEditPoints="1"/>
              </p:cNvSpPr>
              <p:nvPr/>
            </p:nvSpPr>
            <p:spPr bwMode="auto">
              <a:xfrm>
                <a:off x="10302876" y="5797551"/>
                <a:ext cx="649288" cy="74613"/>
              </a:xfrm>
              <a:custGeom>
                <a:avLst/>
                <a:gdLst>
                  <a:gd name="T0" fmla="*/ 77 w 79"/>
                  <a:gd name="T1" fmla="*/ 0 h 9"/>
                  <a:gd name="T2" fmla="*/ 1 w 79"/>
                  <a:gd name="T3" fmla="*/ 0 h 9"/>
                  <a:gd name="T4" fmla="*/ 0 w 79"/>
                  <a:gd name="T5" fmla="*/ 1 h 9"/>
                  <a:gd name="T6" fmla="*/ 0 w 79"/>
                  <a:gd name="T7" fmla="*/ 8 h 9"/>
                  <a:gd name="T8" fmla="*/ 1 w 79"/>
                  <a:gd name="T9" fmla="*/ 9 h 9"/>
                  <a:gd name="T10" fmla="*/ 77 w 79"/>
                  <a:gd name="T11" fmla="*/ 9 h 9"/>
                  <a:gd name="T12" fmla="*/ 79 w 79"/>
                  <a:gd name="T13" fmla="*/ 8 h 9"/>
                  <a:gd name="T14" fmla="*/ 79 w 79"/>
                  <a:gd name="T15" fmla="*/ 1 h 9"/>
                  <a:gd name="T16" fmla="*/ 77 w 79"/>
                  <a:gd name="T17" fmla="*/ 0 h 9"/>
                  <a:gd name="T18" fmla="*/ 54 w 79"/>
                  <a:gd name="T19" fmla="*/ 7 h 9"/>
                  <a:gd name="T20" fmla="*/ 53 w 79"/>
                  <a:gd name="T21" fmla="*/ 8 h 9"/>
                  <a:gd name="T22" fmla="*/ 26 w 79"/>
                  <a:gd name="T23" fmla="*/ 8 h 9"/>
                  <a:gd name="T24" fmla="*/ 25 w 79"/>
                  <a:gd name="T25" fmla="*/ 7 h 9"/>
                  <a:gd name="T26" fmla="*/ 25 w 79"/>
                  <a:gd name="T27" fmla="*/ 6 h 9"/>
                  <a:gd name="T28" fmla="*/ 26 w 79"/>
                  <a:gd name="T29" fmla="*/ 5 h 9"/>
                  <a:gd name="T30" fmla="*/ 53 w 79"/>
                  <a:gd name="T31" fmla="*/ 5 h 9"/>
                  <a:gd name="T32" fmla="*/ 54 w 79"/>
                  <a:gd name="T33" fmla="*/ 6 h 9"/>
                  <a:gd name="T34" fmla="*/ 54 w 79"/>
                  <a:gd name="T35" fmla="*/ 7 h 9"/>
                  <a:gd name="T36" fmla="*/ 54 w 79"/>
                  <a:gd name="T37" fmla="*/ 3 h 9"/>
                  <a:gd name="T38" fmla="*/ 53 w 79"/>
                  <a:gd name="T39" fmla="*/ 4 h 9"/>
                  <a:gd name="T40" fmla="*/ 26 w 79"/>
                  <a:gd name="T41" fmla="*/ 4 h 9"/>
                  <a:gd name="T42" fmla="*/ 25 w 79"/>
                  <a:gd name="T43" fmla="*/ 3 h 9"/>
                  <a:gd name="T44" fmla="*/ 25 w 79"/>
                  <a:gd name="T45" fmla="*/ 3 h 9"/>
                  <a:gd name="T46" fmla="*/ 26 w 79"/>
                  <a:gd name="T47" fmla="*/ 2 h 9"/>
                  <a:gd name="T48" fmla="*/ 53 w 79"/>
                  <a:gd name="T49" fmla="*/ 2 h 9"/>
                  <a:gd name="T50" fmla="*/ 54 w 79"/>
                  <a:gd name="T5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9">
                    <a:moveTo>
                      <a:pt x="7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9" y="9"/>
                      <a:pt x="79" y="8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0"/>
                      <a:pt x="78" y="0"/>
                      <a:pt x="77" y="0"/>
                    </a:cubicBezTo>
                    <a:close/>
                    <a:moveTo>
                      <a:pt x="54" y="7"/>
                    </a:moveTo>
                    <a:cubicBezTo>
                      <a:pt x="54" y="7"/>
                      <a:pt x="53" y="8"/>
                      <a:pt x="53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5"/>
                      <a:pt x="26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4" y="6"/>
                      <a:pt x="54" y="6"/>
                    </a:cubicBezTo>
                    <a:lnTo>
                      <a:pt x="54" y="7"/>
                    </a:lnTo>
                    <a:close/>
                    <a:moveTo>
                      <a:pt x="54" y="3"/>
                    </a:moveTo>
                    <a:cubicBezTo>
                      <a:pt x="54" y="4"/>
                      <a:pt x="53" y="4"/>
                      <a:pt x="53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4" y="2"/>
                      <a:pt x="5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1814286" y="2778173"/>
            <a:ext cx="1074057" cy="1074057"/>
            <a:chOff x="1814286" y="2647554"/>
            <a:chExt cx="1074057" cy="1074057"/>
          </a:xfrm>
        </p:grpSpPr>
        <p:sp>
          <p:nvSpPr>
            <p:cNvPr id="15" name="椭圆 14"/>
            <p:cNvSpPr/>
            <p:nvPr/>
          </p:nvSpPr>
          <p:spPr>
            <a:xfrm>
              <a:off x="1814286" y="2647554"/>
              <a:ext cx="1074057" cy="10740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2140907" y="2994187"/>
              <a:ext cx="420814" cy="380791"/>
              <a:chOff x="3219451" y="2135188"/>
              <a:chExt cx="584200" cy="528638"/>
            </a:xfrm>
            <a:solidFill>
              <a:schemeClr val="bg1"/>
            </a:solidFill>
          </p:grpSpPr>
          <p:sp>
            <p:nvSpPr>
              <p:cNvPr id="28" name="Freeform 115"/>
              <p:cNvSpPr/>
              <p:nvPr/>
            </p:nvSpPr>
            <p:spPr bwMode="auto">
              <a:xfrm>
                <a:off x="3219451" y="2374901"/>
                <a:ext cx="584200" cy="288925"/>
              </a:xfrm>
              <a:custGeom>
                <a:avLst/>
                <a:gdLst>
                  <a:gd name="T0" fmla="*/ 44 w 71"/>
                  <a:gd name="T1" fmla="*/ 6 h 35"/>
                  <a:gd name="T2" fmla="*/ 42 w 71"/>
                  <a:gd name="T3" fmla="*/ 8 h 35"/>
                  <a:gd name="T4" fmla="*/ 29 w 71"/>
                  <a:gd name="T5" fmla="*/ 8 h 35"/>
                  <a:gd name="T6" fmla="*/ 27 w 71"/>
                  <a:gd name="T7" fmla="*/ 6 h 35"/>
                  <a:gd name="T8" fmla="*/ 27 w 71"/>
                  <a:gd name="T9" fmla="*/ 0 h 35"/>
                  <a:gd name="T10" fmla="*/ 0 w 71"/>
                  <a:gd name="T11" fmla="*/ 0 h 35"/>
                  <a:gd name="T12" fmla="*/ 0 w 71"/>
                  <a:gd name="T13" fmla="*/ 28 h 35"/>
                  <a:gd name="T14" fmla="*/ 7 w 71"/>
                  <a:gd name="T15" fmla="*/ 35 h 35"/>
                  <a:gd name="T16" fmla="*/ 64 w 71"/>
                  <a:gd name="T17" fmla="*/ 35 h 35"/>
                  <a:gd name="T18" fmla="*/ 71 w 71"/>
                  <a:gd name="T19" fmla="*/ 28 h 35"/>
                  <a:gd name="T20" fmla="*/ 71 w 71"/>
                  <a:gd name="T21" fmla="*/ 0 h 35"/>
                  <a:gd name="T22" fmla="*/ 44 w 71"/>
                  <a:gd name="T23" fmla="*/ 0 h 35"/>
                  <a:gd name="T24" fmla="*/ 44 w 71"/>
                  <a:gd name="T25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35">
                    <a:moveTo>
                      <a:pt x="44" y="6"/>
                    </a:moveTo>
                    <a:cubicBezTo>
                      <a:pt x="44" y="7"/>
                      <a:pt x="43" y="8"/>
                      <a:pt x="42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8" y="8"/>
                      <a:pt x="27" y="7"/>
                      <a:pt x="27" y="6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3" y="35"/>
                      <a:pt x="7" y="35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8" y="35"/>
                      <a:pt x="71" y="31"/>
                      <a:pt x="71" y="28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44" y="0"/>
                      <a:pt x="44" y="0"/>
                      <a:pt x="44" y="0"/>
                    </a:cubicBezTo>
                    <a:lnTo>
                      <a:pt x="4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116"/>
              <p:cNvSpPr>
                <a:spLocks noEditPoints="1"/>
              </p:cNvSpPr>
              <p:nvPr/>
            </p:nvSpPr>
            <p:spPr bwMode="auto">
              <a:xfrm>
                <a:off x="3219451" y="2135188"/>
                <a:ext cx="584200" cy="222250"/>
              </a:xfrm>
              <a:custGeom>
                <a:avLst/>
                <a:gdLst>
                  <a:gd name="T0" fmla="*/ 64 w 71"/>
                  <a:gd name="T1" fmla="*/ 12 h 27"/>
                  <a:gd name="T2" fmla="*/ 47 w 71"/>
                  <a:gd name="T3" fmla="*/ 12 h 27"/>
                  <a:gd name="T4" fmla="*/ 47 w 71"/>
                  <a:gd name="T5" fmla="*/ 5 h 27"/>
                  <a:gd name="T6" fmla="*/ 43 w 71"/>
                  <a:gd name="T7" fmla="*/ 0 h 27"/>
                  <a:gd name="T8" fmla="*/ 28 w 71"/>
                  <a:gd name="T9" fmla="*/ 0 h 27"/>
                  <a:gd name="T10" fmla="*/ 23 w 71"/>
                  <a:gd name="T11" fmla="*/ 5 h 27"/>
                  <a:gd name="T12" fmla="*/ 23 w 71"/>
                  <a:gd name="T13" fmla="*/ 12 h 27"/>
                  <a:gd name="T14" fmla="*/ 7 w 71"/>
                  <a:gd name="T15" fmla="*/ 12 h 27"/>
                  <a:gd name="T16" fmla="*/ 0 w 71"/>
                  <a:gd name="T17" fmla="*/ 19 h 27"/>
                  <a:gd name="T18" fmla="*/ 0 w 71"/>
                  <a:gd name="T19" fmla="*/ 27 h 27"/>
                  <a:gd name="T20" fmla="*/ 71 w 71"/>
                  <a:gd name="T21" fmla="*/ 27 h 27"/>
                  <a:gd name="T22" fmla="*/ 71 w 71"/>
                  <a:gd name="T23" fmla="*/ 19 h 27"/>
                  <a:gd name="T24" fmla="*/ 64 w 71"/>
                  <a:gd name="T25" fmla="*/ 12 h 27"/>
                  <a:gd name="T26" fmla="*/ 28 w 71"/>
                  <a:gd name="T27" fmla="*/ 5 h 27"/>
                  <a:gd name="T28" fmla="*/ 43 w 71"/>
                  <a:gd name="T29" fmla="*/ 5 h 27"/>
                  <a:gd name="T30" fmla="*/ 43 w 71"/>
                  <a:gd name="T31" fmla="*/ 12 h 27"/>
                  <a:gd name="T32" fmla="*/ 28 w 71"/>
                  <a:gd name="T33" fmla="*/ 12 h 27"/>
                  <a:gd name="T34" fmla="*/ 28 w 71"/>
                  <a:gd name="T35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27">
                    <a:moveTo>
                      <a:pt x="64" y="12"/>
                    </a:move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2"/>
                      <a:pt x="45" y="0"/>
                      <a:pt x="4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3" y="2"/>
                      <a:pt x="23" y="5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2"/>
                      <a:pt x="0" y="15"/>
                      <a:pt x="0" y="1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5"/>
                      <a:pt x="68" y="12"/>
                      <a:pt x="64" y="12"/>
                    </a:cubicBezTo>
                    <a:close/>
                    <a:moveTo>
                      <a:pt x="28" y="5"/>
                    </a:moveTo>
                    <a:cubicBezTo>
                      <a:pt x="43" y="5"/>
                      <a:pt x="43" y="5"/>
                      <a:pt x="43" y="5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28" y="12"/>
                      <a:pt x="28" y="12"/>
                      <a:pt x="28" y="12"/>
                    </a:cubicBezTo>
                    <a:lnTo>
                      <a:pt x="2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049486" y="3753621"/>
            <a:ext cx="1074057" cy="1074057"/>
            <a:chOff x="4049486" y="3623002"/>
            <a:chExt cx="1074057" cy="1074057"/>
          </a:xfrm>
        </p:grpSpPr>
        <p:sp>
          <p:nvSpPr>
            <p:cNvPr id="16" name="椭圆 15"/>
            <p:cNvSpPr/>
            <p:nvPr/>
          </p:nvSpPr>
          <p:spPr>
            <a:xfrm>
              <a:off x="4049486" y="3623002"/>
              <a:ext cx="1074057" cy="10740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124"/>
            <p:cNvSpPr>
              <a:spLocks noEditPoints="1"/>
            </p:cNvSpPr>
            <p:nvPr/>
          </p:nvSpPr>
          <p:spPr bwMode="auto">
            <a:xfrm>
              <a:off x="4358383" y="3913603"/>
              <a:ext cx="456262" cy="492855"/>
            </a:xfrm>
            <a:custGeom>
              <a:avLst/>
              <a:gdLst>
                <a:gd name="T0" fmla="*/ 40 w 77"/>
                <a:gd name="T1" fmla="*/ 52 h 83"/>
                <a:gd name="T2" fmla="*/ 69 w 77"/>
                <a:gd name="T3" fmla="*/ 50 h 83"/>
                <a:gd name="T4" fmla="*/ 40 w 77"/>
                <a:gd name="T5" fmla="*/ 47 h 83"/>
                <a:gd name="T6" fmla="*/ 77 w 77"/>
                <a:gd name="T7" fmla="*/ 25 h 83"/>
                <a:gd name="T8" fmla="*/ 57 w 77"/>
                <a:gd name="T9" fmla="*/ 3 h 83"/>
                <a:gd name="T10" fmla="*/ 51 w 77"/>
                <a:gd name="T11" fmla="*/ 0 h 83"/>
                <a:gd name="T12" fmla="*/ 15 w 77"/>
                <a:gd name="T13" fmla="*/ 10 h 83"/>
                <a:gd name="T14" fmla="*/ 0 w 77"/>
                <a:gd name="T15" fmla="*/ 56 h 83"/>
                <a:gd name="T16" fmla="*/ 24 w 77"/>
                <a:gd name="T17" fmla="*/ 83 h 83"/>
                <a:gd name="T18" fmla="*/ 77 w 77"/>
                <a:gd name="T19" fmla="*/ 74 h 83"/>
                <a:gd name="T20" fmla="*/ 77 w 77"/>
                <a:gd name="T21" fmla="*/ 25 h 83"/>
                <a:gd name="T22" fmla="*/ 66 w 77"/>
                <a:gd name="T23" fmla="*/ 23 h 83"/>
                <a:gd name="T24" fmla="*/ 58 w 77"/>
                <a:gd name="T25" fmla="*/ 23 h 83"/>
                <a:gd name="T26" fmla="*/ 54 w 77"/>
                <a:gd name="T27" fmla="*/ 11 h 83"/>
                <a:gd name="T28" fmla="*/ 69 w 77"/>
                <a:gd name="T29" fmla="*/ 23 h 83"/>
                <a:gd name="T30" fmla="*/ 21 w 77"/>
                <a:gd name="T31" fmla="*/ 67 h 83"/>
                <a:gd name="T32" fmla="*/ 15 w 77"/>
                <a:gd name="T33" fmla="*/ 67 h 83"/>
                <a:gd name="T34" fmla="*/ 15 w 77"/>
                <a:gd name="T35" fmla="*/ 59 h 83"/>
                <a:gd name="T36" fmla="*/ 7 w 77"/>
                <a:gd name="T37" fmla="*/ 53 h 83"/>
                <a:gd name="T38" fmla="*/ 15 w 77"/>
                <a:gd name="T39" fmla="*/ 53 h 83"/>
                <a:gd name="T40" fmla="*/ 18 w 77"/>
                <a:gd name="T41" fmla="*/ 44 h 83"/>
                <a:gd name="T42" fmla="*/ 21 w 77"/>
                <a:gd name="T43" fmla="*/ 53 h 83"/>
                <a:gd name="T44" fmla="*/ 27 w 77"/>
                <a:gd name="T45" fmla="*/ 53 h 83"/>
                <a:gd name="T46" fmla="*/ 29 w 77"/>
                <a:gd name="T47" fmla="*/ 59 h 83"/>
                <a:gd name="T48" fmla="*/ 71 w 77"/>
                <a:gd name="T49" fmla="*/ 74 h 83"/>
                <a:gd name="T50" fmla="*/ 24 w 77"/>
                <a:gd name="T51" fmla="*/ 77 h 83"/>
                <a:gd name="T52" fmla="*/ 37 w 77"/>
                <a:gd name="T53" fmla="*/ 56 h 83"/>
                <a:gd name="T54" fmla="*/ 21 w 77"/>
                <a:gd name="T55" fmla="*/ 10 h 83"/>
                <a:gd name="T56" fmla="*/ 49 w 77"/>
                <a:gd name="T57" fmla="*/ 6 h 83"/>
                <a:gd name="T58" fmla="*/ 58 w 77"/>
                <a:gd name="T59" fmla="*/ 29 h 83"/>
                <a:gd name="T60" fmla="*/ 71 w 77"/>
                <a:gd name="T61" fmla="*/ 74 h 83"/>
                <a:gd name="T62" fmla="*/ 40 w 77"/>
                <a:gd name="T63" fmla="*/ 60 h 83"/>
                <a:gd name="T64" fmla="*/ 40 w 77"/>
                <a:gd name="T65" fmla="*/ 65 h 83"/>
                <a:gd name="T66" fmla="*/ 69 w 77"/>
                <a:gd name="T67" fmla="*/ 6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3">
                  <a:moveTo>
                    <a:pt x="38" y="50"/>
                  </a:moveTo>
                  <a:cubicBezTo>
                    <a:pt x="38" y="51"/>
                    <a:pt x="39" y="52"/>
                    <a:pt x="40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2"/>
                    <a:pt x="69" y="51"/>
                    <a:pt x="69" y="50"/>
                  </a:cubicBezTo>
                  <a:cubicBezTo>
                    <a:pt x="69" y="48"/>
                    <a:pt x="67" y="47"/>
                    <a:pt x="66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9" y="47"/>
                    <a:pt x="38" y="48"/>
                    <a:pt x="38" y="50"/>
                  </a:cubicBezTo>
                  <a:close/>
                  <a:moveTo>
                    <a:pt x="77" y="25"/>
                  </a:moveTo>
                  <a:cubicBezTo>
                    <a:pt x="76" y="24"/>
                    <a:pt x="76" y="22"/>
                    <a:pt x="74" y="2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5" y="2"/>
                    <a:pt x="54" y="1"/>
                    <a:pt x="52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5"/>
                    <a:pt x="15" y="1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7" y="40"/>
                    <a:pt x="0" y="47"/>
                    <a:pt x="0" y="56"/>
                  </a:cubicBezTo>
                  <a:cubicBezTo>
                    <a:pt x="0" y="65"/>
                    <a:pt x="7" y="73"/>
                    <a:pt x="15" y="74"/>
                  </a:cubicBezTo>
                  <a:cubicBezTo>
                    <a:pt x="15" y="79"/>
                    <a:pt x="19" y="83"/>
                    <a:pt x="24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73" y="83"/>
                    <a:pt x="77" y="79"/>
                    <a:pt x="77" y="74"/>
                  </a:cubicBezTo>
                  <a:cubicBezTo>
                    <a:pt x="77" y="26"/>
                    <a:pt x="77" y="26"/>
                    <a:pt x="77" y="26"/>
                  </a:cubicBezTo>
                  <a:lnTo>
                    <a:pt x="77" y="25"/>
                  </a:lnTo>
                  <a:close/>
                  <a:moveTo>
                    <a:pt x="69" y="23"/>
                  </a:moveTo>
                  <a:cubicBezTo>
                    <a:pt x="66" y="23"/>
                    <a:pt x="66" y="23"/>
                    <a:pt x="66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6" y="23"/>
                    <a:pt x="54" y="21"/>
                    <a:pt x="54" y="1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69" y="23"/>
                  </a:lnTo>
                  <a:close/>
                  <a:moveTo>
                    <a:pt x="21" y="59"/>
                  </a:moveTo>
                  <a:cubicBezTo>
                    <a:pt x="21" y="67"/>
                    <a:pt x="21" y="67"/>
                    <a:pt x="21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1" y="59"/>
                    <a:pt x="21" y="59"/>
                    <a:pt x="21" y="59"/>
                  </a:cubicBezTo>
                  <a:close/>
                  <a:moveTo>
                    <a:pt x="71" y="74"/>
                  </a:moveTo>
                  <a:cubicBezTo>
                    <a:pt x="71" y="76"/>
                    <a:pt x="70" y="77"/>
                    <a:pt x="68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2" y="77"/>
                    <a:pt x="21" y="76"/>
                    <a:pt x="21" y="74"/>
                  </a:cubicBezTo>
                  <a:cubicBezTo>
                    <a:pt x="30" y="73"/>
                    <a:pt x="37" y="65"/>
                    <a:pt x="37" y="56"/>
                  </a:cubicBezTo>
                  <a:cubicBezTo>
                    <a:pt x="37" y="47"/>
                    <a:pt x="30" y="39"/>
                    <a:pt x="21" y="3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8"/>
                    <a:pt x="22" y="6"/>
                    <a:pt x="24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4"/>
                    <a:pt x="53" y="29"/>
                    <a:pt x="58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71" y="74"/>
                  </a:lnTo>
                  <a:close/>
                  <a:moveTo>
                    <a:pt x="66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0"/>
                    <a:pt x="38" y="61"/>
                    <a:pt x="38" y="63"/>
                  </a:cubicBezTo>
                  <a:cubicBezTo>
                    <a:pt x="38" y="64"/>
                    <a:pt x="39" y="65"/>
                    <a:pt x="40" y="6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7" y="65"/>
                    <a:pt x="69" y="64"/>
                    <a:pt x="69" y="63"/>
                  </a:cubicBezTo>
                  <a:cubicBezTo>
                    <a:pt x="69" y="61"/>
                    <a:pt x="67" y="60"/>
                    <a:pt x="66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061200" y="2985860"/>
            <a:ext cx="1074057" cy="1074057"/>
            <a:chOff x="7061200" y="2855241"/>
            <a:chExt cx="1074057" cy="1074057"/>
          </a:xfrm>
        </p:grpSpPr>
        <p:sp>
          <p:nvSpPr>
            <p:cNvPr id="17" name="椭圆 16"/>
            <p:cNvSpPr/>
            <p:nvPr/>
          </p:nvSpPr>
          <p:spPr>
            <a:xfrm>
              <a:off x="7061200" y="2855241"/>
              <a:ext cx="1074057" cy="10740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7287192" y="3187580"/>
              <a:ext cx="622072" cy="409379"/>
              <a:chOff x="8172451" y="4256088"/>
              <a:chExt cx="863600" cy="568326"/>
            </a:xfrm>
            <a:solidFill>
              <a:schemeClr val="bg1"/>
            </a:solidFill>
          </p:grpSpPr>
          <p:sp>
            <p:nvSpPr>
              <p:cNvPr id="32" name="Freeform 43"/>
              <p:cNvSpPr/>
              <p:nvPr/>
            </p:nvSpPr>
            <p:spPr bwMode="auto">
              <a:xfrm>
                <a:off x="8402638" y="4256088"/>
                <a:ext cx="633413" cy="354013"/>
              </a:xfrm>
              <a:custGeom>
                <a:avLst/>
                <a:gdLst>
                  <a:gd name="T0" fmla="*/ 50 w 77"/>
                  <a:gd name="T1" fmla="*/ 43 h 43"/>
                  <a:gd name="T2" fmla="*/ 66 w 77"/>
                  <a:gd name="T3" fmla="*/ 33 h 43"/>
                  <a:gd name="T4" fmla="*/ 75 w 77"/>
                  <a:gd name="T5" fmla="*/ 10 h 43"/>
                  <a:gd name="T6" fmla="*/ 68 w 77"/>
                  <a:gd name="T7" fmla="*/ 0 h 43"/>
                  <a:gd name="T8" fmla="*/ 50 w 77"/>
                  <a:gd name="T9" fmla="*/ 0 h 43"/>
                  <a:gd name="T10" fmla="*/ 28 w 77"/>
                  <a:gd name="T11" fmla="*/ 0 h 43"/>
                  <a:gd name="T12" fmla="*/ 10 w 77"/>
                  <a:gd name="T13" fmla="*/ 0 h 43"/>
                  <a:gd name="T14" fmla="*/ 3 w 77"/>
                  <a:gd name="T15" fmla="*/ 10 h 43"/>
                  <a:gd name="T16" fmla="*/ 12 w 77"/>
                  <a:gd name="T17" fmla="*/ 33 h 43"/>
                  <a:gd name="T18" fmla="*/ 27 w 77"/>
                  <a:gd name="T19" fmla="*/ 43 h 43"/>
                  <a:gd name="T20" fmla="*/ 50 w 77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3">
                    <a:moveTo>
                      <a:pt x="50" y="43"/>
                    </a:moveTo>
                    <a:cubicBezTo>
                      <a:pt x="56" y="43"/>
                      <a:pt x="63" y="39"/>
                      <a:pt x="66" y="33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Oval 44"/>
              <p:cNvSpPr>
                <a:spLocks noChangeArrowheads="1"/>
              </p:cNvSpPr>
              <p:nvPr/>
            </p:nvSpPr>
            <p:spPr bwMode="auto">
              <a:xfrm>
                <a:off x="8509001" y="4718051"/>
                <a:ext cx="115888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Oval 45"/>
              <p:cNvSpPr>
                <a:spLocks noChangeArrowheads="1"/>
              </p:cNvSpPr>
              <p:nvPr/>
            </p:nvSpPr>
            <p:spPr bwMode="auto">
              <a:xfrm>
                <a:off x="8796338" y="4718051"/>
                <a:ext cx="115888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46"/>
              <p:cNvSpPr/>
              <p:nvPr/>
            </p:nvSpPr>
            <p:spPr bwMode="auto">
              <a:xfrm>
                <a:off x="8172451" y="4338638"/>
                <a:ext cx="755650" cy="361950"/>
              </a:xfrm>
              <a:custGeom>
                <a:avLst/>
                <a:gdLst>
                  <a:gd name="T0" fmla="*/ 38 w 92"/>
                  <a:gd name="T1" fmla="*/ 44 h 44"/>
                  <a:gd name="T2" fmla="*/ 34 w 92"/>
                  <a:gd name="T3" fmla="*/ 42 h 44"/>
                  <a:gd name="T4" fmla="*/ 19 w 92"/>
                  <a:gd name="T5" fmla="*/ 7 h 44"/>
                  <a:gd name="T6" fmla="*/ 4 w 92"/>
                  <a:gd name="T7" fmla="*/ 7 h 44"/>
                  <a:gd name="T8" fmla="*/ 0 w 92"/>
                  <a:gd name="T9" fmla="*/ 3 h 44"/>
                  <a:gd name="T10" fmla="*/ 4 w 92"/>
                  <a:gd name="T11" fmla="*/ 0 h 44"/>
                  <a:gd name="T12" fmla="*/ 22 w 92"/>
                  <a:gd name="T13" fmla="*/ 0 h 44"/>
                  <a:gd name="T14" fmla="*/ 25 w 92"/>
                  <a:gd name="T15" fmla="*/ 2 h 44"/>
                  <a:gd name="T16" fmla="*/ 40 w 92"/>
                  <a:gd name="T17" fmla="*/ 37 h 44"/>
                  <a:gd name="T18" fmla="*/ 88 w 92"/>
                  <a:gd name="T19" fmla="*/ 37 h 44"/>
                  <a:gd name="T20" fmla="*/ 92 w 92"/>
                  <a:gd name="T21" fmla="*/ 41 h 44"/>
                  <a:gd name="T22" fmla="*/ 88 w 92"/>
                  <a:gd name="T23" fmla="*/ 44 h 44"/>
                  <a:gd name="T24" fmla="*/ 38 w 92"/>
                  <a:gd name="T2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44">
                    <a:moveTo>
                      <a:pt x="38" y="44"/>
                    </a:moveTo>
                    <a:cubicBezTo>
                      <a:pt x="34" y="42"/>
                      <a:pt x="34" y="42"/>
                      <a:pt x="34" y="4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0" y="37"/>
                      <a:pt x="92" y="38"/>
                      <a:pt x="92" y="41"/>
                    </a:cubicBezTo>
                    <a:cubicBezTo>
                      <a:pt x="92" y="43"/>
                      <a:pt x="90" y="44"/>
                      <a:pt x="88" y="44"/>
                    </a:cubicBezTo>
                    <a:lnTo>
                      <a:pt x="3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Freeform 134"/>
              <p:cNvSpPr/>
              <p:nvPr/>
            </p:nvSpPr>
            <p:spPr bwMode="auto">
              <a:xfrm>
                <a:off x="8542338" y="4692651"/>
                <a:ext cx="254000" cy="49213"/>
              </a:xfrm>
              <a:custGeom>
                <a:avLst/>
                <a:gdLst>
                  <a:gd name="T0" fmla="*/ 29 w 31"/>
                  <a:gd name="T1" fmla="*/ 0 h 6"/>
                  <a:gd name="T2" fmla="*/ 3 w 31"/>
                  <a:gd name="T3" fmla="*/ 0 h 6"/>
                  <a:gd name="T4" fmla="*/ 0 w 31"/>
                  <a:gd name="T5" fmla="*/ 3 h 6"/>
                  <a:gd name="T6" fmla="*/ 3 w 31"/>
                  <a:gd name="T7" fmla="*/ 6 h 6"/>
                  <a:gd name="T8" fmla="*/ 29 w 31"/>
                  <a:gd name="T9" fmla="*/ 6 h 6"/>
                  <a:gd name="T10" fmla="*/ 31 w 31"/>
                  <a:gd name="T11" fmla="*/ 3 h 6"/>
                  <a:gd name="T12" fmla="*/ 29 w 3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">
                    <a:moveTo>
                      <a:pt x="2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1" y="5"/>
                      <a:pt x="31" y="3"/>
                    </a:cubicBezTo>
                    <a:cubicBezTo>
                      <a:pt x="31" y="2"/>
                      <a:pt x="30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139681" y="4223462"/>
            <a:ext cx="2329234" cy="1630665"/>
            <a:chOff x="1363567" y="4170645"/>
            <a:chExt cx="2329234" cy="1630665"/>
          </a:xfrm>
        </p:grpSpPr>
        <p:sp>
          <p:nvSpPr>
            <p:cNvPr id="42" name="文本框 41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43"/>
            <p:cNvSpPr/>
            <p:nvPr/>
          </p:nvSpPr>
          <p:spPr>
            <a:xfrm>
              <a:off x="1363567" y="4822581"/>
              <a:ext cx="23292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39990" y="1815036"/>
            <a:ext cx="2329234" cy="1630665"/>
            <a:chOff x="1363567" y="4170645"/>
            <a:chExt cx="2329234" cy="1630665"/>
          </a:xfrm>
        </p:grpSpPr>
        <p:sp>
          <p:nvSpPr>
            <p:cNvPr id="46" name="文本框 45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47"/>
            <p:cNvSpPr/>
            <p:nvPr/>
          </p:nvSpPr>
          <p:spPr>
            <a:xfrm>
              <a:off x="1363567" y="4822581"/>
              <a:ext cx="23292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24834" y="4389259"/>
            <a:ext cx="2329234" cy="1630665"/>
            <a:chOff x="1363567" y="4170645"/>
            <a:chExt cx="2329234" cy="1630665"/>
          </a:xfrm>
        </p:grpSpPr>
        <p:sp>
          <p:nvSpPr>
            <p:cNvPr id="50" name="文本框 49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363567" y="4822581"/>
              <a:ext cx="23292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908085" y="2357133"/>
            <a:ext cx="2329234" cy="1630665"/>
            <a:chOff x="1363567" y="4170645"/>
            <a:chExt cx="2329234" cy="1630665"/>
          </a:xfrm>
        </p:grpSpPr>
        <p:sp>
          <p:nvSpPr>
            <p:cNvPr id="54" name="文本框 53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55"/>
            <p:cNvSpPr/>
            <p:nvPr/>
          </p:nvSpPr>
          <p:spPr>
            <a:xfrm>
              <a:off x="1363567" y="4822581"/>
              <a:ext cx="23292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77291" y="2075543"/>
            <a:ext cx="2409372" cy="2409372"/>
            <a:chOff x="986971" y="2075543"/>
            <a:chExt cx="2409372" cy="2409372"/>
          </a:xfrm>
        </p:grpSpPr>
        <p:grpSp>
          <p:nvGrpSpPr>
            <p:cNvPr id="14" name="组合 13"/>
            <p:cNvGrpSpPr/>
            <p:nvPr/>
          </p:nvGrpSpPr>
          <p:grpSpPr>
            <a:xfrm>
              <a:off x="986971" y="2075543"/>
              <a:ext cx="2409372" cy="2409372"/>
              <a:chOff x="986971" y="2075543"/>
              <a:chExt cx="2409372" cy="2409372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986971" y="2075543"/>
                <a:ext cx="2409372" cy="24093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306286" y="2394858"/>
                <a:ext cx="1770743" cy="1770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/>
            <a:srcRect l="20416" t="5346" r="20416" b="5346"/>
            <a:stretch>
              <a:fillRect/>
            </a:stretch>
          </p:blipFill>
          <p:spPr>
            <a:xfrm>
              <a:off x="1421634" y="2510206"/>
              <a:ext cx="1540046" cy="1540046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4891314" y="2075543"/>
            <a:ext cx="2409372" cy="2409372"/>
            <a:chOff x="4619325" y="2075543"/>
            <a:chExt cx="2409372" cy="2409372"/>
          </a:xfrm>
        </p:grpSpPr>
        <p:grpSp>
          <p:nvGrpSpPr>
            <p:cNvPr id="15" name="组合 14"/>
            <p:cNvGrpSpPr/>
            <p:nvPr/>
          </p:nvGrpSpPr>
          <p:grpSpPr>
            <a:xfrm>
              <a:off x="4619325" y="2075543"/>
              <a:ext cx="2409372" cy="2409372"/>
              <a:chOff x="986971" y="2075543"/>
              <a:chExt cx="2409372" cy="2409372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86971" y="2075543"/>
                <a:ext cx="2409372" cy="240937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306286" y="2394858"/>
                <a:ext cx="1770743" cy="1770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/>
            <a:srcRect l="17782" t="71297" r="62856"/>
            <a:stretch>
              <a:fillRect/>
            </a:stretch>
          </p:blipFill>
          <p:spPr>
            <a:xfrm>
              <a:off x="5053988" y="2510206"/>
              <a:ext cx="1540046" cy="154004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8505338" y="2075543"/>
            <a:ext cx="2409372" cy="2409372"/>
            <a:chOff x="8948063" y="2075543"/>
            <a:chExt cx="2409372" cy="2409372"/>
          </a:xfrm>
        </p:grpSpPr>
        <p:grpSp>
          <p:nvGrpSpPr>
            <p:cNvPr id="18" name="组合 17"/>
            <p:cNvGrpSpPr/>
            <p:nvPr/>
          </p:nvGrpSpPr>
          <p:grpSpPr>
            <a:xfrm>
              <a:off x="8948063" y="2075543"/>
              <a:ext cx="2409372" cy="2409372"/>
              <a:chOff x="986971" y="2075543"/>
              <a:chExt cx="2409372" cy="240937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86971" y="2075543"/>
                <a:ext cx="2409372" cy="240937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306286" y="2394858"/>
                <a:ext cx="1770743" cy="1770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38" t="14732" r="26102" b="19028"/>
            <a:stretch>
              <a:fillRect/>
            </a:stretch>
          </p:blipFill>
          <p:spPr>
            <a:xfrm>
              <a:off x="9382726" y="2510206"/>
              <a:ext cx="1540046" cy="1540046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1144942" y="4734908"/>
            <a:ext cx="2674069" cy="1628832"/>
            <a:chOff x="1191149" y="4170645"/>
            <a:chExt cx="2674069" cy="1628832"/>
          </a:xfrm>
        </p:grpSpPr>
        <p:sp>
          <p:nvSpPr>
            <p:cNvPr id="26" name="文本框 25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1191149" y="4820748"/>
              <a:ext cx="2674069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86402" y="4734908"/>
            <a:ext cx="2674069" cy="1628832"/>
            <a:chOff x="1191149" y="4170645"/>
            <a:chExt cx="2674069" cy="1628832"/>
          </a:xfrm>
        </p:grpSpPr>
        <p:sp>
          <p:nvSpPr>
            <p:cNvPr id="30" name="文本框 29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1191149" y="4820748"/>
              <a:ext cx="2674069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240641" y="4734908"/>
            <a:ext cx="2674069" cy="1628832"/>
            <a:chOff x="1191149" y="4170645"/>
            <a:chExt cx="2674069" cy="1628832"/>
          </a:xfrm>
        </p:grpSpPr>
        <p:sp>
          <p:nvSpPr>
            <p:cNvPr id="34" name="文本框 33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191149" y="4820748"/>
              <a:ext cx="2674069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18" y="214746"/>
            <a:ext cx="6247764" cy="6428509"/>
          </a:xfrm>
          <a:prstGeom prst="rect">
            <a:avLst/>
          </a:prstGeom>
        </p:spPr>
      </p:pic>
      <p:sp>
        <p:nvSpPr>
          <p:cNvPr id="17" name="文本框 16" descr="#clear#"/>
          <p:cNvSpPr txBox="1"/>
          <p:nvPr/>
        </p:nvSpPr>
        <p:spPr>
          <a:xfrm>
            <a:off x="4542972" y="3233665"/>
            <a:ext cx="310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添加您的主标题</a:t>
            </a:r>
            <a:endParaRPr lang="zh-CN" altLang="en-US" sz="2800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4963887" y="2150083"/>
            <a:ext cx="22642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5248504" y="3735517"/>
            <a:ext cx="1694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>
                <a:solidFill>
                  <a:schemeClr val="accent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</a:t>
            </a:r>
            <a:endParaRPr lang="zh-CN" altLang="en-US" sz="1600" dirty="0">
              <a:solidFill>
                <a:schemeClr val="accent3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 descr="#clear#"/>
          <p:cNvSpPr/>
          <p:nvPr/>
        </p:nvSpPr>
        <p:spPr>
          <a:xfrm>
            <a:off x="5384800" y="4074071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pptcn素材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290289" y="1857829"/>
            <a:ext cx="769257" cy="7692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90289" y="3570515"/>
            <a:ext cx="769257" cy="7692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90289" y="5283200"/>
            <a:ext cx="769257" cy="7692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213653" y="1828151"/>
            <a:ext cx="5103554" cy="783125"/>
            <a:chOff x="2229652" y="1813637"/>
            <a:chExt cx="5103554" cy="783125"/>
          </a:xfrm>
        </p:grpSpPr>
        <p:sp>
          <p:nvSpPr>
            <p:cNvPr id="16" name="文本框 15"/>
            <p:cNvSpPr txBox="1"/>
            <p:nvPr/>
          </p:nvSpPr>
          <p:spPr>
            <a:xfrm>
              <a:off x="2229652" y="181363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229652" y="2135097"/>
              <a:ext cx="51035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13653" y="3570515"/>
            <a:ext cx="5103554" cy="783125"/>
            <a:chOff x="2229652" y="1813637"/>
            <a:chExt cx="5103554" cy="783125"/>
          </a:xfrm>
        </p:grpSpPr>
        <p:sp>
          <p:nvSpPr>
            <p:cNvPr id="21" name="文本框 20"/>
            <p:cNvSpPr txBox="1"/>
            <p:nvPr/>
          </p:nvSpPr>
          <p:spPr>
            <a:xfrm>
              <a:off x="2229652" y="181363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29652" y="2135097"/>
              <a:ext cx="51035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13653" y="5283200"/>
            <a:ext cx="5103554" cy="783125"/>
            <a:chOff x="2229652" y="1813637"/>
            <a:chExt cx="5103554" cy="783125"/>
          </a:xfrm>
        </p:grpSpPr>
        <p:sp>
          <p:nvSpPr>
            <p:cNvPr id="24" name="文本框 23"/>
            <p:cNvSpPr txBox="1"/>
            <p:nvPr/>
          </p:nvSpPr>
          <p:spPr>
            <a:xfrm>
              <a:off x="2229652" y="181363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229652" y="2135097"/>
              <a:ext cx="51035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6270175" y="1857829"/>
            <a:ext cx="769257" cy="7692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270175" y="3570515"/>
            <a:ext cx="769257" cy="7692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70175" y="5283200"/>
            <a:ext cx="769257" cy="7692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193539" y="1828151"/>
            <a:ext cx="5103554" cy="783125"/>
            <a:chOff x="2229652" y="1813637"/>
            <a:chExt cx="5103554" cy="783125"/>
          </a:xfrm>
        </p:grpSpPr>
        <p:sp>
          <p:nvSpPr>
            <p:cNvPr id="30" name="文本框 29"/>
            <p:cNvSpPr txBox="1"/>
            <p:nvPr/>
          </p:nvSpPr>
          <p:spPr>
            <a:xfrm>
              <a:off x="2229652" y="181363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229652" y="2135097"/>
              <a:ext cx="51035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93539" y="3570515"/>
            <a:ext cx="5103554" cy="783125"/>
            <a:chOff x="2229652" y="1813637"/>
            <a:chExt cx="5103554" cy="783125"/>
          </a:xfrm>
        </p:grpSpPr>
        <p:sp>
          <p:nvSpPr>
            <p:cNvPr id="33" name="文本框 32"/>
            <p:cNvSpPr txBox="1"/>
            <p:nvPr/>
          </p:nvSpPr>
          <p:spPr>
            <a:xfrm>
              <a:off x="2229652" y="181363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229652" y="2135097"/>
              <a:ext cx="51035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93539" y="5283200"/>
            <a:ext cx="5103554" cy="783125"/>
            <a:chOff x="2229652" y="1813637"/>
            <a:chExt cx="5103554" cy="783125"/>
          </a:xfrm>
        </p:grpSpPr>
        <p:sp>
          <p:nvSpPr>
            <p:cNvPr id="36" name="文本框 35"/>
            <p:cNvSpPr txBox="1"/>
            <p:nvPr/>
          </p:nvSpPr>
          <p:spPr>
            <a:xfrm>
              <a:off x="2229652" y="181363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229652" y="2135097"/>
              <a:ext cx="51035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0" y="2409371"/>
            <a:ext cx="12192000" cy="38898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t="10692"/>
          <a:stretch>
            <a:fillRect/>
          </a:stretch>
        </p:blipFill>
        <p:spPr>
          <a:xfrm>
            <a:off x="467500" y="2788974"/>
            <a:ext cx="5291168" cy="31306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6433332" y="3064751"/>
            <a:ext cx="1158912" cy="11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</a:t>
            </a:r>
            <a:endParaRPr lang="zh-CN" altLang="en-US" sz="480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95878" y="3064751"/>
            <a:ext cx="1158912" cy="11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</a:t>
            </a:r>
            <a:endParaRPr lang="zh-CN" altLang="en-US" sz="480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358424" y="3064751"/>
            <a:ext cx="1158912" cy="1158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</a:t>
            </a:r>
            <a:endParaRPr lang="zh-CN" altLang="en-US" sz="480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05337" y="4499448"/>
            <a:ext cx="6026932" cy="1135650"/>
            <a:chOff x="5499030" y="1952176"/>
            <a:chExt cx="6026932" cy="1135650"/>
          </a:xfrm>
        </p:grpSpPr>
        <p:grpSp>
          <p:nvGrpSpPr>
            <p:cNvPr id="15" name="组合 14"/>
            <p:cNvGrpSpPr/>
            <p:nvPr/>
          </p:nvGrpSpPr>
          <p:grpSpPr>
            <a:xfrm>
              <a:off x="7749430" y="1952176"/>
              <a:ext cx="1321244" cy="527964"/>
              <a:chOff x="1674289" y="4396057"/>
              <a:chExt cx="1321244" cy="527964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674289" y="4396057"/>
                <a:ext cx="13212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添加标题</a:t>
                </a:r>
                <a:endPara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2104089" y="4924021"/>
                <a:ext cx="46164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矩形 15"/>
            <p:cNvSpPr/>
            <p:nvPr/>
          </p:nvSpPr>
          <p:spPr>
            <a:xfrm>
              <a:off x="5499030" y="2589228"/>
              <a:ext cx="6026932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1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241950" y="2019301"/>
          <a:ext cx="9708100" cy="26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025"/>
                <a:gridCol w="2427025"/>
                <a:gridCol w="2427025"/>
                <a:gridCol w="2427025"/>
              </a:tblGrid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  <a:endParaRPr lang="zh-CN" altLang="en-US" sz="2000" dirty="0"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  <a:endParaRPr lang="zh-CN" altLang="en-US" sz="2000" dirty="0"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  <a:endParaRPr lang="zh-CN" altLang="en-US" sz="2000" dirty="0"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  <a:endParaRPr lang="zh-CN" altLang="en-US" sz="2000" dirty="0"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标题一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标题二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标题三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标题四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430032" y="4979014"/>
            <a:ext cx="119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889341" y="5491283"/>
            <a:ext cx="27193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176346" y="5575254"/>
            <a:ext cx="983930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118" y="214746"/>
            <a:ext cx="6247764" cy="6428509"/>
          </a:xfrm>
          <a:prstGeom prst="rect">
            <a:avLst/>
          </a:prstGeom>
        </p:spPr>
      </p:pic>
      <p:sp>
        <p:nvSpPr>
          <p:cNvPr id="17" name="文本框 16" descr="#clear#"/>
          <p:cNvSpPr txBox="1"/>
          <p:nvPr/>
        </p:nvSpPr>
        <p:spPr>
          <a:xfrm>
            <a:off x="4542972" y="3233665"/>
            <a:ext cx="310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添加您的主标题</a:t>
            </a:r>
            <a:endParaRPr lang="zh-CN" altLang="en-US" sz="2800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4963887" y="2150083"/>
            <a:ext cx="22642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0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5248504" y="3735517"/>
            <a:ext cx="1694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>
                <a:solidFill>
                  <a:schemeClr val="accent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</a:t>
            </a:r>
            <a:endParaRPr lang="zh-CN" altLang="en-US" sz="1600" dirty="0">
              <a:solidFill>
                <a:schemeClr val="accent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 descr="#clear#"/>
          <p:cNvSpPr/>
          <p:nvPr/>
        </p:nvSpPr>
        <p:spPr>
          <a:xfrm>
            <a:off x="5384800" y="4074071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pptcn素材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5714" y="2104572"/>
            <a:ext cx="4206127" cy="3989267"/>
            <a:chOff x="856343" y="1944914"/>
            <a:chExt cx="4206127" cy="398926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30" t="14732" r="18294" b="19028"/>
            <a:stretch>
              <a:fillRect/>
            </a:stretch>
          </p:blipFill>
          <p:spPr>
            <a:xfrm>
              <a:off x="1103086" y="1944914"/>
              <a:ext cx="3712641" cy="3989267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856343" y="1944914"/>
              <a:ext cx="246743" cy="3989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815727" y="1944914"/>
              <a:ext cx="246743" cy="39892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5326743" y="2104572"/>
            <a:ext cx="678594" cy="6785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26743" y="3207147"/>
            <a:ext cx="678594" cy="678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26743" y="4309722"/>
            <a:ext cx="678594" cy="6785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26743" y="5412298"/>
            <a:ext cx="678594" cy="6785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38697" y="2996119"/>
            <a:ext cx="2206172" cy="2206172"/>
          </a:xfrm>
          <a:prstGeom prst="ellipse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模板设计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6000" y="2185833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96000" y="3315611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96000" y="4387251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96000" y="5534003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1" name="图表 10"/>
          <p:cNvGraphicFramePr/>
          <p:nvPr/>
        </p:nvGraphicFramePr>
        <p:xfrm>
          <a:off x="-214211" y="1663094"/>
          <a:ext cx="6647543" cy="443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矩形 11"/>
          <p:cNvSpPr/>
          <p:nvPr/>
        </p:nvSpPr>
        <p:spPr>
          <a:xfrm>
            <a:off x="5533389" y="2075544"/>
            <a:ext cx="678594" cy="6785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33389" y="3178119"/>
            <a:ext cx="678594" cy="678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33389" y="4280694"/>
            <a:ext cx="678594" cy="6785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33389" y="5383270"/>
            <a:ext cx="678594" cy="6785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02646" y="2156805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02646" y="3286583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2646" y="4358223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02646" y="5504975"/>
            <a:ext cx="558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of high-end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773454" y="305248"/>
            <a:ext cx="264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输入您的主标题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9251" y="733218"/>
            <a:ext cx="81134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58668" y="1052001"/>
            <a:ext cx="674664" cy="130685"/>
            <a:chOff x="5695711" y="1012054"/>
            <a:chExt cx="717453" cy="138974"/>
          </a:xfrm>
        </p:grpSpPr>
        <p:sp>
          <p:nvSpPr>
            <p:cNvPr id="5" name="椭圆 4"/>
            <p:cNvSpPr/>
            <p:nvPr/>
          </p:nvSpPr>
          <p:spPr>
            <a:xfrm flipV="1">
              <a:off x="5695711" y="1012054"/>
              <a:ext cx="138974" cy="1389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flipV="1">
              <a:off x="5888537" y="1012054"/>
              <a:ext cx="138974" cy="1389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flipV="1">
              <a:off x="6081363" y="1012054"/>
              <a:ext cx="138974" cy="1389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6274190" y="1012054"/>
              <a:ext cx="138974" cy="1389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83167" y="2031236"/>
            <a:ext cx="2453713" cy="2453713"/>
            <a:chOff x="8483167" y="2132834"/>
            <a:chExt cx="2453713" cy="2453713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38" t="14732" r="26102" b="19028"/>
            <a:stretch>
              <a:fillRect/>
            </a:stretch>
          </p:blipFill>
          <p:spPr>
            <a:xfrm>
              <a:off x="8483167" y="2132834"/>
              <a:ext cx="2453713" cy="2453713"/>
            </a:xfrm>
            <a:prstGeom prst="ellipse">
              <a:avLst/>
            </a:prstGeom>
          </p:spPr>
        </p:pic>
        <p:sp>
          <p:nvSpPr>
            <p:cNvPr id="27" name="椭圆 26"/>
            <p:cNvSpPr/>
            <p:nvPr/>
          </p:nvSpPr>
          <p:spPr>
            <a:xfrm>
              <a:off x="8606937" y="2256604"/>
              <a:ext cx="2206172" cy="2206172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Freeform 178"/>
            <p:cNvSpPr>
              <a:spLocks noEditPoints="1"/>
            </p:cNvSpPr>
            <p:nvPr/>
          </p:nvSpPr>
          <p:spPr bwMode="auto">
            <a:xfrm>
              <a:off x="9290708" y="3043877"/>
              <a:ext cx="838631" cy="631627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55120" y="2031236"/>
            <a:ext cx="2453713" cy="2453713"/>
            <a:chOff x="1255120" y="2132834"/>
            <a:chExt cx="2453713" cy="245371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/>
            <a:srcRect l="20416" t="5346" r="20416" b="5346"/>
            <a:stretch>
              <a:fillRect/>
            </a:stretch>
          </p:blipFill>
          <p:spPr>
            <a:xfrm>
              <a:off x="1255120" y="2132834"/>
              <a:ext cx="2453713" cy="2453713"/>
            </a:xfrm>
            <a:prstGeom prst="ellipse">
              <a:avLst/>
            </a:prstGeom>
          </p:spPr>
        </p:pic>
        <p:sp>
          <p:nvSpPr>
            <p:cNvPr id="25" name="椭圆 24"/>
            <p:cNvSpPr/>
            <p:nvPr/>
          </p:nvSpPr>
          <p:spPr>
            <a:xfrm>
              <a:off x="1378890" y="2256604"/>
              <a:ext cx="2206172" cy="2206172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AutoShape 81"/>
            <p:cNvSpPr/>
            <p:nvPr/>
          </p:nvSpPr>
          <p:spPr bwMode="auto">
            <a:xfrm>
              <a:off x="2121607" y="2999321"/>
              <a:ext cx="720738" cy="720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69144" y="2031236"/>
            <a:ext cx="2453713" cy="2453713"/>
            <a:chOff x="4869144" y="2132834"/>
            <a:chExt cx="2453713" cy="245371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/>
            <a:srcRect l="17782" t="71297" r="62856"/>
            <a:stretch>
              <a:fillRect/>
            </a:stretch>
          </p:blipFill>
          <p:spPr>
            <a:xfrm>
              <a:off x="4869144" y="2132834"/>
              <a:ext cx="2453713" cy="2453713"/>
            </a:xfrm>
            <a:prstGeom prst="ellipse">
              <a:avLst/>
            </a:prstGeom>
          </p:spPr>
        </p:pic>
        <p:sp>
          <p:nvSpPr>
            <p:cNvPr id="26" name="椭圆 25"/>
            <p:cNvSpPr/>
            <p:nvPr/>
          </p:nvSpPr>
          <p:spPr>
            <a:xfrm>
              <a:off x="4992914" y="2256604"/>
              <a:ext cx="2206172" cy="2206172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30" name="Group 12"/>
            <p:cNvGrpSpPr>
              <a:grpSpLocks noChangeAspect="1"/>
            </p:cNvGrpSpPr>
            <p:nvPr/>
          </p:nvGrpSpPr>
          <p:grpSpPr bwMode="auto">
            <a:xfrm>
              <a:off x="5694084" y="2995120"/>
              <a:ext cx="803832" cy="729141"/>
              <a:chOff x="2535" y="1120"/>
              <a:chExt cx="635" cy="576"/>
            </a:xfrm>
            <a:solidFill>
              <a:schemeClr val="accent2"/>
            </a:solidFill>
          </p:grpSpPr>
          <p:sp>
            <p:nvSpPr>
              <p:cNvPr id="31" name="Freeform 13"/>
              <p:cNvSpPr/>
              <p:nvPr/>
            </p:nvSpPr>
            <p:spPr bwMode="auto">
              <a:xfrm>
                <a:off x="2535" y="1626"/>
                <a:ext cx="635" cy="70"/>
              </a:xfrm>
              <a:custGeom>
                <a:avLst/>
                <a:gdLst>
                  <a:gd name="T0" fmla="*/ 136 w 136"/>
                  <a:gd name="T1" fmla="*/ 7 h 15"/>
                  <a:gd name="T2" fmla="*/ 128 w 136"/>
                  <a:gd name="T3" fmla="*/ 15 h 15"/>
                  <a:gd name="T4" fmla="*/ 8 w 136"/>
                  <a:gd name="T5" fmla="*/ 15 h 15"/>
                  <a:gd name="T6" fmla="*/ 0 w 136"/>
                  <a:gd name="T7" fmla="*/ 7 h 15"/>
                  <a:gd name="T8" fmla="*/ 0 w 136"/>
                  <a:gd name="T9" fmla="*/ 7 h 15"/>
                  <a:gd name="T10" fmla="*/ 8 w 136"/>
                  <a:gd name="T11" fmla="*/ 0 h 15"/>
                  <a:gd name="T12" fmla="*/ 128 w 136"/>
                  <a:gd name="T13" fmla="*/ 0 h 15"/>
                  <a:gd name="T14" fmla="*/ 136 w 136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6" h="15">
                    <a:moveTo>
                      <a:pt x="136" y="7"/>
                    </a:moveTo>
                    <a:cubicBezTo>
                      <a:pt x="136" y="12"/>
                      <a:pt x="133" y="15"/>
                      <a:pt x="12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3" y="0"/>
                      <a:pt x="136" y="3"/>
                      <a:pt x="13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Freeform 14"/>
              <p:cNvSpPr/>
              <p:nvPr/>
            </p:nvSpPr>
            <p:spPr bwMode="auto">
              <a:xfrm>
                <a:off x="2614" y="1369"/>
                <a:ext cx="75" cy="220"/>
              </a:xfrm>
              <a:custGeom>
                <a:avLst/>
                <a:gdLst>
                  <a:gd name="T0" fmla="*/ 8 w 16"/>
                  <a:gd name="T1" fmla="*/ 47 h 47"/>
                  <a:gd name="T2" fmla="*/ 0 w 16"/>
                  <a:gd name="T3" fmla="*/ 39 h 47"/>
                  <a:gd name="T4" fmla="*/ 0 w 16"/>
                  <a:gd name="T5" fmla="*/ 8 h 47"/>
                  <a:gd name="T6" fmla="*/ 8 w 16"/>
                  <a:gd name="T7" fmla="*/ 0 h 47"/>
                  <a:gd name="T8" fmla="*/ 8 w 16"/>
                  <a:gd name="T9" fmla="*/ 0 h 47"/>
                  <a:gd name="T10" fmla="*/ 16 w 16"/>
                  <a:gd name="T11" fmla="*/ 8 h 47"/>
                  <a:gd name="T12" fmla="*/ 16 w 16"/>
                  <a:gd name="T13" fmla="*/ 39 h 47"/>
                  <a:gd name="T14" fmla="*/ 8 w 16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Freeform 15"/>
              <p:cNvSpPr/>
              <p:nvPr/>
            </p:nvSpPr>
            <p:spPr bwMode="auto">
              <a:xfrm>
                <a:off x="2750" y="1369"/>
                <a:ext cx="70" cy="220"/>
              </a:xfrm>
              <a:custGeom>
                <a:avLst/>
                <a:gdLst>
                  <a:gd name="T0" fmla="*/ 8 w 15"/>
                  <a:gd name="T1" fmla="*/ 47 h 47"/>
                  <a:gd name="T2" fmla="*/ 0 w 15"/>
                  <a:gd name="T3" fmla="*/ 39 h 47"/>
                  <a:gd name="T4" fmla="*/ 0 w 15"/>
                  <a:gd name="T5" fmla="*/ 8 h 47"/>
                  <a:gd name="T6" fmla="*/ 8 w 15"/>
                  <a:gd name="T7" fmla="*/ 0 h 47"/>
                  <a:gd name="T8" fmla="*/ 8 w 15"/>
                  <a:gd name="T9" fmla="*/ 0 h 47"/>
                  <a:gd name="T10" fmla="*/ 15 w 15"/>
                  <a:gd name="T11" fmla="*/ 8 h 47"/>
                  <a:gd name="T12" fmla="*/ 15 w 15"/>
                  <a:gd name="T13" fmla="*/ 39 h 47"/>
                  <a:gd name="T14" fmla="*/ 8 w 15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47">
                    <a:moveTo>
                      <a:pt x="8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8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16"/>
              <p:cNvSpPr/>
              <p:nvPr/>
            </p:nvSpPr>
            <p:spPr bwMode="auto">
              <a:xfrm>
                <a:off x="2885" y="1369"/>
                <a:ext cx="70" cy="220"/>
              </a:xfrm>
              <a:custGeom>
                <a:avLst/>
                <a:gdLst>
                  <a:gd name="T0" fmla="*/ 7 w 15"/>
                  <a:gd name="T1" fmla="*/ 47 h 47"/>
                  <a:gd name="T2" fmla="*/ 0 w 15"/>
                  <a:gd name="T3" fmla="*/ 39 h 47"/>
                  <a:gd name="T4" fmla="*/ 0 w 15"/>
                  <a:gd name="T5" fmla="*/ 8 h 47"/>
                  <a:gd name="T6" fmla="*/ 7 w 15"/>
                  <a:gd name="T7" fmla="*/ 0 h 47"/>
                  <a:gd name="T8" fmla="*/ 7 w 15"/>
                  <a:gd name="T9" fmla="*/ 0 h 47"/>
                  <a:gd name="T10" fmla="*/ 15 w 15"/>
                  <a:gd name="T11" fmla="*/ 8 h 47"/>
                  <a:gd name="T12" fmla="*/ 15 w 15"/>
                  <a:gd name="T13" fmla="*/ 39 h 47"/>
                  <a:gd name="T14" fmla="*/ 7 w 15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47">
                    <a:moveTo>
                      <a:pt x="7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7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17"/>
              <p:cNvSpPr/>
              <p:nvPr/>
            </p:nvSpPr>
            <p:spPr bwMode="auto">
              <a:xfrm>
                <a:off x="3016" y="1369"/>
                <a:ext cx="74" cy="220"/>
              </a:xfrm>
              <a:custGeom>
                <a:avLst/>
                <a:gdLst>
                  <a:gd name="T0" fmla="*/ 8 w 16"/>
                  <a:gd name="T1" fmla="*/ 47 h 47"/>
                  <a:gd name="T2" fmla="*/ 0 w 16"/>
                  <a:gd name="T3" fmla="*/ 39 h 47"/>
                  <a:gd name="T4" fmla="*/ 0 w 16"/>
                  <a:gd name="T5" fmla="*/ 8 h 47"/>
                  <a:gd name="T6" fmla="*/ 8 w 16"/>
                  <a:gd name="T7" fmla="*/ 0 h 47"/>
                  <a:gd name="T8" fmla="*/ 8 w 16"/>
                  <a:gd name="T9" fmla="*/ 0 h 47"/>
                  <a:gd name="T10" fmla="*/ 16 w 16"/>
                  <a:gd name="T11" fmla="*/ 8 h 47"/>
                  <a:gd name="T12" fmla="*/ 16 w 16"/>
                  <a:gd name="T13" fmla="*/ 39 h 47"/>
                  <a:gd name="T14" fmla="*/ 8 w 16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Freeform 18"/>
              <p:cNvSpPr/>
              <p:nvPr/>
            </p:nvSpPr>
            <p:spPr bwMode="auto">
              <a:xfrm>
                <a:off x="2656" y="1120"/>
                <a:ext cx="392" cy="117"/>
              </a:xfrm>
              <a:custGeom>
                <a:avLst/>
                <a:gdLst>
                  <a:gd name="T0" fmla="*/ 84 w 84"/>
                  <a:gd name="T1" fmla="*/ 25 h 25"/>
                  <a:gd name="T2" fmla="*/ 52 w 84"/>
                  <a:gd name="T3" fmla="*/ 4 h 25"/>
                  <a:gd name="T4" fmla="*/ 32 w 84"/>
                  <a:gd name="T5" fmla="*/ 4 h 25"/>
                  <a:gd name="T6" fmla="*/ 18 w 84"/>
                  <a:gd name="T7" fmla="*/ 13 h 25"/>
                  <a:gd name="T8" fmla="*/ 0 w 84"/>
                  <a:gd name="T9" fmla="*/ 25 h 25"/>
                  <a:gd name="T10" fmla="*/ 84 w 84"/>
                  <a:gd name="T1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5">
                    <a:moveTo>
                      <a:pt x="84" y="25"/>
                    </a:moveTo>
                    <a:cubicBezTo>
                      <a:pt x="52" y="4"/>
                      <a:pt x="52" y="4"/>
                      <a:pt x="52" y="4"/>
                    </a:cubicBezTo>
                    <a:cubicBezTo>
                      <a:pt x="46" y="0"/>
                      <a:pt x="38" y="0"/>
                      <a:pt x="32" y="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8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Freeform 19"/>
              <p:cNvSpPr/>
              <p:nvPr/>
            </p:nvSpPr>
            <p:spPr bwMode="auto">
              <a:xfrm>
                <a:off x="2572" y="1275"/>
                <a:ext cx="560" cy="75"/>
              </a:xfrm>
              <a:custGeom>
                <a:avLst/>
                <a:gdLst>
                  <a:gd name="T0" fmla="*/ 120 w 120"/>
                  <a:gd name="T1" fmla="*/ 8 h 16"/>
                  <a:gd name="T2" fmla="*/ 112 w 120"/>
                  <a:gd name="T3" fmla="*/ 16 h 16"/>
                  <a:gd name="T4" fmla="*/ 8 w 120"/>
                  <a:gd name="T5" fmla="*/ 16 h 16"/>
                  <a:gd name="T6" fmla="*/ 0 w 120"/>
                  <a:gd name="T7" fmla="*/ 8 h 16"/>
                  <a:gd name="T8" fmla="*/ 0 w 120"/>
                  <a:gd name="T9" fmla="*/ 8 h 16"/>
                  <a:gd name="T10" fmla="*/ 8 w 120"/>
                  <a:gd name="T11" fmla="*/ 0 h 16"/>
                  <a:gd name="T12" fmla="*/ 112 w 120"/>
                  <a:gd name="T13" fmla="*/ 0 h 16"/>
                  <a:gd name="T14" fmla="*/ 120 w 120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16">
                    <a:moveTo>
                      <a:pt x="120" y="8"/>
                    </a:moveTo>
                    <a:cubicBezTo>
                      <a:pt x="120" y="12"/>
                      <a:pt x="116" y="16"/>
                      <a:pt x="11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3"/>
                      <a:pt x="12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144942" y="4633310"/>
            <a:ext cx="2674069" cy="1628832"/>
            <a:chOff x="1191149" y="4170645"/>
            <a:chExt cx="2674069" cy="1628832"/>
          </a:xfrm>
        </p:grpSpPr>
        <p:sp>
          <p:nvSpPr>
            <p:cNvPr id="42" name="文本框 41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43"/>
            <p:cNvSpPr/>
            <p:nvPr/>
          </p:nvSpPr>
          <p:spPr>
            <a:xfrm>
              <a:off x="1191149" y="4820748"/>
              <a:ext cx="2674069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44411" y="4633310"/>
            <a:ext cx="2674069" cy="1628832"/>
            <a:chOff x="1191149" y="4170645"/>
            <a:chExt cx="2674069" cy="1628832"/>
          </a:xfrm>
        </p:grpSpPr>
        <p:sp>
          <p:nvSpPr>
            <p:cNvPr id="46" name="文本框 45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47"/>
            <p:cNvSpPr/>
            <p:nvPr/>
          </p:nvSpPr>
          <p:spPr>
            <a:xfrm>
              <a:off x="1191149" y="4820748"/>
              <a:ext cx="2674069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2988" y="4633310"/>
            <a:ext cx="2674069" cy="1628832"/>
            <a:chOff x="1191149" y="4170645"/>
            <a:chExt cx="2674069" cy="1628832"/>
          </a:xfrm>
        </p:grpSpPr>
        <p:sp>
          <p:nvSpPr>
            <p:cNvPr id="50" name="文本框 49"/>
            <p:cNvSpPr txBox="1"/>
            <p:nvPr/>
          </p:nvSpPr>
          <p:spPr>
            <a:xfrm>
              <a:off x="1867562" y="4170645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297362" y="4698609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191149" y="4820748"/>
              <a:ext cx="2674069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of high-end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2118" y="214746"/>
            <a:ext cx="6247764" cy="6428509"/>
          </a:xfrm>
          <a:prstGeom prst="rect">
            <a:avLst/>
          </a:prstGeom>
        </p:spPr>
      </p:pic>
      <p:sp>
        <p:nvSpPr>
          <p:cNvPr id="17" name="文本框 16" descr="#clear#"/>
          <p:cNvSpPr txBox="1"/>
          <p:nvPr/>
        </p:nvSpPr>
        <p:spPr>
          <a:xfrm>
            <a:off x="4122058" y="3233665"/>
            <a:ext cx="394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感谢您的耐心倾听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4963887" y="2150083"/>
            <a:ext cx="22642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6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4525699" y="3735517"/>
            <a:ext cx="3140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Simple simple flower template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 descr="#clear#"/>
          <p:cNvSpPr/>
          <p:nvPr/>
        </p:nvSpPr>
        <p:spPr>
          <a:xfrm>
            <a:off x="5384800" y="4153378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pptcn素材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Freeform 5"/>
          <p:cNvSpPr>
            <a:spLocks noEditPoints="1"/>
          </p:cNvSpPr>
          <p:nvPr/>
        </p:nvSpPr>
        <p:spPr bwMode="auto">
          <a:xfrm>
            <a:off x="1108779" y="4191271"/>
            <a:ext cx="634717" cy="615230"/>
          </a:xfrm>
          <a:custGeom>
            <a:avLst/>
            <a:gdLst>
              <a:gd name="T0" fmla="*/ 62 w 88"/>
              <a:gd name="T1" fmla="*/ 18 h 85"/>
              <a:gd name="T2" fmla="*/ 48 w 88"/>
              <a:gd name="T3" fmla="*/ 6 h 85"/>
              <a:gd name="T4" fmla="*/ 44 w 88"/>
              <a:gd name="T5" fmla="*/ 21 h 85"/>
              <a:gd name="T6" fmla="*/ 36 w 88"/>
              <a:gd name="T7" fmla="*/ 0 h 85"/>
              <a:gd name="T8" fmla="*/ 29 w 88"/>
              <a:gd name="T9" fmla="*/ 21 h 85"/>
              <a:gd name="T10" fmla="*/ 0 w 88"/>
              <a:gd name="T11" fmla="*/ 83 h 85"/>
              <a:gd name="T12" fmla="*/ 88 w 88"/>
              <a:gd name="T13" fmla="*/ 83 h 85"/>
              <a:gd name="T14" fmla="*/ 50 w 88"/>
              <a:gd name="T15" fmla="*/ 6 h 85"/>
              <a:gd name="T16" fmla="*/ 58 w 88"/>
              <a:gd name="T17" fmla="*/ 6 h 85"/>
              <a:gd name="T18" fmla="*/ 49 w 88"/>
              <a:gd name="T19" fmla="*/ 21 h 85"/>
              <a:gd name="T20" fmla="*/ 32 w 88"/>
              <a:gd name="T21" fmla="*/ 6 h 85"/>
              <a:gd name="T22" fmla="*/ 40 w 88"/>
              <a:gd name="T23" fmla="*/ 6 h 85"/>
              <a:gd name="T24" fmla="*/ 31 w 88"/>
              <a:gd name="T25" fmla="*/ 21 h 85"/>
              <a:gd name="T26" fmla="*/ 81 w 88"/>
              <a:gd name="T27" fmla="*/ 79 h 85"/>
              <a:gd name="T28" fmla="*/ 7 w 88"/>
              <a:gd name="T29" fmla="*/ 79 h 85"/>
              <a:gd name="T30" fmla="*/ 30 w 88"/>
              <a:gd name="T31" fmla="*/ 30 h 85"/>
              <a:gd name="T32" fmla="*/ 40 w 88"/>
              <a:gd name="T33" fmla="*/ 30 h 85"/>
              <a:gd name="T34" fmla="*/ 48 w 88"/>
              <a:gd name="T35" fmla="*/ 30 h 85"/>
              <a:gd name="T36" fmla="*/ 58 w 88"/>
              <a:gd name="T37" fmla="*/ 30 h 85"/>
              <a:gd name="T38" fmla="*/ 80 w 88"/>
              <a:gd name="T39" fmla="*/ 30 h 85"/>
              <a:gd name="T40" fmla="*/ 28 w 88"/>
              <a:gd name="T41" fmla="*/ 57 h 85"/>
              <a:gd name="T42" fmla="*/ 24 w 88"/>
              <a:gd name="T43" fmla="*/ 55 h 85"/>
              <a:gd name="T44" fmla="*/ 26 w 88"/>
              <a:gd name="T45" fmla="*/ 53 h 85"/>
              <a:gd name="T46" fmla="*/ 30 w 88"/>
              <a:gd name="T47" fmla="*/ 54 h 85"/>
              <a:gd name="T48" fmla="*/ 31 w 88"/>
              <a:gd name="T49" fmla="*/ 51 h 85"/>
              <a:gd name="T50" fmla="*/ 23 w 88"/>
              <a:gd name="T51" fmla="*/ 51 h 85"/>
              <a:gd name="T52" fmla="*/ 19 w 88"/>
              <a:gd name="T53" fmla="*/ 55 h 85"/>
              <a:gd name="T54" fmla="*/ 24 w 88"/>
              <a:gd name="T55" fmla="*/ 60 h 85"/>
              <a:gd name="T56" fmla="*/ 27 w 88"/>
              <a:gd name="T57" fmla="*/ 62 h 85"/>
              <a:gd name="T58" fmla="*/ 22 w 88"/>
              <a:gd name="T59" fmla="*/ 63 h 85"/>
              <a:gd name="T60" fmla="*/ 19 w 88"/>
              <a:gd name="T61" fmla="*/ 61 h 85"/>
              <a:gd name="T62" fmla="*/ 21 w 88"/>
              <a:gd name="T63" fmla="*/ 66 h 85"/>
              <a:gd name="T64" fmla="*/ 30 w 88"/>
              <a:gd name="T65" fmla="*/ 65 h 85"/>
              <a:gd name="T66" fmla="*/ 31 w 88"/>
              <a:gd name="T67" fmla="*/ 58 h 85"/>
              <a:gd name="T68" fmla="*/ 39 w 88"/>
              <a:gd name="T69" fmla="*/ 50 h 85"/>
              <a:gd name="T70" fmla="*/ 34 w 88"/>
              <a:gd name="T71" fmla="*/ 54 h 85"/>
              <a:gd name="T72" fmla="*/ 38 w 88"/>
              <a:gd name="T73" fmla="*/ 53 h 85"/>
              <a:gd name="T74" fmla="*/ 42 w 88"/>
              <a:gd name="T75" fmla="*/ 56 h 85"/>
              <a:gd name="T76" fmla="*/ 33 w 88"/>
              <a:gd name="T77" fmla="*/ 59 h 85"/>
              <a:gd name="T78" fmla="*/ 37 w 88"/>
              <a:gd name="T79" fmla="*/ 66 h 85"/>
              <a:gd name="T80" fmla="*/ 41 w 88"/>
              <a:gd name="T81" fmla="*/ 65 h 85"/>
              <a:gd name="T82" fmla="*/ 47 w 88"/>
              <a:gd name="T83" fmla="*/ 66 h 85"/>
              <a:gd name="T84" fmla="*/ 42 w 88"/>
              <a:gd name="T85" fmla="*/ 62 h 85"/>
              <a:gd name="T86" fmla="*/ 38 w 88"/>
              <a:gd name="T87" fmla="*/ 62 h 85"/>
              <a:gd name="T88" fmla="*/ 39 w 88"/>
              <a:gd name="T89" fmla="*/ 59 h 85"/>
              <a:gd name="T90" fmla="*/ 42 w 88"/>
              <a:gd name="T91" fmla="*/ 62 h 85"/>
              <a:gd name="T92" fmla="*/ 55 w 88"/>
              <a:gd name="T93" fmla="*/ 45 h 85"/>
              <a:gd name="T94" fmla="*/ 65 w 88"/>
              <a:gd name="T95" fmla="*/ 50 h 85"/>
              <a:gd name="T96" fmla="*/ 60 w 88"/>
              <a:gd name="T97" fmla="*/ 64 h 85"/>
              <a:gd name="T98" fmla="*/ 70 w 88"/>
              <a:gd name="T99" fmla="*/ 66 h 85"/>
              <a:gd name="T100" fmla="*/ 72 w 88"/>
              <a:gd name="T101" fmla="*/ 61 h 85"/>
              <a:gd name="T102" fmla="*/ 70 w 88"/>
              <a:gd name="T103" fmla="*/ 62 h 85"/>
              <a:gd name="T104" fmla="*/ 65 w 88"/>
              <a:gd name="T105" fmla="*/ 62 h 85"/>
              <a:gd name="T106" fmla="*/ 62 w 88"/>
              <a:gd name="T107" fmla="*/ 59 h 85"/>
              <a:gd name="T108" fmla="*/ 71 w 88"/>
              <a:gd name="T109" fmla="*/ 52 h 85"/>
              <a:gd name="T110" fmla="*/ 63 w 88"/>
              <a:gd name="T111" fmla="*/ 54 h 85"/>
              <a:gd name="T112" fmla="*/ 68 w 88"/>
              <a:gd name="T113" fmla="*/ 5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8" h="85">
                <a:moveTo>
                  <a:pt x="85" y="21"/>
                </a:moveTo>
                <a:cubicBezTo>
                  <a:pt x="62" y="21"/>
                  <a:pt x="62" y="21"/>
                  <a:pt x="62" y="21"/>
                </a:cubicBezTo>
                <a:cubicBezTo>
                  <a:pt x="62" y="20"/>
                  <a:pt x="62" y="19"/>
                  <a:pt x="62" y="18"/>
                </a:cubicBezTo>
                <a:cubicBezTo>
                  <a:pt x="62" y="13"/>
                  <a:pt x="62" y="9"/>
                  <a:pt x="61" y="6"/>
                </a:cubicBezTo>
                <a:cubicBezTo>
                  <a:pt x="60" y="2"/>
                  <a:pt x="58" y="0"/>
                  <a:pt x="54" y="0"/>
                </a:cubicBezTo>
                <a:cubicBezTo>
                  <a:pt x="51" y="0"/>
                  <a:pt x="49" y="2"/>
                  <a:pt x="48" y="6"/>
                </a:cubicBezTo>
                <a:cubicBezTo>
                  <a:pt x="47" y="9"/>
                  <a:pt x="47" y="13"/>
                  <a:pt x="47" y="18"/>
                </a:cubicBezTo>
                <a:cubicBezTo>
                  <a:pt x="47" y="19"/>
                  <a:pt x="47" y="20"/>
                  <a:pt x="47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0"/>
                  <a:pt x="44" y="19"/>
                  <a:pt x="44" y="18"/>
                </a:cubicBezTo>
                <a:cubicBezTo>
                  <a:pt x="44" y="13"/>
                  <a:pt x="43" y="9"/>
                  <a:pt x="42" y="6"/>
                </a:cubicBezTo>
                <a:cubicBezTo>
                  <a:pt x="41" y="2"/>
                  <a:pt x="39" y="0"/>
                  <a:pt x="36" y="0"/>
                </a:cubicBezTo>
                <a:cubicBezTo>
                  <a:pt x="33" y="0"/>
                  <a:pt x="31" y="2"/>
                  <a:pt x="30" y="6"/>
                </a:cubicBezTo>
                <a:cubicBezTo>
                  <a:pt x="29" y="9"/>
                  <a:pt x="28" y="13"/>
                  <a:pt x="28" y="18"/>
                </a:cubicBezTo>
                <a:cubicBezTo>
                  <a:pt x="28" y="19"/>
                  <a:pt x="28" y="20"/>
                  <a:pt x="29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1" y="21"/>
                  <a:pt x="0" y="22"/>
                  <a:pt x="0" y="2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4"/>
                  <a:pt x="1" y="85"/>
                  <a:pt x="2" y="85"/>
                </a:cubicBezTo>
                <a:cubicBezTo>
                  <a:pt x="85" y="85"/>
                  <a:pt x="85" y="85"/>
                  <a:pt x="85" y="85"/>
                </a:cubicBezTo>
                <a:cubicBezTo>
                  <a:pt x="87" y="85"/>
                  <a:pt x="88" y="84"/>
                  <a:pt x="88" y="8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7" y="21"/>
                  <a:pt x="85" y="21"/>
                </a:cubicBezTo>
                <a:close/>
                <a:moveTo>
                  <a:pt x="50" y="6"/>
                </a:moveTo>
                <a:cubicBezTo>
                  <a:pt x="51" y="3"/>
                  <a:pt x="53" y="2"/>
                  <a:pt x="54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6" y="2"/>
                  <a:pt x="57" y="3"/>
                  <a:pt x="58" y="6"/>
                </a:cubicBezTo>
                <a:cubicBezTo>
                  <a:pt x="59" y="9"/>
                  <a:pt x="60" y="13"/>
                  <a:pt x="60" y="18"/>
                </a:cubicBezTo>
                <a:cubicBezTo>
                  <a:pt x="60" y="19"/>
                  <a:pt x="60" y="20"/>
                  <a:pt x="60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0"/>
                  <a:pt x="49" y="19"/>
                  <a:pt x="49" y="18"/>
                </a:cubicBezTo>
                <a:cubicBezTo>
                  <a:pt x="49" y="13"/>
                  <a:pt x="49" y="9"/>
                  <a:pt x="50" y="6"/>
                </a:cubicBezTo>
                <a:close/>
                <a:moveTo>
                  <a:pt x="32" y="6"/>
                </a:moveTo>
                <a:cubicBezTo>
                  <a:pt x="33" y="3"/>
                  <a:pt x="34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8" y="2"/>
                  <a:pt x="39" y="3"/>
                  <a:pt x="40" y="6"/>
                </a:cubicBezTo>
                <a:cubicBezTo>
                  <a:pt x="41" y="9"/>
                  <a:pt x="41" y="13"/>
                  <a:pt x="41" y="18"/>
                </a:cubicBezTo>
                <a:cubicBezTo>
                  <a:pt x="41" y="19"/>
                  <a:pt x="41" y="20"/>
                  <a:pt x="41" y="21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19"/>
                  <a:pt x="31" y="18"/>
                </a:cubicBezTo>
                <a:cubicBezTo>
                  <a:pt x="31" y="13"/>
                  <a:pt x="31" y="9"/>
                  <a:pt x="32" y="6"/>
                </a:cubicBezTo>
                <a:close/>
                <a:moveTo>
                  <a:pt x="81" y="79"/>
                </a:moveTo>
                <a:cubicBezTo>
                  <a:pt x="81" y="79"/>
                  <a:pt x="80" y="79"/>
                  <a:pt x="80" y="79"/>
                </a:cubicBezTo>
                <a:cubicBezTo>
                  <a:pt x="8" y="79"/>
                  <a:pt x="8" y="79"/>
                  <a:pt x="8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0"/>
                  <a:pt x="8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1" y="31"/>
                  <a:pt x="81" y="31"/>
                </a:cubicBezTo>
                <a:cubicBezTo>
                  <a:pt x="81" y="79"/>
                  <a:pt x="81" y="79"/>
                  <a:pt x="81" y="79"/>
                </a:cubicBezTo>
                <a:close/>
                <a:moveTo>
                  <a:pt x="28" y="57"/>
                </a:moveTo>
                <a:cubicBezTo>
                  <a:pt x="28" y="57"/>
                  <a:pt x="27" y="56"/>
                  <a:pt x="27" y="56"/>
                </a:cubicBezTo>
                <a:cubicBezTo>
                  <a:pt x="26" y="56"/>
                  <a:pt x="26" y="56"/>
                  <a:pt x="25" y="56"/>
                </a:cubicBezTo>
                <a:cubicBezTo>
                  <a:pt x="24" y="56"/>
                  <a:pt x="24" y="56"/>
                  <a:pt x="24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4"/>
                  <a:pt x="24" y="54"/>
                  <a:pt x="24" y="54"/>
                </a:cubicBezTo>
                <a:cubicBezTo>
                  <a:pt x="25" y="53"/>
                  <a:pt x="25" y="53"/>
                  <a:pt x="26" y="53"/>
                </a:cubicBezTo>
                <a:cubicBezTo>
                  <a:pt x="26" y="53"/>
                  <a:pt x="27" y="53"/>
                  <a:pt x="27" y="54"/>
                </a:cubicBezTo>
                <a:cubicBezTo>
                  <a:pt x="28" y="54"/>
                  <a:pt x="28" y="54"/>
                  <a:pt x="29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1"/>
                  <a:pt x="31" y="51"/>
                  <a:pt x="31" y="51"/>
                </a:cubicBezTo>
                <a:cubicBezTo>
                  <a:pt x="30" y="51"/>
                  <a:pt x="29" y="51"/>
                  <a:pt x="29" y="50"/>
                </a:cubicBezTo>
                <a:cubicBezTo>
                  <a:pt x="28" y="50"/>
                  <a:pt x="27" y="50"/>
                  <a:pt x="26" y="50"/>
                </a:cubicBezTo>
                <a:cubicBezTo>
                  <a:pt x="25" y="50"/>
                  <a:pt x="24" y="50"/>
                  <a:pt x="23" y="51"/>
                </a:cubicBezTo>
                <a:cubicBezTo>
                  <a:pt x="22" y="51"/>
                  <a:pt x="21" y="51"/>
                  <a:pt x="20" y="52"/>
                </a:cubicBezTo>
                <a:cubicBezTo>
                  <a:pt x="20" y="52"/>
                  <a:pt x="19" y="53"/>
                  <a:pt x="19" y="53"/>
                </a:cubicBezTo>
                <a:cubicBezTo>
                  <a:pt x="19" y="54"/>
                  <a:pt x="19" y="54"/>
                  <a:pt x="19" y="55"/>
                </a:cubicBezTo>
                <a:cubicBezTo>
                  <a:pt x="19" y="56"/>
                  <a:pt x="19" y="57"/>
                  <a:pt x="20" y="58"/>
                </a:cubicBezTo>
                <a:cubicBezTo>
                  <a:pt x="20" y="59"/>
                  <a:pt x="21" y="59"/>
                  <a:pt x="22" y="60"/>
                </a:cubicBezTo>
                <a:cubicBezTo>
                  <a:pt x="23" y="60"/>
                  <a:pt x="23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6" y="60"/>
                  <a:pt x="26" y="61"/>
                  <a:pt x="26" y="61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6" y="62"/>
                  <a:pt x="26" y="62"/>
                </a:cubicBezTo>
                <a:cubicBezTo>
                  <a:pt x="25" y="63"/>
                  <a:pt x="25" y="63"/>
                  <a:pt x="24" y="63"/>
                </a:cubicBezTo>
                <a:cubicBezTo>
                  <a:pt x="24" y="63"/>
                  <a:pt x="23" y="63"/>
                  <a:pt x="22" y="63"/>
                </a:cubicBezTo>
                <a:cubicBezTo>
                  <a:pt x="22" y="62"/>
                  <a:pt x="21" y="62"/>
                  <a:pt x="21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65"/>
                  <a:pt x="20" y="65"/>
                  <a:pt x="21" y="66"/>
                </a:cubicBezTo>
                <a:cubicBezTo>
                  <a:pt x="22" y="66"/>
                  <a:pt x="23" y="66"/>
                  <a:pt x="24" y="66"/>
                </a:cubicBezTo>
                <a:cubicBezTo>
                  <a:pt x="25" y="66"/>
                  <a:pt x="26" y="66"/>
                  <a:pt x="27" y="66"/>
                </a:cubicBezTo>
                <a:cubicBezTo>
                  <a:pt x="28" y="65"/>
                  <a:pt x="29" y="65"/>
                  <a:pt x="30" y="65"/>
                </a:cubicBezTo>
                <a:cubicBezTo>
                  <a:pt x="30" y="64"/>
                  <a:pt x="31" y="64"/>
                  <a:pt x="31" y="63"/>
                </a:cubicBezTo>
                <a:cubicBezTo>
                  <a:pt x="31" y="62"/>
                  <a:pt x="31" y="62"/>
                  <a:pt x="31" y="61"/>
                </a:cubicBezTo>
                <a:cubicBezTo>
                  <a:pt x="31" y="60"/>
                  <a:pt x="31" y="59"/>
                  <a:pt x="31" y="58"/>
                </a:cubicBezTo>
                <a:cubicBezTo>
                  <a:pt x="30" y="58"/>
                  <a:pt x="29" y="57"/>
                  <a:pt x="28" y="57"/>
                </a:cubicBezTo>
                <a:close/>
                <a:moveTo>
                  <a:pt x="45" y="51"/>
                </a:moveTo>
                <a:cubicBezTo>
                  <a:pt x="44" y="51"/>
                  <a:pt x="42" y="50"/>
                  <a:pt x="39" y="50"/>
                </a:cubicBezTo>
                <a:cubicBezTo>
                  <a:pt x="38" y="50"/>
                  <a:pt x="37" y="50"/>
                  <a:pt x="36" y="50"/>
                </a:cubicBezTo>
                <a:cubicBezTo>
                  <a:pt x="35" y="51"/>
                  <a:pt x="34" y="51"/>
                  <a:pt x="34" y="51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6" y="54"/>
                  <a:pt x="36" y="54"/>
                </a:cubicBezTo>
                <a:cubicBezTo>
                  <a:pt x="37" y="54"/>
                  <a:pt x="38" y="53"/>
                  <a:pt x="38" y="53"/>
                </a:cubicBezTo>
                <a:cubicBezTo>
                  <a:pt x="40" y="53"/>
                  <a:pt x="41" y="54"/>
                  <a:pt x="41" y="54"/>
                </a:cubicBezTo>
                <a:cubicBezTo>
                  <a:pt x="42" y="54"/>
                  <a:pt x="42" y="55"/>
                  <a:pt x="42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39" y="56"/>
                  <a:pt x="38" y="56"/>
                </a:cubicBezTo>
                <a:cubicBezTo>
                  <a:pt x="37" y="56"/>
                  <a:pt x="36" y="57"/>
                  <a:pt x="35" y="57"/>
                </a:cubicBezTo>
                <a:cubicBezTo>
                  <a:pt x="34" y="57"/>
                  <a:pt x="34" y="58"/>
                  <a:pt x="33" y="59"/>
                </a:cubicBezTo>
                <a:cubicBezTo>
                  <a:pt x="33" y="59"/>
                  <a:pt x="33" y="60"/>
                  <a:pt x="33" y="61"/>
                </a:cubicBezTo>
                <a:cubicBezTo>
                  <a:pt x="33" y="63"/>
                  <a:pt x="33" y="64"/>
                  <a:pt x="34" y="65"/>
                </a:cubicBezTo>
                <a:cubicBezTo>
                  <a:pt x="35" y="66"/>
                  <a:pt x="36" y="66"/>
                  <a:pt x="37" y="66"/>
                </a:cubicBezTo>
                <a:cubicBezTo>
                  <a:pt x="38" y="66"/>
                  <a:pt x="39" y="66"/>
                  <a:pt x="39" y="66"/>
                </a:cubicBezTo>
                <a:cubicBezTo>
                  <a:pt x="39" y="66"/>
                  <a:pt x="40" y="66"/>
                  <a:pt x="40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2" y="64"/>
                  <a:pt x="42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4"/>
                  <a:pt x="46" y="52"/>
                  <a:pt x="45" y="51"/>
                </a:cubicBezTo>
                <a:close/>
                <a:moveTo>
                  <a:pt x="42" y="62"/>
                </a:moveTo>
                <a:cubicBezTo>
                  <a:pt x="42" y="62"/>
                  <a:pt x="41" y="62"/>
                  <a:pt x="41" y="62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3"/>
                  <a:pt x="38" y="63"/>
                  <a:pt x="38" y="62"/>
                </a:cubicBezTo>
                <a:cubicBezTo>
                  <a:pt x="38" y="62"/>
                  <a:pt x="37" y="62"/>
                  <a:pt x="37" y="61"/>
                </a:cubicBezTo>
                <a:cubicBezTo>
                  <a:pt x="37" y="60"/>
                  <a:pt x="37" y="60"/>
                  <a:pt x="38" y="60"/>
                </a:cubicBezTo>
                <a:cubicBezTo>
                  <a:pt x="38" y="59"/>
                  <a:pt x="38" y="59"/>
                  <a:pt x="39" y="59"/>
                </a:cubicBezTo>
                <a:cubicBezTo>
                  <a:pt x="39" y="59"/>
                  <a:pt x="40" y="59"/>
                  <a:pt x="40" y="59"/>
                </a:cubicBezTo>
                <a:cubicBezTo>
                  <a:pt x="41" y="59"/>
                  <a:pt x="41" y="59"/>
                  <a:pt x="42" y="59"/>
                </a:cubicBezTo>
                <a:lnTo>
                  <a:pt x="42" y="62"/>
                </a:lnTo>
                <a:close/>
                <a:moveTo>
                  <a:pt x="50" y="66"/>
                </a:moveTo>
                <a:cubicBezTo>
                  <a:pt x="55" y="66"/>
                  <a:pt x="55" y="66"/>
                  <a:pt x="55" y="66"/>
                </a:cubicBezTo>
                <a:cubicBezTo>
                  <a:pt x="55" y="45"/>
                  <a:pt x="55" y="45"/>
                  <a:pt x="55" y="45"/>
                </a:cubicBezTo>
                <a:cubicBezTo>
                  <a:pt x="50" y="45"/>
                  <a:pt x="50" y="45"/>
                  <a:pt x="50" y="45"/>
                </a:cubicBezTo>
                <a:lnTo>
                  <a:pt x="50" y="66"/>
                </a:lnTo>
                <a:close/>
                <a:moveTo>
                  <a:pt x="65" y="50"/>
                </a:moveTo>
                <a:cubicBezTo>
                  <a:pt x="63" y="50"/>
                  <a:pt x="61" y="51"/>
                  <a:pt x="59" y="52"/>
                </a:cubicBezTo>
                <a:cubicBezTo>
                  <a:pt x="58" y="54"/>
                  <a:pt x="57" y="56"/>
                  <a:pt x="57" y="58"/>
                </a:cubicBezTo>
                <a:cubicBezTo>
                  <a:pt x="57" y="61"/>
                  <a:pt x="58" y="63"/>
                  <a:pt x="60" y="64"/>
                </a:cubicBezTo>
                <a:cubicBezTo>
                  <a:pt x="61" y="65"/>
                  <a:pt x="63" y="66"/>
                  <a:pt x="66" y="66"/>
                </a:cubicBezTo>
                <a:cubicBezTo>
                  <a:pt x="67" y="66"/>
                  <a:pt x="68" y="66"/>
                  <a:pt x="68" y="66"/>
                </a:cubicBezTo>
                <a:cubicBezTo>
                  <a:pt x="69" y="66"/>
                  <a:pt x="69" y="66"/>
                  <a:pt x="70" y="66"/>
                </a:cubicBezTo>
                <a:cubicBezTo>
                  <a:pt x="70" y="65"/>
                  <a:pt x="71" y="65"/>
                  <a:pt x="71" y="65"/>
                </a:cubicBezTo>
                <a:cubicBezTo>
                  <a:pt x="71" y="65"/>
                  <a:pt x="72" y="65"/>
                  <a:pt x="72" y="65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61"/>
                  <a:pt x="72" y="61"/>
                  <a:pt x="72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2"/>
                  <a:pt x="69" y="62"/>
                  <a:pt x="68" y="62"/>
                </a:cubicBezTo>
                <a:cubicBezTo>
                  <a:pt x="68" y="63"/>
                  <a:pt x="67" y="63"/>
                  <a:pt x="67" y="63"/>
                </a:cubicBezTo>
                <a:cubicBezTo>
                  <a:pt x="66" y="63"/>
                  <a:pt x="65" y="63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3" y="62"/>
                  <a:pt x="63" y="61"/>
                  <a:pt x="63" y="61"/>
                </a:cubicBezTo>
                <a:cubicBezTo>
                  <a:pt x="62" y="60"/>
                  <a:pt x="62" y="60"/>
                  <a:pt x="6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5"/>
                  <a:pt x="72" y="53"/>
                  <a:pt x="71" y="52"/>
                </a:cubicBezTo>
                <a:cubicBezTo>
                  <a:pt x="69" y="51"/>
                  <a:pt x="68" y="50"/>
                  <a:pt x="65" y="50"/>
                </a:cubicBezTo>
                <a:close/>
                <a:moveTo>
                  <a:pt x="62" y="56"/>
                </a:moveTo>
                <a:cubicBezTo>
                  <a:pt x="62" y="55"/>
                  <a:pt x="62" y="54"/>
                  <a:pt x="63" y="54"/>
                </a:cubicBezTo>
                <a:cubicBezTo>
                  <a:pt x="63" y="53"/>
                  <a:pt x="64" y="53"/>
                  <a:pt x="65" y="53"/>
                </a:cubicBezTo>
                <a:cubicBezTo>
                  <a:pt x="66" y="53"/>
                  <a:pt x="67" y="53"/>
                  <a:pt x="67" y="54"/>
                </a:cubicBezTo>
                <a:cubicBezTo>
                  <a:pt x="67" y="54"/>
                  <a:pt x="68" y="55"/>
                  <a:pt x="68" y="56"/>
                </a:cubicBezTo>
                <a:lnTo>
                  <a:pt x="62" y="56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9" name="组合 618"/>
          <p:cNvGrpSpPr/>
          <p:nvPr/>
        </p:nvGrpSpPr>
        <p:grpSpPr>
          <a:xfrm>
            <a:off x="4275842" y="4281758"/>
            <a:ext cx="346589" cy="572081"/>
            <a:chOff x="4279901" y="4197351"/>
            <a:chExt cx="395288" cy="652463"/>
          </a:xfrm>
          <a:solidFill>
            <a:srgbClr val="20252D"/>
          </a:solidFill>
        </p:grpSpPr>
        <p:sp>
          <p:nvSpPr>
            <p:cNvPr id="620" name="Freeform 6"/>
            <p:cNvSpPr/>
            <p:nvPr/>
          </p:nvSpPr>
          <p:spPr bwMode="auto">
            <a:xfrm>
              <a:off x="4279901" y="4230688"/>
              <a:ext cx="395288" cy="74613"/>
            </a:xfrm>
            <a:custGeom>
              <a:avLst/>
              <a:gdLst>
                <a:gd name="T0" fmla="*/ 0 w 48"/>
                <a:gd name="T1" fmla="*/ 9 h 9"/>
                <a:gd name="T2" fmla="*/ 0 w 48"/>
                <a:gd name="T3" fmla="*/ 9 h 9"/>
                <a:gd name="T4" fmla="*/ 7 w 48"/>
                <a:gd name="T5" fmla="*/ 0 h 9"/>
                <a:gd name="T6" fmla="*/ 42 w 48"/>
                <a:gd name="T7" fmla="*/ 0 h 9"/>
                <a:gd name="T8" fmla="*/ 48 w 48"/>
                <a:gd name="T9" fmla="*/ 9 h 9"/>
                <a:gd name="T10" fmla="*/ 0 w 4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4"/>
                    <a:pt x="48" y="9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1" name="Freeform 7"/>
            <p:cNvSpPr/>
            <p:nvPr/>
          </p:nvSpPr>
          <p:spPr bwMode="auto">
            <a:xfrm>
              <a:off x="4419601" y="4197351"/>
              <a:ext cx="123825" cy="25400"/>
            </a:xfrm>
            <a:custGeom>
              <a:avLst/>
              <a:gdLst>
                <a:gd name="T0" fmla="*/ 0 w 15"/>
                <a:gd name="T1" fmla="*/ 3 h 3"/>
                <a:gd name="T2" fmla="*/ 0 w 15"/>
                <a:gd name="T3" fmla="*/ 3 h 3"/>
                <a:gd name="T4" fmla="*/ 3 w 15"/>
                <a:gd name="T5" fmla="*/ 0 h 3"/>
                <a:gd name="T6" fmla="*/ 12 w 15"/>
                <a:gd name="T7" fmla="*/ 0 h 3"/>
                <a:gd name="T8" fmla="*/ 15 w 15"/>
                <a:gd name="T9" fmla="*/ 3 h 3"/>
                <a:gd name="T10" fmla="*/ 0 w 1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2"/>
                    <a:pt x="15" y="3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2" name="Freeform 8"/>
            <p:cNvSpPr>
              <a:spLocks noEditPoints="1"/>
            </p:cNvSpPr>
            <p:nvPr/>
          </p:nvSpPr>
          <p:spPr bwMode="auto">
            <a:xfrm>
              <a:off x="4287838" y="4321176"/>
              <a:ext cx="379413" cy="528638"/>
            </a:xfrm>
            <a:custGeom>
              <a:avLst/>
              <a:gdLst>
                <a:gd name="T0" fmla="*/ 45 w 46"/>
                <a:gd name="T1" fmla="*/ 0 h 64"/>
                <a:gd name="T2" fmla="*/ 2 w 46"/>
                <a:gd name="T3" fmla="*/ 0 h 64"/>
                <a:gd name="T4" fmla="*/ 0 w 46"/>
                <a:gd name="T5" fmla="*/ 6 h 64"/>
                <a:gd name="T6" fmla="*/ 0 w 46"/>
                <a:gd name="T7" fmla="*/ 52 h 64"/>
                <a:gd name="T8" fmla="*/ 12 w 46"/>
                <a:gd name="T9" fmla="*/ 64 h 64"/>
                <a:gd name="T10" fmla="*/ 35 w 46"/>
                <a:gd name="T11" fmla="*/ 64 h 64"/>
                <a:gd name="T12" fmla="*/ 46 w 46"/>
                <a:gd name="T13" fmla="*/ 52 h 64"/>
                <a:gd name="T14" fmla="*/ 46 w 46"/>
                <a:gd name="T15" fmla="*/ 6 h 64"/>
                <a:gd name="T16" fmla="*/ 45 w 46"/>
                <a:gd name="T17" fmla="*/ 0 h 64"/>
                <a:gd name="T18" fmla="*/ 12 w 46"/>
                <a:gd name="T19" fmla="*/ 49 h 64"/>
                <a:gd name="T20" fmla="*/ 9 w 46"/>
                <a:gd name="T21" fmla="*/ 52 h 64"/>
                <a:gd name="T22" fmla="*/ 7 w 46"/>
                <a:gd name="T23" fmla="*/ 49 h 64"/>
                <a:gd name="T24" fmla="*/ 7 w 46"/>
                <a:gd name="T25" fmla="*/ 25 h 64"/>
                <a:gd name="T26" fmla="*/ 9 w 46"/>
                <a:gd name="T27" fmla="*/ 22 h 64"/>
                <a:gd name="T28" fmla="*/ 12 w 46"/>
                <a:gd name="T29" fmla="*/ 25 h 64"/>
                <a:gd name="T30" fmla="*/ 12 w 46"/>
                <a:gd name="T31" fmla="*/ 49 h 64"/>
                <a:gd name="T32" fmla="*/ 21 w 46"/>
                <a:gd name="T33" fmla="*/ 49 h 64"/>
                <a:gd name="T34" fmla="*/ 19 w 46"/>
                <a:gd name="T35" fmla="*/ 52 h 64"/>
                <a:gd name="T36" fmla="*/ 16 w 46"/>
                <a:gd name="T37" fmla="*/ 49 h 64"/>
                <a:gd name="T38" fmla="*/ 16 w 46"/>
                <a:gd name="T39" fmla="*/ 12 h 64"/>
                <a:gd name="T40" fmla="*/ 19 w 46"/>
                <a:gd name="T41" fmla="*/ 9 h 64"/>
                <a:gd name="T42" fmla="*/ 21 w 46"/>
                <a:gd name="T43" fmla="*/ 12 h 64"/>
                <a:gd name="T44" fmla="*/ 21 w 46"/>
                <a:gd name="T45" fmla="*/ 49 h 64"/>
                <a:gd name="T46" fmla="*/ 30 w 46"/>
                <a:gd name="T47" fmla="*/ 49 h 64"/>
                <a:gd name="T48" fmla="*/ 28 w 46"/>
                <a:gd name="T49" fmla="*/ 52 h 64"/>
                <a:gd name="T50" fmla="*/ 26 w 46"/>
                <a:gd name="T51" fmla="*/ 49 h 64"/>
                <a:gd name="T52" fmla="*/ 26 w 46"/>
                <a:gd name="T53" fmla="*/ 12 h 64"/>
                <a:gd name="T54" fmla="*/ 28 w 46"/>
                <a:gd name="T55" fmla="*/ 9 h 64"/>
                <a:gd name="T56" fmla="*/ 30 w 46"/>
                <a:gd name="T57" fmla="*/ 12 h 64"/>
                <a:gd name="T58" fmla="*/ 30 w 46"/>
                <a:gd name="T59" fmla="*/ 49 h 64"/>
                <a:gd name="T60" fmla="*/ 40 w 46"/>
                <a:gd name="T61" fmla="*/ 49 h 64"/>
                <a:gd name="T62" fmla="*/ 37 w 46"/>
                <a:gd name="T63" fmla="*/ 52 h 64"/>
                <a:gd name="T64" fmla="*/ 35 w 46"/>
                <a:gd name="T65" fmla="*/ 49 h 64"/>
                <a:gd name="T66" fmla="*/ 35 w 46"/>
                <a:gd name="T67" fmla="*/ 25 h 64"/>
                <a:gd name="T68" fmla="*/ 37 w 46"/>
                <a:gd name="T69" fmla="*/ 22 h 64"/>
                <a:gd name="T70" fmla="*/ 40 w 46"/>
                <a:gd name="T71" fmla="*/ 25 h 64"/>
                <a:gd name="T72" fmla="*/ 40 w 46"/>
                <a:gd name="T73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4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8"/>
                    <a:pt x="6" y="64"/>
                    <a:pt x="12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41" y="64"/>
                    <a:pt x="46" y="58"/>
                    <a:pt x="46" y="5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4"/>
                    <a:pt x="46" y="2"/>
                    <a:pt x="45" y="0"/>
                  </a:cubicBezTo>
                  <a:close/>
                  <a:moveTo>
                    <a:pt x="12" y="49"/>
                  </a:moveTo>
                  <a:cubicBezTo>
                    <a:pt x="12" y="51"/>
                    <a:pt x="11" y="52"/>
                    <a:pt x="9" y="52"/>
                  </a:cubicBezTo>
                  <a:cubicBezTo>
                    <a:pt x="8" y="52"/>
                    <a:pt x="7" y="51"/>
                    <a:pt x="7" y="4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11" y="22"/>
                    <a:pt x="12" y="23"/>
                    <a:pt x="12" y="25"/>
                  </a:cubicBezTo>
                  <a:lnTo>
                    <a:pt x="12" y="49"/>
                  </a:lnTo>
                  <a:close/>
                  <a:moveTo>
                    <a:pt x="21" y="49"/>
                  </a:moveTo>
                  <a:cubicBezTo>
                    <a:pt x="21" y="51"/>
                    <a:pt x="20" y="52"/>
                    <a:pt x="19" y="52"/>
                  </a:cubicBezTo>
                  <a:cubicBezTo>
                    <a:pt x="17" y="52"/>
                    <a:pt x="16" y="51"/>
                    <a:pt x="16" y="49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7" y="9"/>
                    <a:pt x="19" y="9"/>
                  </a:cubicBezTo>
                  <a:cubicBezTo>
                    <a:pt x="20" y="9"/>
                    <a:pt x="21" y="11"/>
                    <a:pt x="21" y="12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1"/>
                    <a:pt x="29" y="52"/>
                    <a:pt x="28" y="52"/>
                  </a:cubicBezTo>
                  <a:cubicBezTo>
                    <a:pt x="27" y="52"/>
                    <a:pt x="26" y="51"/>
                    <a:pt x="26" y="4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7" y="9"/>
                    <a:pt x="28" y="9"/>
                  </a:cubicBezTo>
                  <a:cubicBezTo>
                    <a:pt x="29" y="9"/>
                    <a:pt x="30" y="11"/>
                    <a:pt x="30" y="12"/>
                  </a:cubicBezTo>
                  <a:lnTo>
                    <a:pt x="30" y="49"/>
                  </a:lnTo>
                  <a:close/>
                  <a:moveTo>
                    <a:pt x="40" y="49"/>
                  </a:moveTo>
                  <a:cubicBezTo>
                    <a:pt x="40" y="51"/>
                    <a:pt x="39" y="52"/>
                    <a:pt x="37" y="52"/>
                  </a:cubicBezTo>
                  <a:cubicBezTo>
                    <a:pt x="36" y="52"/>
                    <a:pt x="35" y="51"/>
                    <a:pt x="35" y="49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3"/>
                    <a:pt x="36" y="22"/>
                    <a:pt x="37" y="22"/>
                  </a:cubicBezTo>
                  <a:cubicBezTo>
                    <a:pt x="39" y="22"/>
                    <a:pt x="40" y="23"/>
                    <a:pt x="40" y="25"/>
                  </a:cubicBezTo>
                  <a:lnTo>
                    <a:pt x="4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23" name="组合 622"/>
          <p:cNvGrpSpPr/>
          <p:nvPr/>
        </p:nvGrpSpPr>
        <p:grpSpPr>
          <a:xfrm>
            <a:off x="5156904" y="4330970"/>
            <a:ext cx="519188" cy="456551"/>
            <a:chOff x="5160963" y="4246563"/>
            <a:chExt cx="592138" cy="520700"/>
          </a:xfrm>
          <a:solidFill>
            <a:srgbClr val="20252D"/>
          </a:solidFill>
        </p:grpSpPr>
        <p:sp>
          <p:nvSpPr>
            <p:cNvPr id="624" name="Freeform 9"/>
            <p:cNvSpPr/>
            <p:nvPr/>
          </p:nvSpPr>
          <p:spPr bwMode="auto">
            <a:xfrm>
              <a:off x="5546726" y="4346576"/>
              <a:ext cx="206375" cy="379413"/>
            </a:xfrm>
            <a:custGeom>
              <a:avLst/>
              <a:gdLst>
                <a:gd name="T0" fmla="*/ 0 w 25"/>
                <a:gd name="T1" fmla="*/ 2 h 46"/>
                <a:gd name="T2" fmla="*/ 0 w 25"/>
                <a:gd name="T3" fmla="*/ 2 h 46"/>
                <a:gd name="T4" fmla="*/ 11 w 25"/>
                <a:gd name="T5" fmla="*/ 5 h 46"/>
                <a:gd name="T6" fmla="*/ 23 w 25"/>
                <a:gd name="T7" fmla="*/ 37 h 46"/>
                <a:gd name="T8" fmla="*/ 18 w 25"/>
                <a:gd name="T9" fmla="*/ 46 h 46"/>
                <a:gd name="T10" fmla="*/ 0 w 25"/>
                <a:gd name="T1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6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0"/>
                    <a:pt x="9" y="2"/>
                    <a:pt x="11" y="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5" y="41"/>
                    <a:pt x="22" y="45"/>
                    <a:pt x="18" y="46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" name="Freeform 10"/>
            <p:cNvSpPr/>
            <p:nvPr/>
          </p:nvSpPr>
          <p:spPr bwMode="auto">
            <a:xfrm>
              <a:off x="5670551" y="4452938"/>
              <a:ext cx="66675" cy="123825"/>
            </a:xfrm>
            <a:custGeom>
              <a:avLst/>
              <a:gdLst>
                <a:gd name="T0" fmla="*/ 0 w 8"/>
                <a:gd name="T1" fmla="*/ 1 h 15"/>
                <a:gd name="T2" fmla="*/ 0 w 8"/>
                <a:gd name="T3" fmla="*/ 1 h 15"/>
                <a:gd name="T4" fmla="*/ 4 w 8"/>
                <a:gd name="T5" fmla="*/ 2 h 15"/>
                <a:gd name="T6" fmla="*/ 7 w 8"/>
                <a:gd name="T7" fmla="*/ 11 h 15"/>
                <a:gd name="T8" fmla="*/ 5 w 8"/>
                <a:gd name="T9" fmla="*/ 15 h 15"/>
                <a:gd name="T10" fmla="*/ 0 w 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7" y="14"/>
                    <a:pt x="5" y="15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6" name="Freeform 11"/>
            <p:cNvSpPr>
              <a:spLocks noEditPoints="1"/>
            </p:cNvSpPr>
            <p:nvPr/>
          </p:nvSpPr>
          <p:spPr bwMode="auto">
            <a:xfrm>
              <a:off x="5160963" y="4246563"/>
              <a:ext cx="377825" cy="520700"/>
            </a:xfrm>
            <a:custGeom>
              <a:avLst/>
              <a:gdLst>
                <a:gd name="T0" fmla="*/ 44 w 46"/>
                <a:gd name="T1" fmla="*/ 0 h 63"/>
                <a:gd name="T2" fmla="*/ 1 w 46"/>
                <a:gd name="T3" fmla="*/ 0 h 63"/>
                <a:gd name="T4" fmla="*/ 0 w 46"/>
                <a:gd name="T5" fmla="*/ 6 h 63"/>
                <a:gd name="T6" fmla="*/ 0 w 46"/>
                <a:gd name="T7" fmla="*/ 51 h 63"/>
                <a:gd name="T8" fmla="*/ 11 w 46"/>
                <a:gd name="T9" fmla="*/ 63 h 63"/>
                <a:gd name="T10" fmla="*/ 34 w 46"/>
                <a:gd name="T11" fmla="*/ 63 h 63"/>
                <a:gd name="T12" fmla="*/ 46 w 46"/>
                <a:gd name="T13" fmla="*/ 51 h 63"/>
                <a:gd name="T14" fmla="*/ 46 w 46"/>
                <a:gd name="T15" fmla="*/ 6 h 63"/>
                <a:gd name="T16" fmla="*/ 44 w 46"/>
                <a:gd name="T17" fmla="*/ 0 h 63"/>
                <a:gd name="T18" fmla="*/ 11 w 46"/>
                <a:gd name="T19" fmla="*/ 48 h 63"/>
                <a:gd name="T20" fmla="*/ 9 w 46"/>
                <a:gd name="T21" fmla="*/ 51 h 63"/>
                <a:gd name="T22" fmla="*/ 6 w 46"/>
                <a:gd name="T23" fmla="*/ 48 h 63"/>
                <a:gd name="T24" fmla="*/ 6 w 46"/>
                <a:gd name="T25" fmla="*/ 24 h 63"/>
                <a:gd name="T26" fmla="*/ 9 w 46"/>
                <a:gd name="T27" fmla="*/ 21 h 63"/>
                <a:gd name="T28" fmla="*/ 11 w 46"/>
                <a:gd name="T29" fmla="*/ 24 h 63"/>
                <a:gd name="T30" fmla="*/ 11 w 46"/>
                <a:gd name="T31" fmla="*/ 48 h 63"/>
                <a:gd name="T32" fmla="*/ 21 w 46"/>
                <a:gd name="T33" fmla="*/ 49 h 63"/>
                <a:gd name="T34" fmla="*/ 18 w 46"/>
                <a:gd name="T35" fmla="*/ 51 h 63"/>
                <a:gd name="T36" fmla="*/ 16 w 46"/>
                <a:gd name="T37" fmla="*/ 49 h 63"/>
                <a:gd name="T38" fmla="*/ 16 w 46"/>
                <a:gd name="T39" fmla="*/ 11 h 63"/>
                <a:gd name="T40" fmla="*/ 18 w 46"/>
                <a:gd name="T41" fmla="*/ 9 h 63"/>
                <a:gd name="T42" fmla="*/ 21 w 46"/>
                <a:gd name="T43" fmla="*/ 11 h 63"/>
                <a:gd name="T44" fmla="*/ 21 w 46"/>
                <a:gd name="T45" fmla="*/ 49 h 63"/>
                <a:gd name="T46" fmla="*/ 30 w 46"/>
                <a:gd name="T47" fmla="*/ 49 h 63"/>
                <a:gd name="T48" fmla="*/ 27 w 46"/>
                <a:gd name="T49" fmla="*/ 51 h 63"/>
                <a:gd name="T50" fmla="*/ 25 w 46"/>
                <a:gd name="T51" fmla="*/ 49 h 63"/>
                <a:gd name="T52" fmla="*/ 25 w 46"/>
                <a:gd name="T53" fmla="*/ 11 h 63"/>
                <a:gd name="T54" fmla="*/ 27 w 46"/>
                <a:gd name="T55" fmla="*/ 9 h 63"/>
                <a:gd name="T56" fmla="*/ 30 w 46"/>
                <a:gd name="T57" fmla="*/ 11 h 63"/>
                <a:gd name="T58" fmla="*/ 30 w 46"/>
                <a:gd name="T59" fmla="*/ 49 h 63"/>
                <a:gd name="T60" fmla="*/ 40 w 46"/>
                <a:gd name="T61" fmla="*/ 48 h 63"/>
                <a:gd name="T62" fmla="*/ 37 w 46"/>
                <a:gd name="T63" fmla="*/ 51 h 63"/>
                <a:gd name="T64" fmla="*/ 34 w 46"/>
                <a:gd name="T65" fmla="*/ 48 h 63"/>
                <a:gd name="T66" fmla="*/ 34 w 46"/>
                <a:gd name="T67" fmla="*/ 24 h 63"/>
                <a:gd name="T68" fmla="*/ 37 w 46"/>
                <a:gd name="T69" fmla="*/ 21 h 63"/>
                <a:gd name="T70" fmla="*/ 40 w 46"/>
                <a:gd name="T71" fmla="*/ 24 h 63"/>
                <a:gd name="T72" fmla="*/ 40 w 46"/>
                <a:gd name="T73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3">
                  <a:moveTo>
                    <a:pt x="4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5" y="63"/>
                    <a:pt x="11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40" y="63"/>
                    <a:pt x="46" y="58"/>
                    <a:pt x="46" y="5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3"/>
                    <a:pt x="45" y="1"/>
                    <a:pt x="44" y="0"/>
                  </a:cubicBezTo>
                  <a:close/>
                  <a:moveTo>
                    <a:pt x="11" y="48"/>
                  </a:moveTo>
                  <a:cubicBezTo>
                    <a:pt x="11" y="50"/>
                    <a:pt x="10" y="51"/>
                    <a:pt x="9" y="51"/>
                  </a:cubicBezTo>
                  <a:cubicBezTo>
                    <a:pt x="7" y="51"/>
                    <a:pt x="6" y="50"/>
                    <a:pt x="6" y="48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1"/>
                    <a:pt x="9" y="21"/>
                  </a:cubicBezTo>
                  <a:cubicBezTo>
                    <a:pt x="10" y="21"/>
                    <a:pt x="11" y="23"/>
                    <a:pt x="11" y="24"/>
                  </a:cubicBezTo>
                  <a:lnTo>
                    <a:pt x="11" y="48"/>
                  </a:lnTo>
                  <a:close/>
                  <a:moveTo>
                    <a:pt x="21" y="49"/>
                  </a:moveTo>
                  <a:cubicBezTo>
                    <a:pt x="21" y="50"/>
                    <a:pt x="19" y="51"/>
                    <a:pt x="18" y="51"/>
                  </a:cubicBezTo>
                  <a:cubicBezTo>
                    <a:pt x="17" y="51"/>
                    <a:pt x="16" y="50"/>
                    <a:pt x="16" y="4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9" y="9"/>
                    <a:pt x="21" y="10"/>
                    <a:pt x="21" y="11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0"/>
                    <a:pt x="29" y="51"/>
                    <a:pt x="27" y="51"/>
                  </a:cubicBezTo>
                  <a:cubicBezTo>
                    <a:pt x="26" y="51"/>
                    <a:pt x="25" y="50"/>
                    <a:pt x="25" y="4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6" y="9"/>
                    <a:pt x="27" y="9"/>
                  </a:cubicBezTo>
                  <a:cubicBezTo>
                    <a:pt x="29" y="9"/>
                    <a:pt x="30" y="10"/>
                    <a:pt x="30" y="11"/>
                  </a:cubicBezTo>
                  <a:lnTo>
                    <a:pt x="30" y="49"/>
                  </a:lnTo>
                  <a:close/>
                  <a:moveTo>
                    <a:pt x="40" y="48"/>
                  </a:moveTo>
                  <a:cubicBezTo>
                    <a:pt x="40" y="50"/>
                    <a:pt x="38" y="51"/>
                    <a:pt x="37" y="51"/>
                  </a:cubicBezTo>
                  <a:cubicBezTo>
                    <a:pt x="35" y="51"/>
                    <a:pt x="34" y="50"/>
                    <a:pt x="34" y="48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5" y="21"/>
                    <a:pt x="37" y="21"/>
                  </a:cubicBezTo>
                  <a:cubicBezTo>
                    <a:pt x="38" y="21"/>
                    <a:pt x="40" y="23"/>
                    <a:pt x="40" y="24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27" name="Freeform 12"/>
          <p:cNvSpPr/>
          <p:nvPr/>
        </p:nvSpPr>
        <p:spPr bwMode="auto">
          <a:xfrm>
            <a:off x="4169479" y="5296170"/>
            <a:ext cx="541459" cy="601311"/>
          </a:xfrm>
          <a:custGeom>
            <a:avLst/>
            <a:gdLst>
              <a:gd name="T0" fmla="*/ 58 w 75"/>
              <a:gd name="T1" fmla="*/ 32 h 83"/>
              <a:gd name="T2" fmla="*/ 55 w 75"/>
              <a:gd name="T3" fmla="*/ 35 h 83"/>
              <a:gd name="T4" fmla="*/ 33 w 75"/>
              <a:gd name="T5" fmla="*/ 12 h 83"/>
              <a:gd name="T6" fmla="*/ 21 w 75"/>
              <a:gd name="T7" fmla="*/ 5 h 83"/>
              <a:gd name="T8" fmla="*/ 9 w 75"/>
              <a:gd name="T9" fmla="*/ 9 h 83"/>
              <a:gd name="T10" fmla="*/ 5 w 75"/>
              <a:gd name="T11" fmla="*/ 21 h 83"/>
              <a:gd name="T12" fmla="*/ 10 w 75"/>
              <a:gd name="T13" fmla="*/ 33 h 83"/>
              <a:gd name="T14" fmla="*/ 49 w 75"/>
              <a:gd name="T15" fmla="*/ 75 h 83"/>
              <a:gd name="T16" fmla="*/ 56 w 75"/>
              <a:gd name="T17" fmla="*/ 78 h 83"/>
              <a:gd name="T18" fmla="*/ 64 w 75"/>
              <a:gd name="T19" fmla="*/ 76 h 83"/>
              <a:gd name="T20" fmla="*/ 70 w 75"/>
              <a:gd name="T21" fmla="*/ 65 h 83"/>
              <a:gd name="T22" fmla="*/ 67 w 75"/>
              <a:gd name="T23" fmla="*/ 57 h 83"/>
              <a:gd name="T24" fmla="*/ 32 w 75"/>
              <a:gd name="T25" fmla="*/ 20 h 83"/>
              <a:gd name="T26" fmla="*/ 28 w 75"/>
              <a:gd name="T27" fmla="*/ 18 h 83"/>
              <a:gd name="T28" fmla="*/ 21 w 75"/>
              <a:gd name="T29" fmla="*/ 21 h 83"/>
              <a:gd name="T30" fmla="*/ 18 w 75"/>
              <a:gd name="T31" fmla="*/ 28 h 83"/>
              <a:gd name="T32" fmla="*/ 19 w 75"/>
              <a:gd name="T33" fmla="*/ 31 h 83"/>
              <a:gd name="T34" fmla="*/ 55 w 75"/>
              <a:gd name="T35" fmla="*/ 69 h 83"/>
              <a:gd name="T36" fmla="*/ 52 w 75"/>
              <a:gd name="T37" fmla="*/ 72 h 83"/>
              <a:gd name="T38" fmla="*/ 17 w 75"/>
              <a:gd name="T39" fmla="*/ 34 h 83"/>
              <a:gd name="T40" fmla="*/ 14 w 75"/>
              <a:gd name="T41" fmla="*/ 28 h 83"/>
              <a:gd name="T42" fmla="*/ 18 w 75"/>
              <a:gd name="T43" fmla="*/ 18 h 83"/>
              <a:gd name="T44" fmla="*/ 28 w 75"/>
              <a:gd name="T45" fmla="*/ 14 h 83"/>
              <a:gd name="T46" fmla="*/ 34 w 75"/>
              <a:gd name="T47" fmla="*/ 17 h 83"/>
              <a:gd name="T48" fmla="*/ 70 w 75"/>
              <a:gd name="T49" fmla="*/ 55 h 83"/>
              <a:gd name="T50" fmla="*/ 74 w 75"/>
              <a:gd name="T51" fmla="*/ 66 h 83"/>
              <a:gd name="T52" fmla="*/ 67 w 75"/>
              <a:gd name="T53" fmla="*/ 79 h 83"/>
              <a:gd name="T54" fmla="*/ 57 w 75"/>
              <a:gd name="T55" fmla="*/ 83 h 83"/>
              <a:gd name="T56" fmla="*/ 46 w 75"/>
              <a:gd name="T57" fmla="*/ 77 h 83"/>
              <a:gd name="T58" fmla="*/ 7 w 75"/>
              <a:gd name="T59" fmla="*/ 36 h 83"/>
              <a:gd name="T60" fmla="*/ 0 w 75"/>
              <a:gd name="T61" fmla="*/ 20 h 83"/>
              <a:gd name="T62" fmla="*/ 6 w 75"/>
              <a:gd name="T63" fmla="*/ 6 h 83"/>
              <a:gd name="T64" fmla="*/ 20 w 75"/>
              <a:gd name="T65" fmla="*/ 1 h 83"/>
              <a:gd name="T66" fmla="*/ 36 w 75"/>
              <a:gd name="T67" fmla="*/ 9 h 83"/>
              <a:gd name="T68" fmla="*/ 58 w 75"/>
              <a:gd name="T69" fmla="*/ 3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5" h="83">
                <a:moveTo>
                  <a:pt x="58" y="32"/>
                </a:moveTo>
                <a:cubicBezTo>
                  <a:pt x="55" y="35"/>
                  <a:pt x="55" y="35"/>
                  <a:pt x="55" y="35"/>
                </a:cubicBezTo>
                <a:cubicBezTo>
                  <a:pt x="33" y="12"/>
                  <a:pt x="33" y="12"/>
                  <a:pt x="33" y="12"/>
                </a:cubicBezTo>
                <a:cubicBezTo>
                  <a:pt x="30" y="8"/>
                  <a:pt x="26" y="6"/>
                  <a:pt x="21" y="5"/>
                </a:cubicBezTo>
                <a:cubicBezTo>
                  <a:pt x="16" y="5"/>
                  <a:pt x="12" y="6"/>
                  <a:pt x="9" y="9"/>
                </a:cubicBezTo>
                <a:cubicBezTo>
                  <a:pt x="6" y="12"/>
                  <a:pt x="5" y="16"/>
                  <a:pt x="5" y="21"/>
                </a:cubicBezTo>
                <a:cubicBezTo>
                  <a:pt x="5" y="26"/>
                  <a:pt x="7" y="30"/>
                  <a:pt x="10" y="33"/>
                </a:cubicBezTo>
                <a:cubicBezTo>
                  <a:pt x="49" y="75"/>
                  <a:pt x="49" y="75"/>
                  <a:pt x="49" y="75"/>
                </a:cubicBezTo>
                <a:cubicBezTo>
                  <a:pt x="51" y="77"/>
                  <a:pt x="53" y="78"/>
                  <a:pt x="56" y="78"/>
                </a:cubicBezTo>
                <a:cubicBezTo>
                  <a:pt x="59" y="79"/>
                  <a:pt x="62" y="78"/>
                  <a:pt x="64" y="76"/>
                </a:cubicBezTo>
                <a:cubicBezTo>
                  <a:pt x="66" y="74"/>
                  <a:pt x="70" y="68"/>
                  <a:pt x="70" y="65"/>
                </a:cubicBezTo>
                <a:cubicBezTo>
                  <a:pt x="70" y="62"/>
                  <a:pt x="69" y="60"/>
                  <a:pt x="67" y="57"/>
                </a:cubicBezTo>
                <a:cubicBezTo>
                  <a:pt x="32" y="20"/>
                  <a:pt x="32" y="20"/>
                  <a:pt x="32" y="20"/>
                </a:cubicBezTo>
                <a:cubicBezTo>
                  <a:pt x="31" y="19"/>
                  <a:pt x="30" y="18"/>
                  <a:pt x="28" y="18"/>
                </a:cubicBezTo>
                <a:cubicBezTo>
                  <a:pt x="27" y="18"/>
                  <a:pt x="22" y="20"/>
                  <a:pt x="21" y="21"/>
                </a:cubicBezTo>
                <a:cubicBezTo>
                  <a:pt x="20" y="22"/>
                  <a:pt x="18" y="27"/>
                  <a:pt x="18" y="28"/>
                </a:cubicBezTo>
                <a:cubicBezTo>
                  <a:pt x="18" y="29"/>
                  <a:pt x="19" y="30"/>
                  <a:pt x="19" y="31"/>
                </a:cubicBezTo>
                <a:cubicBezTo>
                  <a:pt x="55" y="69"/>
                  <a:pt x="55" y="69"/>
                  <a:pt x="55" y="69"/>
                </a:cubicBezTo>
                <a:cubicBezTo>
                  <a:pt x="52" y="72"/>
                  <a:pt x="52" y="72"/>
                  <a:pt x="52" y="72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2"/>
                  <a:pt x="14" y="30"/>
                  <a:pt x="14" y="28"/>
                </a:cubicBezTo>
                <a:cubicBezTo>
                  <a:pt x="14" y="25"/>
                  <a:pt x="17" y="19"/>
                  <a:pt x="18" y="18"/>
                </a:cubicBezTo>
                <a:cubicBezTo>
                  <a:pt x="20" y="16"/>
                  <a:pt x="26" y="14"/>
                  <a:pt x="28" y="14"/>
                </a:cubicBezTo>
                <a:cubicBezTo>
                  <a:pt x="31" y="14"/>
                  <a:pt x="33" y="15"/>
                  <a:pt x="34" y="17"/>
                </a:cubicBezTo>
                <a:cubicBezTo>
                  <a:pt x="70" y="55"/>
                  <a:pt x="70" y="55"/>
                  <a:pt x="70" y="55"/>
                </a:cubicBezTo>
                <a:cubicBezTo>
                  <a:pt x="73" y="58"/>
                  <a:pt x="74" y="62"/>
                  <a:pt x="74" y="66"/>
                </a:cubicBezTo>
                <a:cubicBezTo>
                  <a:pt x="75" y="70"/>
                  <a:pt x="70" y="77"/>
                  <a:pt x="67" y="79"/>
                </a:cubicBezTo>
                <a:cubicBezTo>
                  <a:pt x="64" y="82"/>
                  <a:pt x="61" y="83"/>
                  <a:pt x="57" y="83"/>
                </a:cubicBezTo>
                <a:cubicBezTo>
                  <a:pt x="52" y="82"/>
                  <a:pt x="49" y="80"/>
                  <a:pt x="46" y="77"/>
                </a:cubicBezTo>
                <a:cubicBezTo>
                  <a:pt x="7" y="36"/>
                  <a:pt x="7" y="36"/>
                  <a:pt x="7" y="36"/>
                </a:cubicBezTo>
                <a:cubicBezTo>
                  <a:pt x="3" y="31"/>
                  <a:pt x="0" y="26"/>
                  <a:pt x="0" y="20"/>
                </a:cubicBezTo>
                <a:cubicBezTo>
                  <a:pt x="0" y="14"/>
                  <a:pt x="2" y="10"/>
                  <a:pt x="6" y="6"/>
                </a:cubicBezTo>
                <a:cubicBezTo>
                  <a:pt x="10" y="2"/>
                  <a:pt x="15" y="0"/>
                  <a:pt x="20" y="1"/>
                </a:cubicBezTo>
                <a:cubicBezTo>
                  <a:pt x="26" y="1"/>
                  <a:pt x="31" y="4"/>
                  <a:pt x="36" y="9"/>
                </a:cubicBezTo>
                <a:lnTo>
                  <a:pt x="58" y="32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28" name="组合 627"/>
          <p:cNvGrpSpPr/>
          <p:nvPr/>
        </p:nvGrpSpPr>
        <p:grpSpPr>
          <a:xfrm>
            <a:off x="8365242" y="5280295"/>
            <a:ext cx="396698" cy="636109"/>
            <a:chOff x="8369301" y="5195888"/>
            <a:chExt cx="452438" cy="725488"/>
          </a:xfrm>
          <a:solidFill>
            <a:srgbClr val="20252D"/>
          </a:solidFill>
        </p:grpSpPr>
        <p:sp>
          <p:nvSpPr>
            <p:cNvPr id="629" name="Freeform 13"/>
            <p:cNvSpPr>
              <a:spLocks noEditPoints="1"/>
            </p:cNvSpPr>
            <p:nvPr/>
          </p:nvSpPr>
          <p:spPr bwMode="auto">
            <a:xfrm>
              <a:off x="8451851" y="5591176"/>
              <a:ext cx="295275" cy="298450"/>
            </a:xfrm>
            <a:custGeom>
              <a:avLst/>
              <a:gdLst>
                <a:gd name="T0" fmla="*/ 36 w 36"/>
                <a:gd name="T1" fmla="*/ 36 h 36"/>
                <a:gd name="T2" fmla="*/ 36 w 36"/>
                <a:gd name="T3" fmla="*/ 0 h 36"/>
                <a:gd name="T4" fmla="*/ 0 w 36"/>
                <a:gd name="T5" fmla="*/ 0 h 36"/>
                <a:gd name="T6" fmla="*/ 0 w 36"/>
                <a:gd name="T7" fmla="*/ 36 h 36"/>
                <a:gd name="T8" fmla="*/ 36 w 36"/>
                <a:gd name="T9" fmla="*/ 36 h 36"/>
                <a:gd name="T10" fmla="*/ 18 w 36"/>
                <a:gd name="T11" fmla="*/ 4 h 36"/>
                <a:gd name="T12" fmla="*/ 24 w 36"/>
                <a:gd name="T13" fmla="*/ 10 h 36"/>
                <a:gd name="T14" fmla="*/ 18 w 36"/>
                <a:gd name="T15" fmla="*/ 16 h 36"/>
                <a:gd name="T16" fmla="*/ 12 w 36"/>
                <a:gd name="T17" fmla="*/ 10 h 36"/>
                <a:gd name="T18" fmla="*/ 18 w 36"/>
                <a:gd name="T19" fmla="*/ 4 h 36"/>
                <a:gd name="T20" fmla="*/ 18 w 36"/>
                <a:gd name="T21" fmla="*/ 20 h 36"/>
                <a:gd name="T22" fmla="*/ 24 w 36"/>
                <a:gd name="T23" fmla="*/ 26 h 36"/>
                <a:gd name="T24" fmla="*/ 18 w 36"/>
                <a:gd name="T25" fmla="*/ 33 h 36"/>
                <a:gd name="T26" fmla="*/ 12 w 36"/>
                <a:gd name="T27" fmla="*/ 26 h 36"/>
                <a:gd name="T28" fmla="*/ 18 w 36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36">
                  <a:moveTo>
                    <a:pt x="36" y="36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36" y="36"/>
                  </a:lnTo>
                  <a:close/>
                  <a:moveTo>
                    <a:pt x="18" y="4"/>
                  </a:moveTo>
                  <a:cubicBezTo>
                    <a:pt x="21" y="4"/>
                    <a:pt x="24" y="7"/>
                    <a:pt x="24" y="10"/>
                  </a:cubicBezTo>
                  <a:cubicBezTo>
                    <a:pt x="24" y="13"/>
                    <a:pt x="21" y="16"/>
                    <a:pt x="18" y="16"/>
                  </a:cubicBezTo>
                  <a:cubicBezTo>
                    <a:pt x="14" y="16"/>
                    <a:pt x="12" y="13"/>
                    <a:pt x="12" y="10"/>
                  </a:cubicBezTo>
                  <a:cubicBezTo>
                    <a:pt x="12" y="7"/>
                    <a:pt x="14" y="4"/>
                    <a:pt x="18" y="4"/>
                  </a:cubicBezTo>
                  <a:close/>
                  <a:moveTo>
                    <a:pt x="18" y="20"/>
                  </a:moveTo>
                  <a:cubicBezTo>
                    <a:pt x="21" y="20"/>
                    <a:pt x="24" y="23"/>
                    <a:pt x="24" y="26"/>
                  </a:cubicBezTo>
                  <a:cubicBezTo>
                    <a:pt x="24" y="30"/>
                    <a:pt x="21" y="33"/>
                    <a:pt x="18" y="33"/>
                  </a:cubicBezTo>
                  <a:cubicBezTo>
                    <a:pt x="14" y="33"/>
                    <a:pt x="12" y="30"/>
                    <a:pt x="12" y="26"/>
                  </a:cubicBezTo>
                  <a:cubicBezTo>
                    <a:pt x="12" y="23"/>
                    <a:pt x="14" y="2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0" name="Freeform 14"/>
            <p:cNvSpPr>
              <a:spLocks noEditPoints="1"/>
            </p:cNvSpPr>
            <p:nvPr/>
          </p:nvSpPr>
          <p:spPr bwMode="auto">
            <a:xfrm>
              <a:off x="8369301" y="5195888"/>
              <a:ext cx="452438" cy="387350"/>
            </a:xfrm>
            <a:custGeom>
              <a:avLst/>
              <a:gdLst>
                <a:gd name="T0" fmla="*/ 28 w 55"/>
                <a:gd name="T1" fmla="*/ 0 h 47"/>
                <a:gd name="T2" fmla="*/ 0 w 55"/>
                <a:gd name="T3" fmla="*/ 47 h 47"/>
                <a:gd name="T4" fmla="*/ 55 w 55"/>
                <a:gd name="T5" fmla="*/ 47 h 47"/>
                <a:gd name="T6" fmla="*/ 28 w 55"/>
                <a:gd name="T7" fmla="*/ 0 h 47"/>
                <a:gd name="T8" fmla="*/ 28 w 55"/>
                <a:gd name="T9" fmla="*/ 41 h 47"/>
                <a:gd name="T10" fmla="*/ 22 w 55"/>
                <a:gd name="T11" fmla="*/ 34 h 47"/>
                <a:gd name="T12" fmla="*/ 28 w 55"/>
                <a:gd name="T13" fmla="*/ 28 h 47"/>
                <a:gd name="T14" fmla="*/ 34 w 55"/>
                <a:gd name="T15" fmla="*/ 34 h 47"/>
                <a:gd name="T16" fmla="*/ 28 w 55"/>
                <a:gd name="T17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47">
                  <a:moveTo>
                    <a:pt x="2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5" y="47"/>
                    <a:pt x="55" y="47"/>
                    <a:pt x="55" y="47"/>
                  </a:cubicBezTo>
                  <a:lnTo>
                    <a:pt x="28" y="0"/>
                  </a:lnTo>
                  <a:close/>
                  <a:moveTo>
                    <a:pt x="28" y="41"/>
                  </a:moveTo>
                  <a:cubicBezTo>
                    <a:pt x="24" y="41"/>
                    <a:pt x="22" y="38"/>
                    <a:pt x="22" y="34"/>
                  </a:cubicBezTo>
                  <a:cubicBezTo>
                    <a:pt x="22" y="31"/>
                    <a:pt x="24" y="28"/>
                    <a:pt x="28" y="28"/>
                  </a:cubicBezTo>
                  <a:cubicBezTo>
                    <a:pt x="31" y="28"/>
                    <a:pt x="34" y="31"/>
                    <a:pt x="34" y="34"/>
                  </a:cubicBezTo>
                  <a:cubicBezTo>
                    <a:pt x="34" y="38"/>
                    <a:pt x="31" y="41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1" name="Rectangle 15"/>
            <p:cNvSpPr>
              <a:spLocks noChangeArrowheads="1"/>
            </p:cNvSpPr>
            <p:nvPr/>
          </p:nvSpPr>
          <p:spPr bwMode="auto">
            <a:xfrm>
              <a:off x="8410576" y="5897563"/>
              <a:ext cx="37782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2" name="Freeform 16"/>
            <p:cNvSpPr/>
            <p:nvPr/>
          </p:nvSpPr>
          <p:spPr bwMode="auto">
            <a:xfrm>
              <a:off x="8410576" y="5897563"/>
              <a:ext cx="377825" cy="23813"/>
            </a:xfrm>
            <a:custGeom>
              <a:avLst/>
              <a:gdLst>
                <a:gd name="T0" fmla="*/ 0 w 238"/>
                <a:gd name="T1" fmla="*/ 15 h 15"/>
                <a:gd name="T2" fmla="*/ 0 w 238"/>
                <a:gd name="T3" fmla="*/ 15 h 15"/>
                <a:gd name="T4" fmla="*/ 238 w 238"/>
                <a:gd name="T5" fmla="*/ 15 h 15"/>
                <a:gd name="T6" fmla="*/ 238 w 238"/>
                <a:gd name="T7" fmla="*/ 0 h 15"/>
                <a:gd name="T8" fmla="*/ 0 w 238"/>
                <a:gd name="T9" fmla="*/ 0 h 15"/>
                <a:gd name="T10" fmla="*/ 0 w 238"/>
                <a:gd name="T11" fmla="*/ 15 h 15"/>
                <a:gd name="T12" fmla="*/ 0 w 238"/>
                <a:gd name="T13" fmla="*/ 15 h 15"/>
                <a:gd name="T14" fmla="*/ 0 w 238"/>
                <a:gd name="T15" fmla="*/ 15 h 15"/>
                <a:gd name="T16" fmla="*/ 0 w 238"/>
                <a:gd name="T17" fmla="*/ 15 h 15"/>
                <a:gd name="T18" fmla="*/ 0 w 238"/>
                <a:gd name="T19" fmla="*/ 0 h 15"/>
                <a:gd name="T20" fmla="*/ 238 w 238"/>
                <a:gd name="T21" fmla="*/ 0 h 15"/>
                <a:gd name="T22" fmla="*/ 238 w 238"/>
                <a:gd name="T23" fmla="*/ 15 h 15"/>
                <a:gd name="T24" fmla="*/ 0 w 238"/>
                <a:gd name="T25" fmla="*/ 15 h 15"/>
                <a:gd name="T26" fmla="*/ 0 w 238"/>
                <a:gd name="T27" fmla="*/ 15 h 15"/>
                <a:gd name="T28" fmla="*/ 0 w 238"/>
                <a:gd name="T29" fmla="*/ 15 h 15"/>
                <a:gd name="T30" fmla="*/ 0 w 238"/>
                <a:gd name="T3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15">
                  <a:moveTo>
                    <a:pt x="0" y="15"/>
                  </a:moveTo>
                  <a:lnTo>
                    <a:pt x="0" y="15"/>
                  </a:lnTo>
                  <a:lnTo>
                    <a:pt x="238" y="1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238" y="0"/>
                  </a:lnTo>
                  <a:lnTo>
                    <a:pt x="238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33" name="Freeform 17"/>
          <p:cNvSpPr>
            <a:spLocks noEditPoints="1"/>
          </p:cNvSpPr>
          <p:nvPr/>
        </p:nvSpPr>
        <p:spPr bwMode="auto">
          <a:xfrm>
            <a:off x="7204779" y="3159395"/>
            <a:ext cx="519188" cy="535891"/>
          </a:xfrm>
          <a:custGeom>
            <a:avLst/>
            <a:gdLst>
              <a:gd name="T0" fmla="*/ 57 w 72"/>
              <a:gd name="T1" fmla="*/ 0 h 74"/>
              <a:gd name="T2" fmla="*/ 16 w 72"/>
              <a:gd name="T3" fmla="*/ 0 h 74"/>
              <a:gd name="T4" fmla="*/ 0 w 72"/>
              <a:gd name="T5" fmla="*/ 18 h 74"/>
              <a:gd name="T6" fmla="*/ 0 w 72"/>
              <a:gd name="T7" fmla="*/ 34 h 74"/>
              <a:gd name="T8" fmla="*/ 10 w 72"/>
              <a:gd name="T9" fmla="*/ 51 h 74"/>
              <a:gd name="T10" fmla="*/ 2 w 72"/>
              <a:gd name="T11" fmla="*/ 74 h 74"/>
              <a:gd name="T12" fmla="*/ 40 w 72"/>
              <a:gd name="T13" fmla="*/ 52 h 74"/>
              <a:gd name="T14" fmla="*/ 57 w 72"/>
              <a:gd name="T15" fmla="*/ 52 h 74"/>
              <a:gd name="T16" fmla="*/ 72 w 72"/>
              <a:gd name="T17" fmla="*/ 34 h 74"/>
              <a:gd name="T18" fmla="*/ 72 w 72"/>
              <a:gd name="T19" fmla="*/ 18 h 74"/>
              <a:gd name="T20" fmla="*/ 57 w 72"/>
              <a:gd name="T21" fmla="*/ 0 h 74"/>
              <a:gd name="T22" fmla="*/ 54 w 72"/>
              <a:gd name="T23" fmla="*/ 38 h 74"/>
              <a:gd name="T24" fmla="*/ 16 w 72"/>
              <a:gd name="T25" fmla="*/ 38 h 74"/>
              <a:gd name="T26" fmla="*/ 13 w 72"/>
              <a:gd name="T27" fmla="*/ 35 h 74"/>
              <a:gd name="T28" fmla="*/ 16 w 72"/>
              <a:gd name="T29" fmla="*/ 33 h 74"/>
              <a:gd name="T30" fmla="*/ 54 w 72"/>
              <a:gd name="T31" fmla="*/ 33 h 74"/>
              <a:gd name="T32" fmla="*/ 57 w 72"/>
              <a:gd name="T33" fmla="*/ 35 h 74"/>
              <a:gd name="T34" fmla="*/ 54 w 72"/>
              <a:gd name="T35" fmla="*/ 38 h 74"/>
              <a:gd name="T36" fmla="*/ 60 w 72"/>
              <a:gd name="T37" fmla="*/ 29 h 74"/>
              <a:gd name="T38" fmla="*/ 16 w 72"/>
              <a:gd name="T39" fmla="*/ 29 h 74"/>
              <a:gd name="T40" fmla="*/ 13 w 72"/>
              <a:gd name="T41" fmla="*/ 26 h 74"/>
              <a:gd name="T42" fmla="*/ 16 w 72"/>
              <a:gd name="T43" fmla="*/ 23 h 74"/>
              <a:gd name="T44" fmla="*/ 60 w 72"/>
              <a:gd name="T45" fmla="*/ 23 h 74"/>
              <a:gd name="T46" fmla="*/ 63 w 72"/>
              <a:gd name="T47" fmla="*/ 26 h 74"/>
              <a:gd name="T48" fmla="*/ 60 w 72"/>
              <a:gd name="T49" fmla="*/ 29 h 74"/>
              <a:gd name="T50" fmla="*/ 60 w 72"/>
              <a:gd name="T51" fmla="*/ 19 h 74"/>
              <a:gd name="T52" fmla="*/ 16 w 72"/>
              <a:gd name="T53" fmla="*/ 19 h 74"/>
              <a:gd name="T54" fmla="*/ 13 w 72"/>
              <a:gd name="T55" fmla="*/ 16 h 74"/>
              <a:gd name="T56" fmla="*/ 16 w 72"/>
              <a:gd name="T57" fmla="*/ 13 h 74"/>
              <a:gd name="T58" fmla="*/ 60 w 72"/>
              <a:gd name="T59" fmla="*/ 13 h 74"/>
              <a:gd name="T60" fmla="*/ 63 w 72"/>
              <a:gd name="T61" fmla="*/ 16 h 74"/>
              <a:gd name="T62" fmla="*/ 60 w 72"/>
              <a:gd name="T63" fmla="*/ 19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2" h="74">
                <a:moveTo>
                  <a:pt x="57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42"/>
                  <a:pt x="4" y="48"/>
                  <a:pt x="10" y="51"/>
                </a:cubicBezTo>
                <a:cubicBezTo>
                  <a:pt x="4" y="66"/>
                  <a:pt x="2" y="74"/>
                  <a:pt x="2" y="74"/>
                </a:cubicBezTo>
                <a:cubicBezTo>
                  <a:pt x="40" y="52"/>
                  <a:pt x="40" y="52"/>
                  <a:pt x="40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65" y="52"/>
                  <a:pt x="72" y="44"/>
                  <a:pt x="72" y="34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8"/>
                  <a:pt x="65" y="0"/>
                  <a:pt x="57" y="0"/>
                </a:cubicBezTo>
                <a:close/>
                <a:moveTo>
                  <a:pt x="54" y="38"/>
                </a:moveTo>
                <a:cubicBezTo>
                  <a:pt x="16" y="38"/>
                  <a:pt x="16" y="38"/>
                  <a:pt x="16" y="38"/>
                </a:cubicBezTo>
                <a:cubicBezTo>
                  <a:pt x="14" y="38"/>
                  <a:pt x="13" y="37"/>
                  <a:pt x="13" y="35"/>
                </a:cubicBezTo>
                <a:cubicBezTo>
                  <a:pt x="13" y="34"/>
                  <a:pt x="14" y="33"/>
                  <a:pt x="16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6" y="33"/>
                  <a:pt x="57" y="34"/>
                  <a:pt x="57" y="35"/>
                </a:cubicBezTo>
                <a:cubicBezTo>
                  <a:pt x="57" y="37"/>
                  <a:pt x="56" y="38"/>
                  <a:pt x="54" y="38"/>
                </a:cubicBezTo>
                <a:close/>
                <a:moveTo>
                  <a:pt x="60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14" y="29"/>
                  <a:pt x="13" y="27"/>
                  <a:pt x="13" y="26"/>
                </a:cubicBezTo>
                <a:cubicBezTo>
                  <a:pt x="13" y="24"/>
                  <a:pt x="14" y="23"/>
                  <a:pt x="16" y="23"/>
                </a:cubicBezTo>
                <a:cubicBezTo>
                  <a:pt x="60" y="23"/>
                  <a:pt x="60" y="23"/>
                  <a:pt x="60" y="23"/>
                </a:cubicBezTo>
                <a:cubicBezTo>
                  <a:pt x="62" y="23"/>
                  <a:pt x="63" y="24"/>
                  <a:pt x="63" y="26"/>
                </a:cubicBezTo>
                <a:cubicBezTo>
                  <a:pt x="63" y="27"/>
                  <a:pt x="62" y="29"/>
                  <a:pt x="60" y="29"/>
                </a:cubicBezTo>
                <a:close/>
                <a:moveTo>
                  <a:pt x="60" y="19"/>
                </a:moveTo>
                <a:cubicBezTo>
                  <a:pt x="16" y="19"/>
                  <a:pt x="16" y="19"/>
                  <a:pt x="16" y="19"/>
                </a:cubicBezTo>
                <a:cubicBezTo>
                  <a:pt x="14" y="19"/>
                  <a:pt x="13" y="18"/>
                  <a:pt x="13" y="16"/>
                </a:cubicBezTo>
                <a:cubicBezTo>
                  <a:pt x="13" y="14"/>
                  <a:pt x="14" y="13"/>
                  <a:pt x="16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2" y="13"/>
                  <a:pt x="63" y="14"/>
                  <a:pt x="63" y="16"/>
                </a:cubicBezTo>
                <a:cubicBezTo>
                  <a:pt x="63" y="18"/>
                  <a:pt x="62" y="19"/>
                  <a:pt x="60" y="19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" name="Freeform 18"/>
          <p:cNvSpPr>
            <a:spLocks noEditPoints="1"/>
          </p:cNvSpPr>
          <p:nvPr/>
        </p:nvSpPr>
        <p:spPr bwMode="auto">
          <a:xfrm>
            <a:off x="3215392" y="5354908"/>
            <a:ext cx="512228" cy="506660"/>
          </a:xfrm>
          <a:custGeom>
            <a:avLst/>
            <a:gdLst>
              <a:gd name="T0" fmla="*/ 42 w 71"/>
              <a:gd name="T1" fmla="*/ 6 h 70"/>
              <a:gd name="T2" fmla="*/ 41 w 71"/>
              <a:gd name="T3" fmla="*/ 7 h 70"/>
              <a:gd name="T4" fmla="*/ 9 w 71"/>
              <a:gd name="T5" fmla="*/ 39 h 70"/>
              <a:gd name="T6" fmla="*/ 3 w 71"/>
              <a:gd name="T7" fmla="*/ 45 h 70"/>
              <a:gd name="T8" fmla="*/ 3 w 71"/>
              <a:gd name="T9" fmla="*/ 54 h 70"/>
              <a:gd name="T10" fmla="*/ 16 w 71"/>
              <a:gd name="T11" fmla="*/ 67 h 70"/>
              <a:gd name="T12" fmla="*/ 25 w 71"/>
              <a:gd name="T13" fmla="*/ 67 h 70"/>
              <a:gd name="T14" fmla="*/ 31 w 71"/>
              <a:gd name="T15" fmla="*/ 61 h 70"/>
              <a:gd name="T16" fmla="*/ 63 w 71"/>
              <a:gd name="T17" fmla="*/ 29 h 70"/>
              <a:gd name="T18" fmla="*/ 64 w 71"/>
              <a:gd name="T19" fmla="*/ 27 h 70"/>
              <a:gd name="T20" fmla="*/ 50 w 71"/>
              <a:gd name="T21" fmla="*/ 20 h 70"/>
              <a:gd name="T22" fmla="*/ 42 w 71"/>
              <a:gd name="T23" fmla="*/ 6 h 70"/>
              <a:gd name="T24" fmla="*/ 7 w 71"/>
              <a:gd name="T25" fmla="*/ 49 h 70"/>
              <a:gd name="T26" fmla="*/ 7 w 71"/>
              <a:gd name="T27" fmla="*/ 45 h 70"/>
              <a:gd name="T28" fmla="*/ 38 w 71"/>
              <a:gd name="T29" fmla="*/ 15 h 70"/>
              <a:gd name="T30" fmla="*/ 41 w 71"/>
              <a:gd name="T31" fmla="*/ 15 h 70"/>
              <a:gd name="T32" fmla="*/ 41 w 71"/>
              <a:gd name="T33" fmla="*/ 19 h 70"/>
              <a:gd name="T34" fmla="*/ 11 w 71"/>
              <a:gd name="T35" fmla="*/ 49 h 70"/>
              <a:gd name="T36" fmla="*/ 7 w 71"/>
              <a:gd name="T37" fmla="*/ 49 h 70"/>
              <a:gd name="T38" fmla="*/ 14 w 71"/>
              <a:gd name="T39" fmla="*/ 56 h 70"/>
              <a:gd name="T40" fmla="*/ 14 w 71"/>
              <a:gd name="T41" fmla="*/ 52 h 70"/>
              <a:gd name="T42" fmla="*/ 37 w 71"/>
              <a:gd name="T43" fmla="*/ 29 h 70"/>
              <a:gd name="T44" fmla="*/ 40 w 71"/>
              <a:gd name="T45" fmla="*/ 29 h 70"/>
              <a:gd name="T46" fmla="*/ 41 w 71"/>
              <a:gd name="T47" fmla="*/ 33 h 70"/>
              <a:gd name="T48" fmla="*/ 17 w 71"/>
              <a:gd name="T49" fmla="*/ 56 h 70"/>
              <a:gd name="T50" fmla="*/ 14 w 71"/>
              <a:gd name="T51" fmla="*/ 56 h 70"/>
              <a:gd name="T52" fmla="*/ 55 w 71"/>
              <a:gd name="T53" fmla="*/ 28 h 70"/>
              <a:gd name="T54" fmla="*/ 55 w 71"/>
              <a:gd name="T55" fmla="*/ 32 h 70"/>
              <a:gd name="T56" fmla="*/ 24 w 71"/>
              <a:gd name="T57" fmla="*/ 63 h 70"/>
              <a:gd name="T58" fmla="*/ 20 w 71"/>
              <a:gd name="T59" fmla="*/ 63 h 70"/>
              <a:gd name="T60" fmla="*/ 20 w 71"/>
              <a:gd name="T61" fmla="*/ 59 h 70"/>
              <a:gd name="T62" fmla="*/ 51 w 71"/>
              <a:gd name="T63" fmla="*/ 28 h 70"/>
              <a:gd name="T64" fmla="*/ 55 w 71"/>
              <a:gd name="T65" fmla="*/ 28 h 70"/>
              <a:gd name="T66" fmla="*/ 64 w 71"/>
              <a:gd name="T67" fmla="*/ 0 h 70"/>
              <a:gd name="T68" fmla="*/ 47 w 71"/>
              <a:gd name="T69" fmla="*/ 4 h 70"/>
              <a:gd name="T70" fmla="*/ 46 w 71"/>
              <a:gd name="T71" fmla="*/ 4 h 70"/>
              <a:gd name="T72" fmla="*/ 44 w 71"/>
              <a:gd name="T73" fmla="*/ 4 h 70"/>
              <a:gd name="T74" fmla="*/ 52 w 71"/>
              <a:gd name="T75" fmla="*/ 18 h 70"/>
              <a:gd name="T76" fmla="*/ 66 w 71"/>
              <a:gd name="T77" fmla="*/ 25 h 70"/>
              <a:gd name="T78" fmla="*/ 66 w 71"/>
              <a:gd name="T79" fmla="*/ 25 h 70"/>
              <a:gd name="T80" fmla="*/ 66 w 71"/>
              <a:gd name="T81" fmla="*/ 24 h 70"/>
              <a:gd name="T82" fmla="*/ 70 w 71"/>
              <a:gd name="T83" fmla="*/ 7 h 70"/>
              <a:gd name="T84" fmla="*/ 64 w 71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1" h="70">
                <a:moveTo>
                  <a:pt x="42" y="6"/>
                </a:moveTo>
                <a:cubicBezTo>
                  <a:pt x="42" y="7"/>
                  <a:pt x="41" y="7"/>
                  <a:pt x="41" y="7"/>
                </a:cubicBezTo>
                <a:cubicBezTo>
                  <a:pt x="9" y="39"/>
                  <a:pt x="9" y="39"/>
                  <a:pt x="9" y="39"/>
                </a:cubicBezTo>
                <a:cubicBezTo>
                  <a:pt x="3" y="45"/>
                  <a:pt x="3" y="45"/>
                  <a:pt x="3" y="45"/>
                </a:cubicBezTo>
                <a:cubicBezTo>
                  <a:pt x="0" y="48"/>
                  <a:pt x="0" y="52"/>
                  <a:pt x="3" y="54"/>
                </a:cubicBezTo>
                <a:cubicBezTo>
                  <a:pt x="16" y="67"/>
                  <a:pt x="16" y="67"/>
                  <a:pt x="16" y="67"/>
                </a:cubicBezTo>
                <a:cubicBezTo>
                  <a:pt x="18" y="70"/>
                  <a:pt x="22" y="70"/>
                  <a:pt x="25" y="67"/>
                </a:cubicBezTo>
                <a:cubicBezTo>
                  <a:pt x="31" y="61"/>
                  <a:pt x="31" y="61"/>
                  <a:pt x="31" y="61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29"/>
                  <a:pt x="64" y="28"/>
                  <a:pt x="64" y="27"/>
                </a:cubicBezTo>
                <a:cubicBezTo>
                  <a:pt x="59" y="26"/>
                  <a:pt x="54" y="24"/>
                  <a:pt x="50" y="20"/>
                </a:cubicBezTo>
                <a:cubicBezTo>
                  <a:pt x="46" y="16"/>
                  <a:pt x="43" y="11"/>
                  <a:pt x="42" y="6"/>
                </a:cubicBezTo>
                <a:close/>
                <a:moveTo>
                  <a:pt x="7" y="49"/>
                </a:moveTo>
                <a:cubicBezTo>
                  <a:pt x="6" y="48"/>
                  <a:pt x="6" y="46"/>
                  <a:pt x="7" y="45"/>
                </a:cubicBezTo>
                <a:cubicBezTo>
                  <a:pt x="38" y="15"/>
                  <a:pt x="38" y="15"/>
                  <a:pt x="38" y="15"/>
                </a:cubicBezTo>
                <a:cubicBezTo>
                  <a:pt x="39" y="14"/>
                  <a:pt x="40" y="14"/>
                  <a:pt x="41" y="15"/>
                </a:cubicBezTo>
                <a:cubicBezTo>
                  <a:pt x="42" y="16"/>
                  <a:pt x="42" y="17"/>
                  <a:pt x="41" y="19"/>
                </a:cubicBezTo>
                <a:cubicBezTo>
                  <a:pt x="11" y="49"/>
                  <a:pt x="11" y="49"/>
                  <a:pt x="11" y="49"/>
                </a:cubicBezTo>
                <a:cubicBezTo>
                  <a:pt x="10" y="50"/>
                  <a:pt x="8" y="50"/>
                  <a:pt x="7" y="49"/>
                </a:cubicBezTo>
                <a:close/>
                <a:moveTo>
                  <a:pt x="14" y="56"/>
                </a:moveTo>
                <a:cubicBezTo>
                  <a:pt x="13" y="55"/>
                  <a:pt x="13" y="53"/>
                  <a:pt x="14" y="52"/>
                </a:cubicBezTo>
                <a:cubicBezTo>
                  <a:pt x="37" y="29"/>
                  <a:pt x="37" y="29"/>
                  <a:pt x="37" y="29"/>
                </a:cubicBezTo>
                <a:cubicBezTo>
                  <a:pt x="38" y="28"/>
                  <a:pt x="39" y="28"/>
                  <a:pt x="40" y="29"/>
                </a:cubicBezTo>
                <a:cubicBezTo>
                  <a:pt x="41" y="31"/>
                  <a:pt x="42" y="32"/>
                  <a:pt x="41" y="33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5" y="57"/>
                  <a:pt x="14" y="56"/>
                </a:cubicBezTo>
                <a:close/>
                <a:moveTo>
                  <a:pt x="55" y="28"/>
                </a:moveTo>
                <a:cubicBezTo>
                  <a:pt x="56" y="29"/>
                  <a:pt x="56" y="31"/>
                  <a:pt x="55" y="32"/>
                </a:cubicBezTo>
                <a:cubicBezTo>
                  <a:pt x="24" y="63"/>
                  <a:pt x="24" y="63"/>
                  <a:pt x="24" y="63"/>
                </a:cubicBezTo>
                <a:cubicBezTo>
                  <a:pt x="23" y="64"/>
                  <a:pt x="22" y="64"/>
                  <a:pt x="20" y="63"/>
                </a:cubicBezTo>
                <a:cubicBezTo>
                  <a:pt x="19" y="62"/>
                  <a:pt x="19" y="60"/>
                  <a:pt x="20" y="59"/>
                </a:cubicBezTo>
                <a:cubicBezTo>
                  <a:pt x="51" y="28"/>
                  <a:pt x="51" y="28"/>
                  <a:pt x="51" y="28"/>
                </a:cubicBezTo>
                <a:cubicBezTo>
                  <a:pt x="52" y="27"/>
                  <a:pt x="54" y="27"/>
                  <a:pt x="55" y="28"/>
                </a:cubicBezTo>
                <a:close/>
                <a:moveTo>
                  <a:pt x="64" y="0"/>
                </a:moveTo>
                <a:cubicBezTo>
                  <a:pt x="47" y="4"/>
                  <a:pt x="47" y="4"/>
                  <a:pt x="47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5" y="4"/>
                  <a:pt x="45" y="4"/>
                  <a:pt x="44" y="4"/>
                </a:cubicBezTo>
                <a:cubicBezTo>
                  <a:pt x="45" y="9"/>
                  <a:pt x="48" y="14"/>
                  <a:pt x="52" y="18"/>
                </a:cubicBezTo>
                <a:cubicBezTo>
                  <a:pt x="56" y="22"/>
                  <a:pt x="61" y="24"/>
                  <a:pt x="66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70" y="7"/>
                  <a:pt x="70" y="7"/>
                  <a:pt x="70" y="7"/>
                </a:cubicBezTo>
                <a:cubicBezTo>
                  <a:pt x="71" y="3"/>
                  <a:pt x="68" y="0"/>
                  <a:pt x="64" y="0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35" name="组合 634"/>
          <p:cNvGrpSpPr/>
          <p:nvPr/>
        </p:nvGrpSpPr>
        <p:grpSpPr>
          <a:xfrm>
            <a:off x="10298817" y="5337445"/>
            <a:ext cx="569297" cy="542851"/>
            <a:chOff x="10302876" y="5253038"/>
            <a:chExt cx="649288" cy="619126"/>
          </a:xfrm>
          <a:solidFill>
            <a:srgbClr val="20252D"/>
          </a:solidFill>
        </p:grpSpPr>
        <p:sp>
          <p:nvSpPr>
            <p:cNvPr id="636" name="Freeform 19"/>
            <p:cNvSpPr/>
            <p:nvPr/>
          </p:nvSpPr>
          <p:spPr bwMode="auto">
            <a:xfrm>
              <a:off x="1036796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9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7" name="Freeform 20"/>
            <p:cNvSpPr/>
            <p:nvPr/>
          </p:nvSpPr>
          <p:spPr bwMode="auto">
            <a:xfrm>
              <a:off x="10483851" y="5459413"/>
              <a:ext cx="65088" cy="330200"/>
            </a:xfrm>
            <a:custGeom>
              <a:avLst/>
              <a:gdLst>
                <a:gd name="T0" fmla="*/ 8 w 8"/>
                <a:gd name="T1" fmla="*/ 38 h 40"/>
                <a:gd name="T2" fmla="*/ 7 w 8"/>
                <a:gd name="T3" fmla="*/ 40 h 40"/>
                <a:gd name="T4" fmla="*/ 1 w 8"/>
                <a:gd name="T5" fmla="*/ 40 h 40"/>
                <a:gd name="T6" fmla="*/ 0 w 8"/>
                <a:gd name="T7" fmla="*/ 38 h 40"/>
                <a:gd name="T8" fmla="*/ 0 w 8"/>
                <a:gd name="T9" fmla="*/ 2 h 40"/>
                <a:gd name="T10" fmla="*/ 1 w 8"/>
                <a:gd name="T11" fmla="*/ 0 h 40"/>
                <a:gd name="T12" fmla="*/ 7 w 8"/>
                <a:gd name="T13" fmla="*/ 0 h 40"/>
                <a:gd name="T14" fmla="*/ 8 w 8"/>
                <a:gd name="T15" fmla="*/ 2 h 40"/>
                <a:gd name="T16" fmla="*/ 8 w 8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0">
                  <a:moveTo>
                    <a:pt x="8" y="38"/>
                  </a:moveTo>
                  <a:cubicBezTo>
                    <a:pt x="8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8" name="Freeform 21"/>
            <p:cNvSpPr/>
            <p:nvPr/>
          </p:nvSpPr>
          <p:spPr bwMode="auto">
            <a:xfrm>
              <a:off x="10698163" y="5459413"/>
              <a:ext cx="73025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9" name="Freeform 22"/>
            <p:cNvSpPr/>
            <p:nvPr/>
          </p:nvSpPr>
          <p:spPr bwMode="auto">
            <a:xfrm>
              <a:off x="1059021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7 w 9"/>
                <a:gd name="T3" fmla="*/ 40 h 40"/>
                <a:gd name="T4" fmla="*/ 1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1 w 9"/>
                <a:gd name="T11" fmla="*/ 0 h 40"/>
                <a:gd name="T12" fmla="*/ 7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0" name="Freeform 23"/>
            <p:cNvSpPr/>
            <p:nvPr/>
          </p:nvSpPr>
          <p:spPr bwMode="auto">
            <a:xfrm>
              <a:off x="10812463" y="5467351"/>
              <a:ext cx="66675" cy="322263"/>
            </a:xfrm>
            <a:custGeom>
              <a:avLst/>
              <a:gdLst>
                <a:gd name="T0" fmla="*/ 8 w 8"/>
                <a:gd name="T1" fmla="*/ 38 h 39"/>
                <a:gd name="T2" fmla="*/ 7 w 8"/>
                <a:gd name="T3" fmla="*/ 39 h 39"/>
                <a:gd name="T4" fmla="*/ 1 w 8"/>
                <a:gd name="T5" fmla="*/ 39 h 39"/>
                <a:gd name="T6" fmla="*/ 0 w 8"/>
                <a:gd name="T7" fmla="*/ 38 h 39"/>
                <a:gd name="T8" fmla="*/ 0 w 8"/>
                <a:gd name="T9" fmla="*/ 1 h 39"/>
                <a:gd name="T10" fmla="*/ 1 w 8"/>
                <a:gd name="T11" fmla="*/ 0 h 39"/>
                <a:gd name="T12" fmla="*/ 7 w 8"/>
                <a:gd name="T13" fmla="*/ 0 h 39"/>
                <a:gd name="T14" fmla="*/ 8 w 8"/>
                <a:gd name="T15" fmla="*/ 1 h 39"/>
                <a:gd name="T16" fmla="*/ 8 w 8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9">
                  <a:moveTo>
                    <a:pt x="8" y="38"/>
                  </a:moveTo>
                  <a:cubicBezTo>
                    <a:pt x="8" y="39"/>
                    <a:pt x="8" y="39"/>
                    <a:pt x="7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3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1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1" name="Freeform 24"/>
            <p:cNvSpPr/>
            <p:nvPr/>
          </p:nvSpPr>
          <p:spPr bwMode="auto">
            <a:xfrm>
              <a:off x="10334626" y="5253038"/>
              <a:ext cx="576263" cy="182563"/>
            </a:xfrm>
            <a:custGeom>
              <a:avLst/>
              <a:gdLst>
                <a:gd name="T0" fmla="*/ 23 w 70"/>
                <a:gd name="T1" fmla="*/ 4 h 22"/>
                <a:gd name="T2" fmla="*/ 47 w 70"/>
                <a:gd name="T3" fmla="*/ 4 h 22"/>
                <a:gd name="T4" fmla="*/ 64 w 70"/>
                <a:gd name="T5" fmla="*/ 14 h 22"/>
                <a:gd name="T6" fmla="*/ 62 w 70"/>
                <a:gd name="T7" fmla="*/ 22 h 22"/>
                <a:gd name="T8" fmla="*/ 49 w 70"/>
                <a:gd name="T9" fmla="*/ 22 h 22"/>
                <a:gd name="T10" fmla="*/ 21 w 70"/>
                <a:gd name="T11" fmla="*/ 22 h 22"/>
                <a:gd name="T12" fmla="*/ 9 w 70"/>
                <a:gd name="T13" fmla="*/ 22 h 22"/>
                <a:gd name="T14" fmla="*/ 7 w 70"/>
                <a:gd name="T15" fmla="*/ 14 h 22"/>
                <a:gd name="T16" fmla="*/ 23 w 7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22">
                  <a:moveTo>
                    <a:pt x="23" y="4"/>
                  </a:moveTo>
                  <a:cubicBezTo>
                    <a:pt x="30" y="0"/>
                    <a:pt x="41" y="0"/>
                    <a:pt x="47" y="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0" y="18"/>
                    <a:pt x="69" y="22"/>
                    <a:pt x="62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2" y="22"/>
                    <a:pt x="29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" y="22"/>
                    <a:pt x="0" y="18"/>
                    <a:pt x="7" y="14"/>
                  </a:cubicBez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2" name="Freeform 25"/>
            <p:cNvSpPr>
              <a:spLocks noEditPoints="1"/>
            </p:cNvSpPr>
            <p:nvPr/>
          </p:nvSpPr>
          <p:spPr bwMode="auto">
            <a:xfrm>
              <a:off x="10302876" y="5797551"/>
              <a:ext cx="649288" cy="74613"/>
            </a:xfrm>
            <a:custGeom>
              <a:avLst/>
              <a:gdLst>
                <a:gd name="T0" fmla="*/ 77 w 79"/>
                <a:gd name="T1" fmla="*/ 0 h 9"/>
                <a:gd name="T2" fmla="*/ 1 w 79"/>
                <a:gd name="T3" fmla="*/ 0 h 9"/>
                <a:gd name="T4" fmla="*/ 0 w 79"/>
                <a:gd name="T5" fmla="*/ 1 h 9"/>
                <a:gd name="T6" fmla="*/ 0 w 79"/>
                <a:gd name="T7" fmla="*/ 8 h 9"/>
                <a:gd name="T8" fmla="*/ 1 w 79"/>
                <a:gd name="T9" fmla="*/ 9 h 9"/>
                <a:gd name="T10" fmla="*/ 77 w 79"/>
                <a:gd name="T11" fmla="*/ 9 h 9"/>
                <a:gd name="T12" fmla="*/ 79 w 79"/>
                <a:gd name="T13" fmla="*/ 8 h 9"/>
                <a:gd name="T14" fmla="*/ 79 w 79"/>
                <a:gd name="T15" fmla="*/ 1 h 9"/>
                <a:gd name="T16" fmla="*/ 77 w 79"/>
                <a:gd name="T17" fmla="*/ 0 h 9"/>
                <a:gd name="T18" fmla="*/ 54 w 79"/>
                <a:gd name="T19" fmla="*/ 7 h 9"/>
                <a:gd name="T20" fmla="*/ 53 w 79"/>
                <a:gd name="T21" fmla="*/ 8 h 9"/>
                <a:gd name="T22" fmla="*/ 26 w 79"/>
                <a:gd name="T23" fmla="*/ 8 h 9"/>
                <a:gd name="T24" fmla="*/ 25 w 79"/>
                <a:gd name="T25" fmla="*/ 7 h 9"/>
                <a:gd name="T26" fmla="*/ 25 w 79"/>
                <a:gd name="T27" fmla="*/ 6 h 9"/>
                <a:gd name="T28" fmla="*/ 26 w 79"/>
                <a:gd name="T29" fmla="*/ 5 h 9"/>
                <a:gd name="T30" fmla="*/ 53 w 79"/>
                <a:gd name="T31" fmla="*/ 5 h 9"/>
                <a:gd name="T32" fmla="*/ 54 w 79"/>
                <a:gd name="T33" fmla="*/ 6 h 9"/>
                <a:gd name="T34" fmla="*/ 54 w 79"/>
                <a:gd name="T35" fmla="*/ 7 h 9"/>
                <a:gd name="T36" fmla="*/ 54 w 79"/>
                <a:gd name="T37" fmla="*/ 3 h 9"/>
                <a:gd name="T38" fmla="*/ 53 w 79"/>
                <a:gd name="T39" fmla="*/ 4 h 9"/>
                <a:gd name="T40" fmla="*/ 26 w 79"/>
                <a:gd name="T41" fmla="*/ 4 h 9"/>
                <a:gd name="T42" fmla="*/ 25 w 79"/>
                <a:gd name="T43" fmla="*/ 3 h 9"/>
                <a:gd name="T44" fmla="*/ 25 w 79"/>
                <a:gd name="T45" fmla="*/ 3 h 9"/>
                <a:gd name="T46" fmla="*/ 26 w 79"/>
                <a:gd name="T47" fmla="*/ 2 h 9"/>
                <a:gd name="T48" fmla="*/ 53 w 79"/>
                <a:gd name="T49" fmla="*/ 2 h 9"/>
                <a:gd name="T50" fmla="*/ 54 w 79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9">
                  <a:moveTo>
                    <a:pt x="7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9" y="9"/>
                    <a:pt x="79" y="8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lose/>
                  <a:moveTo>
                    <a:pt x="54" y="7"/>
                  </a:moveTo>
                  <a:cubicBezTo>
                    <a:pt x="54" y="7"/>
                    <a:pt x="53" y="8"/>
                    <a:pt x="53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6"/>
                    <a:pt x="54" y="6"/>
                  </a:cubicBezTo>
                  <a:lnTo>
                    <a:pt x="54" y="7"/>
                  </a:lnTo>
                  <a:close/>
                  <a:moveTo>
                    <a:pt x="54" y="3"/>
                  </a:moveTo>
                  <a:cubicBezTo>
                    <a:pt x="54" y="4"/>
                    <a:pt x="53" y="4"/>
                    <a:pt x="53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4" y="2"/>
                    <a:pt x="5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3" name="组合 642"/>
          <p:cNvGrpSpPr/>
          <p:nvPr/>
        </p:nvGrpSpPr>
        <p:grpSpPr>
          <a:xfrm>
            <a:off x="2251779" y="5264420"/>
            <a:ext cx="353549" cy="656988"/>
            <a:chOff x="2255838" y="5180013"/>
            <a:chExt cx="403225" cy="749300"/>
          </a:xfrm>
          <a:solidFill>
            <a:srgbClr val="20252D"/>
          </a:solidFill>
        </p:grpSpPr>
        <p:sp>
          <p:nvSpPr>
            <p:cNvPr id="644" name="Freeform 26"/>
            <p:cNvSpPr>
              <a:spLocks noEditPoints="1"/>
            </p:cNvSpPr>
            <p:nvPr/>
          </p:nvSpPr>
          <p:spPr bwMode="auto">
            <a:xfrm>
              <a:off x="2255838" y="5180013"/>
              <a:ext cx="403225" cy="534988"/>
            </a:xfrm>
            <a:custGeom>
              <a:avLst/>
              <a:gdLst>
                <a:gd name="T0" fmla="*/ 36 w 49"/>
                <a:gd name="T1" fmla="*/ 64 h 65"/>
                <a:gd name="T2" fmla="*/ 38 w 49"/>
                <a:gd name="T3" fmla="*/ 65 h 65"/>
                <a:gd name="T4" fmla="*/ 38 w 49"/>
                <a:gd name="T5" fmla="*/ 60 h 65"/>
                <a:gd name="T6" fmla="*/ 49 w 49"/>
                <a:gd name="T7" fmla="*/ 24 h 65"/>
                <a:gd name="T8" fmla="*/ 25 w 49"/>
                <a:gd name="T9" fmla="*/ 0 h 65"/>
                <a:gd name="T10" fmla="*/ 0 w 49"/>
                <a:gd name="T11" fmla="*/ 24 h 65"/>
                <a:gd name="T12" fmla="*/ 12 w 49"/>
                <a:gd name="T13" fmla="*/ 60 h 65"/>
                <a:gd name="T14" fmla="*/ 12 w 49"/>
                <a:gd name="T15" fmla="*/ 65 h 65"/>
                <a:gd name="T16" fmla="*/ 13 w 49"/>
                <a:gd name="T17" fmla="*/ 64 h 65"/>
                <a:gd name="T18" fmla="*/ 36 w 49"/>
                <a:gd name="T19" fmla="*/ 64 h 65"/>
                <a:gd name="T20" fmla="*/ 8 w 49"/>
                <a:gd name="T21" fmla="*/ 27 h 65"/>
                <a:gd name="T22" fmla="*/ 7 w 49"/>
                <a:gd name="T23" fmla="*/ 28 h 65"/>
                <a:gd name="T24" fmla="*/ 5 w 49"/>
                <a:gd name="T25" fmla="*/ 27 h 65"/>
                <a:gd name="T26" fmla="*/ 5 w 49"/>
                <a:gd name="T27" fmla="*/ 19 h 65"/>
                <a:gd name="T28" fmla="*/ 7 w 49"/>
                <a:gd name="T29" fmla="*/ 17 h 65"/>
                <a:gd name="T30" fmla="*/ 8 w 49"/>
                <a:gd name="T31" fmla="*/ 19 h 65"/>
                <a:gd name="T32" fmla="*/ 8 w 49"/>
                <a:gd name="T33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65">
                  <a:moveTo>
                    <a:pt x="36" y="64"/>
                  </a:moveTo>
                  <a:cubicBezTo>
                    <a:pt x="37" y="64"/>
                    <a:pt x="37" y="64"/>
                    <a:pt x="38" y="65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53"/>
                    <a:pt x="49" y="30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0"/>
                    <a:pt x="11" y="54"/>
                    <a:pt x="12" y="6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4"/>
                    <a:pt x="13" y="64"/>
                    <a:pt x="13" y="64"/>
                  </a:cubicBezTo>
                  <a:lnTo>
                    <a:pt x="36" y="64"/>
                  </a:lnTo>
                  <a:close/>
                  <a:moveTo>
                    <a:pt x="8" y="27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6" y="28"/>
                    <a:pt x="5" y="28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6" y="17"/>
                    <a:pt x="7" y="17"/>
                  </a:cubicBezTo>
                  <a:cubicBezTo>
                    <a:pt x="7" y="17"/>
                    <a:pt x="8" y="18"/>
                    <a:pt x="8" y="19"/>
                  </a:cubicBezTo>
                  <a:lnTo>
                    <a:pt x="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" name="Freeform 27"/>
            <p:cNvSpPr/>
            <p:nvPr/>
          </p:nvSpPr>
          <p:spPr bwMode="auto">
            <a:xfrm>
              <a:off x="2379663" y="5897563"/>
              <a:ext cx="165100" cy="31750"/>
            </a:xfrm>
            <a:custGeom>
              <a:avLst/>
              <a:gdLst>
                <a:gd name="T0" fmla="*/ 0 w 20"/>
                <a:gd name="T1" fmla="*/ 3 h 4"/>
                <a:gd name="T2" fmla="*/ 2 w 20"/>
                <a:gd name="T3" fmla="*/ 4 h 4"/>
                <a:gd name="T4" fmla="*/ 18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0 w 20"/>
                <a:gd name="T11" fmla="*/ 0 h 4"/>
                <a:gd name="T12" fmla="*/ 0 w 20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20" y="4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6" name="Freeform 28"/>
            <p:cNvSpPr/>
            <p:nvPr/>
          </p:nvSpPr>
          <p:spPr bwMode="auto">
            <a:xfrm>
              <a:off x="2338388" y="5715001"/>
              <a:ext cx="239713" cy="165100"/>
            </a:xfrm>
            <a:custGeom>
              <a:avLst/>
              <a:gdLst>
                <a:gd name="T0" fmla="*/ 28 w 29"/>
                <a:gd name="T1" fmla="*/ 1 h 20"/>
                <a:gd name="T2" fmla="*/ 26 w 29"/>
                <a:gd name="T3" fmla="*/ 0 h 20"/>
                <a:gd name="T4" fmla="*/ 3 w 29"/>
                <a:gd name="T5" fmla="*/ 0 h 20"/>
                <a:gd name="T6" fmla="*/ 2 w 29"/>
                <a:gd name="T7" fmla="*/ 1 h 20"/>
                <a:gd name="T8" fmla="*/ 0 w 29"/>
                <a:gd name="T9" fmla="*/ 3 h 20"/>
                <a:gd name="T10" fmla="*/ 0 w 29"/>
                <a:gd name="T11" fmla="*/ 17 h 20"/>
                <a:gd name="T12" fmla="*/ 3 w 29"/>
                <a:gd name="T13" fmla="*/ 20 h 20"/>
                <a:gd name="T14" fmla="*/ 5 w 29"/>
                <a:gd name="T15" fmla="*/ 20 h 20"/>
                <a:gd name="T16" fmla="*/ 25 w 29"/>
                <a:gd name="T17" fmla="*/ 20 h 20"/>
                <a:gd name="T18" fmla="*/ 26 w 29"/>
                <a:gd name="T19" fmla="*/ 20 h 20"/>
                <a:gd name="T20" fmla="*/ 29 w 29"/>
                <a:gd name="T21" fmla="*/ 17 h 20"/>
                <a:gd name="T22" fmla="*/ 29 w 29"/>
                <a:gd name="T23" fmla="*/ 3 h 20"/>
                <a:gd name="T24" fmla="*/ 28 w 29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">
                  <a:moveTo>
                    <a:pt x="28" y="1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8" y="20"/>
                    <a:pt x="29" y="19"/>
                    <a:pt x="29" y="1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1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7" name="组合 646"/>
          <p:cNvGrpSpPr/>
          <p:nvPr/>
        </p:nvGrpSpPr>
        <p:grpSpPr>
          <a:xfrm>
            <a:off x="5180717" y="3045095"/>
            <a:ext cx="462118" cy="730760"/>
            <a:chOff x="5184776" y="2960688"/>
            <a:chExt cx="527050" cy="833438"/>
          </a:xfrm>
          <a:solidFill>
            <a:srgbClr val="20252D"/>
          </a:solidFill>
        </p:grpSpPr>
        <p:sp>
          <p:nvSpPr>
            <p:cNvPr id="648" name="Freeform 29"/>
            <p:cNvSpPr/>
            <p:nvPr/>
          </p:nvSpPr>
          <p:spPr bwMode="auto">
            <a:xfrm>
              <a:off x="5184776" y="2960688"/>
              <a:ext cx="527050" cy="544513"/>
            </a:xfrm>
            <a:custGeom>
              <a:avLst/>
              <a:gdLst>
                <a:gd name="T0" fmla="*/ 57 w 64"/>
                <a:gd name="T1" fmla="*/ 37 h 66"/>
                <a:gd name="T2" fmla="*/ 43 w 64"/>
                <a:gd name="T3" fmla="*/ 12 h 66"/>
                <a:gd name="T4" fmla="*/ 39 w 64"/>
                <a:gd name="T5" fmla="*/ 6 h 66"/>
                <a:gd name="T6" fmla="*/ 25 w 64"/>
                <a:gd name="T7" fmla="*/ 6 h 66"/>
                <a:gd name="T8" fmla="*/ 22 w 64"/>
                <a:gd name="T9" fmla="*/ 12 h 66"/>
                <a:gd name="T10" fmla="*/ 8 w 64"/>
                <a:gd name="T11" fmla="*/ 37 h 66"/>
                <a:gd name="T12" fmla="*/ 4 w 64"/>
                <a:gd name="T13" fmla="*/ 43 h 66"/>
                <a:gd name="T14" fmla="*/ 11 w 64"/>
                <a:gd name="T15" fmla="*/ 55 h 66"/>
                <a:gd name="T16" fmla="*/ 18 w 64"/>
                <a:gd name="T17" fmla="*/ 55 h 66"/>
                <a:gd name="T18" fmla="*/ 19 w 64"/>
                <a:gd name="T19" fmla="*/ 55 h 66"/>
                <a:gd name="T20" fmla="*/ 19 w 64"/>
                <a:gd name="T21" fmla="*/ 66 h 66"/>
                <a:gd name="T22" fmla="*/ 32 w 64"/>
                <a:gd name="T23" fmla="*/ 62 h 66"/>
                <a:gd name="T24" fmla="*/ 32 w 64"/>
                <a:gd name="T25" fmla="*/ 62 h 66"/>
                <a:gd name="T26" fmla="*/ 46 w 64"/>
                <a:gd name="T27" fmla="*/ 66 h 66"/>
                <a:gd name="T28" fmla="*/ 46 w 64"/>
                <a:gd name="T29" fmla="*/ 55 h 66"/>
                <a:gd name="T30" fmla="*/ 46 w 64"/>
                <a:gd name="T31" fmla="*/ 55 h 66"/>
                <a:gd name="T32" fmla="*/ 53 w 64"/>
                <a:gd name="T33" fmla="*/ 55 h 66"/>
                <a:gd name="T34" fmla="*/ 60 w 64"/>
                <a:gd name="T35" fmla="*/ 43 h 66"/>
                <a:gd name="T36" fmla="*/ 57 w 64"/>
                <a:gd name="T37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66">
                  <a:moveTo>
                    <a:pt x="57" y="37"/>
                  </a:moveTo>
                  <a:cubicBezTo>
                    <a:pt x="53" y="30"/>
                    <a:pt x="47" y="19"/>
                    <a:pt x="43" y="1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5" y="0"/>
                    <a:pt x="29" y="0"/>
                    <a:pt x="25" y="6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8" y="19"/>
                    <a:pt x="11" y="30"/>
                    <a:pt x="8" y="37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0" y="50"/>
                    <a:pt x="3" y="55"/>
                    <a:pt x="11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3" y="63"/>
                    <a:pt x="27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7" y="62"/>
                    <a:pt x="42" y="63"/>
                    <a:pt x="46" y="6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61" y="55"/>
                    <a:pt x="64" y="49"/>
                    <a:pt x="60" y="43"/>
                  </a:cubicBezTo>
                  <a:lnTo>
                    <a:pt x="5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9" name="Freeform 30"/>
            <p:cNvSpPr/>
            <p:nvPr/>
          </p:nvSpPr>
          <p:spPr bwMode="auto">
            <a:xfrm>
              <a:off x="5308601" y="3505201"/>
              <a:ext cx="287338" cy="288925"/>
            </a:xfrm>
            <a:custGeom>
              <a:avLst/>
              <a:gdLst>
                <a:gd name="T0" fmla="*/ 17 w 35"/>
                <a:gd name="T1" fmla="*/ 0 h 35"/>
                <a:gd name="T2" fmla="*/ 17 w 35"/>
                <a:gd name="T3" fmla="*/ 0 h 35"/>
                <a:gd name="T4" fmla="*/ 17 w 35"/>
                <a:gd name="T5" fmla="*/ 0 h 35"/>
                <a:gd name="T6" fmla="*/ 17 w 35"/>
                <a:gd name="T7" fmla="*/ 0 h 35"/>
                <a:gd name="T8" fmla="*/ 17 w 35"/>
                <a:gd name="T9" fmla="*/ 0 h 35"/>
                <a:gd name="T10" fmla="*/ 4 w 35"/>
                <a:gd name="T11" fmla="*/ 6 h 35"/>
                <a:gd name="T12" fmla="*/ 0 w 35"/>
                <a:gd name="T13" fmla="*/ 17 h 35"/>
                <a:gd name="T14" fmla="*/ 0 w 35"/>
                <a:gd name="T15" fmla="*/ 17 h 35"/>
                <a:gd name="T16" fmla="*/ 17 w 35"/>
                <a:gd name="T17" fmla="*/ 35 h 35"/>
                <a:gd name="T18" fmla="*/ 17 w 35"/>
                <a:gd name="T19" fmla="*/ 35 h 35"/>
                <a:gd name="T20" fmla="*/ 35 w 35"/>
                <a:gd name="T21" fmla="*/ 17 h 35"/>
                <a:gd name="T22" fmla="*/ 35 w 35"/>
                <a:gd name="T23" fmla="*/ 17 h 35"/>
                <a:gd name="T24" fmla="*/ 31 w 35"/>
                <a:gd name="T25" fmla="*/ 6 h 35"/>
                <a:gd name="T26" fmla="*/ 17 w 35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7" y="2"/>
                    <a:pt x="4" y="6"/>
                  </a:cubicBezTo>
                  <a:cubicBezTo>
                    <a:pt x="1" y="9"/>
                    <a:pt x="0" y="1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3"/>
                    <a:pt x="33" y="9"/>
                    <a:pt x="31" y="6"/>
                  </a:cubicBezTo>
                  <a:cubicBezTo>
                    <a:pt x="27" y="2"/>
                    <a:pt x="23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0" name="组合 649"/>
          <p:cNvGrpSpPr/>
          <p:nvPr/>
        </p:nvGrpSpPr>
        <p:grpSpPr>
          <a:xfrm>
            <a:off x="6226879" y="3027633"/>
            <a:ext cx="547026" cy="753031"/>
            <a:chOff x="6230938" y="2943226"/>
            <a:chExt cx="623888" cy="858838"/>
          </a:xfrm>
          <a:solidFill>
            <a:srgbClr val="20252D"/>
          </a:solidFill>
        </p:grpSpPr>
        <p:sp>
          <p:nvSpPr>
            <p:cNvPr id="651" name="Freeform 31"/>
            <p:cNvSpPr/>
            <p:nvPr/>
          </p:nvSpPr>
          <p:spPr bwMode="auto">
            <a:xfrm>
              <a:off x="6230938" y="2943226"/>
              <a:ext cx="623888" cy="652463"/>
            </a:xfrm>
            <a:custGeom>
              <a:avLst/>
              <a:gdLst>
                <a:gd name="T0" fmla="*/ 72 w 76"/>
                <a:gd name="T1" fmla="*/ 44 h 79"/>
                <a:gd name="T2" fmla="*/ 47 w 76"/>
                <a:gd name="T3" fmla="*/ 7 h 79"/>
                <a:gd name="T4" fmla="*/ 31 w 76"/>
                <a:gd name="T5" fmla="*/ 6 h 79"/>
                <a:gd name="T6" fmla="*/ 4 w 76"/>
                <a:gd name="T7" fmla="*/ 45 h 79"/>
                <a:gd name="T8" fmla="*/ 10 w 76"/>
                <a:gd name="T9" fmla="*/ 56 h 79"/>
                <a:gd name="T10" fmla="*/ 21 w 76"/>
                <a:gd name="T11" fmla="*/ 56 h 79"/>
                <a:gd name="T12" fmla="*/ 21 w 76"/>
                <a:gd name="T13" fmla="*/ 79 h 79"/>
                <a:gd name="T14" fmla="*/ 55 w 76"/>
                <a:gd name="T15" fmla="*/ 79 h 79"/>
                <a:gd name="T16" fmla="*/ 55 w 76"/>
                <a:gd name="T17" fmla="*/ 56 h 79"/>
                <a:gd name="T18" fmla="*/ 65 w 76"/>
                <a:gd name="T19" fmla="*/ 56 h 79"/>
                <a:gd name="T20" fmla="*/ 72 w 76"/>
                <a:gd name="T21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79">
                  <a:moveTo>
                    <a:pt x="72" y="44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42" y="0"/>
                    <a:pt x="35" y="0"/>
                    <a:pt x="31" y="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51"/>
                    <a:pt x="2" y="56"/>
                    <a:pt x="10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73" y="56"/>
                    <a:pt x="76" y="51"/>
                    <a:pt x="7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2" name="Rectangle 32"/>
            <p:cNvSpPr>
              <a:spLocks noChangeArrowheads="1"/>
            </p:cNvSpPr>
            <p:nvPr/>
          </p:nvSpPr>
          <p:spPr bwMode="auto">
            <a:xfrm>
              <a:off x="6402388" y="3629026"/>
              <a:ext cx="280988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3" name="Freeform 33"/>
            <p:cNvSpPr/>
            <p:nvPr/>
          </p:nvSpPr>
          <p:spPr bwMode="auto">
            <a:xfrm>
              <a:off x="6402388" y="3752851"/>
              <a:ext cx="280988" cy="49213"/>
            </a:xfrm>
            <a:custGeom>
              <a:avLst/>
              <a:gdLst>
                <a:gd name="T0" fmla="*/ 6 w 34"/>
                <a:gd name="T1" fmla="*/ 6 h 6"/>
                <a:gd name="T2" fmla="*/ 28 w 34"/>
                <a:gd name="T3" fmla="*/ 6 h 6"/>
                <a:gd name="T4" fmla="*/ 34 w 34"/>
                <a:gd name="T5" fmla="*/ 0 h 6"/>
                <a:gd name="T6" fmla="*/ 0 w 34"/>
                <a:gd name="T7" fmla="*/ 0 h 6"/>
                <a:gd name="T8" fmla="*/ 6 w 3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">
                  <a:moveTo>
                    <a:pt x="6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31" y="6"/>
                    <a:pt x="34" y="4"/>
                    <a:pt x="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3" y="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4" name="Rectangle 34"/>
            <p:cNvSpPr>
              <a:spLocks noChangeArrowheads="1"/>
            </p:cNvSpPr>
            <p:nvPr/>
          </p:nvSpPr>
          <p:spPr bwMode="auto">
            <a:xfrm>
              <a:off x="6402388" y="3702051"/>
              <a:ext cx="280988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55" name="Freeform 35"/>
          <p:cNvSpPr>
            <a:spLocks noEditPoints="1"/>
          </p:cNvSpPr>
          <p:nvPr/>
        </p:nvSpPr>
        <p:spPr bwMode="auto">
          <a:xfrm>
            <a:off x="3091567" y="4199208"/>
            <a:ext cx="743287" cy="701529"/>
          </a:xfrm>
          <a:custGeom>
            <a:avLst/>
            <a:gdLst>
              <a:gd name="T0" fmla="*/ 82 w 103"/>
              <a:gd name="T1" fmla="*/ 7 h 97"/>
              <a:gd name="T2" fmla="*/ 73 w 103"/>
              <a:gd name="T3" fmla="*/ 24 h 97"/>
              <a:gd name="T4" fmla="*/ 72 w 103"/>
              <a:gd name="T5" fmla="*/ 23 h 97"/>
              <a:gd name="T6" fmla="*/ 35 w 103"/>
              <a:gd name="T7" fmla="*/ 23 h 97"/>
              <a:gd name="T8" fmla="*/ 5 w 103"/>
              <a:gd name="T9" fmla="*/ 71 h 97"/>
              <a:gd name="T10" fmla="*/ 44 w 103"/>
              <a:gd name="T11" fmla="*/ 92 h 97"/>
              <a:gd name="T12" fmla="*/ 83 w 103"/>
              <a:gd name="T13" fmla="*/ 44 h 97"/>
              <a:gd name="T14" fmla="*/ 73 w 103"/>
              <a:gd name="T15" fmla="*/ 25 h 97"/>
              <a:gd name="T16" fmla="*/ 95 w 103"/>
              <a:gd name="T17" fmla="*/ 14 h 97"/>
              <a:gd name="T18" fmla="*/ 98 w 103"/>
              <a:gd name="T19" fmla="*/ 10 h 97"/>
              <a:gd name="T20" fmla="*/ 27 w 103"/>
              <a:gd name="T21" fmla="*/ 45 h 97"/>
              <a:gd name="T22" fmla="*/ 39 w 103"/>
              <a:gd name="T23" fmla="*/ 44 h 97"/>
              <a:gd name="T24" fmla="*/ 26 w 103"/>
              <a:gd name="T25" fmla="*/ 57 h 97"/>
              <a:gd name="T26" fmla="*/ 43 w 103"/>
              <a:gd name="T27" fmla="*/ 78 h 97"/>
              <a:gd name="T28" fmla="*/ 32 w 103"/>
              <a:gd name="T29" fmla="*/ 69 h 97"/>
              <a:gd name="T30" fmla="*/ 44 w 103"/>
              <a:gd name="T31" fmla="*/ 67 h 97"/>
              <a:gd name="T32" fmla="*/ 42 w 103"/>
              <a:gd name="T33" fmla="*/ 61 h 97"/>
              <a:gd name="T34" fmla="*/ 17 w 103"/>
              <a:gd name="T35" fmla="*/ 67 h 97"/>
              <a:gd name="T36" fmla="*/ 40 w 103"/>
              <a:gd name="T37" fmla="*/ 59 h 97"/>
              <a:gd name="T38" fmla="*/ 42 w 103"/>
              <a:gd name="T39" fmla="*/ 61 h 97"/>
              <a:gd name="T40" fmla="*/ 59 w 103"/>
              <a:gd name="T41" fmla="*/ 38 h 97"/>
              <a:gd name="T42" fmla="*/ 67 w 103"/>
              <a:gd name="T43" fmla="*/ 30 h 97"/>
              <a:gd name="T44" fmla="*/ 96 w 103"/>
              <a:gd name="T45" fmla="*/ 11 h 97"/>
              <a:gd name="T46" fmla="*/ 94 w 103"/>
              <a:gd name="T47" fmla="*/ 13 h 97"/>
              <a:gd name="T48" fmla="*/ 77 w 103"/>
              <a:gd name="T49" fmla="*/ 15 h 97"/>
              <a:gd name="T50" fmla="*/ 88 w 103"/>
              <a:gd name="T51" fmla="*/ 4 h 97"/>
              <a:gd name="T52" fmla="*/ 35 w 103"/>
              <a:gd name="T53" fmla="*/ 71 h 97"/>
              <a:gd name="T54" fmla="*/ 40 w 103"/>
              <a:gd name="T55" fmla="*/ 76 h 97"/>
              <a:gd name="T56" fmla="*/ 43 w 103"/>
              <a:gd name="T57" fmla="*/ 69 h 97"/>
              <a:gd name="T58" fmla="*/ 35 w 103"/>
              <a:gd name="T59" fmla="*/ 53 h 97"/>
              <a:gd name="T60" fmla="*/ 37 w 103"/>
              <a:gd name="T61" fmla="*/ 45 h 97"/>
              <a:gd name="T62" fmla="*/ 28 w 103"/>
              <a:gd name="T63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97">
                <a:moveTo>
                  <a:pt x="88" y="3"/>
                </a:moveTo>
                <a:cubicBezTo>
                  <a:pt x="85" y="5"/>
                  <a:pt x="84" y="5"/>
                  <a:pt x="82" y="7"/>
                </a:cubicBezTo>
                <a:cubicBezTo>
                  <a:pt x="80" y="10"/>
                  <a:pt x="77" y="12"/>
                  <a:pt x="76" y="14"/>
                </a:cubicBezTo>
                <a:cubicBezTo>
                  <a:pt x="74" y="18"/>
                  <a:pt x="73" y="21"/>
                  <a:pt x="73" y="24"/>
                </a:cubicBezTo>
                <a:cubicBezTo>
                  <a:pt x="73" y="24"/>
                  <a:pt x="73" y="24"/>
                  <a:pt x="73" y="24"/>
                </a:cubicBezTo>
                <a:cubicBezTo>
                  <a:pt x="72" y="23"/>
                  <a:pt x="72" y="23"/>
                  <a:pt x="72" y="23"/>
                </a:cubicBezTo>
                <a:cubicBezTo>
                  <a:pt x="67" y="18"/>
                  <a:pt x="59" y="15"/>
                  <a:pt x="53" y="15"/>
                </a:cubicBezTo>
                <a:cubicBezTo>
                  <a:pt x="48" y="15"/>
                  <a:pt x="39" y="19"/>
                  <a:pt x="35" y="23"/>
                </a:cubicBezTo>
                <a:cubicBezTo>
                  <a:pt x="5" y="53"/>
                  <a:pt x="5" y="53"/>
                  <a:pt x="5" y="53"/>
                </a:cubicBezTo>
                <a:cubicBezTo>
                  <a:pt x="0" y="58"/>
                  <a:pt x="0" y="66"/>
                  <a:pt x="5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31" y="97"/>
                  <a:pt x="39" y="97"/>
                  <a:pt x="44" y="92"/>
                </a:cubicBezTo>
                <a:cubicBezTo>
                  <a:pt x="74" y="62"/>
                  <a:pt x="74" y="62"/>
                  <a:pt x="74" y="62"/>
                </a:cubicBezTo>
                <a:cubicBezTo>
                  <a:pt x="79" y="58"/>
                  <a:pt x="82" y="49"/>
                  <a:pt x="83" y="44"/>
                </a:cubicBezTo>
                <a:cubicBezTo>
                  <a:pt x="83" y="38"/>
                  <a:pt x="79" y="30"/>
                  <a:pt x="74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81" y="23"/>
                  <a:pt x="89" y="19"/>
                  <a:pt x="95" y="14"/>
                </a:cubicBezTo>
                <a:cubicBezTo>
                  <a:pt x="95" y="13"/>
                  <a:pt x="95" y="13"/>
                  <a:pt x="95" y="13"/>
                </a:cubicBezTo>
                <a:cubicBezTo>
                  <a:pt x="96" y="12"/>
                  <a:pt x="97" y="12"/>
                  <a:pt x="98" y="10"/>
                </a:cubicBezTo>
                <a:cubicBezTo>
                  <a:pt x="103" y="3"/>
                  <a:pt x="94" y="0"/>
                  <a:pt x="88" y="3"/>
                </a:cubicBezTo>
                <a:close/>
                <a:moveTo>
                  <a:pt x="27" y="45"/>
                </a:moveTo>
                <a:cubicBezTo>
                  <a:pt x="32" y="41"/>
                  <a:pt x="32" y="41"/>
                  <a:pt x="32" y="41"/>
                </a:cubicBezTo>
                <a:cubicBezTo>
                  <a:pt x="36" y="42"/>
                  <a:pt x="39" y="44"/>
                  <a:pt x="39" y="44"/>
                </a:cubicBezTo>
                <a:cubicBezTo>
                  <a:pt x="42" y="47"/>
                  <a:pt x="42" y="51"/>
                  <a:pt x="38" y="55"/>
                </a:cubicBezTo>
                <a:cubicBezTo>
                  <a:pt x="33" y="60"/>
                  <a:pt x="29" y="60"/>
                  <a:pt x="26" y="57"/>
                </a:cubicBezTo>
                <a:cubicBezTo>
                  <a:pt x="23" y="54"/>
                  <a:pt x="23" y="50"/>
                  <a:pt x="27" y="45"/>
                </a:cubicBezTo>
                <a:close/>
                <a:moveTo>
                  <a:pt x="43" y="78"/>
                </a:moveTo>
                <a:cubicBezTo>
                  <a:pt x="38" y="83"/>
                  <a:pt x="34" y="83"/>
                  <a:pt x="31" y="80"/>
                </a:cubicBezTo>
                <a:cubicBezTo>
                  <a:pt x="28" y="77"/>
                  <a:pt x="28" y="73"/>
                  <a:pt x="32" y="69"/>
                </a:cubicBezTo>
                <a:cubicBezTo>
                  <a:pt x="37" y="64"/>
                  <a:pt x="37" y="64"/>
                  <a:pt x="37" y="64"/>
                </a:cubicBezTo>
                <a:cubicBezTo>
                  <a:pt x="41" y="66"/>
                  <a:pt x="44" y="67"/>
                  <a:pt x="44" y="67"/>
                </a:cubicBezTo>
                <a:cubicBezTo>
                  <a:pt x="47" y="70"/>
                  <a:pt x="47" y="74"/>
                  <a:pt x="43" y="78"/>
                </a:cubicBezTo>
                <a:close/>
                <a:moveTo>
                  <a:pt x="42" y="61"/>
                </a:moveTo>
                <a:cubicBezTo>
                  <a:pt x="30" y="64"/>
                  <a:pt x="30" y="64"/>
                  <a:pt x="30" y="64"/>
                </a:cubicBezTo>
                <a:cubicBezTo>
                  <a:pt x="24" y="66"/>
                  <a:pt x="18" y="67"/>
                  <a:pt x="17" y="67"/>
                </a:cubicBezTo>
                <a:cubicBezTo>
                  <a:pt x="17" y="66"/>
                  <a:pt x="22" y="64"/>
                  <a:pt x="28" y="63"/>
                </a:cubicBezTo>
                <a:cubicBezTo>
                  <a:pt x="40" y="59"/>
                  <a:pt x="40" y="59"/>
                  <a:pt x="40" y="59"/>
                </a:cubicBezTo>
                <a:cubicBezTo>
                  <a:pt x="46" y="58"/>
                  <a:pt x="52" y="57"/>
                  <a:pt x="53" y="57"/>
                </a:cubicBezTo>
                <a:cubicBezTo>
                  <a:pt x="53" y="58"/>
                  <a:pt x="48" y="59"/>
                  <a:pt x="42" y="61"/>
                </a:cubicBezTo>
                <a:close/>
                <a:moveTo>
                  <a:pt x="67" y="38"/>
                </a:moveTo>
                <a:cubicBezTo>
                  <a:pt x="65" y="40"/>
                  <a:pt x="61" y="40"/>
                  <a:pt x="59" y="38"/>
                </a:cubicBezTo>
                <a:cubicBezTo>
                  <a:pt x="57" y="36"/>
                  <a:pt x="57" y="32"/>
                  <a:pt x="59" y="30"/>
                </a:cubicBezTo>
                <a:cubicBezTo>
                  <a:pt x="61" y="28"/>
                  <a:pt x="65" y="28"/>
                  <a:pt x="67" y="30"/>
                </a:cubicBezTo>
                <a:cubicBezTo>
                  <a:pt x="69" y="32"/>
                  <a:pt x="69" y="36"/>
                  <a:pt x="67" y="38"/>
                </a:cubicBezTo>
                <a:close/>
                <a:moveTo>
                  <a:pt x="96" y="11"/>
                </a:moveTo>
                <a:cubicBezTo>
                  <a:pt x="95" y="12"/>
                  <a:pt x="95" y="12"/>
                  <a:pt x="95" y="12"/>
                </a:cubicBezTo>
                <a:cubicBezTo>
                  <a:pt x="94" y="13"/>
                  <a:pt x="94" y="13"/>
                  <a:pt x="94" y="13"/>
                </a:cubicBezTo>
                <a:cubicBezTo>
                  <a:pt x="89" y="18"/>
                  <a:pt x="81" y="22"/>
                  <a:pt x="74" y="24"/>
                </a:cubicBezTo>
                <a:cubicBezTo>
                  <a:pt x="74" y="21"/>
                  <a:pt x="75" y="18"/>
                  <a:pt x="77" y="15"/>
                </a:cubicBezTo>
                <a:cubicBezTo>
                  <a:pt x="78" y="13"/>
                  <a:pt x="80" y="10"/>
                  <a:pt x="83" y="8"/>
                </a:cubicBezTo>
                <a:cubicBezTo>
                  <a:pt x="85" y="6"/>
                  <a:pt x="86" y="5"/>
                  <a:pt x="88" y="4"/>
                </a:cubicBezTo>
                <a:cubicBezTo>
                  <a:pt x="97" y="0"/>
                  <a:pt x="101" y="4"/>
                  <a:pt x="96" y="11"/>
                </a:cubicBezTo>
                <a:close/>
                <a:moveTo>
                  <a:pt x="35" y="71"/>
                </a:moveTo>
                <a:cubicBezTo>
                  <a:pt x="32" y="73"/>
                  <a:pt x="31" y="77"/>
                  <a:pt x="33" y="78"/>
                </a:cubicBezTo>
                <a:cubicBezTo>
                  <a:pt x="35" y="80"/>
                  <a:pt x="38" y="79"/>
                  <a:pt x="40" y="76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71"/>
                  <a:pt x="43" y="69"/>
                  <a:pt x="43" y="69"/>
                </a:cubicBezTo>
                <a:cubicBezTo>
                  <a:pt x="41" y="67"/>
                  <a:pt x="38" y="68"/>
                  <a:pt x="35" y="71"/>
                </a:cubicBezTo>
                <a:close/>
                <a:moveTo>
                  <a:pt x="35" y="53"/>
                </a:moveTo>
                <a:cubicBezTo>
                  <a:pt x="38" y="50"/>
                  <a:pt x="38" y="50"/>
                  <a:pt x="38" y="50"/>
                </a:cubicBezTo>
                <a:cubicBezTo>
                  <a:pt x="38" y="48"/>
                  <a:pt x="37" y="45"/>
                  <a:pt x="37" y="45"/>
                </a:cubicBezTo>
                <a:cubicBezTo>
                  <a:pt x="36" y="44"/>
                  <a:pt x="32" y="45"/>
                  <a:pt x="30" y="48"/>
                </a:cubicBezTo>
                <a:cubicBezTo>
                  <a:pt x="27" y="50"/>
                  <a:pt x="26" y="53"/>
                  <a:pt x="28" y="55"/>
                </a:cubicBezTo>
                <a:cubicBezTo>
                  <a:pt x="29" y="57"/>
                  <a:pt x="32" y="56"/>
                  <a:pt x="35" y="53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56" name="组合 655"/>
          <p:cNvGrpSpPr/>
          <p:nvPr/>
        </p:nvGrpSpPr>
        <p:grpSpPr>
          <a:xfrm>
            <a:off x="1124655" y="5305695"/>
            <a:ext cx="599920" cy="577649"/>
            <a:chOff x="1128713" y="5221288"/>
            <a:chExt cx="684213" cy="658813"/>
          </a:xfrm>
          <a:solidFill>
            <a:srgbClr val="20252D"/>
          </a:solidFill>
        </p:grpSpPr>
        <p:sp>
          <p:nvSpPr>
            <p:cNvPr id="657" name="Freeform 36"/>
            <p:cNvSpPr/>
            <p:nvPr/>
          </p:nvSpPr>
          <p:spPr bwMode="auto">
            <a:xfrm>
              <a:off x="1236663" y="5368926"/>
              <a:ext cx="468313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8" name="Freeform 37"/>
            <p:cNvSpPr/>
            <p:nvPr/>
          </p:nvSpPr>
          <p:spPr bwMode="auto">
            <a:xfrm>
              <a:off x="1128713" y="5221288"/>
              <a:ext cx="684213" cy="369888"/>
            </a:xfrm>
            <a:custGeom>
              <a:avLst/>
              <a:gdLst>
                <a:gd name="T0" fmla="*/ 81 w 83"/>
                <a:gd name="T1" fmla="*/ 35 h 45"/>
                <a:gd name="T2" fmla="*/ 45 w 83"/>
                <a:gd name="T3" fmla="*/ 2 h 45"/>
                <a:gd name="T4" fmla="*/ 38 w 83"/>
                <a:gd name="T5" fmla="*/ 2 h 45"/>
                <a:gd name="T6" fmla="*/ 2 w 83"/>
                <a:gd name="T7" fmla="*/ 35 h 45"/>
                <a:gd name="T8" fmla="*/ 2 w 83"/>
                <a:gd name="T9" fmla="*/ 43 h 45"/>
                <a:gd name="T10" fmla="*/ 2 w 83"/>
                <a:gd name="T11" fmla="*/ 43 h 45"/>
                <a:gd name="T12" fmla="*/ 6 w 83"/>
                <a:gd name="T13" fmla="*/ 44 h 45"/>
                <a:gd name="T14" fmla="*/ 10 w 83"/>
                <a:gd name="T15" fmla="*/ 43 h 45"/>
                <a:gd name="T16" fmla="*/ 42 w 83"/>
                <a:gd name="T17" fmla="*/ 13 h 45"/>
                <a:gd name="T18" fmla="*/ 74 w 83"/>
                <a:gd name="T19" fmla="*/ 43 h 45"/>
                <a:gd name="T20" fmla="*/ 81 w 83"/>
                <a:gd name="T21" fmla="*/ 43 h 45"/>
                <a:gd name="T22" fmla="*/ 81 w 83"/>
                <a:gd name="T2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79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9" name="组合 658"/>
          <p:cNvGrpSpPr/>
          <p:nvPr/>
        </p:nvGrpSpPr>
        <p:grpSpPr>
          <a:xfrm>
            <a:off x="5099754" y="5305695"/>
            <a:ext cx="598527" cy="586000"/>
            <a:chOff x="5103813" y="5221288"/>
            <a:chExt cx="682625" cy="668338"/>
          </a:xfrm>
          <a:solidFill>
            <a:srgbClr val="20252D"/>
          </a:solidFill>
        </p:grpSpPr>
        <p:sp>
          <p:nvSpPr>
            <p:cNvPr id="660" name="Freeform 38"/>
            <p:cNvSpPr>
              <a:spLocks noEditPoints="1"/>
            </p:cNvSpPr>
            <p:nvPr/>
          </p:nvSpPr>
          <p:spPr bwMode="auto">
            <a:xfrm>
              <a:off x="5103813" y="5221288"/>
              <a:ext cx="641350" cy="627063"/>
            </a:xfrm>
            <a:custGeom>
              <a:avLst/>
              <a:gdLst>
                <a:gd name="T0" fmla="*/ 18 w 78"/>
                <a:gd name="T1" fmla="*/ 38 h 76"/>
                <a:gd name="T2" fmla="*/ 24 w 78"/>
                <a:gd name="T3" fmla="*/ 44 h 76"/>
                <a:gd name="T4" fmla="*/ 58 w 78"/>
                <a:gd name="T5" fmla="*/ 75 h 76"/>
                <a:gd name="T6" fmla="*/ 59 w 78"/>
                <a:gd name="T7" fmla="*/ 76 h 76"/>
                <a:gd name="T8" fmla="*/ 65 w 78"/>
                <a:gd name="T9" fmla="*/ 64 h 76"/>
                <a:gd name="T10" fmla="*/ 78 w 78"/>
                <a:gd name="T11" fmla="*/ 57 h 76"/>
                <a:gd name="T12" fmla="*/ 77 w 78"/>
                <a:gd name="T13" fmla="*/ 55 h 76"/>
                <a:gd name="T14" fmla="*/ 61 w 78"/>
                <a:gd name="T15" fmla="*/ 38 h 76"/>
                <a:gd name="T16" fmla="*/ 63 w 78"/>
                <a:gd name="T17" fmla="*/ 37 h 76"/>
                <a:gd name="T18" fmla="*/ 63 w 78"/>
                <a:gd name="T19" fmla="*/ 37 h 76"/>
                <a:gd name="T20" fmla="*/ 63 w 78"/>
                <a:gd name="T21" fmla="*/ 31 h 76"/>
                <a:gd name="T22" fmla="*/ 34 w 78"/>
                <a:gd name="T23" fmla="*/ 3 h 76"/>
                <a:gd name="T24" fmla="*/ 34 w 78"/>
                <a:gd name="T25" fmla="*/ 3 h 76"/>
                <a:gd name="T26" fmla="*/ 29 w 78"/>
                <a:gd name="T27" fmla="*/ 3 h 76"/>
                <a:gd name="T28" fmla="*/ 26 w 78"/>
                <a:gd name="T29" fmla="*/ 5 h 76"/>
                <a:gd name="T30" fmla="*/ 26 w 78"/>
                <a:gd name="T31" fmla="*/ 5 h 76"/>
                <a:gd name="T32" fmla="*/ 26 w 78"/>
                <a:gd name="T33" fmla="*/ 6 h 76"/>
                <a:gd name="T34" fmla="*/ 16 w 78"/>
                <a:gd name="T35" fmla="*/ 1 h 76"/>
                <a:gd name="T36" fmla="*/ 3 w 78"/>
                <a:gd name="T37" fmla="*/ 15 h 76"/>
                <a:gd name="T38" fmla="*/ 18 w 78"/>
                <a:gd name="T39" fmla="*/ 38 h 76"/>
                <a:gd name="T40" fmla="*/ 28 w 78"/>
                <a:gd name="T41" fmla="*/ 5 h 76"/>
                <a:gd name="T42" fmla="*/ 28 w 78"/>
                <a:gd name="T43" fmla="*/ 5 h 76"/>
                <a:gd name="T44" fmla="*/ 28 w 78"/>
                <a:gd name="T45" fmla="*/ 5 h 76"/>
                <a:gd name="T46" fmla="*/ 29 w 78"/>
                <a:gd name="T47" fmla="*/ 5 h 76"/>
                <a:gd name="T48" fmla="*/ 28 w 78"/>
                <a:gd name="T49" fmla="*/ 5 h 76"/>
                <a:gd name="T50" fmla="*/ 29 w 78"/>
                <a:gd name="T51" fmla="*/ 5 h 76"/>
                <a:gd name="T52" fmla="*/ 59 w 78"/>
                <a:gd name="T53" fmla="*/ 36 h 76"/>
                <a:gd name="T54" fmla="*/ 46 w 78"/>
                <a:gd name="T55" fmla="*/ 22 h 76"/>
                <a:gd name="T56" fmla="*/ 40 w 78"/>
                <a:gd name="T57" fmla="*/ 16 h 76"/>
                <a:gd name="T58" fmla="*/ 29 w 78"/>
                <a:gd name="T59" fmla="*/ 8 h 76"/>
                <a:gd name="T60" fmla="*/ 31 w 78"/>
                <a:gd name="T61" fmla="*/ 5 h 76"/>
                <a:gd name="T62" fmla="*/ 32 w 78"/>
                <a:gd name="T63" fmla="*/ 5 h 76"/>
                <a:gd name="T64" fmla="*/ 32 w 78"/>
                <a:gd name="T65" fmla="*/ 5 h 76"/>
                <a:gd name="T66" fmla="*/ 61 w 78"/>
                <a:gd name="T67" fmla="*/ 34 h 76"/>
                <a:gd name="T68" fmla="*/ 61 w 78"/>
                <a:gd name="T69" fmla="*/ 34 h 76"/>
                <a:gd name="T70" fmla="*/ 61 w 78"/>
                <a:gd name="T71" fmla="*/ 34 h 76"/>
                <a:gd name="T72" fmla="*/ 59 w 78"/>
                <a:gd name="T73" fmla="*/ 36 h 76"/>
                <a:gd name="T74" fmla="*/ 31 w 78"/>
                <a:gd name="T75" fmla="*/ 45 h 76"/>
                <a:gd name="T76" fmla="*/ 32 w 78"/>
                <a:gd name="T77" fmla="*/ 44 h 76"/>
                <a:gd name="T78" fmla="*/ 34 w 78"/>
                <a:gd name="T79" fmla="*/ 45 h 76"/>
                <a:gd name="T80" fmla="*/ 56 w 78"/>
                <a:gd name="T81" fmla="*/ 64 h 76"/>
                <a:gd name="T82" fmla="*/ 57 w 78"/>
                <a:gd name="T83" fmla="*/ 66 h 76"/>
                <a:gd name="T84" fmla="*/ 56 w 78"/>
                <a:gd name="T85" fmla="*/ 67 h 76"/>
                <a:gd name="T86" fmla="*/ 54 w 78"/>
                <a:gd name="T87" fmla="*/ 66 h 76"/>
                <a:gd name="T88" fmla="*/ 32 w 78"/>
                <a:gd name="T89" fmla="*/ 47 h 76"/>
                <a:gd name="T90" fmla="*/ 31 w 78"/>
                <a:gd name="T91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76">
                  <a:moveTo>
                    <a:pt x="18" y="38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6"/>
                  </a:cubicBezTo>
                  <a:cubicBezTo>
                    <a:pt x="60" y="71"/>
                    <a:pt x="61" y="67"/>
                    <a:pt x="65" y="64"/>
                  </a:cubicBezTo>
                  <a:cubicBezTo>
                    <a:pt x="69" y="59"/>
                    <a:pt x="73" y="58"/>
                    <a:pt x="78" y="57"/>
                  </a:cubicBezTo>
                  <a:cubicBezTo>
                    <a:pt x="78" y="57"/>
                    <a:pt x="77" y="56"/>
                    <a:pt x="77" y="5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5"/>
                    <a:pt x="64" y="33"/>
                    <a:pt x="63" y="31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1"/>
                    <a:pt x="31" y="1"/>
                    <a:pt x="29" y="3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2" y="3"/>
                    <a:pt x="17" y="0"/>
                    <a:pt x="16" y="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7"/>
                    <a:pt x="16" y="36"/>
                    <a:pt x="18" y="38"/>
                  </a:cubicBezTo>
                  <a:close/>
                  <a:moveTo>
                    <a:pt x="28" y="5"/>
                  </a:move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29" y="5"/>
                  </a:moveTo>
                  <a:cubicBezTo>
                    <a:pt x="28" y="5"/>
                    <a:pt x="28" y="5"/>
                    <a:pt x="28" y="5"/>
                  </a:cubicBezTo>
                  <a:lnTo>
                    <a:pt x="29" y="5"/>
                  </a:lnTo>
                  <a:close/>
                  <a:moveTo>
                    <a:pt x="59" y="36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5"/>
                    <a:pt x="34" y="11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lnTo>
                    <a:pt x="59" y="36"/>
                  </a:lnTo>
                  <a:close/>
                  <a:moveTo>
                    <a:pt x="31" y="45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3" y="44"/>
                    <a:pt x="34" y="45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8"/>
                    <a:pt x="54" y="67"/>
                    <a:pt x="54" y="6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6"/>
                    <a:pt x="3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1" name="Freeform 39"/>
            <p:cNvSpPr>
              <a:spLocks noEditPoints="1"/>
            </p:cNvSpPr>
            <p:nvPr/>
          </p:nvSpPr>
          <p:spPr bwMode="auto">
            <a:xfrm>
              <a:off x="5605463" y="5715001"/>
              <a:ext cx="180975" cy="174625"/>
            </a:xfrm>
            <a:custGeom>
              <a:avLst/>
              <a:gdLst>
                <a:gd name="T0" fmla="*/ 0 w 22"/>
                <a:gd name="T1" fmla="*/ 16 h 21"/>
                <a:gd name="T2" fmla="*/ 2 w 22"/>
                <a:gd name="T3" fmla="*/ 16 h 21"/>
                <a:gd name="T4" fmla="*/ 3 w 22"/>
                <a:gd name="T5" fmla="*/ 16 h 21"/>
                <a:gd name="T6" fmla="*/ 16 w 22"/>
                <a:gd name="T7" fmla="*/ 20 h 21"/>
                <a:gd name="T8" fmla="*/ 21 w 22"/>
                <a:gd name="T9" fmla="*/ 14 h 21"/>
                <a:gd name="T10" fmla="*/ 17 w 22"/>
                <a:gd name="T11" fmla="*/ 1 h 21"/>
                <a:gd name="T12" fmla="*/ 16 w 22"/>
                <a:gd name="T13" fmla="*/ 1 h 21"/>
                <a:gd name="T14" fmla="*/ 16 w 22"/>
                <a:gd name="T15" fmla="*/ 0 h 21"/>
                <a:gd name="T16" fmla="*/ 5 w 22"/>
                <a:gd name="T17" fmla="*/ 5 h 21"/>
                <a:gd name="T18" fmla="*/ 0 w 22"/>
                <a:gd name="T19" fmla="*/ 16 h 21"/>
                <a:gd name="T20" fmla="*/ 5 w 22"/>
                <a:gd name="T21" fmla="*/ 14 h 21"/>
                <a:gd name="T22" fmla="*/ 5 w 22"/>
                <a:gd name="T23" fmla="*/ 13 h 21"/>
                <a:gd name="T24" fmla="*/ 6 w 22"/>
                <a:gd name="T25" fmla="*/ 13 h 21"/>
                <a:gd name="T26" fmla="*/ 14 w 22"/>
                <a:gd name="T27" fmla="*/ 17 h 21"/>
                <a:gd name="T28" fmla="*/ 15 w 22"/>
                <a:gd name="T29" fmla="*/ 17 h 21"/>
                <a:gd name="T30" fmla="*/ 15 w 22"/>
                <a:gd name="T31" fmla="*/ 18 h 21"/>
                <a:gd name="T32" fmla="*/ 14 w 22"/>
                <a:gd name="T33" fmla="*/ 18 h 21"/>
                <a:gd name="T34" fmla="*/ 5 w 22"/>
                <a:gd name="T3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1">
                  <a:moveTo>
                    <a:pt x="0" y="16"/>
                  </a:moveTo>
                  <a:cubicBezTo>
                    <a:pt x="1" y="16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9" y="21"/>
                    <a:pt x="22" y="18"/>
                    <a:pt x="21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1"/>
                    <a:pt x="9" y="2"/>
                    <a:pt x="5" y="5"/>
                  </a:cubicBezTo>
                  <a:cubicBezTo>
                    <a:pt x="2" y="9"/>
                    <a:pt x="1" y="12"/>
                    <a:pt x="0" y="16"/>
                  </a:cubicBezTo>
                  <a:close/>
                  <a:moveTo>
                    <a:pt x="5" y="14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62" name="组合 661"/>
          <p:cNvGrpSpPr/>
          <p:nvPr/>
        </p:nvGrpSpPr>
        <p:grpSpPr>
          <a:xfrm>
            <a:off x="6217354" y="4248420"/>
            <a:ext cx="563730" cy="558162"/>
            <a:chOff x="6221413" y="4164013"/>
            <a:chExt cx="642938" cy="636588"/>
          </a:xfrm>
          <a:solidFill>
            <a:srgbClr val="20252D"/>
          </a:solidFill>
        </p:grpSpPr>
        <p:sp>
          <p:nvSpPr>
            <p:cNvPr id="663" name="Freeform 40"/>
            <p:cNvSpPr/>
            <p:nvPr/>
          </p:nvSpPr>
          <p:spPr bwMode="auto">
            <a:xfrm>
              <a:off x="6221413" y="4164013"/>
              <a:ext cx="642938" cy="636588"/>
            </a:xfrm>
            <a:custGeom>
              <a:avLst/>
              <a:gdLst>
                <a:gd name="T0" fmla="*/ 0 w 78"/>
                <a:gd name="T1" fmla="*/ 38 h 77"/>
                <a:gd name="T2" fmla="*/ 39 w 78"/>
                <a:gd name="T3" fmla="*/ 0 h 77"/>
                <a:gd name="T4" fmla="*/ 39 w 78"/>
                <a:gd name="T5" fmla="*/ 2 h 77"/>
                <a:gd name="T6" fmla="*/ 39 w 78"/>
                <a:gd name="T7" fmla="*/ 4 h 77"/>
                <a:gd name="T8" fmla="*/ 5 w 78"/>
                <a:gd name="T9" fmla="*/ 38 h 77"/>
                <a:gd name="T10" fmla="*/ 39 w 78"/>
                <a:gd name="T11" fmla="*/ 72 h 77"/>
                <a:gd name="T12" fmla="*/ 73 w 78"/>
                <a:gd name="T13" fmla="*/ 38 h 77"/>
                <a:gd name="T14" fmla="*/ 39 w 78"/>
                <a:gd name="T15" fmla="*/ 4 h 77"/>
                <a:gd name="T16" fmla="*/ 39 w 78"/>
                <a:gd name="T17" fmla="*/ 2 h 77"/>
                <a:gd name="T18" fmla="*/ 39 w 78"/>
                <a:gd name="T19" fmla="*/ 0 h 77"/>
                <a:gd name="T20" fmla="*/ 78 w 78"/>
                <a:gd name="T21" fmla="*/ 38 h 77"/>
                <a:gd name="T22" fmla="*/ 39 w 78"/>
                <a:gd name="T23" fmla="*/ 77 h 77"/>
                <a:gd name="T24" fmla="*/ 0 w 78"/>
                <a:gd name="T25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77">
                  <a:moveTo>
                    <a:pt x="0" y="38"/>
                  </a:moveTo>
                  <a:cubicBezTo>
                    <a:pt x="0" y="17"/>
                    <a:pt x="18" y="0"/>
                    <a:pt x="39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20" y="4"/>
                    <a:pt x="5" y="20"/>
                    <a:pt x="5" y="38"/>
                  </a:cubicBezTo>
                  <a:cubicBezTo>
                    <a:pt x="5" y="57"/>
                    <a:pt x="20" y="72"/>
                    <a:pt x="39" y="72"/>
                  </a:cubicBezTo>
                  <a:cubicBezTo>
                    <a:pt x="58" y="72"/>
                    <a:pt x="73" y="57"/>
                    <a:pt x="73" y="38"/>
                  </a:cubicBezTo>
                  <a:cubicBezTo>
                    <a:pt x="73" y="20"/>
                    <a:pt x="58" y="4"/>
                    <a:pt x="39" y="4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0" y="0"/>
                    <a:pt x="78" y="17"/>
                    <a:pt x="78" y="38"/>
                  </a:cubicBezTo>
                  <a:cubicBezTo>
                    <a:pt x="78" y="60"/>
                    <a:pt x="60" y="77"/>
                    <a:pt x="39" y="77"/>
                  </a:cubicBezTo>
                  <a:cubicBezTo>
                    <a:pt x="18" y="77"/>
                    <a:pt x="0" y="60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4" name="Freeform 41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5" name="Freeform 42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6" name="Freeform 47"/>
          <p:cNvSpPr>
            <a:spLocks noEditPoints="1"/>
          </p:cNvSpPr>
          <p:nvPr/>
        </p:nvSpPr>
        <p:spPr bwMode="auto">
          <a:xfrm>
            <a:off x="7188905" y="4257945"/>
            <a:ext cx="548418" cy="541459"/>
          </a:xfrm>
          <a:custGeom>
            <a:avLst/>
            <a:gdLst>
              <a:gd name="T0" fmla="*/ 38 w 76"/>
              <a:gd name="T1" fmla="*/ 25 h 75"/>
              <a:gd name="T2" fmla="*/ 38 w 76"/>
              <a:gd name="T3" fmla="*/ 25 h 75"/>
              <a:gd name="T4" fmla="*/ 44 w 76"/>
              <a:gd name="T5" fmla="*/ 22 h 75"/>
              <a:gd name="T6" fmla="*/ 47 w 76"/>
              <a:gd name="T7" fmla="*/ 16 h 75"/>
              <a:gd name="T8" fmla="*/ 44 w 76"/>
              <a:gd name="T9" fmla="*/ 10 h 75"/>
              <a:gd name="T10" fmla="*/ 38 w 76"/>
              <a:gd name="T11" fmla="*/ 8 h 75"/>
              <a:gd name="T12" fmla="*/ 32 w 76"/>
              <a:gd name="T13" fmla="*/ 10 h 75"/>
              <a:gd name="T14" fmla="*/ 34 w 76"/>
              <a:gd name="T15" fmla="*/ 12 h 75"/>
              <a:gd name="T16" fmla="*/ 32 w 76"/>
              <a:gd name="T17" fmla="*/ 10 h 75"/>
              <a:gd name="T18" fmla="*/ 30 w 76"/>
              <a:gd name="T19" fmla="*/ 16 h 75"/>
              <a:gd name="T20" fmla="*/ 32 w 76"/>
              <a:gd name="T21" fmla="*/ 22 h 75"/>
              <a:gd name="T22" fmla="*/ 38 w 76"/>
              <a:gd name="T23" fmla="*/ 25 h 75"/>
              <a:gd name="T24" fmla="*/ 47 w 76"/>
              <a:gd name="T25" fmla="*/ 61 h 75"/>
              <a:gd name="T26" fmla="*/ 46 w 76"/>
              <a:gd name="T27" fmla="*/ 61 h 75"/>
              <a:gd name="T28" fmla="*/ 46 w 76"/>
              <a:gd name="T29" fmla="*/ 61 h 75"/>
              <a:gd name="T30" fmla="*/ 46 w 76"/>
              <a:gd name="T31" fmla="*/ 57 h 75"/>
              <a:gd name="T32" fmla="*/ 46 w 76"/>
              <a:gd name="T33" fmla="*/ 26 h 75"/>
              <a:gd name="T34" fmla="*/ 26 w 76"/>
              <a:gd name="T35" fmla="*/ 26 h 75"/>
              <a:gd name="T36" fmla="*/ 26 w 76"/>
              <a:gd name="T37" fmla="*/ 32 h 75"/>
              <a:gd name="T38" fmla="*/ 28 w 76"/>
              <a:gd name="T39" fmla="*/ 32 h 75"/>
              <a:gd name="T40" fmla="*/ 29 w 76"/>
              <a:gd name="T41" fmla="*/ 32 h 75"/>
              <a:gd name="T42" fmla="*/ 30 w 76"/>
              <a:gd name="T43" fmla="*/ 32 h 75"/>
              <a:gd name="T44" fmla="*/ 30 w 76"/>
              <a:gd name="T45" fmla="*/ 32 h 75"/>
              <a:gd name="T46" fmla="*/ 30 w 76"/>
              <a:gd name="T47" fmla="*/ 36 h 75"/>
              <a:gd name="T48" fmla="*/ 30 w 76"/>
              <a:gd name="T49" fmla="*/ 57 h 75"/>
              <a:gd name="T50" fmla="*/ 30 w 76"/>
              <a:gd name="T51" fmla="*/ 60 h 75"/>
              <a:gd name="T52" fmla="*/ 30 w 76"/>
              <a:gd name="T53" fmla="*/ 61 h 75"/>
              <a:gd name="T54" fmla="*/ 28 w 76"/>
              <a:gd name="T55" fmla="*/ 61 h 75"/>
              <a:gd name="T56" fmla="*/ 26 w 76"/>
              <a:gd name="T57" fmla="*/ 61 h 75"/>
              <a:gd name="T58" fmla="*/ 26 w 76"/>
              <a:gd name="T59" fmla="*/ 67 h 75"/>
              <a:gd name="T60" fmla="*/ 50 w 76"/>
              <a:gd name="T61" fmla="*/ 67 h 75"/>
              <a:gd name="T62" fmla="*/ 50 w 76"/>
              <a:gd name="T63" fmla="*/ 65 h 75"/>
              <a:gd name="T64" fmla="*/ 50 w 76"/>
              <a:gd name="T65" fmla="*/ 64 h 75"/>
              <a:gd name="T66" fmla="*/ 50 w 76"/>
              <a:gd name="T67" fmla="*/ 61 h 75"/>
              <a:gd name="T68" fmla="*/ 48 w 76"/>
              <a:gd name="T69" fmla="*/ 61 h 75"/>
              <a:gd name="T70" fmla="*/ 47 w 76"/>
              <a:gd name="T71" fmla="*/ 61 h 75"/>
              <a:gd name="T72" fmla="*/ 38 w 76"/>
              <a:gd name="T73" fmla="*/ 0 h 75"/>
              <a:gd name="T74" fmla="*/ 0 w 76"/>
              <a:gd name="T75" fmla="*/ 37 h 75"/>
              <a:gd name="T76" fmla="*/ 38 w 76"/>
              <a:gd name="T77" fmla="*/ 75 h 75"/>
              <a:gd name="T78" fmla="*/ 76 w 76"/>
              <a:gd name="T79" fmla="*/ 37 h 75"/>
              <a:gd name="T80" fmla="*/ 38 w 76"/>
              <a:gd name="T81" fmla="*/ 0 h 75"/>
              <a:gd name="T82" fmla="*/ 38 w 76"/>
              <a:gd name="T83" fmla="*/ 70 h 75"/>
              <a:gd name="T84" fmla="*/ 5 w 76"/>
              <a:gd name="T85" fmla="*/ 37 h 75"/>
              <a:gd name="T86" fmla="*/ 38 w 76"/>
              <a:gd name="T87" fmla="*/ 5 h 75"/>
              <a:gd name="T88" fmla="*/ 71 w 76"/>
              <a:gd name="T89" fmla="*/ 37 h 75"/>
              <a:gd name="T90" fmla="*/ 38 w 76"/>
              <a:gd name="T91" fmla="*/ 7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38" y="25"/>
                </a:moveTo>
                <a:cubicBezTo>
                  <a:pt x="38" y="25"/>
                  <a:pt x="38" y="25"/>
                  <a:pt x="38" y="25"/>
                </a:cubicBezTo>
                <a:cubicBezTo>
                  <a:pt x="40" y="25"/>
                  <a:pt x="43" y="24"/>
                  <a:pt x="44" y="22"/>
                </a:cubicBezTo>
                <a:cubicBezTo>
                  <a:pt x="46" y="21"/>
                  <a:pt x="47" y="18"/>
                  <a:pt x="47" y="16"/>
                </a:cubicBezTo>
                <a:cubicBezTo>
                  <a:pt x="47" y="14"/>
                  <a:pt x="46" y="12"/>
                  <a:pt x="44" y="10"/>
                </a:cubicBezTo>
                <a:cubicBezTo>
                  <a:pt x="43" y="8"/>
                  <a:pt x="40" y="8"/>
                  <a:pt x="38" y="8"/>
                </a:cubicBezTo>
                <a:cubicBezTo>
                  <a:pt x="36" y="8"/>
                  <a:pt x="34" y="8"/>
                  <a:pt x="32" y="10"/>
                </a:cubicBezTo>
                <a:cubicBezTo>
                  <a:pt x="34" y="12"/>
                  <a:pt x="34" y="12"/>
                  <a:pt x="34" y="12"/>
                </a:cubicBezTo>
                <a:cubicBezTo>
                  <a:pt x="32" y="10"/>
                  <a:pt x="32" y="10"/>
                  <a:pt x="32" y="10"/>
                </a:cubicBezTo>
                <a:cubicBezTo>
                  <a:pt x="30" y="12"/>
                  <a:pt x="30" y="14"/>
                  <a:pt x="30" y="16"/>
                </a:cubicBezTo>
                <a:cubicBezTo>
                  <a:pt x="30" y="18"/>
                  <a:pt x="30" y="21"/>
                  <a:pt x="32" y="22"/>
                </a:cubicBezTo>
                <a:cubicBezTo>
                  <a:pt x="34" y="24"/>
                  <a:pt x="36" y="25"/>
                  <a:pt x="38" y="25"/>
                </a:cubicBezTo>
                <a:close/>
                <a:moveTo>
                  <a:pt x="47" y="61"/>
                </a:move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59"/>
                  <a:pt x="46" y="57"/>
                </a:cubicBezTo>
                <a:cubicBezTo>
                  <a:pt x="46" y="26"/>
                  <a:pt x="46" y="26"/>
                  <a:pt x="4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32"/>
                  <a:pt x="26" y="32"/>
                  <a:pt x="26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4"/>
                  <a:pt x="30" y="36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9"/>
                  <a:pt x="30" y="60"/>
                  <a:pt x="30" y="60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29" y="61"/>
                  <a:pt x="28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7"/>
                  <a:pt x="26" y="67"/>
                  <a:pt x="26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5"/>
                  <a:pt x="50" y="65"/>
                  <a:pt x="50" y="65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1"/>
                  <a:pt x="50" y="61"/>
                  <a:pt x="50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lose/>
                <a:moveTo>
                  <a:pt x="38" y="0"/>
                </a:moveTo>
                <a:cubicBezTo>
                  <a:pt x="17" y="0"/>
                  <a:pt x="0" y="17"/>
                  <a:pt x="0" y="37"/>
                </a:cubicBezTo>
                <a:cubicBezTo>
                  <a:pt x="0" y="58"/>
                  <a:pt x="17" y="75"/>
                  <a:pt x="38" y="75"/>
                </a:cubicBezTo>
                <a:cubicBezTo>
                  <a:pt x="59" y="75"/>
                  <a:pt x="76" y="58"/>
                  <a:pt x="76" y="37"/>
                </a:cubicBezTo>
                <a:cubicBezTo>
                  <a:pt x="76" y="17"/>
                  <a:pt x="59" y="0"/>
                  <a:pt x="38" y="0"/>
                </a:cubicBezTo>
                <a:close/>
                <a:moveTo>
                  <a:pt x="38" y="70"/>
                </a:moveTo>
                <a:cubicBezTo>
                  <a:pt x="20" y="70"/>
                  <a:pt x="5" y="56"/>
                  <a:pt x="5" y="37"/>
                </a:cubicBezTo>
                <a:cubicBezTo>
                  <a:pt x="5" y="19"/>
                  <a:pt x="20" y="5"/>
                  <a:pt x="38" y="5"/>
                </a:cubicBezTo>
                <a:cubicBezTo>
                  <a:pt x="56" y="5"/>
                  <a:pt x="71" y="19"/>
                  <a:pt x="71" y="37"/>
                </a:cubicBezTo>
                <a:cubicBezTo>
                  <a:pt x="71" y="56"/>
                  <a:pt x="56" y="70"/>
                  <a:pt x="38" y="70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7" name="Freeform 50"/>
          <p:cNvSpPr/>
          <p:nvPr/>
        </p:nvSpPr>
        <p:spPr bwMode="auto">
          <a:xfrm>
            <a:off x="9130417" y="4438920"/>
            <a:ext cx="663948" cy="318751"/>
          </a:xfrm>
          <a:custGeom>
            <a:avLst/>
            <a:gdLst>
              <a:gd name="T0" fmla="*/ 38 w 92"/>
              <a:gd name="T1" fmla="*/ 44 h 44"/>
              <a:gd name="T2" fmla="*/ 34 w 92"/>
              <a:gd name="T3" fmla="*/ 42 h 44"/>
              <a:gd name="T4" fmla="*/ 19 w 92"/>
              <a:gd name="T5" fmla="*/ 7 h 44"/>
              <a:gd name="T6" fmla="*/ 4 w 92"/>
              <a:gd name="T7" fmla="*/ 7 h 44"/>
              <a:gd name="T8" fmla="*/ 0 w 92"/>
              <a:gd name="T9" fmla="*/ 3 h 44"/>
              <a:gd name="T10" fmla="*/ 4 w 92"/>
              <a:gd name="T11" fmla="*/ 0 h 44"/>
              <a:gd name="T12" fmla="*/ 22 w 92"/>
              <a:gd name="T13" fmla="*/ 0 h 44"/>
              <a:gd name="T14" fmla="*/ 25 w 92"/>
              <a:gd name="T15" fmla="*/ 2 h 44"/>
              <a:gd name="T16" fmla="*/ 40 w 92"/>
              <a:gd name="T17" fmla="*/ 37 h 44"/>
              <a:gd name="T18" fmla="*/ 88 w 92"/>
              <a:gd name="T19" fmla="*/ 37 h 44"/>
              <a:gd name="T20" fmla="*/ 92 w 92"/>
              <a:gd name="T21" fmla="*/ 40 h 44"/>
              <a:gd name="T22" fmla="*/ 88 w 92"/>
              <a:gd name="T23" fmla="*/ 44 h 44"/>
              <a:gd name="T24" fmla="*/ 38 w 92"/>
              <a:gd name="T2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44">
                <a:moveTo>
                  <a:pt x="38" y="44"/>
                </a:moveTo>
                <a:cubicBezTo>
                  <a:pt x="34" y="42"/>
                  <a:pt x="34" y="42"/>
                  <a:pt x="34" y="42"/>
                </a:cubicBezTo>
                <a:cubicBezTo>
                  <a:pt x="19" y="7"/>
                  <a:pt x="19" y="7"/>
                  <a:pt x="19" y="7"/>
                </a:cubicBezTo>
                <a:cubicBezTo>
                  <a:pt x="4" y="7"/>
                  <a:pt x="4" y="7"/>
                  <a:pt x="4" y="7"/>
                </a:cubicBezTo>
                <a:cubicBezTo>
                  <a:pt x="2" y="7"/>
                  <a:pt x="0" y="5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2"/>
                  <a:pt x="25" y="2"/>
                  <a:pt x="25" y="2"/>
                </a:cubicBezTo>
                <a:cubicBezTo>
                  <a:pt x="40" y="37"/>
                  <a:pt x="40" y="37"/>
                  <a:pt x="40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90" y="37"/>
                  <a:pt x="92" y="38"/>
                  <a:pt x="92" y="40"/>
                </a:cubicBezTo>
                <a:cubicBezTo>
                  <a:pt x="92" y="43"/>
                  <a:pt x="90" y="44"/>
                  <a:pt x="88" y="44"/>
                </a:cubicBezTo>
                <a:lnTo>
                  <a:pt x="38" y="44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68" name="组合 667"/>
          <p:cNvGrpSpPr/>
          <p:nvPr/>
        </p:nvGrpSpPr>
        <p:grpSpPr>
          <a:xfrm>
            <a:off x="9360604" y="4356370"/>
            <a:ext cx="562337" cy="499701"/>
            <a:chOff x="9364663" y="4271963"/>
            <a:chExt cx="641350" cy="569913"/>
          </a:xfrm>
          <a:solidFill>
            <a:srgbClr val="20252D"/>
          </a:solidFill>
        </p:grpSpPr>
        <p:sp>
          <p:nvSpPr>
            <p:cNvPr id="669" name="Oval 48"/>
            <p:cNvSpPr>
              <a:spLocks noChangeArrowheads="1"/>
            </p:cNvSpPr>
            <p:nvPr/>
          </p:nvSpPr>
          <p:spPr bwMode="auto">
            <a:xfrm>
              <a:off x="9471026" y="4733926"/>
              <a:ext cx="115888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0" name="Oval 49"/>
            <p:cNvSpPr>
              <a:spLocks noChangeArrowheads="1"/>
            </p:cNvSpPr>
            <p:nvPr/>
          </p:nvSpPr>
          <p:spPr bwMode="auto">
            <a:xfrm>
              <a:off x="9759951" y="4733926"/>
              <a:ext cx="114300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1" name="Freeform 51"/>
            <p:cNvSpPr/>
            <p:nvPr/>
          </p:nvSpPr>
          <p:spPr bwMode="auto">
            <a:xfrm>
              <a:off x="9364663" y="4271963"/>
              <a:ext cx="633413" cy="354013"/>
            </a:xfrm>
            <a:custGeom>
              <a:avLst/>
              <a:gdLst>
                <a:gd name="T0" fmla="*/ 52 w 77"/>
                <a:gd name="T1" fmla="*/ 23 h 43"/>
                <a:gd name="T2" fmla="*/ 66 w 77"/>
                <a:gd name="T3" fmla="*/ 9 h 43"/>
                <a:gd name="T4" fmla="*/ 74 w 77"/>
                <a:gd name="T5" fmla="*/ 11 h 43"/>
                <a:gd name="T6" fmla="*/ 75 w 77"/>
                <a:gd name="T7" fmla="*/ 10 h 43"/>
                <a:gd name="T8" fmla="*/ 68 w 77"/>
                <a:gd name="T9" fmla="*/ 0 h 43"/>
                <a:gd name="T10" fmla="*/ 50 w 77"/>
                <a:gd name="T11" fmla="*/ 0 h 43"/>
                <a:gd name="T12" fmla="*/ 27 w 77"/>
                <a:gd name="T13" fmla="*/ 0 h 43"/>
                <a:gd name="T14" fmla="*/ 10 w 77"/>
                <a:gd name="T15" fmla="*/ 0 h 43"/>
                <a:gd name="T16" fmla="*/ 3 w 77"/>
                <a:gd name="T17" fmla="*/ 10 h 43"/>
                <a:gd name="T18" fmla="*/ 12 w 77"/>
                <a:gd name="T19" fmla="*/ 33 h 43"/>
                <a:gd name="T20" fmla="*/ 27 w 77"/>
                <a:gd name="T21" fmla="*/ 43 h 43"/>
                <a:gd name="T22" fmla="*/ 50 w 77"/>
                <a:gd name="T23" fmla="*/ 43 h 43"/>
                <a:gd name="T24" fmla="*/ 64 w 77"/>
                <a:gd name="T25" fmla="*/ 36 h 43"/>
                <a:gd name="T26" fmla="*/ 52 w 77"/>
                <a:gd name="T27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3">
                  <a:moveTo>
                    <a:pt x="52" y="23"/>
                  </a:moveTo>
                  <a:cubicBezTo>
                    <a:pt x="52" y="15"/>
                    <a:pt x="58" y="9"/>
                    <a:pt x="66" y="9"/>
                  </a:cubicBezTo>
                  <a:cubicBezTo>
                    <a:pt x="69" y="9"/>
                    <a:pt x="72" y="10"/>
                    <a:pt x="74" y="1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5" y="43"/>
                    <a:pt x="60" y="40"/>
                    <a:pt x="64" y="36"/>
                  </a:cubicBezTo>
                  <a:cubicBezTo>
                    <a:pt x="57" y="35"/>
                    <a:pt x="52" y="29"/>
                    <a:pt x="5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2" name="Freeform 52"/>
            <p:cNvSpPr>
              <a:spLocks noEditPoints="1"/>
            </p:cNvSpPr>
            <p:nvPr/>
          </p:nvSpPr>
          <p:spPr bwMode="auto">
            <a:xfrm>
              <a:off x="9809163" y="4362451"/>
              <a:ext cx="196850" cy="190500"/>
            </a:xfrm>
            <a:custGeom>
              <a:avLst/>
              <a:gdLst>
                <a:gd name="T0" fmla="*/ 19 w 24"/>
                <a:gd name="T1" fmla="*/ 3 h 23"/>
                <a:gd name="T2" fmla="*/ 12 w 24"/>
                <a:gd name="T3" fmla="*/ 0 h 23"/>
                <a:gd name="T4" fmla="*/ 0 w 24"/>
                <a:gd name="T5" fmla="*/ 12 h 23"/>
                <a:gd name="T6" fmla="*/ 11 w 24"/>
                <a:gd name="T7" fmla="*/ 23 h 23"/>
                <a:gd name="T8" fmla="*/ 12 w 24"/>
                <a:gd name="T9" fmla="*/ 23 h 23"/>
                <a:gd name="T10" fmla="*/ 24 w 24"/>
                <a:gd name="T11" fmla="*/ 12 h 23"/>
                <a:gd name="T12" fmla="*/ 19 w 24"/>
                <a:gd name="T13" fmla="*/ 3 h 23"/>
                <a:gd name="T14" fmla="*/ 15 w 24"/>
                <a:gd name="T15" fmla="*/ 13 h 23"/>
                <a:gd name="T16" fmla="*/ 19 w 24"/>
                <a:gd name="T17" fmla="*/ 17 h 23"/>
                <a:gd name="T18" fmla="*/ 19 w 24"/>
                <a:gd name="T19" fmla="*/ 19 h 23"/>
                <a:gd name="T20" fmla="*/ 18 w 24"/>
                <a:gd name="T21" fmla="*/ 20 h 23"/>
                <a:gd name="T22" fmla="*/ 17 w 24"/>
                <a:gd name="T23" fmla="*/ 19 h 23"/>
                <a:gd name="T24" fmla="*/ 14 w 24"/>
                <a:gd name="T25" fmla="*/ 16 h 23"/>
                <a:gd name="T26" fmla="*/ 12 w 24"/>
                <a:gd name="T27" fmla="*/ 14 h 23"/>
                <a:gd name="T28" fmla="*/ 7 w 24"/>
                <a:gd name="T29" fmla="*/ 19 h 23"/>
                <a:gd name="T30" fmla="*/ 6 w 24"/>
                <a:gd name="T31" fmla="*/ 20 h 23"/>
                <a:gd name="T32" fmla="*/ 4 w 24"/>
                <a:gd name="T33" fmla="*/ 19 h 23"/>
                <a:gd name="T34" fmla="*/ 4 w 24"/>
                <a:gd name="T35" fmla="*/ 17 h 23"/>
                <a:gd name="T36" fmla="*/ 10 w 24"/>
                <a:gd name="T37" fmla="*/ 12 h 23"/>
                <a:gd name="T38" fmla="*/ 4 w 24"/>
                <a:gd name="T39" fmla="*/ 6 h 23"/>
                <a:gd name="T40" fmla="*/ 4 w 24"/>
                <a:gd name="T41" fmla="*/ 4 h 23"/>
                <a:gd name="T42" fmla="*/ 7 w 24"/>
                <a:gd name="T43" fmla="*/ 4 h 23"/>
                <a:gd name="T44" fmla="*/ 12 w 24"/>
                <a:gd name="T45" fmla="*/ 9 h 23"/>
                <a:gd name="T46" fmla="*/ 17 w 24"/>
                <a:gd name="T47" fmla="*/ 4 h 23"/>
                <a:gd name="T48" fmla="*/ 19 w 24"/>
                <a:gd name="T49" fmla="*/ 4 h 23"/>
                <a:gd name="T50" fmla="*/ 19 w 24"/>
                <a:gd name="T51" fmla="*/ 4 h 23"/>
                <a:gd name="T52" fmla="*/ 19 w 24"/>
                <a:gd name="T53" fmla="*/ 6 h 23"/>
                <a:gd name="T54" fmla="*/ 17 w 24"/>
                <a:gd name="T55" fmla="*/ 9 h 23"/>
                <a:gd name="T56" fmla="*/ 14 w 24"/>
                <a:gd name="T57" fmla="*/ 12 h 23"/>
                <a:gd name="T58" fmla="*/ 15 w 24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23">
                  <a:moveTo>
                    <a:pt x="19" y="3"/>
                  </a:moveTo>
                  <a:cubicBezTo>
                    <a:pt x="17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23"/>
                    <a:pt x="24" y="18"/>
                    <a:pt x="24" y="12"/>
                  </a:cubicBezTo>
                  <a:cubicBezTo>
                    <a:pt x="24" y="8"/>
                    <a:pt x="22" y="5"/>
                    <a:pt x="19" y="3"/>
                  </a:cubicBezTo>
                  <a:close/>
                  <a:moveTo>
                    <a:pt x="15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9" y="19"/>
                    <a:pt x="19" y="20"/>
                    <a:pt x="18" y="20"/>
                  </a:cubicBezTo>
                  <a:cubicBezTo>
                    <a:pt x="18" y="20"/>
                    <a:pt x="17" y="19"/>
                    <a:pt x="17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19"/>
                    <a:pt x="4" y="19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5"/>
                    <a:pt x="20" y="6"/>
                    <a:pt x="19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12"/>
                    <a:pt x="14" y="12"/>
                    <a:pt x="14" y="12"/>
                  </a:cubicBezTo>
                  <a:lnTo>
                    <a:pt x="1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3" name="组合 672"/>
          <p:cNvGrpSpPr/>
          <p:nvPr/>
        </p:nvGrpSpPr>
        <p:grpSpPr>
          <a:xfrm>
            <a:off x="10536942" y="4232545"/>
            <a:ext cx="591568" cy="615231"/>
            <a:chOff x="10541001" y="4148138"/>
            <a:chExt cx="674688" cy="701676"/>
          </a:xfrm>
          <a:solidFill>
            <a:srgbClr val="20252D"/>
          </a:solidFill>
        </p:grpSpPr>
        <p:sp>
          <p:nvSpPr>
            <p:cNvPr id="674" name="Freeform 53"/>
            <p:cNvSpPr>
              <a:spLocks noEditPoints="1"/>
            </p:cNvSpPr>
            <p:nvPr/>
          </p:nvSpPr>
          <p:spPr bwMode="auto">
            <a:xfrm>
              <a:off x="10541001" y="4181476"/>
              <a:ext cx="214313" cy="668338"/>
            </a:xfrm>
            <a:custGeom>
              <a:avLst/>
              <a:gdLst>
                <a:gd name="T0" fmla="*/ 22 w 26"/>
                <a:gd name="T1" fmla="*/ 0 h 81"/>
                <a:gd name="T2" fmla="*/ 4 w 26"/>
                <a:gd name="T3" fmla="*/ 0 h 81"/>
                <a:gd name="T4" fmla="*/ 0 w 26"/>
                <a:gd name="T5" fmla="*/ 1 h 81"/>
                <a:gd name="T6" fmla="*/ 0 w 26"/>
                <a:gd name="T7" fmla="*/ 80 h 81"/>
                <a:gd name="T8" fmla="*/ 4 w 26"/>
                <a:gd name="T9" fmla="*/ 81 h 81"/>
                <a:gd name="T10" fmla="*/ 22 w 26"/>
                <a:gd name="T11" fmla="*/ 81 h 81"/>
                <a:gd name="T12" fmla="*/ 26 w 26"/>
                <a:gd name="T13" fmla="*/ 80 h 81"/>
                <a:gd name="T14" fmla="*/ 26 w 26"/>
                <a:gd name="T15" fmla="*/ 1 h 81"/>
                <a:gd name="T16" fmla="*/ 22 w 26"/>
                <a:gd name="T17" fmla="*/ 0 h 81"/>
                <a:gd name="T18" fmla="*/ 24 w 26"/>
                <a:gd name="T19" fmla="*/ 71 h 81"/>
                <a:gd name="T20" fmla="*/ 23 w 26"/>
                <a:gd name="T21" fmla="*/ 72 h 81"/>
                <a:gd name="T22" fmla="*/ 3 w 26"/>
                <a:gd name="T23" fmla="*/ 72 h 81"/>
                <a:gd name="T24" fmla="*/ 3 w 26"/>
                <a:gd name="T25" fmla="*/ 71 h 81"/>
                <a:gd name="T26" fmla="*/ 3 w 26"/>
                <a:gd name="T27" fmla="*/ 69 h 81"/>
                <a:gd name="T28" fmla="*/ 3 w 26"/>
                <a:gd name="T29" fmla="*/ 69 h 81"/>
                <a:gd name="T30" fmla="*/ 23 w 26"/>
                <a:gd name="T31" fmla="*/ 69 h 81"/>
                <a:gd name="T32" fmla="*/ 24 w 26"/>
                <a:gd name="T33" fmla="*/ 69 h 81"/>
                <a:gd name="T34" fmla="*/ 24 w 26"/>
                <a:gd name="T35" fmla="*/ 71 h 81"/>
                <a:gd name="T36" fmla="*/ 24 w 26"/>
                <a:gd name="T37" fmla="*/ 23 h 81"/>
                <a:gd name="T38" fmla="*/ 23 w 26"/>
                <a:gd name="T39" fmla="*/ 24 h 81"/>
                <a:gd name="T40" fmla="*/ 3 w 26"/>
                <a:gd name="T41" fmla="*/ 24 h 81"/>
                <a:gd name="T42" fmla="*/ 3 w 26"/>
                <a:gd name="T43" fmla="*/ 23 h 81"/>
                <a:gd name="T44" fmla="*/ 3 w 26"/>
                <a:gd name="T45" fmla="*/ 21 h 81"/>
                <a:gd name="T46" fmla="*/ 3 w 26"/>
                <a:gd name="T47" fmla="*/ 21 h 81"/>
                <a:gd name="T48" fmla="*/ 23 w 26"/>
                <a:gd name="T49" fmla="*/ 21 h 81"/>
                <a:gd name="T50" fmla="*/ 24 w 26"/>
                <a:gd name="T51" fmla="*/ 21 h 81"/>
                <a:gd name="T52" fmla="*/ 24 w 26"/>
                <a:gd name="T53" fmla="*/ 23 h 81"/>
                <a:gd name="T54" fmla="*/ 24 w 26"/>
                <a:gd name="T55" fmla="*/ 14 h 81"/>
                <a:gd name="T56" fmla="*/ 23 w 26"/>
                <a:gd name="T57" fmla="*/ 14 h 81"/>
                <a:gd name="T58" fmla="*/ 3 w 26"/>
                <a:gd name="T59" fmla="*/ 14 h 81"/>
                <a:gd name="T60" fmla="*/ 3 w 26"/>
                <a:gd name="T61" fmla="*/ 14 h 81"/>
                <a:gd name="T62" fmla="*/ 3 w 26"/>
                <a:gd name="T63" fmla="*/ 12 h 81"/>
                <a:gd name="T64" fmla="*/ 3 w 26"/>
                <a:gd name="T65" fmla="*/ 11 h 81"/>
                <a:gd name="T66" fmla="*/ 23 w 26"/>
                <a:gd name="T67" fmla="*/ 11 h 81"/>
                <a:gd name="T68" fmla="*/ 24 w 26"/>
                <a:gd name="T69" fmla="*/ 12 h 81"/>
                <a:gd name="T70" fmla="*/ 24 w 26"/>
                <a:gd name="T71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81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1" y="81"/>
                    <a:pt x="4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4" y="81"/>
                    <a:pt x="26" y="81"/>
                    <a:pt x="26" y="8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4" y="0"/>
                    <a:pt x="22" y="0"/>
                  </a:cubicBezTo>
                  <a:close/>
                  <a:moveTo>
                    <a:pt x="24" y="71"/>
                  </a:moveTo>
                  <a:cubicBezTo>
                    <a:pt x="23" y="72"/>
                    <a:pt x="23" y="72"/>
                    <a:pt x="2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lnTo>
                    <a:pt x="24" y="71"/>
                  </a:lnTo>
                  <a:close/>
                  <a:moveTo>
                    <a:pt x="24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23"/>
                  </a:lnTo>
                  <a:close/>
                  <a:moveTo>
                    <a:pt x="24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5" name="Freeform 54"/>
            <p:cNvSpPr>
              <a:spLocks noEditPoints="1"/>
            </p:cNvSpPr>
            <p:nvPr/>
          </p:nvSpPr>
          <p:spPr bwMode="auto">
            <a:xfrm>
              <a:off x="10763251" y="4148138"/>
              <a:ext cx="452438" cy="693738"/>
            </a:xfrm>
            <a:custGeom>
              <a:avLst/>
              <a:gdLst>
                <a:gd name="T0" fmla="*/ 55 w 55"/>
                <a:gd name="T1" fmla="*/ 74 h 84"/>
                <a:gd name="T2" fmla="*/ 25 w 55"/>
                <a:gd name="T3" fmla="*/ 1 h 84"/>
                <a:gd name="T4" fmla="*/ 20 w 55"/>
                <a:gd name="T5" fmla="*/ 1 h 84"/>
                <a:gd name="T6" fmla="*/ 3 w 55"/>
                <a:gd name="T7" fmla="*/ 8 h 84"/>
                <a:gd name="T8" fmla="*/ 0 w 55"/>
                <a:gd name="T9" fmla="*/ 11 h 84"/>
                <a:gd name="T10" fmla="*/ 30 w 55"/>
                <a:gd name="T11" fmla="*/ 84 h 84"/>
                <a:gd name="T12" fmla="*/ 34 w 55"/>
                <a:gd name="T13" fmla="*/ 83 h 84"/>
                <a:gd name="T14" fmla="*/ 51 w 55"/>
                <a:gd name="T15" fmla="*/ 76 h 84"/>
                <a:gd name="T16" fmla="*/ 55 w 55"/>
                <a:gd name="T17" fmla="*/ 74 h 84"/>
                <a:gd name="T18" fmla="*/ 8 w 55"/>
                <a:gd name="T19" fmla="*/ 21 h 84"/>
                <a:gd name="T20" fmla="*/ 7 w 55"/>
                <a:gd name="T21" fmla="*/ 19 h 84"/>
                <a:gd name="T22" fmla="*/ 7 w 55"/>
                <a:gd name="T23" fmla="*/ 19 h 84"/>
                <a:gd name="T24" fmla="*/ 26 w 55"/>
                <a:gd name="T25" fmla="*/ 11 h 84"/>
                <a:gd name="T26" fmla="*/ 26 w 55"/>
                <a:gd name="T27" fmla="*/ 11 h 84"/>
                <a:gd name="T28" fmla="*/ 27 w 55"/>
                <a:gd name="T29" fmla="*/ 13 h 84"/>
                <a:gd name="T30" fmla="*/ 27 w 55"/>
                <a:gd name="T31" fmla="*/ 14 h 84"/>
                <a:gd name="T32" fmla="*/ 9 w 55"/>
                <a:gd name="T33" fmla="*/ 22 h 84"/>
                <a:gd name="T34" fmla="*/ 8 w 55"/>
                <a:gd name="T35" fmla="*/ 21 h 84"/>
                <a:gd name="T36" fmla="*/ 12 w 55"/>
                <a:gd name="T37" fmla="*/ 30 h 84"/>
                <a:gd name="T38" fmla="*/ 11 w 55"/>
                <a:gd name="T39" fmla="*/ 28 h 84"/>
                <a:gd name="T40" fmla="*/ 11 w 55"/>
                <a:gd name="T41" fmla="*/ 28 h 84"/>
                <a:gd name="T42" fmla="*/ 29 w 55"/>
                <a:gd name="T43" fmla="*/ 20 h 84"/>
                <a:gd name="T44" fmla="*/ 30 w 55"/>
                <a:gd name="T45" fmla="*/ 20 h 84"/>
                <a:gd name="T46" fmla="*/ 31 w 55"/>
                <a:gd name="T47" fmla="*/ 22 h 84"/>
                <a:gd name="T48" fmla="*/ 31 w 55"/>
                <a:gd name="T49" fmla="*/ 23 h 84"/>
                <a:gd name="T50" fmla="*/ 12 w 55"/>
                <a:gd name="T51" fmla="*/ 30 h 84"/>
                <a:gd name="T52" fmla="*/ 49 w 55"/>
                <a:gd name="T53" fmla="*/ 67 h 84"/>
                <a:gd name="T54" fmla="*/ 31 w 55"/>
                <a:gd name="T55" fmla="*/ 75 h 84"/>
                <a:gd name="T56" fmla="*/ 30 w 55"/>
                <a:gd name="T57" fmla="*/ 75 h 84"/>
                <a:gd name="T58" fmla="*/ 29 w 55"/>
                <a:gd name="T59" fmla="*/ 72 h 84"/>
                <a:gd name="T60" fmla="*/ 30 w 55"/>
                <a:gd name="T61" fmla="*/ 72 h 84"/>
                <a:gd name="T62" fmla="*/ 48 w 55"/>
                <a:gd name="T63" fmla="*/ 64 h 84"/>
                <a:gd name="T64" fmla="*/ 48 w 55"/>
                <a:gd name="T65" fmla="*/ 65 h 84"/>
                <a:gd name="T66" fmla="*/ 49 w 55"/>
                <a:gd name="T67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4">
                  <a:moveTo>
                    <a:pt x="55" y="74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2" y="84"/>
                    <a:pt x="34" y="83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3" y="75"/>
                    <a:pt x="55" y="74"/>
                    <a:pt x="55" y="74"/>
                  </a:cubicBezTo>
                  <a:close/>
                  <a:moveTo>
                    <a:pt x="8" y="2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9" y="22"/>
                    <a:pt x="9" y="22"/>
                    <a:pt x="9" y="22"/>
                  </a:cubicBezTo>
                  <a:lnTo>
                    <a:pt x="8" y="21"/>
                  </a:lnTo>
                  <a:close/>
                  <a:moveTo>
                    <a:pt x="12" y="30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49" y="67"/>
                  </a:move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9" y="67"/>
                    <a:pt x="49" y="67"/>
                    <a:pt x="4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6" name="组合 675"/>
          <p:cNvGrpSpPr/>
          <p:nvPr/>
        </p:nvGrpSpPr>
        <p:grpSpPr>
          <a:xfrm>
            <a:off x="2021592" y="4364308"/>
            <a:ext cx="750247" cy="492741"/>
            <a:chOff x="2025651" y="4279901"/>
            <a:chExt cx="855663" cy="561975"/>
          </a:xfrm>
          <a:solidFill>
            <a:srgbClr val="20252D"/>
          </a:solidFill>
        </p:grpSpPr>
        <p:sp>
          <p:nvSpPr>
            <p:cNvPr id="677" name="Oval 55"/>
            <p:cNvSpPr>
              <a:spLocks noChangeArrowheads="1"/>
            </p:cNvSpPr>
            <p:nvPr/>
          </p:nvSpPr>
          <p:spPr bwMode="auto">
            <a:xfrm>
              <a:off x="2436813" y="4733926"/>
              <a:ext cx="107950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8" name="Oval 56"/>
            <p:cNvSpPr>
              <a:spLocks noChangeArrowheads="1"/>
            </p:cNvSpPr>
            <p:nvPr/>
          </p:nvSpPr>
          <p:spPr bwMode="auto">
            <a:xfrm>
              <a:off x="2149476" y="4733926"/>
              <a:ext cx="106363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9" name="Freeform 57"/>
            <p:cNvSpPr/>
            <p:nvPr/>
          </p:nvSpPr>
          <p:spPr bwMode="auto">
            <a:xfrm>
              <a:off x="2133601" y="4362451"/>
              <a:ext cx="747713" cy="363538"/>
            </a:xfrm>
            <a:custGeom>
              <a:avLst/>
              <a:gdLst>
                <a:gd name="T0" fmla="*/ 54 w 91"/>
                <a:gd name="T1" fmla="*/ 44 h 44"/>
                <a:gd name="T2" fmla="*/ 57 w 91"/>
                <a:gd name="T3" fmla="*/ 42 h 44"/>
                <a:gd name="T4" fmla="*/ 72 w 91"/>
                <a:gd name="T5" fmla="*/ 7 h 44"/>
                <a:gd name="T6" fmla="*/ 87 w 91"/>
                <a:gd name="T7" fmla="*/ 7 h 44"/>
                <a:gd name="T8" fmla="*/ 91 w 91"/>
                <a:gd name="T9" fmla="*/ 4 h 44"/>
                <a:gd name="T10" fmla="*/ 87 w 91"/>
                <a:gd name="T11" fmla="*/ 0 h 44"/>
                <a:gd name="T12" fmla="*/ 69 w 91"/>
                <a:gd name="T13" fmla="*/ 0 h 44"/>
                <a:gd name="T14" fmla="*/ 66 w 91"/>
                <a:gd name="T15" fmla="*/ 2 h 44"/>
                <a:gd name="T16" fmla="*/ 51 w 91"/>
                <a:gd name="T17" fmla="*/ 37 h 44"/>
                <a:gd name="T18" fmla="*/ 4 w 91"/>
                <a:gd name="T19" fmla="*/ 37 h 44"/>
                <a:gd name="T20" fmla="*/ 0 w 91"/>
                <a:gd name="T21" fmla="*/ 40 h 44"/>
                <a:gd name="T22" fmla="*/ 4 w 91"/>
                <a:gd name="T23" fmla="*/ 44 h 44"/>
                <a:gd name="T24" fmla="*/ 54 w 91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44">
                  <a:moveTo>
                    <a:pt x="54" y="44"/>
                  </a:moveTo>
                  <a:cubicBezTo>
                    <a:pt x="57" y="42"/>
                    <a:pt x="57" y="42"/>
                    <a:pt x="57" y="42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91" y="6"/>
                    <a:pt x="91" y="4"/>
                  </a:cubicBezTo>
                  <a:cubicBezTo>
                    <a:pt x="91" y="2"/>
                    <a:pt x="89" y="0"/>
                    <a:pt x="8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2" y="37"/>
                    <a:pt x="0" y="38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lnTo>
                    <a:pt x="5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0" name="Freeform 58"/>
            <p:cNvSpPr>
              <a:spLocks noEditPoints="1"/>
            </p:cNvSpPr>
            <p:nvPr/>
          </p:nvSpPr>
          <p:spPr bwMode="auto">
            <a:xfrm>
              <a:off x="2025651" y="4279901"/>
              <a:ext cx="625475" cy="355600"/>
            </a:xfrm>
            <a:custGeom>
              <a:avLst/>
              <a:gdLst>
                <a:gd name="T0" fmla="*/ 67 w 76"/>
                <a:gd name="T1" fmla="*/ 0 h 43"/>
                <a:gd name="T2" fmla="*/ 49 w 76"/>
                <a:gd name="T3" fmla="*/ 0 h 43"/>
                <a:gd name="T4" fmla="*/ 27 w 76"/>
                <a:gd name="T5" fmla="*/ 0 h 43"/>
                <a:gd name="T6" fmla="*/ 9 w 76"/>
                <a:gd name="T7" fmla="*/ 0 h 43"/>
                <a:gd name="T8" fmla="*/ 2 w 76"/>
                <a:gd name="T9" fmla="*/ 10 h 43"/>
                <a:gd name="T10" fmla="*/ 11 w 76"/>
                <a:gd name="T11" fmla="*/ 33 h 43"/>
                <a:gd name="T12" fmla="*/ 27 w 76"/>
                <a:gd name="T13" fmla="*/ 43 h 43"/>
                <a:gd name="T14" fmla="*/ 49 w 76"/>
                <a:gd name="T15" fmla="*/ 43 h 43"/>
                <a:gd name="T16" fmla="*/ 65 w 76"/>
                <a:gd name="T17" fmla="*/ 33 h 43"/>
                <a:gd name="T18" fmla="*/ 74 w 76"/>
                <a:gd name="T19" fmla="*/ 10 h 43"/>
                <a:gd name="T20" fmla="*/ 67 w 76"/>
                <a:gd name="T21" fmla="*/ 0 h 43"/>
                <a:gd name="T22" fmla="*/ 57 w 76"/>
                <a:gd name="T23" fmla="*/ 34 h 43"/>
                <a:gd name="T24" fmla="*/ 18 w 76"/>
                <a:gd name="T25" fmla="*/ 34 h 43"/>
                <a:gd name="T26" fmla="*/ 17 w 76"/>
                <a:gd name="T27" fmla="*/ 32 h 43"/>
                <a:gd name="T28" fmla="*/ 18 w 76"/>
                <a:gd name="T29" fmla="*/ 30 h 43"/>
                <a:gd name="T30" fmla="*/ 57 w 76"/>
                <a:gd name="T31" fmla="*/ 30 h 43"/>
                <a:gd name="T32" fmla="*/ 58 w 76"/>
                <a:gd name="T33" fmla="*/ 32 h 43"/>
                <a:gd name="T34" fmla="*/ 57 w 76"/>
                <a:gd name="T35" fmla="*/ 34 h 43"/>
                <a:gd name="T36" fmla="*/ 62 w 76"/>
                <a:gd name="T37" fmla="*/ 23 h 43"/>
                <a:gd name="T38" fmla="*/ 13 w 76"/>
                <a:gd name="T39" fmla="*/ 23 h 43"/>
                <a:gd name="T40" fmla="*/ 12 w 76"/>
                <a:gd name="T41" fmla="*/ 20 h 43"/>
                <a:gd name="T42" fmla="*/ 13 w 76"/>
                <a:gd name="T43" fmla="*/ 18 h 43"/>
                <a:gd name="T44" fmla="*/ 62 w 76"/>
                <a:gd name="T45" fmla="*/ 18 h 43"/>
                <a:gd name="T46" fmla="*/ 63 w 76"/>
                <a:gd name="T47" fmla="*/ 20 h 43"/>
                <a:gd name="T48" fmla="*/ 62 w 76"/>
                <a:gd name="T49" fmla="*/ 23 h 43"/>
                <a:gd name="T50" fmla="*/ 65 w 76"/>
                <a:gd name="T51" fmla="*/ 11 h 43"/>
                <a:gd name="T52" fmla="*/ 10 w 76"/>
                <a:gd name="T53" fmla="*/ 11 h 43"/>
                <a:gd name="T54" fmla="*/ 8 w 76"/>
                <a:gd name="T55" fmla="*/ 8 h 43"/>
                <a:gd name="T56" fmla="*/ 10 w 76"/>
                <a:gd name="T57" fmla="*/ 6 h 43"/>
                <a:gd name="T58" fmla="*/ 65 w 76"/>
                <a:gd name="T59" fmla="*/ 6 h 43"/>
                <a:gd name="T60" fmla="*/ 67 w 76"/>
                <a:gd name="T61" fmla="*/ 8 h 43"/>
                <a:gd name="T62" fmla="*/ 65 w 76"/>
                <a:gd name="T63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43">
                  <a:moveTo>
                    <a:pt x="6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3" y="0"/>
                    <a:pt x="33" y="0"/>
                    <a:pt x="2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2" y="1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5" y="43"/>
                    <a:pt x="62" y="39"/>
                    <a:pt x="65" y="33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5"/>
                    <a:pt x="73" y="0"/>
                    <a:pt x="67" y="0"/>
                  </a:cubicBezTo>
                  <a:close/>
                  <a:moveTo>
                    <a:pt x="57" y="34"/>
                  </a:move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7" y="34"/>
                    <a:pt x="17" y="32"/>
                  </a:cubicBezTo>
                  <a:cubicBezTo>
                    <a:pt x="17" y="31"/>
                    <a:pt x="18" y="30"/>
                    <a:pt x="18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8" y="31"/>
                    <a:pt x="58" y="32"/>
                  </a:cubicBezTo>
                  <a:cubicBezTo>
                    <a:pt x="58" y="34"/>
                    <a:pt x="57" y="34"/>
                    <a:pt x="57" y="34"/>
                  </a:cubicBezTo>
                  <a:close/>
                  <a:moveTo>
                    <a:pt x="62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2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3" y="18"/>
                    <a:pt x="63" y="19"/>
                    <a:pt x="63" y="20"/>
                  </a:cubicBezTo>
                  <a:cubicBezTo>
                    <a:pt x="63" y="22"/>
                    <a:pt x="63" y="23"/>
                    <a:pt x="62" y="23"/>
                  </a:cubicBezTo>
                  <a:close/>
                  <a:moveTo>
                    <a:pt x="65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0"/>
                    <a:pt x="8" y="8"/>
                  </a:cubicBezTo>
                  <a:cubicBezTo>
                    <a:pt x="8" y="7"/>
                    <a:pt x="9" y="6"/>
                    <a:pt x="10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7" y="7"/>
                    <a:pt x="67" y="8"/>
                  </a:cubicBezTo>
                  <a:cubicBezTo>
                    <a:pt x="67" y="10"/>
                    <a:pt x="66" y="11"/>
                    <a:pt x="6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81" name="Freeform 59"/>
          <p:cNvSpPr/>
          <p:nvPr/>
        </p:nvSpPr>
        <p:spPr bwMode="auto">
          <a:xfrm>
            <a:off x="7204779" y="5296170"/>
            <a:ext cx="519188" cy="601311"/>
          </a:xfrm>
          <a:custGeom>
            <a:avLst/>
            <a:gdLst>
              <a:gd name="T0" fmla="*/ 72 w 72"/>
              <a:gd name="T1" fmla="*/ 35 h 83"/>
              <a:gd name="T2" fmla="*/ 39 w 72"/>
              <a:gd name="T3" fmla="*/ 4 h 83"/>
              <a:gd name="T4" fmla="*/ 39 w 72"/>
              <a:gd name="T5" fmla="*/ 3 h 83"/>
              <a:gd name="T6" fmla="*/ 36 w 72"/>
              <a:gd name="T7" fmla="*/ 0 h 83"/>
              <a:gd name="T8" fmla="*/ 33 w 72"/>
              <a:gd name="T9" fmla="*/ 3 h 83"/>
              <a:gd name="T10" fmla="*/ 33 w 72"/>
              <a:gd name="T11" fmla="*/ 4 h 83"/>
              <a:gd name="T12" fmla="*/ 0 w 72"/>
              <a:gd name="T13" fmla="*/ 35 h 83"/>
              <a:gd name="T14" fmla="*/ 33 w 72"/>
              <a:gd name="T15" fmla="*/ 35 h 83"/>
              <a:gd name="T16" fmla="*/ 33 w 72"/>
              <a:gd name="T17" fmla="*/ 67 h 83"/>
              <a:gd name="T18" fmla="*/ 30 w 72"/>
              <a:gd name="T19" fmla="*/ 75 h 83"/>
              <a:gd name="T20" fmla="*/ 22 w 72"/>
              <a:gd name="T21" fmla="*/ 78 h 83"/>
              <a:gd name="T22" fmla="*/ 15 w 72"/>
              <a:gd name="T23" fmla="*/ 75 h 83"/>
              <a:gd name="T24" fmla="*/ 12 w 72"/>
              <a:gd name="T25" fmla="*/ 67 h 83"/>
              <a:gd name="T26" fmla="*/ 9 w 72"/>
              <a:gd name="T27" fmla="*/ 65 h 83"/>
              <a:gd name="T28" fmla="*/ 6 w 72"/>
              <a:gd name="T29" fmla="*/ 67 h 83"/>
              <a:gd name="T30" fmla="*/ 22 w 72"/>
              <a:gd name="T31" fmla="*/ 83 h 83"/>
              <a:gd name="T32" fmla="*/ 39 w 72"/>
              <a:gd name="T33" fmla="*/ 68 h 83"/>
              <a:gd name="T34" fmla="*/ 39 w 72"/>
              <a:gd name="T35" fmla="*/ 68 h 83"/>
              <a:gd name="T36" fmla="*/ 39 w 72"/>
              <a:gd name="T37" fmla="*/ 35 h 83"/>
              <a:gd name="T38" fmla="*/ 72 w 72"/>
              <a:gd name="T39" fmla="*/ 3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" h="83">
                <a:moveTo>
                  <a:pt x="72" y="35"/>
                </a:moveTo>
                <a:cubicBezTo>
                  <a:pt x="72" y="18"/>
                  <a:pt x="58" y="5"/>
                  <a:pt x="39" y="4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1"/>
                  <a:pt x="37" y="0"/>
                  <a:pt x="36" y="0"/>
                </a:cubicBezTo>
                <a:cubicBezTo>
                  <a:pt x="34" y="0"/>
                  <a:pt x="33" y="1"/>
                  <a:pt x="33" y="3"/>
                </a:cubicBezTo>
                <a:cubicBezTo>
                  <a:pt x="33" y="4"/>
                  <a:pt x="33" y="4"/>
                  <a:pt x="33" y="4"/>
                </a:cubicBezTo>
                <a:cubicBezTo>
                  <a:pt x="15" y="5"/>
                  <a:pt x="0" y="18"/>
                  <a:pt x="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70"/>
                  <a:pt x="32" y="73"/>
                  <a:pt x="30" y="75"/>
                </a:cubicBezTo>
                <a:cubicBezTo>
                  <a:pt x="28" y="77"/>
                  <a:pt x="25" y="78"/>
                  <a:pt x="22" y="78"/>
                </a:cubicBezTo>
                <a:cubicBezTo>
                  <a:pt x="19" y="78"/>
                  <a:pt x="17" y="77"/>
                  <a:pt x="15" y="75"/>
                </a:cubicBezTo>
                <a:cubicBezTo>
                  <a:pt x="13" y="73"/>
                  <a:pt x="12" y="70"/>
                  <a:pt x="12" y="67"/>
                </a:cubicBezTo>
                <a:cubicBezTo>
                  <a:pt x="12" y="66"/>
                  <a:pt x="10" y="65"/>
                  <a:pt x="9" y="65"/>
                </a:cubicBezTo>
                <a:cubicBezTo>
                  <a:pt x="7" y="65"/>
                  <a:pt x="6" y="66"/>
                  <a:pt x="6" y="67"/>
                </a:cubicBezTo>
                <a:cubicBezTo>
                  <a:pt x="6" y="76"/>
                  <a:pt x="14" y="83"/>
                  <a:pt x="22" y="83"/>
                </a:cubicBezTo>
                <a:cubicBezTo>
                  <a:pt x="31" y="83"/>
                  <a:pt x="38" y="77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35"/>
                  <a:pt x="39" y="35"/>
                  <a:pt x="39" y="35"/>
                </a:cubicBezTo>
                <a:lnTo>
                  <a:pt x="72" y="35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82" name="组合 681"/>
          <p:cNvGrpSpPr/>
          <p:nvPr/>
        </p:nvGrpSpPr>
        <p:grpSpPr>
          <a:xfrm>
            <a:off x="9171692" y="3045095"/>
            <a:ext cx="691786" cy="737719"/>
            <a:chOff x="9175751" y="2960688"/>
            <a:chExt cx="788988" cy="841375"/>
          </a:xfrm>
          <a:solidFill>
            <a:srgbClr val="20252D"/>
          </a:solidFill>
        </p:grpSpPr>
        <p:sp>
          <p:nvSpPr>
            <p:cNvPr id="683" name="Freeform 60"/>
            <p:cNvSpPr/>
            <p:nvPr/>
          </p:nvSpPr>
          <p:spPr bwMode="auto">
            <a:xfrm>
              <a:off x="9480551" y="2960688"/>
              <a:ext cx="484188" cy="841375"/>
            </a:xfrm>
            <a:custGeom>
              <a:avLst/>
              <a:gdLst>
                <a:gd name="T0" fmla="*/ 6 w 59"/>
                <a:gd name="T1" fmla="*/ 8 h 102"/>
                <a:gd name="T2" fmla="*/ 3 w 59"/>
                <a:gd name="T3" fmla="*/ 15 h 102"/>
                <a:gd name="T4" fmla="*/ 6 w 59"/>
                <a:gd name="T5" fmla="*/ 15 h 102"/>
                <a:gd name="T6" fmla="*/ 17 w 59"/>
                <a:gd name="T7" fmla="*/ 24 h 102"/>
                <a:gd name="T8" fmla="*/ 12 w 59"/>
                <a:gd name="T9" fmla="*/ 31 h 102"/>
                <a:gd name="T10" fmla="*/ 18 w 59"/>
                <a:gd name="T11" fmla="*/ 39 h 102"/>
                <a:gd name="T12" fmla="*/ 7 w 59"/>
                <a:gd name="T13" fmla="*/ 48 h 102"/>
                <a:gd name="T14" fmla="*/ 4 w 59"/>
                <a:gd name="T15" fmla="*/ 48 h 102"/>
                <a:gd name="T16" fmla="*/ 7 w 59"/>
                <a:gd name="T17" fmla="*/ 55 h 102"/>
                <a:gd name="T18" fmla="*/ 1 w 59"/>
                <a:gd name="T19" fmla="*/ 63 h 102"/>
                <a:gd name="T20" fmla="*/ 29 w 59"/>
                <a:gd name="T21" fmla="*/ 63 h 102"/>
                <a:gd name="T22" fmla="*/ 25 w 59"/>
                <a:gd name="T23" fmla="*/ 80 h 102"/>
                <a:gd name="T24" fmla="*/ 24 w 59"/>
                <a:gd name="T25" fmla="*/ 89 h 102"/>
                <a:gd name="T26" fmla="*/ 32 w 59"/>
                <a:gd name="T27" fmla="*/ 102 h 102"/>
                <a:gd name="T28" fmla="*/ 33 w 59"/>
                <a:gd name="T29" fmla="*/ 102 h 102"/>
                <a:gd name="T30" fmla="*/ 42 w 59"/>
                <a:gd name="T31" fmla="*/ 93 h 102"/>
                <a:gd name="T32" fmla="*/ 43 w 59"/>
                <a:gd name="T33" fmla="*/ 84 h 102"/>
                <a:gd name="T34" fmla="*/ 49 w 59"/>
                <a:gd name="T35" fmla="*/ 63 h 102"/>
                <a:gd name="T36" fmla="*/ 58 w 59"/>
                <a:gd name="T37" fmla="*/ 55 h 102"/>
                <a:gd name="T38" fmla="*/ 58 w 59"/>
                <a:gd name="T39" fmla="*/ 14 h 102"/>
                <a:gd name="T40" fmla="*/ 46 w 59"/>
                <a:gd name="T41" fmla="*/ 0 h 102"/>
                <a:gd name="T42" fmla="*/ 0 w 59"/>
                <a:gd name="T43" fmla="*/ 0 h 102"/>
                <a:gd name="T44" fmla="*/ 6 w 59"/>
                <a:gd name="T4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102">
                  <a:moveTo>
                    <a:pt x="6" y="8"/>
                  </a:moveTo>
                  <a:cubicBezTo>
                    <a:pt x="6" y="11"/>
                    <a:pt x="5" y="13"/>
                    <a:pt x="3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15"/>
                    <a:pt x="17" y="18"/>
                    <a:pt x="17" y="24"/>
                  </a:cubicBezTo>
                  <a:cubicBezTo>
                    <a:pt x="17" y="27"/>
                    <a:pt x="15" y="30"/>
                    <a:pt x="12" y="31"/>
                  </a:cubicBezTo>
                  <a:cubicBezTo>
                    <a:pt x="15" y="33"/>
                    <a:pt x="18" y="36"/>
                    <a:pt x="18" y="39"/>
                  </a:cubicBezTo>
                  <a:cubicBezTo>
                    <a:pt x="18" y="44"/>
                    <a:pt x="13" y="48"/>
                    <a:pt x="7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6" y="50"/>
                    <a:pt x="7" y="52"/>
                    <a:pt x="7" y="55"/>
                  </a:cubicBezTo>
                  <a:cubicBezTo>
                    <a:pt x="7" y="59"/>
                    <a:pt x="5" y="62"/>
                    <a:pt x="1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4"/>
                    <a:pt x="26" y="74"/>
                    <a:pt x="25" y="8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94"/>
                    <a:pt x="28" y="102"/>
                    <a:pt x="32" y="102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8" y="102"/>
                    <a:pt x="42" y="98"/>
                    <a:pt x="42" y="93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5" y="73"/>
                    <a:pt x="45" y="67"/>
                    <a:pt x="49" y="63"/>
                  </a:cubicBezTo>
                  <a:cubicBezTo>
                    <a:pt x="53" y="60"/>
                    <a:pt x="57" y="58"/>
                    <a:pt x="58" y="55"/>
                  </a:cubicBezTo>
                  <a:cubicBezTo>
                    <a:pt x="59" y="45"/>
                    <a:pt x="58" y="24"/>
                    <a:pt x="58" y="14"/>
                  </a:cubicBezTo>
                  <a:cubicBezTo>
                    <a:pt x="58" y="10"/>
                    <a:pt x="47" y="0"/>
                    <a:pt x="46" y="0"/>
                  </a:cubicBezTo>
                  <a:cubicBezTo>
                    <a:pt x="34" y="0"/>
                    <a:pt x="0" y="0"/>
                    <a:pt x="0" y="0"/>
                  </a:cubicBezTo>
                  <a:cubicBezTo>
                    <a:pt x="4" y="1"/>
                    <a:pt x="6" y="4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4" name="Freeform 61"/>
            <p:cNvSpPr/>
            <p:nvPr/>
          </p:nvSpPr>
          <p:spPr bwMode="auto">
            <a:xfrm>
              <a:off x="9217026" y="3363913"/>
              <a:ext cx="295275" cy="100013"/>
            </a:xfrm>
            <a:custGeom>
              <a:avLst/>
              <a:gdLst>
                <a:gd name="T0" fmla="*/ 6 w 36"/>
                <a:gd name="T1" fmla="*/ 0 h 12"/>
                <a:gd name="T2" fmla="*/ 0 w 36"/>
                <a:gd name="T3" fmla="*/ 6 h 12"/>
                <a:gd name="T4" fmla="*/ 6 w 36"/>
                <a:gd name="T5" fmla="*/ 12 h 12"/>
                <a:gd name="T6" fmla="*/ 22 w 36"/>
                <a:gd name="T7" fmla="*/ 12 h 12"/>
                <a:gd name="T8" fmla="*/ 30 w 36"/>
                <a:gd name="T9" fmla="*/ 12 h 12"/>
                <a:gd name="T10" fmla="*/ 36 w 36"/>
                <a:gd name="T11" fmla="*/ 6 h 12"/>
                <a:gd name="T12" fmla="*/ 36 w 36"/>
                <a:gd name="T13" fmla="*/ 6 h 12"/>
                <a:gd name="T14" fmla="*/ 30 w 36"/>
                <a:gd name="T15" fmla="*/ 0 h 12"/>
                <a:gd name="T16" fmla="*/ 17 w 36"/>
                <a:gd name="T17" fmla="*/ 0 h 12"/>
                <a:gd name="T18" fmla="*/ 6 w 3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3" y="12"/>
                    <a:pt x="36" y="9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5" name="Freeform 62"/>
            <p:cNvSpPr/>
            <p:nvPr/>
          </p:nvSpPr>
          <p:spPr bwMode="auto">
            <a:xfrm>
              <a:off x="9175751" y="3232151"/>
              <a:ext cx="427038" cy="100013"/>
            </a:xfrm>
            <a:custGeom>
              <a:avLst/>
              <a:gdLst>
                <a:gd name="T0" fmla="*/ 44 w 52"/>
                <a:gd name="T1" fmla="*/ 12 h 12"/>
                <a:gd name="T2" fmla="*/ 50 w 52"/>
                <a:gd name="T3" fmla="*/ 10 h 12"/>
                <a:gd name="T4" fmla="*/ 52 w 52"/>
                <a:gd name="T5" fmla="*/ 6 h 12"/>
                <a:gd name="T6" fmla="*/ 50 w 52"/>
                <a:gd name="T7" fmla="*/ 2 h 12"/>
                <a:gd name="T8" fmla="*/ 44 w 52"/>
                <a:gd name="T9" fmla="*/ 0 h 12"/>
                <a:gd name="T10" fmla="*/ 22 w 52"/>
                <a:gd name="T11" fmla="*/ 0 h 12"/>
                <a:gd name="T12" fmla="*/ 9 w 52"/>
                <a:gd name="T13" fmla="*/ 0 h 12"/>
                <a:gd name="T14" fmla="*/ 3 w 52"/>
                <a:gd name="T15" fmla="*/ 2 h 12"/>
                <a:gd name="T16" fmla="*/ 0 w 52"/>
                <a:gd name="T17" fmla="*/ 6 h 12"/>
                <a:gd name="T18" fmla="*/ 3 w 52"/>
                <a:gd name="T19" fmla="*/ 10 h 12"/>
                <a:gd name="T20" fmla="*/ 9 w 52"/>
                <a:gd name="T21" fmla="*/ 12 h 12"/>
                <a:gd name="T22" fmla="*/ 22 w 52"/>
                <a:gd name="T23" fmla="*/ 12 h 12"/>
                <a:gd name="T24" fmla="*/ 44 w 52"/>
                <a:gd name="T2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12">
                  <a:moveTo>
                    <a:pt x="44" y="12"/>
                  </a:moveTo>
                  <a:cubicBezTo>
                    <a:pt x="46" y="12"/>
                    <a:pt x="48" y="12"/>
                    <a:pt x="50" y="10"/>
                  </a:cubicBezTo>
                  <a:cubicBezTo>
                    <a:pt x="51" y="9"/>
                    <a:pt x="52" y="8"/>
                    <a:pt x="52" y="6"/>
                  </a:cubicBezTo>
                  <a:cubicBezTo>
                    <a:pt x="52" y="5"/>
                    <a:pt x="51" y="3"/>
                    <a:pt x="50" y="2"/>
                  </a:cubicBezTo>
                  <a:cubicBezTo>
                    <a:pt x="48" y="1"/>
                    <a:pt x="46" y="0"/>
                    <a:pt x="4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6" name="Freeform 63"/>
            <p:cNvSpPr/>
            <p:nvPr/>
          </p:nvSpPr>
          <p:spPr bwMode="auto">
            <a:xfrm>
              <a:off x="9183688" y="3108326"/>
              <a:ext cx="419100" cy="100013"/>
            </a:xfrm>
            <a:custGeom>
              <a:avLst/>
              <a:gdLst>
                <a:gd name="T0" fmla="*/ 48 w 51"/>
                <a:gd name="T1" fmla="*/ 10 h 12"/>
                <a:gd name="T2" fmla="*/ 51 w 51"/>
                <a:gd name="T3" fmla="*/ 6 h 12"/>
                <a:gd name="T4" fmla="*/ 48 w 51"/>
                <a:gd name="T5" fmla="*/ 1 h 12"/>
                <a:gd name="T6" fmla="*/ 42 w 51"/>
                <a:gd name="T7" fmla="*/ 0 h 12"/>
                <a:gd name="T8" fmla="*/ 8 w 51"/>
                <a:gd name="T9" fmla="*/ 0 h 12"/>
                <a:gd name="T10" fmla="*/ 2 w 51"/>
                <a:gd name="T11" fmla="*/ 1 h 12"/>
                <a:gd name="T12" fmla="*/ 0 w 51"/>
                <a:gd name="T13" fmla="*/ 6 h 12"/>
                <a:gd name="T14" fmla="*/ 2 w 51"/>
                <a:gd name="T15" fmla="*/ 10 h 12"/>
                <a:gd name="T16" fmla="*/ 8 w 51"/>
                <a:gd name="T17" fmla="*/ 12 h 12"/>
                <a:gd name="T18" fmla="*/ 42 w 51"/>
                <a:gd name="T19" fmla="*/ 12 h 12"/>
                <a:gd name="T20" fmla="*/ 48 w 51"/>
                <a:gd name="T2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48" y="10"/>
                  </a:moveTo>
                  <a:cubicBezTo>
                    <a:pt x="50" y="9"/>
                    <a:pt x="51" y="7"/>
                    <a:pt x="51" y="6"/>
                  </a:cubicBezTo>
                  <a:cubicBezTo>
                    <a:pt x="51" y="4"/>
                    <a:pt x="50" y="3"/>
                    <a:pt x="48" y="1"/>
                  </a:cubicBezTo>
                  <a:cubicBezTo>
                    <a:pt x="47" y="0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4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4" y="11"/>
                    <a:pt x="6" y="12"/>
                    <a:pt x="8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5" y="12"/>
                    <a:pt x="47" y="11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7" name="Freeform 64"/>
            <p:cNvSpPr/>
            <p:nvPr/>
          </p:nvSpPr>
          <p:spPr bwMode="auto">
            <a:xfrm>
              <a:off x="9224963" y="2976563"/>
              <a:ext cx="279400" cy="98425"/>
            </a:xfrm>
            <a:custGeom>
              <a:avLst/>
              <a:gdLst>
                <a:gd name="T0" fmla="*/ 28 w 34"/>
                <a:gd name="T1" fmla="*/ 12 h 12"/>
                <a:gd name="T2" fmla="*/ 34 w 34"/>
                <a:gd name="T3" fmla="*/ 6 h 12"/>
                <a:gd name="T4" fmla="*/ 28 w 34"/>
                <a:gd name="T5" fmla="*/ 0 h 12"/>
                <a:gd name="T6" fmla="*/ 5 w 34"/>
                <a:gd name="T7" fmla="*/ 0 h 12"/>
                <a:gd name="T8" fmla="*/ 0 w 34"/>
                <a:gd name="T9" fmla="*/ 6 h 12"/>
                <a:gd name="T10" fmla="*/ 5 w 34"/>
                <a:gd name="T11" fmla="*/ 12 h 12"/>
                <a:gd name="T12" fmla="*/ 5 w 34"/>
                <a:gd name="T13" fmla="*/ 12 h 12"/>
                <a:gd name="T14" fmla="*/ 28 w 3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28" y="12"/>
                  </a:move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88" name="组合 687"/>
          <p:cNvGrpSpPr/>
          <p:nvPr/>
        </p:nvGrpSpPr>
        <p:grpSpPr>
          <a:xfrm>
            <a:off x="8200142" y="3045095"/>
            <a:ext cx="686218" cy="737719"/>
            <a:chOff x="8204201" y="2960688"/>
            <a:chExt cx="782638" cy="841375"/>
          </a:xfrm>
          <a:solidFill>
            <a:srgbClr val="20252D"/>
          </a:solidFill>
        </p:grpSpPr>
        <p:sp>
          <p:nvSpPr>
            <p:cNvPr id="689" name="Freeform 65"/>
            <p:cNvSpPr/>
            <p:nvPr/>
          </p:nvSpPr>
          <p:spPr bwMode="auto">
            <a:xfrm>
              <a:off x="8204201" y="2960688"/>
              <a:ext cx="477838" cy="841375"/>
            </a:xfrm>
            <a:custGeom>
              <a:avLst/>
              <a:gdLst>
                <a:gd name="T0" fmla="*/ 53 w 58"/>
                <a:gd name="T1" fmla="*/ 94 h 102"/>
                <a:gd name="T2" fmla="*/ 56 w 58"/>
                <a:gd name="T3" fmla="*/ 87 h 102"/>
                <a:gd name="T4" fmla="*/ 53 w 58"/>
                <a:gd name="T5" fmla="*/ 87 h 102"/>
                <a:gd name="T6" fmla="*/ 41 w 58"/>
                <a:gd name="T7" fmla="*/ 78 h 102"/>
                <a:gd name="T8" fmla="*/ 47 w 58"/>
                <a:gd name="T9" fmla="*/ 71 h 102"/>
                <a:gd name="T10" fmla="*/ 41 w 58"/>
                <a:gd name="T11" fmla="*/ 63 h 102"/>
                <a:gd name="T12" fmla="*/ 52 w 58"/>
                <a:gd name="T13" fmla="*/ 54 h 102"/>
                <a:gd name="T14" fmla="*/ 55 w 58"/>
                <a:gd name="T15" fmla="*/ 54 h 102"/>
                <a:gd name="T16" fmla="*/ 52 w 58"/>
                <a:gd name="T17" fmla="*/ 47 h 102"/>
                <a:gd name="T18" fmla="*/ 57 w 58"/>
                <a:gd name="T19" fmla="*/ 39 h 102"/>
                <a:gd name="T20" fmla="*/ 30 w 58"/>
                <a:gd name="T21" fmla="*/ 39 h 102"/>
                <a:gd name="T22" fmla="*/ 34 w 58"/>
                <a:gd name="T23" fmla="*/ 22 h 102"/>
                <a:gd name="T24" fmla="*/ 35 w 58"/>
                <a:gd name="T25" fmla="*/ 13 h 102"/>
                <a:gd name="T26" fmla="*/ 26 w 58"/>
                <a:gd name="T27" fmla="*/ 0 h 102"/>
                <a:gd name="T28" fmla="*/ 25 w 58"/>
                <a:gd name="T29" fmla="*/ 0 h 102"/>
                <a:gd name="T30" fmla="*/ 17 w 58"/>
                <a:gd name="T31" fmla="*/ 9 h 102"/>
                <a:gd name="T32" fmla="*/ 16 w 58"/>
                <a:gd name="T33" fmla="*/ 18 h 102"/>
                <a:gd name="T34" fmla="*/ 10 w 58"/>
                <a:gd name="T35" fmla="*/ 39 h 102"/>
                <a:gd name="T36" fmla="*/ 1 w 58"/>
                <a:gd name="T37" fmla="*/ 47 h 102"/>
                <a:gd name="T38" fmla="*/ 1 w 58"/>
                <a:gd name="T39" fmla="*/ 88 h 102"/>
                <a:gd name="T40" fmla="*/ 13 w 58"/>
                <a:gd name="T41" fmla="*/ 102 h 102"/>
                <a:gd name="T42" fmla="*/ 58 w 58"/>
                <a:gd name="T43" fmla="*/ 102 h 102"/>
                <a:gd name="T44" fmla="*/ 53 w 58"/>
                <a:gd name="T45" fmla="*/ 9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102">
                  <a:moveTo>
                    <a:pt x="53" y="94"/>
                  </a:moveTo>
                  <a:cubicBezTo>
                    <a:pt x="53" y="91"/>
                    <a:pt x="54" y="89"/>
                    <a:pt x="56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47" y="87"/>
                    <a:pt x="41" y="84"/>
                    <a:pt x="41" y="78"/>
                  </a:cubicBezTo>
                  <a:cubicBezTo>
                    <a:pt x="41" y="75"/>
                    <a:pt x="44" y="72"/>
                    <a:pt x="47" y="71"/>
                  </a:cubicBezTo>
                  <a:cubicBezTo>
                    <a:pt x="43" y="69"/>
                    <a:pt x="41" y="66"/>
                    <a:pt x="41" y="63"/>
                  </a:cubicBezTo>
                  <a:cubicBezTo>
                    <a:pt x="41" y="57"/>
                    <a:pt x="46" y="54"/>
                    <a:pt x="52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3" y="52"/>
                    <a:pt x="52" y="50"/>
                    <a:pt x="52" y="47"/>
                  </a:cubicBezTo>
                  <a:cubicBezTo>
                    <a:pt x="52" y="43"/>
                    <a:pt x="54" y="40"/>
                    <a:pt x="57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8"/>
                    <a:pt x="33" y="28"/>
                    <a:pt x="34" y="2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8"/>
                    <a:pt x="31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0"/>
                    <a:pt x="17" y="4"/>
                    <a:pt x="17" y="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29"/>
                    <a:pt x="14" y="35"/>
                    <a:pt x="10" y="39"/>
                  </a:cubicBezTo>
                  <a:cubicBezTo>
                    <a:pt x="6" y="42"/>
                    <a:pt x="2" y="44"/>
                    <a:pt x="1" y="47"/>
                  </a:cubicBezTo>
                  <a:cubicBezTo>
                    <a:pt x="0" y="57"/>
                    <a:pt x="1" y="78"/>
                    <a:pt x="1" y="88"/>
                  </a:cubicBezTo>
                  <a:cubicBezTo>
                    <a:pt x="1" y="92"/>
                    <a:pt x="12" y="102"/>
                    <a:pt x="13" y="102"/>
                  </a:cubicBezTo>
                  <a:cubicBezTo>
                    <a:pt x="24" y="102"/>
                    <a:pt x="58" y="102"/>
                    <a:pt x="58" y="102"/>
                  </a:cubicBezTo>
                  <a:cubicBezTo>
                    <a:pt x="55" y="101"/>
                    <a:pt x="53" y="98"/>
                    <a:pt x="5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0" name="Freeform 66"/>
            <p:cNvSpPr/>
            <p:nvPr/>
          </p:nvSpPr>
          <p:spPr bwMode="auto">
            <a:xfrm>
              <a:off x="8656638" y="3298826"/>
              <a:ext cx="296863" cy="98425"/>
            </a:xfrm>
            <a:custGeom>
              <a:avLst/>
              <a:gdLst>
                <a:gd name="T0" fmla="*/ 30 w 36"/>
                <a:gd name="T1" fmla="*/ 12 h 12"/>
                <a:gd name="T2" fmla="*/ 36 w 36"/>
                <a:gd name="T3" fmla="*/ 6 h 12"/>
                <a:gd name="T4" fmla="*/ 30 w 36"/>
                <a:gd name="T5" fmla="*/ 0 h 12"/>
                <a:gd name="T6" fmla="*/ 14 w 36"/>
                <a:gd name="T7" fmla="*/ 0 h 12"/>
                <a:gd name="T8" fmla="*/ 6 w 36"/>
                <a:gd name="T9" fmla="*/ 0 h 12"/>
                <a:gd name="T10" fmla="*/ 0 w 36"/>
                <a:gd name="T11" fmla="*/ 6 h 12"/>
                <a:gd name="T12" fmla="*/ 0 w 36"/>
                <a:gd name="T13" fmla="*/ 6 h 12"/>
                <a:gd name="T14" fmla="*/ 6 w 36"/>
                <a:gd name="T15" fmla="*/ 12 h 12"/>
                <a:gd name="T16" fmla="*/ 19 w 36"/>
                <a:gd name="T17" fmla="*/ 12 h 12"/>
                <a:gd name="T18" fmla="*/ 30 w 36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33" y="12"/>
                    <a:pt x="36" y="9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19" y="12"/>
                    <a:pt x="19" y="12"/>
                    <a:pt x="19" y="12"/>
                  </a:cubicBezTo>
                  <a:lnTo>
                    <a:pt x="3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1" name="Freeform 67"/>
            <p:cNvSpPr/>
            <p:nvPr/>
          </p:nvSpPr>
          <p:spPr bwMode="auto">
            <a:xfrm>
              <a:off x="8566151" y="3430588"/>
              <a:ext cx="420688" cy="98425"/>
            </a:xfrm>
            <a:custGeom>
              <a:avLst/>
              <a:gdLst>
                <a:gd name="T0" fmla="*/ 8 w 51"/>
                <a:gd name="T1" fmla="*/ 0 h 12"/>
                <a:gd name="T2" fmla="*/ 2 w 51"/>
                <a:gd name="T3" fmla="*/ 2 h 12"/>
                <a:gd name="T4" fmla="*/ 0 w 51"/>
                <a:gd name="T5" fmla="*/ 6 h 12"/>
                <a:gd name="T6" fmla="*/ 2 w 51"/>
                <a:gd name="T7" fmla="*/ 10 h 12"/>
                <a:gd name="T8" fmla="*/ 8 w 51"/>
                <a:gd name="T9" fmla="*/ 12 h 12"/>
                <a:gd name="T10" fmla="*/ 30 w 51"/>
                <a:gd name="T11" fmla="*/ 12 h 12"/>
                <a:gd name="T12" fmla="*/ 43 w 51"/>
                <a:gd name="T13" fmla="*/ 12 h 12"/>
                <a:gd name="T14" fmla="*/ 49 w 51"/>
                <a:gd name="T15" fmla="*/ 10 h 12"/>
                <a:gd name="T16" fmla="*/ 51 w 51"/>
                <a:gd name="T17" fmla="*/ 6 h 12"/>
                <a:gd name="T18" fmla="*/ 49 w 51"/>
                <a:gd name="T19" fmla="*/ 2 h 12"/>
                <a:gd name="T20" fmla="*/ 43 w 51"/>
                <a:gd name="T21" fmla="*/ 0 h 12"/>
                <a:gd name="T22" fmla="*/ 30 w 51"/>
                <a:gd name="T23" fmla="*/ 0 h 12"/>
                <a:gd name="T24" fmla="*/ 8 w 51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2">
                  <a:moveTo>
                    <a:pt x="8" y="0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7"/>
                    <a:pt x="0" y="9"/>
                    <a:pt x="2" y="10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8" y="11"/>
                    <a:pt x="49" y="10"/>
                  </a:cubicBezTo>
                  <a:cubicBezTo>
                    <a:pt x="51" y="9"/>
                    <a:pt x="51" y="7"/>
                    <a:pt x="51" y="6"/>
                  </a:cubicBezTo>
                  <a:cubicBezTo>
                    <a:pt x="51" y="4"/>
                    <a:pt x="51" y="3"/>
                    <a:pt x="49" y="2"/>
                  </a:cubicBezTo>
                  <a:cubicBezTo>
                    <a:pt x="48" y="0"/>
                    <a:pt x="45" y="0"/>
                    <a:pt x="43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2" name="Freeform 68"/>
            <p:cNvSpPr/>
            <p:nvPr/>
          </p:nvSpPr>
          <p:spPr bwMode="auto">
            <a:xfrm>
              <a:off x="8566151" y="3554413"/>
              <a:ext cx="420688" cy="98425"/>
            </a:xfrm>
            <a:custGeom>
              <a:avLst/>
              <a:gdLst>
                <a:gd name="T0" fmla="*/ 2 w 51"/>
                <a:gd name="T1" fmla="*/ 2 h 12"/>
                <a:gd name="T2" fmla="*/ 0 w 51"/>
                <a:gd name="T3" fmla="*/ 6 h 12"/>
                <a:gd name="T4" fmla="*/ 2 w 51"/>
                <a:gd name="T5" fmla="*/ 11 h 12"/>
                <a:gd name="T6" fmla="*/ 9 w 51"/>
                <a:gd name="T7" fmla="*/ 12 h 12"/>
                <a:gd name="T8" fmla="*/ 43 w 51"/>
                <a:gd name="T9" fmla="*/ 12 h 12"/>
                <a:gd name="T10" fmla="*/ 49 w 51"/>
                <a:gd name="T11" fmla="*/ 11 h 12"/>
                <a:gd name="T12" fmla="*/ 51 w 51"/>
                <a:gd name="T13" fmla="*/ 6 h 12"/>
                <a:gd name="T14" fmla="*/ 49 w 51"/>
                <a:gd name="T15" fmla="*/ 2 h 12"/>
                <a:gd name="T16" fmla="*/ 43 w 51"/>
                <a:gd name="T17" fmla="*/ 0 h 12"/>
                <a:gd name="T18" fmla="*/ 9 w 51"/>
                <a:gd name="T19" fmla="*/ 0 h 12"/>
                <a:gd name="T20" fmla="*/ 2 w 51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2" y="2"/>
                  </a:move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2" y="11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7" y="12"/>
                    <a:pt x="49" y="11"/>
                  </a:cubicBezTo>
                  <a:cubicBezTo>
                    <a:pt x="50" y="9"/>
                    <a:pt x="51" y="8"/>
                    <a:pt x="51" y="6"/>
                  </a:cubicBezTo>
                  <a:cubicBezTo>
                    <a:pt x="51" y="5"/>
                    <a:pt x="50" y="3"/>
                    <a:pt x="49" y="2"/>
                  </a:cubicBezTo>
                  <a:cubicBezTo>
                    <a:pt x="47" y="1"/>
                    <a:pt x="45" y="0"/>
                    <a:pt x="4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3" name="Freeform 69"/>
            <p:cNvSpPr/>
            <p:nvPr/>
          </p:nvSpPr>
          <p:spPr bwMode="auto">
            <a:xfrm>
              <a:off x="8664576" y="3686176"/>
              <a:ext cx="280988" cy="98425"/>
            </a:xfrm>
            <a:custGeom>
              <a:avLst/>
              <a:gdLst>
                <a:gd name="T0" fmla="*/ 6 w 34"/>
                <a:gd name="T1" fmla="*/ 0 h 12"/>
                <a:gd name="T2" fmla="*/ 0 w 34"/>
                <a:gd name="T3" fmla="*/ 6 h 12"/>
                <a:gd name="T4" fmla="*/ 6 w 34"/>
                <a:gd name="T5" fmla="*/ 12 h 12"/>
                <a:gd name="T6" fmla="*/ 28 w 34"/>
                <a:gd name="T7" fmla="*/ 12 h 12"/>
                <a:gd name="T8" fmla="*/ 34 w 34"/>
                <a:gd name="T9" fmla="*/ 6 h 12"/>
                <a:gd name="T10" fmla="*/ 28 w 34"/>
                <a:gd name="T11" fmla="*/ 0 h 12"/>
                <a:gd name="T12" fmla="*/ 28 w 34"/>
                <a:gd name="T13" fmla="*/ 0 h 12"/>
                <a:gd name="T14" fmla="*/ 6 w 34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4" name="组合 693"/>
          <p:cNvGrpSpPr/>
          <p:nvPr/>
        </p:nvGrpSpPr>
        <p:grpSpPr>
          <a:xfrm>
            <a:off x="4226629" y="3210195"/>
            <a:ext cx="439848" cy="448200"/>
            <a:chOff x="4230688" y="3125788"/>
            <a:chExt cx="501650" cy="511176"/>
          </a:xfrm>
          <a:solidFill>
            <a:srgbClr val="20252D"/>
          </a:solidFill>
        </p:grpSpPr>
        <p:sp>
          <p:nvSpPr>
            <p:cNvPr id="695" name="Freeform 70"/>
            <p:cNvSpPr/>
            <p:nvPr/>
          </p:nvSpPr>
          <p:spPr bwMode="auto">
            <a:xfrm>
              <a:off x="4230688" y="3125788"/>
              <a:ext cx="501650" cy="511175"/>
            </a:xfrm>
            <a:custGeom>
              <a:avLst/>
              <a:gdLst>
                <a:gd name="T0" fmla="*/ 50 w 61"/>
                <a:gd name="T1" fmla="*/ 56 h 62"/>
                <a:gd name="T2" fmla="*/ 37 w 61"/>
                <a:gd name="T3" fmla="*/ 25 h 62"/>
                <a:gd name="T4" fmla="*/ 5 w 61"/>
                <a:gd name="T5" fmla="*/ 12 h 62"/>
                <a:gd name="T6" fmla="*/ 0 w 61"/>
                <a:gd name="T7" fmla="*/ 6 h 62"/>
                <a:gd name="T8" fmla="*/ 5 w 61"/>
                <a:gd name="T9" fmla="*/ 0 h 62"/>
                <a:gd name="T10" fmla="*/ 61 w 61"/>
                <a:gd name="T11" fmla="*/ 56 h 62"/>
                <a:gd name="T12" fmla="*/ 55 w 61"/>
                <a:gd name="T13" fmla="*/ 62 h 62"/>
                <a:gd name="T14" fmla="*/ 50 w 61"/>
                <a:gd name="T15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2">
                  <a:moveTo>
                    <a:pt x="50" y="56"/>
                  </a:moveTo>
                  <a:cubicBezTo>
                    <a:pt x="50" y="44"/>
                    <a:pt x="45" y="33"/>
                    <a:pt x="37" y="25"/>
                  </a:cubicBezTo>
                  <a:cubicBezTo>
                    <a:pt x="29" y="17"/>
                    <a:pt x="18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6" y="0"/>
                    <a:pt x="61" y="25"/>
                    <a:pt x="61" y="56"/>
                  </a:cubicBezTo>
                  <a:cubicBezTo>
                    <a:pt x="61" y="59"/>
                    <a:pt x="58" y="62"/>
                    <a:pt x="55" y="62"/>
                  </a:cubicBezTo>
                  <a:cubicBezTo>
                    <a:pt x="52" y="62"/>
                    <a:pt x="50" y="59"/>
                    <a:pt x="5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6" name="Freeform 71"/>
            <p:cNvSpPr/>
            <p:nvPr/>
          </p:nvSpPr>
          <p:spPr bwMode="auto">
            <a:xfrm>
              <a:off x="4230688" y="3273426"/>
              <a:ext cx="361950" cy="363538"/>
            </a:xfrm>
            <a:custGeom>
              <a:avLst/>
              <a:gdLst>
                <a:gd name="T0" fmla="*/ 32 w 44"/>
                <a:gd name="T1" fmla="*/ 38 h 44"/>
                <a:gd name="T2" fmla="*/ 5 w 44"/>
                <a:gd name="T3" fmla="*/ 11 h 44"/>
                <a:gd name="T4" fmla="*/ 0 w 44"/>
                <a:gd name="T5" fmla="*/ 5 h 44"/>
                <a:gd name="T6" fmla="*/ 5 w 44"/>
                <a:gd name="T7" fmla="*/ 0 h 44"/>
                <a:gd name="T8" fmla="*/ 44 w 44"/>
                <a:gd name="T9" fmla="*/ 38 h 44"/>
                <a:gd name="T10" fmla="*/ 38 w 44"/>
                <a:gd name="T11" fmla="*/ 44 h 44"/>
                <a:gd name="T12" fmla="*/ 32 w 44"/>
                <a:gd name="T1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4">
                  <a:moveTo>
                    <a:pt x="32" y="38"/>
                  </a:moveTo>
                  <a:cubicBezTo>
                    <a:pt x="32" y="23"/>
                    <a:pt x="20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6" y="0"/>
                    <a:pt x="44" y="17"/>
                    <a:pt x="44" y="38"/>
                  </a:cubicBezTo>
                  <a:cubicBezTo>
                    <a:pt x="44" y="41"/>
                    <a:pt x="41" y="44"/>
                    <a:pt x="38" y="44"/>
                  </a:cubicBezTo>
                  <a:cubicBezTo>
                    <a:pt x="35" y="44"/>
                    <a:pt x="32" y="41"/>
                    <a:pt x="3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7" name="Oval 72"/>
            <p:cNvSpPr>
              <a:spLocks noChangeArrowheads="1"/>
            </p:cNvSpPr>
            <p:nvPr/>
          </p:nvSpPr>
          <p:spPr bwMode="auto">
            <a:xfrm>
              <a:off x="4230688" y="3446463"/>
              <a:ext cx="188913" cy="190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8" name="组合 697"/>
          <p:cNvGrpSpPr/>
          <p:nvPr/>
        </p:nvGrpSpPr>
        <p:grpSpPr>
          <a:xfrm>
            <a:off x="3132842" y="3192734"/>
            <a:ext cx="656988" cy="477430"/>
            <a:chOff x="3136901" y="3108326"/>
            <a:chExt cx="749300" cy="544513"/>
          </a:xfrm>
          <a:solidFill>
            <a:srgbClr val="20252D"/>
          </a:solidFill>
        </p:grpSpPr>
        <p:sp>
          <p:nvSpPr>
            <p:cNvPr id="699" name="Freeform 73"/>
            <p:cNvSpPr>
              <a:spLocks noEditPoints="1"/>
            </p:cNvSpPr>
            <p:nvPr/>
          </p:nvSpPr>
          <p:spPr bwMode="auto">
            <a:xfrm>
              <a:off x="3359151" y="3108326"/>
              <a:ext cx="320675" cy="214313"/>
            </a:xfrm>
            <a:custGeom>
              <a:avLst/>
              <a:gdLst>
                <a:gd name="T0" fmla="*/ 28 w 39"/>
                <a:gd name="T1" fmla="*/ 0 h 26"/>
                <a:gd name="T2" fmla="*/ 10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0 w 39"/>
                <a:gd name="T9" fmla="*/ 26 h 26"/>
                <a:gd name="T10" fmla="*/ 28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8 w 39"/>
                <a:gd name="T17" fmla="*/ 0 h 26"/>
                <a:gd name="T18" fmla="*/ 29 w 39"/>
                <a:gd name="T19" fmla="*/ 20 h 26"/>
                <a:gd name="T20" fmla="*/ 9 w 39"/>
                <a:gd name="T21" fmla="*/ 20 h 26"/>
                <a:gd name="T22" fmla="*/ 6 w 39"/>
                <a:gd name="T23" fmla="*/ 17 h 26"/>
                <a:gd name="T24" fmla="*/ 9 w 39"/>
                <a:gd name="T25" fmla="*/ 15 h 26"/>
                <a:gd name="T26" fmla="*/ 29 w 39"/>
                <a:gd name="T27" fmla="*/ 15 h 26"/>
                <a:gd name="T28" fmla="*/ 32 w 39"/>
                <a:gd name="T29" fmla="*/ 17 h 26"/>
                <a:gd name="T30" fmla="*/ 29 w 39"/>
                <a:gd name="T31" fmla="*/ 20 h 26"/>
                <a:gd name="T32" fmla="*/ 29 w 39"/>
                <a:gd name="T33" fmla="*/ 11 h 26"/>
                <a:gd name="T34" fmla="*/ 9 w 39"/>
                <a:gd name="T35" fmla="*/ 11 h 26"/>
                <a:gd name="T36" fmla="*/ 6 w 39"/>
                <a:gd name="T37" fmla="*/ 9 h 26"/>
                <a:gd name="T38" fmla="*/ 9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4" y="26"/>
                    <a:pt x="10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8" y="0"/>
                  </a:cubicBezTo>
                  <a:close/>
                  <a:moveTo>
                    <a:pt x="2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6" y="19"/>
                    <a:pt x="6" y="17"/>
                  </a:cubicBezTo>
                  <a:cubicBezTo>
                    <a:pt x="6" y="16"/>
                    <a:pt x="8" y="15"/>
                    <a:pt x="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2" y="16"/>
                    <a:pt x="32" y="17"/>
                  </a:cubicBezTo>
                  <a:cubicBezTo>
                    <a:pt x="32" y="19"/>
                    <a:pt x="30" y="20"/>
                    <a:pt x="29" y="20"/>
                  </a:cubicBezTo>
                  <a:close/>
                  <a:moveTo>
                    <a:pt x="2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6" y="10"/>
                    <a:pt x="6" y="9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2" y="7"/>
                    <a:pt x="32" y="9"/>
                  </a:cubicBezTo>
                  <a:cubicBezTo>
                    <a:pt x="32" y="10"/>
                    <a:pt x="30" y="1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0" name="Freeform 74"/>
            <p:cNvSpPr>
              <a:spLocks noEditPoints="1"/>
            </p:cNvSpPr>
            <p:nvPr/>
          </p:nvSpPr>
          <p:spPr bwMode="auto">
            <a:xfrm>
              <a:off x="3136901" y="353695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1" name="Freeform 75"/>
            <p:cNvSpPr>
              <a:spLocks noEditPoints="1"/>
            </p:cNvSpPr>
            <p:nvPr/>
          </p:nvSpPr>
          <p:spPr bwMode="auto">
            <a:xfrm>
              <a:off x="3408363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2" name="Freeform 76"/>
            <p:cNvSpPr>
              <a:spLocks noEditPoints="1"/>
            </p:cNvSpPr>
            <p:nvPr/>
          </p:nvSpPr>
          <p:spPr bwMode="auto">
            <a:xfrm>
              <a:off x="3679826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3" name="Freeform 77"/>
            <p:cNvSpPr/>
            <p:nvPr/>
          </p:nvSpPr>
          <p:spPr bwMode="auto">
            <a:xfrm>
              <a:off x="3219451" y="3381376"/>
              <a:ext cx="254000" cy="147638"/>
            </a:xfrm>
            <a:custGeom>
              <a:avLst/>
              <a:gdLst>
                <a:gd name="T0" fmla="*/ 21 w 160"/>
                <a:gd name="T1" fmla="*/ 0 h 93"/>
                <a:gd name="T2" fmla="*/ 0 w 160"/>
                <a:gd name="T3" fmla="*/ 0 h 93"/>
                <a:gd name="T4" fmla="*/ 0 w 160"/>
                <a:gd name="T5" fmla="*/ 21 h 93"/>
                <a:gd name="T6" fmla="*/ 0 w 160"/>
                <a:gd name="T7" fmla="*/ 93 h 93"/>
                <a:gd name="T8" fmla="*/ 21 w 160"/>
                <a:gd name="T9" fmla="*/ 93 h 93"/>
                <a:gd name="T10" fmla="*/ 21 w 160"/>
                <a:gd name="T11" fmla="*/ 21 h 93"/>
                <a:gd name="T12" fmla="*/ 160 w 160"/>
                <a:gd name="T13" fmla="*/ 21 h 93"/>
                <a:gd name="T14" fmla="*/ 160 w 160"/>
                <a:gd name="T15" fmla="*/ 0 h 93"/>
                <a:gd name="T16" fmla="*/ 21 w 160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93">
                  <a:moveTo>
                    <a:pt x="21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0" y="93"/>
                  </a:lnTo>
                  <a:lnTo>
                    <a:pt x="21" y="93"/>
                  </a:lnTo>
                  <a:lnTo>
                    <a:pt x="21" y="21"/>
                  </a:lnTo>
                  <a:lnTo>
                    <a:pt x="160" y="21"/>
                  </a:lnTo>
                  <a:lnTo>
                    <a:pt x="160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4" name="Freeform 78"/>
            <p:cNvSpPr/>
            <p:nvPr/>
          </p:nvSpPr>
          <p:spPr bwMode="auto">
            <a:xfrm>
              <a:off x="3556001" y="3381376"/>
              <a:ext cx="247650" cy="147638"/>
            </a:xfrm>
            <a:custGeom>
              <a:avLst/>
              <a:gdLst>
                <a:gd name="T0" fmla="*/ 135 w 156"/>
                <a:gd name="T1" fmla="*/ 0 h 93"/>
                <a:gd name="T2" fmla="*/ 0 w 156"/>
                <a:gd name="T3" fmla="*/ 0 h 93"/>
                <a:gd name="T4" fmla="*/ 0 w 156"/>
                <a:gd name="T5" fmla="*/ 21 h 93"/>
                <a:gd name="T6" fmla="*/ 135 w 156"/>
                <a:gd name="T7" fmla="*/ 21 h 93"/>
                <a:gd name="T8" fmla="*/ 135 w 156"/>
                <a:gd name="T9" fmla="*/ 93 h 93"/>
                <a:gd name="T10" fmla="*/ 156 w 156"/>
                <a:gd name="T11" fmla="*/ 93 h 93"/>
                <a:gd name="T12" fmla="*/ 156 w 156"/>
                <a:gd name="T13" fmla="*/ 21 h 93"/>
                <a:gd name="T14" fmla="*/ 156 w 156"/>
                <a:gd name="T15" fmla="*/ 0 h 93"/>
                <a:gd name="T16" fmla="*/ 135 w 156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93">
                  <a:moveTo>
                    <a:pt x="13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5" y="21"/>
                  </a:lnTo>
                  <a:lnTo>
                    <a:pt x="135" y="93"/>
                  </a:lnTo>
                  <a:lnTo>
                    <a:pt x="156" y="93"/>
                  </a:lnTo>
                  <a:lnTo>
                    <a:pt x="156" y="21"/>
                  </a:lnTo>
                  <a:lnTo>
                    <a:pt x="156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5" name="Freeform 79"/>
            <p:cNvSpPr/>
            <p:nvPr/>
          </p:nvSpPr>
          <p:spPr bwMode="auto">
            <a:xfrm>
              <a:off x="3498851" y="3355976"/>
              <a:ext cx="33338" cy="131763"/>
            </a:xfrm>
            <a:custGeom>
              <a:avLst/>
              <a:gdLst>
                <a:gd name="T0" fmla="*/ 0 w 21"/>
                <a:gd name="T1" fmla="*/ 0 h 83"/>
                <a:gd name="T2" fmla="*/ 0 w 21"/>
                <a:gd name="T3" fmla="*/ 16 h 83"/>
                <a:gd name="T4" fmla="*/ 0 w 21"/>
                <a:gd name="T5" fmla="*/ 37 h 83"/>
                <a:gd name="T6" fmla="*/ 0 w 21"/>
                <a:gd name="T7" fmla="*/ 83 h 83"/>
                <a:gd name="T8" fmla="*/ 21 w 21"/>
                <a:gd name="T9" fmla="*/ 83 h 83"/>
                <a:gd name="T10" fmla="*/ 21 w 21"/>
                <a:gd name="T11" fmla="*/ 37 h 83"/>
                <a:gd name="T12" fmla="*/ 21 w 21"/>
                <a:gd name="T13" fmla="*/ 16 h 83"/>
                <a:gd name="T14" fmla="*/ 21 w 21"/>
                <a:gd name="T15" fmla="*/ 0 h 83"/>
                <a:gd name="T16" fmla="*/ 0 w 21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3">
                  <a:moveTo>
                    <a:pt x="0" y="0"/>
                  </a:moveTo>
                  <a:lnTo>
                    <a:pt x="0" y="16"/>
                  </a:lnTo>
                  <a:lnTo>
                    <a:pt x="0" y="37"/>
                  </a:lnTo>
                  <a:lnTo>
                    <a:pt x="0" y="83"/>
                  </a:lnTo>
                  <a:lnTo>
                    <a:pt x="21" y="83"/>
                  </a:lnTo>
                  <a:lnTo>
                    <a:pt x="21" y="37"/>
                  </a:lnTo>
                  <a:lnTo>
                    <a:pt x="21" y="16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6" name="组合 705"/>
          <p:cNvGrpSpPr/>
          <p:nvPr/>
        </p:nvGrpSpPr>
        <p:grpSpPr>
          <a:xfrm>
            <a:off x="2178755" y="3086370"/>
            <a:ext cx="482998" cy="665340"/>
            <a:chOff x="2182813" y="3001963"/>
            <a:chExt cx="550863" cy="758826"/>
          </a:xfrm>
          <a:solidFill>
            <a:srgbClr val="20252D"/>
          </a:solidFill>
        </p:grpSpPr>
        <p:sp>
          <p:nvSpPr>
            <p:cNvPr id="707" name="Freeform 80"/>
            <p:cNvSpPr>
              <a:spLocks noEditPoints="1"/>
            </p:cNvSpPr>
            <p:nvPr/>
          </p:nvSpPr>
          <p:spPr bwMode="auto">
            <a:xfrm>
              <a:off x="2182813" y="3001963"/>
              <a:ext cx="320675" cy="214313"/>
            </a:xfrm>
            <a:custGeom>
              <a:avLst/>
              <a:gdLst>
                <a:gd name="T0" fmla="*/ 29 w 39"/>
                <a:gd name="T1" fmla="*/ 0 h 26"/>
                <a:gd name="T2" fmla="*/ 11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1 w 39"/>
                <a:gd name="T9" fmla="*/ 26 h 26"/>
                <a:gd name="T10" fmla="*/ 29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9 w 39"/>
                <a:gd name="T17" fmla="*/ 0 h 26"/>
                <a:gd name="T18" fmla="*/ 29 w 39"/>
                <a:gd name="T19" fmla="*/ 20 h 26"/>
                <a:gd name="T20" fmla="*/ 10 w 39"/>
                <a:gd name="T21" fmla="*/ 20 h 26"/>
                <a:gd name="T22" fmla="*/ 7 w 39"/>
                <a:gd name="T23" fmla="*/ 18 h 26"/>
                <a:gd name="T24" fmla="*/ 10 w 39"/>
                <a:gd name="T25" fmla="*/ 15 h 26"/>
                <a:gd name="T26" fmla="*/ 29 w 39"/>
                <a:gd name="T27" fmla="*/ 15 h 26"/>
                <a:gd name="T28" fmla="*/ 32 w 39"/>
                <a:gd name="T29" fmla="*/ 18 h 26"/>
                <a:gd name="T30" fmla="*/ 29 w 39"/>
                <a:gd name="T31" fmla="*/ 20 h 26"/>
                <a:gd name="T32" fmla="*/ 29 w 39"/>
                <a:gd name="T33" fmla="*/ 11 h 26"/>
                <a:gd name="T34" fmla="*/ 10 w 39"/>
                <a:gd name="T35" fmla="*/ 11 h 26"/>
                <a:gd name="T36" fmla="*/ 7 w 39"/>
                <a:gd name="T37" fmla="*/ 9 h 26"/>
                <a:gd name="T38" fmla="*/ 10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9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5" y="26"/>
                    <a:pt x="11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9" y="0"/>
                  </a:cubicBezTo>
                  <a:close/>
                  <a:moveTo>
                    <a:pt x="2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8" y="20"/>
                    <a:pt x="7" y="19"/>
                    <a:pt x="7" y="18"/>
                  </a:cubicBezTo>
                  <a:cubicBezTo>
                    <a:pt x="7" y="16"/>
                    <a:pt x="8" y="15"/>
                    <a:pt x="10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5"/>
                    <a:pt x="32" y="16"/>
                    <a:pt x="32" y="18"/>
                  </a:cubicBezTo>
                  <a:cubicBezTo>
                    <a:pt x="32" y="19"/>
                    <a:pt x="31" y="20"/>
                    <a:pt x="29" y="20"/>
                  </a:cubicBezTo>
                  <a:close/>
                  <a:moveTo>
                    <a:pt x="2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8" y="11"/>
                    <a:pt x="7" y="10"/>
                    <a:pt x="7" y="9"/>
                  </a:cubicBezTo>
                  <a:cubicBezTo>
                    <a:pt x="7" y="7"/>
                    <a:pt x="8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1" y="6"/>
                    <a:pt x="32" y="7"/>
                    <a:pt x="32" y="9"/>
                  </a:cubicBezTo>
                  <a:cubicBezTo>
                    <a:pt x="32" y="10"/>
                    <a:pt x="31" y="1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8" name="Freeform 81"/>
            <p:cNvSpPr>
              <a:spLocks noEditPoints="1"/>
            </p:cNvSpPr>
            <p:nvPr/>
          </p:nvSpPr>
          <p:spPr bwMode="auto">
            <a:xfrm>
              <a:off x="2536826" y="364490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9" name="Freeform 82"/>
            <p:cNvSpPr>
              <a:spLocks noEditPoints="1"/>
            </p:cNvSpPr>
            <p:nvPr/>
          </p:nvSpPr>
          <p:spPr bwMode="auto">
            <a:xfrm>
              <a:off x="2536826" y="3505201"/>
              <a:ext cx="196850" cy="106363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0" name="Freeform 83"/>
            <p:cNvSpPr>
              <a:spLocks noEditPoints="1"/>
            </p:cNvSpPr>
            <p:nvPr/>
          </p:nvSpPr>
          <p:spPr bwMode="auto">
            <a:xfrm>
              <a:off x="2536826" y="3355976"/>
              <a:ext cx="196850" cy="107950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1" name="Freeform 84"/>
            <p:cNvSpPr/>
            <p:nvPr/>
          </p:nvSpPr>
          <p:spPr bwMode="auto">
            <a:xfrm>
              <a:off x="2314576" y="3232151"/>
              <a:ext cx="204788" cy="495300"/>
            </a:xfrm>
            <a:custGeom>
              <a:avLst/>
              <a:gdLst>
                <a:gd name="T0" fmla="*/ 129 w 129"/>
                <a:gd name="T1" fmla="*/ 130 h 312"/>
                <a:gd name="T2" fmla="*/ 129 w 129"/>
                <a:gd name="T3" fmla="*/ 109 h 312"/>
                <a:gd name="T4" fmla="*/ 36 w 129"/>
                <a:gd name="T5" fmla="*/ 109 h 312"/>
                <a:gd name="T6" fmla="*/ 36 w 129"/>
                <a:gd name="T7" fmla="*/ 0 h 312"/>
                <a:gd name="T8" fmla="*/ 0 w 129"/>
                <a:gd name="T9" fmla="*/ 0 h 312"/>
                <a:gd name="T10" fmla="*/ 0 w 129"/>
                <a:gd name="T11" fmla="*/ 312 h 312"/>
                <a:gd name="T12" fmla="*/ 31 w 129"/>
                <a:gd name="T13" fmla="*/ 312 h 312"/>
                <a:gd name="T14" fmla="*/ 31 w 129"/>
                <a:gd name="T15" fmla="*/ 312 h 312"/>
                <a:gd name="T16" fmla="*/ 129 w 129"/>
                <a:gd name="T17" fmla="*/ 312 h 312"/>
                <a:gd name="T18" fmla="*/ 129 w 129"/>
                <a:gd name="T19" fmla="*/ 286 h 312"/>
                <a:gd name="T20" fmla="*/ 36 w 129"/>
                <a:gd name="T21" fmla="*/ 286 h 312"/>
                <a:gd name="T22" fmla="*/ 36 w 129"/>
                <a:gd name="T23" fmla="*/ 224 h 312"/>
                <a:gd name="T24" fmla="*/ 129 w 129"/>
                <a:gd name="T25" fmla="*/ 224 h 312"/>
                <a:gd name="T26" fmla="*/ 129 w 129"/>
                <a:gd name="T27" fmla="*/ 198 h 312"/>
                <a:gd name="T28" fmla="*/ 36 w 129"/>
                <a:gd name="T29" fmla="*/ 198 h 312"/>
                <a:gd name="T30" fmla="*/ 36 w 129"/>
                <a:gd name="T31" fmla="*/ 130 h 312"/>
                <a:gd name="T32" fmla="*/ 129 w 129"/>
                <a:gd name="T33" fmla="*/ 13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312">
                  <a:moveTo>
                    <a:pt x="129" y="130"/>
                  </a:moveTo>
                  <a:lnTo>
                    <a:pt x="129" y="109"/>
                  </a:lnTo>
                  <a:lnTo>
                    <a:pt x="36" y="109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312"/>
                  </a:lnTo>
                  <a:lnTo>
                    <a:pt x="31" y="312"/>
                  </a:lnTo>
                  <a:lnTo>
                    <a:pt x="31" y="312"/>
                  </a:lnTo>
                  <a:lnTo>
                    <a:pt x="129" y="312"/>
                  </a:lnTo>
                  <a:lnTo>
                    <a:pt x="129" y="286"/>
                  </a:lnTo>
                  <a:lnTo>
                    <a:pt x="36" y="286"/>
                  </a:lnTo>
                  <a:lnTo>
                    <a:pt x="36" y="224"/>
                  </a:lnTo>
                  <a:lnTo>
                    <a:pt x="129" y="224"/>
                  </a:lnTo>
                  <a:lnTo>
                    <a:pt x="129" y="198"/>
                  </a:lnTo>
                  <a:lnTo>
                    <a:pt x="36" y="198"/>
                  </a:lnTo>
                  <a:lnTo>
                    <a:pt x="36" y="130"/>
                  </a:lnTo>
                  <a:lnTo>
                    <a:pt x="129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2" name="Freeform 85"/>
          <p:cNvSpPr>
            <a:spLocks noEditPoints="1"/>
          </p:cNvSpPr>
          <p:nvPr/>
        </p:nvSpPr>
        <p:spPr bwMode="auto">
          <a:xfrm>
            <a:off x="10397243" y="3019695"/>
            <a:ext cx="403658" cy="780869"/>
          </a:xfrm>
          <a:custGeom>
            <a:avLst/>
            <a:gdLst>
              <a:gd name="T0" fmla="*/ 20 w 56"/>
              <a:gd name="T1" fmla="*/ 35 h 108"/>
              <a:gd name="T2" fmla="*/ 15 w 56"/>
              <a:gd name="T3" fmla="*/ 42 h 108"/>
              <a:gd name="T4" fmla="*/ 15 w 56"/>
              <a:gd name="T5" fmla="*/ 69 h 108"/>
              <a:gd name="T6" fmla="*/ 20 w 56"/>
              <a:gd name="T7" fmla="*/ 76 h 108"/>
              <a:gd name="T8" fmla="*/ 25 w 56"/>
              <a:gd name="T9" fmla="*/ 69 h 108"/>
              <a:gd name="T10" fmla="*/ 25 w 56"/>
              <a:gd name="T11" fmla="*/ 49 h 108"/>
              <a:gd name="T12" fmla="*/ 23 w 56"/>
              <a:gd name="T13" fmla="*/ 37 h 108"/>
              <a:gd name="T14" fmla="*/ 7 w 56"/>
              <a:gd name="T15" fmla="*/ 43 h 108"/>
              <a:gd name="T16" fmla="*/ 1 w 56"/>
              <a:gd name="T17" fmla="*/ 51 h 108"/>
              <a:gd name="T18" fmla="*/ 7 w 56"/>
              <a:gd name="T19" fmla="*/ 72 h 108"/>
              <a:gd name="T20" fmla="*/ 12 w 56"/>
              <a:gd name="T21" fmla="*/ 49 h 108"/>
              <a:gd name="T22" fmla="*/ 7 w 56"/>
              <a:gd name="T23" fmla="*/ 43 h 108"/>
              <a:gd name="T24" fmla="*/ 39 w 56"/>
              <a:gd name="T25" fmla="*/ 6 h 108"/>
              <a:gd name="T26" fmla="*/ 40 w 56"/>
              <a:gd name="T27" fmla="*/ 42 h 108"/>
              <a:gd name="T28" fmla="*/ 40 w 56"/>
              <a:gd name="T29" fmla="*/ 70 h 108"/>
              <a:gd name="T30" fmla="*/ 33 w 56"/>
              <a:gd name="T31" fmla="*/ 79 h 108"/>
              <a:gd name="T32" fmla="*/ 20 w 56"/>
              <a:gd name="T33" fmla="*/ 78 h 108"/>
              <a:gd name="T34" fmla="*/ 7 w 56"/>
              <a:gd name="T35" fmla="*/ 74 h 108"/>
              <a:gd name="T36" fmla="*/ 0 w 56"/>
              <a:gd name="T37" fmla="*/ 98 h 108"/>
              <a:gd name="T38" fmla="*/ 11 w 56"/>
              <a:gd name="T39" fmla="*/ 108 h 108"/>
              <a:gd name="T40" fmla="*/ 51 w 56"/>
              <a:gd name="T41" fmla="*/ 101 h 108"/>
              <a:gd name="T42" fmla="*/ 51 w 56"/>
              <a:gd name="T43" fmla="*/ 100 h 108"/>
              <a:gd name="T44" fmla="*/ 44 w 56"/>
              <a:gd name="T45" fmla="*/ 93 h 108"/>
              <a:gd name="T46" fmla="*/ 44 w 56"/>
              <a:gd name="T47" fmla="*/ 75 h 108"/>
              <a:gd name="T48" fmla="*/ 51 w 56"/>
              <a:gd name="T49" fmla="*/ 68 h 108"/>
              <a:gd name="T50" fmla="*/ 45 w 56"/>
              <a:gd name="T51" fmla="*/ 0 h 108"/>
              <a:gd name="T52" fmla="*/ 51 w 56"/>
              <a:gd name="T53" fmla="*/ 98 h 108"/>
              <a:gd name="T54" fmla="*/ 56 w 56"/>
              <a:gd name="T55" fmla="*/ 75 h 108"/>
              <a:gd name="T56" fmla="*/ 51 w 56"/>
              <a:gd name="T57" fmla="*/ 70 h 108"/>
              <a:gd name="T58" fmla="*/ 47 w 56"/>
              <a:gd name="T59" fmla="*/ 75 h 108"/>
              <a:gd name="T60" fmla="*/ 47 w 56"/>
              <a:gd name="T61" fmla="*/ 93 h 108"/>
              <a:gd name="T62" fmla="*/ 33 w 56"/>
              <a:gd name="T63" fmla="*/ 35 h 108"/>
              <a:gd name="T64" fmla="*/ 28 w 56"/>
              <a:gd name="T65" fmla="*/ 42 h 108"/>
              <a:gd name="T66" fmla="*/ 28 w 56"/>
              <a:gd name="T67" fmla="*/ 70 h 108"/>
              <a:gd name="T68" fmla="*/ 33 w 56"/>
              <a:gd name="T69" fmla="*/ 77 h 108"/>
              <a:gd name="T70" fmla="*/ 38 w 56"/>
              <a:gd name="T71" fmla="*/ 70 h 108"/>
              <a:gd name="T72" fmla="*/ 38 w 56"/>
              <a:gd name="T73" fmla="*/ 42 h 108"/>
              <a:gd name="T74" fmla="*/ 33 w 56"/>
              <a:gd name="T75" fmla="*/ 3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6" h="108">
                <a:moveTo>
                  <a:pt x="20" y="35"/>
                </a:moveTo>
                <a:cubicBezTo>
                  <a:pt x="20" y="35"/>
                  <a:pt x="20" y="35"/>
                  <a:pt x="20" y="35"/>
                </a:cubicBezTo>
                <a:cubicBezTo>
                  <a:pt x="18" y="35"/>
                  <a:pt x="17" y="36"/>
                  <a:pt x="16" y="37"/>
                </a:cubicBezTo>
                <a:cubicBezTo>
                  <a:pt x="15" y="38"/>
                  <a:pt x="15" y="40"/>
                  <a:pt x="15" y="42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71"/>
                  <a:pt x="15" y="73"/>
                  <a:pt x="16" y="74"/>
                </a:cubicBezTo>
                <a:cubicBezTo>
                  <a:pt x="17" y="75"/>
                  <a:pt x="18" y="76"/>
                  <a:pt x="20" y="76"/>
                </a:cubicBezTo>
                <a:cubicBezTo>
                  <a:pt x="21" y="76"/>
                  <a:pt x="22" y="75"/>
                  <a:pt x="23" y="74"/>
                </a:cubicBezTo>
                <a:cubicBezTo>
                  <a:pt x="24" y="73"/>
                  <a:pt x="25" y="71"/>
                  <a:pt x="25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2"/>
                  <a:pt x="25" y="42"/>
                  <a:pt x="25" y="42"/>
                </a:cubicBezTo>
                <a:cubicBezTo>
                  <a:pt x="25" y="40"/>
                  <a:pt x="24" y="38"/>
                  <a:pt x="23" y="37"/>
                </a:cubicBezTo>
                <a:cubicBezTo>
                  <a:pt x="22" y="36"/>
                  <a:pt x="21" y="35"/>
                  <a:pt x="20" y="35"/>
                </a:cubicBezTo>
                <a:close/>
                <a:moveTo>
                  <a:pt x="7" y="43"/>
                </a:moveTo>
                <a:cubicBezTo>
                  <a:pt x="4" y="43"/>
                  <a:pt x="1" y="45"/>
                  <a:pt x="1" y="48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70"/>
                  <a:pt x="4" y="72"/>
                  <a:pt x="7" y="72"/>
                </a:cubicBezTo>
                <a:cubicBezTo>
                  <a:pt x="10" y="72"/>
                  <a:pt x="12" y="70"/>
                  <a:pt x="12" y="67"/>
                </a:cubicBezTo>
                <a:cubicBezTo>
                  <a:pt x="12" y="49"/>
                  <a:pt x="12" y="49"/>
                  <a:pt x="12" y="49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5"/>
                  <a:pt x="10" y="43"/>
                  <a:pt x="7" y="43"/>
                </a:cubicBezTo>
                <a:close/>
                <a:moveTo>
                  <a:pt x="45" y="0"/>
                </a:moveTo>
                <a:cubicBezTo>
                  <a:pt x="42" y="0"/>
                  <a:pt x="39" y="2"/>
                  <a:pt x="39" y="6"/>
                </a:cubicBezTo>
                <a:cubicBezTo>
                  <a:pt x="39" y="38"/>
                  <a:pt x="39" y="38"/>
                  <a:pt x="39" y="38"/>
                </a:cubicBezTo>
                <a:cubicBezTo>
                  <a:pt x="40" y="40"/>
                  <a:pt x="40" y="41"/>
                  <a:pt x="40" y="42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71"/>
                  <a:pt x="40" y="72"/>
                  <a:pt x="39" y="73"/>
                </a:cubicBezTo>
                <a:cubicBezTo>
                  <a:pt x="39" y="77"/>
                  <a:pt x="36" y="79"/>
                  <a:pt x="33" y="79"/>
                </a:cubicBezTo>
                <a:cubicBezTo>
                  <a:pt x="29" y="79"/>
                  <a:pt x="27" y="77"/>
                  <a:pt x="26" y="74"/>
                </a:cubicBezTo>
                <a:cubicBezTo>
                  <a:pt x="25" y="76"/>
                  <a:pt x="23" y="78"/>
                  <a:pt x="20" y="78"/>
                </a:cubicBezTo>
                <a:cubicBezTo>
                  <a:pt x="16" y="78"/>
                  <a:pt x="13" y="75"/>
                  <a:pt x="13" y="72"/>
                </a:cubicBezTo>
                <a:cubicBezTo>
                  <a:pt x="11" y="73"/>
                  <a:pt x="9" y="74"/>
                  <a:pt x="7" y="74"/>
                </a:cubicBezTo>
                <a:cubicBezTo>
                  <a:pt x="3" y="74"/>
                  <a:pt x="1" y="73"/>
                  <a:pt x="0" y="70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9"/>
                  <a:pt x="0" y="100"/>
                </a:cubicBezTo>
                <a:cubicBezTo>
                  <a:pt x="3" y="102"/>
                  <a:pt x="8" y="108"/>
                  <a:pt x="11" y="10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7" y="107"/>
                  <a:pt x="50" y="105"/>
                  <a:pt x="51" y="101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49" y="100"/>
                  <a:pt x="49" y="100"/>
                  <a:pt x="49" y="100"/>
                </a:cubicBezTo>
                <a:cubicBezTo>
                  <a:pt x="46" y="99"/>
                  <a:pt x="44" y="96"/>
                  <a:pt x="44" y="93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5"/>
                  <a:pt x="44" y="75"/>
                  <a:pt x="44" y="75"/>
                </a:cubicBezTo>
                <a:cubicBezTo>
                  <a:pt x="44" y="71"/>
                  <a:pt x="47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"/>
                  <a:pt x="48" y="0"/>
                  <a:pt x="45" y="0"/>
                </a:cubicBezTo>
                <a:close/>
                <a:moveTo>
                  <a:pt x="51" y="98"/>
                </a:moveTo>
                <a:cubicBezTo>
                  <a:pt x="51" y="98"/>
                  <a:pt x="51" y="98"/>
                  <a:pt x="51" y="98"/>
                </a:cubicBezTo>
                <a:cubicBezTo>
                  <a:pt x="54" y="98"/>
                  <a:pt x="56" y="96"/>
                  <a:pt x="56" y="93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2"/>
                  <a:pt x="54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48" y="71"/>
                  <a:pt x="47" y="72"/>
                  <a:pt x="47" y="75"/>
                </a:cubicBezTo>
                <a:cubicBezTo>
                  <a:pt x="47" y="77"/>
                  <a:pt x="47" y="77"/>
                  <a:pt x="47" y="77"/>
                </a:cubicBezTo>
                <a:cubicBezTo>
                  <a:pt x="47" y="93"/>
                  <a:pt x="47" y="93"/>
                  <a:pt x="47" y="93"/>
                </a:cubicBezTo>
                <a:cubicBezTo>
                  <a:pt x="47" y="95"/>
                  <a:pt x="48" y="97"/>
                  <a:pt x="51" y="98"/>
                </a:cubicBezTo>
                <a:close/>
                <a:moveTo>
                  <a:pt x="33" y="35"/>
                </a:moveTo>
                <a:cubicBezTo>
                  <a:pt x="31" y="35"/>
                  <a:pt x="30" y="36"/>
                  <a:pt x="29" y="37"/>
                </a:cubicBezTo>
                <a:cubicBezTo>
                  <a:pt x="28" y="38"/>
                  <a:pt x="28" y="40"/>
                  <a:pt x="28" y="42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2"/>
                  <a:pt x="28" y="74"/>
                  <a:pt x="29" y="75"/>
                </a:cubicBezTo>
                <a:cubicBezTo>
                  <a:pt x="30" y="76"/>
                  <a:pt x="31" y="77"/>
                  <a:pt x="33" y="77"/>
                </a:cubicBezTo>
                <a:cubicBezTo>
                  <a:pt x="34" y="77"/>
                  <a:pt x="35" y="76"/>
                  <a:pt x="36" y="75"/>
                </a:cubicBezTo>
                <a:cubicBezTo>
                  <a:pt x="37" y="74"/>
                  <a:pt x="38" y="72"/>
                  <a:pt x="38" y="70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0"/>
                  <a:pt x="37" y="38"/>
                  <a:pt x="36" y="37"/>
                </a:cubicBezTo>
                <a:cubicBezTo>
                  <a:pt x="35" y="36"/>
                  <a:pt x="34" y="35"/>
                  <a:pt x="33" y="35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13" name="组合 712"/>
          <p:cNvGrpSpPr/>
          <p:nvPr/>
        </p:nvGrpSpPr>
        <p:grpSpPr>
          <a:xfrm>
            <a:off x="1150054" y="3184795"/>
            <a:ext cx="555377" cy="491349"/>
            <a:chOff x="1154113" y="3100388"/>
            <a:chExt cx="633413" cy="560388"/>
          </a:xfrm>
          <a:solidFill>
            <a:srgbClr val="20252D"/>
          </a:solidFill>
        </p:grpSpPr>
        <p:sp>
          <p:nvSpPr>
            <p:cNvPr id="714" name="Freeform 86"/>
            <p:cNvSpPr/>
            <p:nvPr/>
          </p:nvSpPr>
          <p:spPr bwMode="auto">
            <a:xfrm>
              <a:off x="1154113" y="3414713"/>
              <a:ext cx="633413" cy="246063"/>
            </a:xfrm>
            <a:custGeom>
              <a:avLst/>
              <a:gdLst>
                <a:gd name="T0" fmla="*/ 77 w 77"/>
                <a:gd name="T1" fmla="*/ 0 h 30"/>
                <a:gd name="T2" fmla="*/ 67 w 77"/>
                <a:gd name="T3" fmla="*/ 0 h 30"/>
                <a:gd name="T4" fmla="*/ 67 w 77"/>
                <a:gd name="T5" fmla="*/ 16 h 30"/>
                <a:gd name="T6" fmla="*/ 63 w 77"/>
                <a:gd name="T7" fmla="*/ 20 h 30"/>
                <a:gd name="T8" fmla="*/ 14 w 77"/>
                <a:gd name="T9" fmla="*/ 20 h 30"/>
                <a:gd name="T10" fmla="*/ 10 w 77"/>
                <a:gd name="T11" fmla="*/ 16 h 30"/>
                <a:gd name="T12" fmla="*/ 10 w 77"/>
                <a:gd name="T13" fmla="*/ 0 h 30"/>
                <a:gd name="T14" fmla="*/ 0 w 77"/>
                <a:gd name="T15" fmla="*/ 0 h 30"/>
                <a:gd name="T16" fmla="*/ 0 w 77"/>
                <a:gd name="T17" fmla="*/ 16 h 30"/>
                <a:gd name="T18" fmla="*/ 14 w 77"/>
                <a:gd name="T19" fmla="*/ 30 h 30"/>
                <a:gd name="T20" fmla="*/ 63 w 77"/>
                <a:gd name="T21" fmla="*/ 30 h 30"/>
                <a:gd name="T22" fmla="*/ 77 w 77"/>
                <a:gd name="T23" fmla="*/ 16 h 30"/>
                <a:gd name="T24" fmla="*/ 77 w 77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30">
                  <a:moveTo>
                    <a:pt x="7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8"/>
                    <a:pt x="66" y="20"/>
                    <a:pt x="6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20"/>
                    <a:pt x="10" y="18"/>
                    <a:pt x="1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6" y="30"/>
                    <a:pt x="1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71" y="30"/>
                    <a:pt x="77" y="24"/>
                    <a:pt x="77" y="16"/>
                  </a:cubicBezTo>
                  <a:lnTo>
                    <a:pt x="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5" name="Freeform 87"/>
            <p:cNvSpPr/>
            <p:nvPr/>
          </p:nvSpPr>
          <p:spPr bwMode="auto">
            <a:xfrm>
              <a:off x="1293813" y="3100388"/>
              <a:ext cx="354013" cy="428625"/>
            </a:xfrm>
            <a:custGeom>
              <a:avLst/>
              <a:gdLst>
                <a:gd name="T0" fmla="*/ 16 w 43"/>
                <a:gd name="T1" fmla="*/ 0 h 52"/>
                <a:gd name="T2" fmla="*/ 13 w 43"/>
                <a:gd name="T3" fmla="*/ 2 h 52"/>
                <a:gd name="T4" fmla="*/ 13 w 43"/>
                <a:gd name="T5" fmla="*/ 29 h 52"/>
                <a:gd name="T6" fmla="*/ 5 w 43"/>
                <a:gd name="T7" fmla="*/ 29 h 52"/>
                <a:gd name="T8" fmla="*/ 2 w 43"/>
                <a:gd name="T9" fmla="*/ 31 h 52"/>
                <a:gd name="T10" fmla="*/ 8 w 43"/>
                <a:gd name="T11" fmla="*/ 39 h 52"/>
                <a:gd name="T12" fmla="*/ 13 w 43"/>
                <a:gd name="T13" fmla="*/ 44 h 52"/>
                <a:gd name="T14" fmla="*/ 20 w 43"/>
                <a:gd name="T15" fmla="*/ 51 h 52"/>
                <a:gd name="T16" fmla="*/ 24 w 43"/>
                <a:gd name="T17" fmla="*/ 51 h 52"/>
                <a:gd name="T18" fmla="*/ 31 w 43"/>
                <a:gd name="T19" fmla="*/ 43 h 52"/>
                <a:gd name="T20" fmla="*/ 35 w 43"/>
                <a:gd name="T21" fmla="*/ 39 h 52"/>
                <a:gd name="T22" fmla="*/ 42 w 43"/>
                <a:gd name="T23" fmla="*/ 31 h 52"/>
                <a:gd name="T24" fmla="*/ 39 w 43"/>
                <a:gd name="T25" fmla="*/ 29 h 52"/>
                <a:gd name="T26" fmla="*/ 30 w 43"/>
                <a:gd name="T27" fmla="*/ 29 h 52"/>
                <a:gd name="T28" fmla="*/ 30 w 43"/>
                <a:gd name="T29" fmla="*/ 2 h 52"/>
                <a:gd name="T30" fmla="*/ 27 w 43"/>
                <a:gd name="T31" fmla="*/ 0 h 52"/>
                <a:gd name="T32" fmla="*/ 16 w 43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52">
                  <a:moveTo>
                    <a:pt x="16" y="0"/>
                  </a:moveTo>
                  <a:cubicBezTo>
                    <a:pt x="15" y="0"/>
                    <a:pt x="13" y="1"/>
                    <a:pt x="13" y="2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30"/>
                    <a:pt x="2" y="31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40"/>
                    <a:pt x="12" y="42"/>
                    <a:pt x="13" y="44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3" y="52"/>
                    <a:pt x="24" y="51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2"/>
                    <a:pt x="34" y="40"/>
                    <a:pt x="35" y="39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2" y="29"/>
                    <a:pt x="3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7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16" name="组合 715"/>
          <p:cNvGrpSpPr/>
          <p:nvPr/>
        </p:nvGrpSpPr>
        <p:grpSpPr>
          <a:xfrm>
            <a:off x="4169479" y="2252934"/>
            <a:ext cx="533107" cy="398090"/>
            <a:chOff x="4173538" y="2168526"/>
            <a:chExt cx="608013" cy="454025"/>
          </a:xfrm>
          <a:solidFill>
            <a:srgbClr val="20252D"/>
          </a:solidFill>
        </p:grpSpPr>
        <p:sp>
          <p:nvSpPr>
            <p:cNvPr id="717" name="Freeform 88"/>
            <p:cNvSpPr/>
            <p:nvPr/>
          </p:nvSpPr>
          <p:spPr bwMode="auto">
            <a:xfrm>
              <a:off x="4173538" y="2168526"/>
              <a:ext cx="568325" cy="454025"/>
            </a:xfrm>
            <a:custGeom>
              <a:avLst/>
              <a:gdLst>
                <a:gd name="T0" fmla="*/ 54 w 69"/>
                <a:gd name="T1" fmla="*/ 35 h 55"/>
                <a:gd name="T2" fmla="*/ 65 w 69"/>
                <a:gd name="T3" fmla="*/ 24 h 55"/>
                <a:gd name="T4" fmla="*/ 69 w 69"/>
                <a:gd name="T5" fmla="*/ 25 h 55"/>
                <a:gd name="T6" fmla="*/ 69 w 69"/>
                <a:gd name="T7" fmla="*/ 16 h 55"/>
                <a:gd name="T8" fmla="*/ 61 w 69"/>
                <a:gd name="T9" fmla="*/ 8 h 55"/>
                <a:gd name="T10" fmla="*/ 33 w 69"/>
                <a:gd name="T11" fmla="*/ 8 h 55"/>
                <a:gd name="T12" fmla="*/ 26 w 69"/>
                <a:gd name="T13" fmla="*/ 0 h 55"/>
                <a:gd name="T14" fmla="*/ 9 w 69"/>
                <a:gd name="T15" fmla="*/ 0 h 55"/>
                <a:gd name="T16" fmla="*/ 2 w 69"/>
                <a:gd name="T17" fmla="*/ 5 h 55"/>
                <a:gd name="T18" fmla="*/ 0 w 69"/>
                <a:gd name="T19" fmla="*/ 9 h 55"/>
                <a:gd name="T20" fmla="*/ 0 w 69"/>
                <a:gd name="T21" fmla="*/ 9 h 55"/>
                <a:gd name="T22" fmla="*/ 0 w 69"/>
                <a:gd name="T23" fmla="*/ 10 h 55"/>
                <a:gd name="T24" fmla="*/ 0 w 69"/>
                <a:gd name="T25" fmla="*/ 11 h 55"/>
                <a:gd name="T26" fmla="*/ 0 w 69"/>
                <a:gd name="T27" fmla="*/ 23 h 55"/>
                <a:gd name="T28" fmla="*/ 0 w 69"/>
                <a:gd name="T29" fmla="*/ 48 h 55"/>
                <a:gd name="T30" fmla="*/ 8 w 69"/>
                <a:gd name="T31" fmla="*/ 55 h 55"/>
                <a:gd name="T32" fmla="*/ 61 w 69"/>
                <a:gd name="T33" fmla="*/ 55 h 55"/>
                <a:gd name="T34" fmla="*/ 69 w 69"/>
                <a:gd name="T35" fmla="*/ 48 h 55"/>
                <a:gd name="T36" fmla="*/ 69 w 69"/>
                <a:gd name="T37" fmla="*/ 46 h 55"/>
                <a:gd name="T38" fmla="*/ 65 w 69"/>
                <a:gd name="T39" fmla="*/ 46 h 55"/>
                <a:gd name="T40" fmla="*/ 54 w 69"/>
                <a:gd name="T41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55">
                  <a:moveTo>
                    <a:pt x="54" y="35"/>
                  </a:moveTo>
                  <a:cubicBezTo>
                    <a:pt x="54" y="29"/>
                    <a:pt x="59" y="24"/>
                    <a:pt x="65" y="24"/>
                  </a:cubicBezTo>
                  <a:cubicBezTo>
                    <a:pt x="67" y="24"/>
                    <a:pt x="68" y="25"/>
                    <a:pt x="69" y="2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2"/>
                    <a:pt x="65" y="8"/>
                    <a:pt x="61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4"/>
                    <a:pt x="29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3" y="2"/>
                    <a:pt x="2" y="5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5"/>
                    <a:pt x="8" y="55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5" y="55"/>
                    <a:pt x="69" y="52"/>
                    <a:pt x="69" y="48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6"/>
                    <a:pt x="67" y="46"/>
                    <a:pt x="65" y="46"/>
                  </a:cubicBezTo>
                  <a:cubicBezTo>
                    <a:pt x="59" y="46"/>
                    <a:pt x="54" y="41"/>
                    <a:pt x="5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8" name="Freeform 89"/>
            <p:cNvSpPr>
              <a:spLocks noEditPoints="1"/>
            </p:cNvSpPr>
            <p:nvPr/>
          </p:nvSpPr>
          <p:spPr bwMode="auto">
            <a:xfrm>
              <a:off x="4641851" y="2390776"/>
              <a:ext cx="139700" cy="139700"/>
            </a:xfrm>
            <a:custGeom>
              <a:avLst/>
              <a:gdLst>
                <a:gd name="T0" fmla="*/ 12 w 17"/>
                <a:gd name="T1" fmla="*/ 0 h 17"/>
                <a:gd name="T2" fmla="*/ 8 w 17"/>
                <a:gd name="T3" fmla="*/ 0 h 17"/>
                <a:gd name="T4" fmla="*/ 0 w 17"/>
                <a:gd name="T5" fmla="*/ 8 h 17"/>
                <a:gd name="T6" fmla="*/ 8 w 17"/>
                <a:gd name="T7" fmla="*/ 17 h 17"/>
                <a:gd name="T8" fmla="*/ 12 w 17"/>
                <a:gd name="T9" fmla="*/ 17 h 17"/>
                <a:gd name="T10" fmla="*/ 17 w 17"/>
                <a:gd name="T11" fmla="*/ 8 h 17"/>
                <a:gd name="T12" fmla="*/ 12 w 17"/>
                <a:gd name="T13" fmla="*/ 0 h 17"/>
                <a:gd name="T14" fmla="*/ 12 w 17"/>
                <a:gd name="T15" fmla="*/ 10 h 17"/>
                <a:gd name="T16" fmla="*/ 14 w 17"/>
                <a:gd name="T17" fmla="*/ 12 h 17"/>
                <a:gd name="T18" fmla="*/ 14 w 17"/>
                <a:gd name="T19" fmla="*/ 14 h 17"/>
                <a:gd name="T20" fmla="*/ 13 w 17"/>
                <a:gd name="T21" fmla="*/ 15 h 17"/>
                <a:gd name="T22" fmla="*/ 12 w 17"/>
                <a:gd name="T23" fmla="*/ 14 h 17"/>
                <a:gd name="T24" fmla="*/ 12 w 17"/>
                <a:gd name="T25" fmla="*/ 14 h 17"/>
                <a:gd name="T26" fmla="*/ 8 w 17"/>
                <a:gd name="T27" fmla="*/ 10 h 17"/>
                <a:gd name="T28" fmla="*/ 4 w 17"/>
                <a:gd name="T29" fmla="*/ 14 h 17"/>
                <a:gd name="T30" fmla="*/ 4 w 17"/>
                <a:gd name="T31" fmla="*/ 15 h 17"/>
                <a:gd name="T32" fmla="*/ 3 w 17"/>
                <a:gd name="T33" fmla="*/ 14 h 17"/>
                <a:gd name="T34" fmla="*/ 3 w 17"/>
                <a:gd name="T35" fmla="*/ 12 h 17"/>
                <a:gd name="T36" fmla="*/ 7 w 17"/>
                <a:gd name="T37" fmla="*/ 8 h 17"/>
                <a:gd name="T38" fmla="*/ 3 w 17"/>
                <a:gd name="T39" fmla="*/ 4 h 17"/>
                <a:gd name="T40" fmla="*/ 3 w 17"/>
                <a:gd name="T41" fmla="*/ 3 h 17"/>
                <a:gd name="T42" fmla="*/ 4 w 17"/>
                <a:gd name="T43" fmla="*/ 3 h 17"/>
                <a:gd name="T44" fmla="*/ 8 w 17"/>
                <a:gd name="T45" fmla="*/ 7 h 17"/>
                <a:gd name="T46" fmla="*/ 12 w 17"/>
                <a:gd name="T47" fmla="*/ 3 h 17"/>
                <a:gd name="T48" fmla="*/ 12 w 17"/>
                <a:gd name="T49" fmla="*/ 3 h 17"/>
                <a:gd name="T50" fmla="*/ 14 w 17"/>
                <a:gd name="T51" fmla="*/ 3 h 17"/>
                <a:gd name="T52" fmla="*/ 14 w 17"/>
                <a:gd name="T53" fmla="*/ 4 h 17"/>
                <a:gd name="T54" fmla="*/ 12 w 17"/>
                <a:gd name="T55" fmla="*/ 7 h 17"/>
                <a:gd name="T56" fmla="*/ 10 w 17"/>
                <a:gd name="T57" fmla="*/ 8 h 17"/>
                <a:gd name="T58" fmla="*/ 12 w 17"/>
                <a:gd name="T5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17">
                  <a:moveTo>
                    <a:pt x="12" y="0"/>
                  </a:moveTo>
                  <a:cubicBezTo>
                    <a:pt x="11" y="0"/>
                    <a:pt x="10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5" y="15"/>
                    <a:pt x="17" y="12"/>
                    <a:pt x="17" y="8"/>
                  </a:cubicBezTo>
                  <a:cubicBezTo>
                    <a:pt x="17" y="5"/>
                    <a:pt x="15" y="2"/>
                    <a:pt x="12" y="0"/>
                  </a:cubicBezTo>
                  <a:close/>
                  <a:moveTo>
                    <a:pt x="12" y="10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5" y="13"/>
                    <a:pt x="15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4" y="2"/>
                    <a:pt x="14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10" y="8"/>
                    <a:pt x="10" y="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19" name="组合 718"/>
          <p:cNvGrpSpPr/>
          <p:nvPr/>
        </p:nvGrpSpPr>
        <p:grpSpPr>
          <a:xfrm>
            <a:off x="10306754" y="2162445"/>
            <a:ext cx="562337" cy="563729"/>
            <a:chOff x="10310813" y="2078038"/>
            <a:chExt cx="641350" cy="642938"/>
          </a:xfrm>
          <a:solidFill>
            <a:srgbClr val="20252D"/>
          </a:solidFill>
        </p:grpSpPr>
        <p:sp>
          <p:nvSpPr>
            <p:cNvPr id="720" name="Freeform 90"/>
            <p:cNvSpPr>
              <a:spLocks noEditPoints="1"/>
            </p:cNvSpPr>
            <p:nvPr/>
          </p:nvSpPr>
          <p:spPr bwMode="auto">
            <a:xfrm>
              <a:off x="10310813" y="2078038"/>
              <a:ext cx="641350" cy="642938"/>
            </a:xfrm>
            <a:custGeom>
              <a:avLst/>
              <a:gdLst>
                <a:gd name="T0" fmla="*/ 39 w 78"/>
                <a:gd name="T1" fmla="*/ 0 h 78"/>
                <a:gd name="T2" fmla="*/ 0 w 78"/>
                <a:gd name="T3" fmla="*/ 39 h 78"/>
                <a:gd name="T4" fmla="*/ 39 w 78"/>
                <a:gd name="T5" fmla="*/ 78 h 78"/>
                <a:gd name="T6" fmla="*/ 78 w 78"/>
                <a:gd name="T7" fmla="*/ 39 h 78"/>
                <a:gd name="T8" fmla="*/ 39 w 78"/>
                <a:gd name="T9" fmla="*/ 0 h 78"/>
                <a:gd name="T10" fmla="*/ 39 w 78"/>
                <a:gd name="T11" fmla="*/ 56 h 78"/>
                <a:gd name="T12" fmla="*/ 22 w 78"/>
                <a:gd name="T13" fmla="*/ 39 h 78"/>
                <a:gd name="T14" fmla="*/ 39 w 78"/>
                <a:gd name="T15" fmla="*/ 22 h 78"/>
                <a:gd name="T16" fmla="*/ 56 w 78"/>
                <a:gd name="T17" fmla="*/ 39 h 78"/>
                <a:gd name="T18" fmla="*/ 39 w 78"/>
                <a:gd name="T19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7"/>
                    <a:pt x="39" y="78"/>
                  </a:cubicBezTo>
                  <a:cubicBezTo>
                    <a:pt x="60" y="77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39" y="56"/>
                  </a:moveTo>
                  <a:cubicBezTo>
                    <a:pt x="30" y="56"/>
                    <a:pt x="22" y="48"/>
                    <a:pt x="22" y="39"/>
                  </a:cubicBezTo>
                  <a:cubicBezTo>
                    <a:pt x="22" y="30"/>
                    <a:pt x="30" y="22"/>
                    <a:pt x="39" y="22"/>
                  </a:cubicBezTo>
                  <a:cubicBezTo>
                    <a:pt x="48" y="22"/>
                    <a:pt x="56" y="30"/>
                    <a:pt x="56" y="39"/>
                  </a:cubicBezTo>
                  <a:cubicBezTo>
                    <a:pt x="56" y="48"/>
                    <a:pt x="48" y="56"/>
                    <a:pt x="39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1" name="Freeform 91"/>
            <p:cNvSpPr>
              <a:spLocks noEditPoints="1"/>
            </p:cNvSpPr>
            <p:nvPr/>
          </p:nvSpPr>
          <p:spPr bwMode="auto">
            <a:xfrm>
              <a:off x="10499726" y="2266951"/>
              <a:ext cx="263525" cy="2635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5 h 32"/>
                <a:gd name="T12" fmla="*/ 7 w 32"/>
                <a:gd name="T13" fmla="*/ 16 h 32"/>
                <a:gd name="T14" fmla="*/ 16 w 32"/>
                <a:gd name="T15" fmla="*/ 7 h 32"/>
                <a:gd name="T16" fmla="*/ 25 w 32"/>
                <a:gd name="T17" fmla="*/ 16 h 32"/>
                <a:gd name="T18" fmla="*/ 16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1"/>
                    <a:pt x="16" y="32"/>
                  </a:cubicBezTo>
                  <a:cubicBezTo>
                    <a:pt x="25" y="31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5"/>
                  </a:moveTo>
                  <a:cubicBezTo>
                    <a:pt x="11" y="25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1" y="7"/>
                    <a:pt x="25" y="11"/>
                    <a:pt x="25" y="16"/>
                  </a:cubicBezTo>
                  <a:cubicBezTo>
                    <a:pt x="25" y="21"/>
                    <a:pt x="21" y="25"/>
                    <a:pt x="1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22" name="组合 721"/>
          <p:cNvGrpSpPr/>
          <p:nvPr/>
        </p:nvGrpSpPr>
        <p:grpSpPr>
          <a:xfrm>
            <a:off x="9278055" y="2203720"/>
            <a:ext cx="498308" cy="491349"/>
            <a:chOff x="9282113" y="2119313"/>
            <a:chExt cx="568325" cy="560388"/>
          </a:xfrm>
          <a:solidFill>
            <a:srgbClr val="20252D"/>
          </a:solidFill>
        </p:grpSpPr>
        <p:sp>
          <p:nvSpPr>
            <p:cNvPr id="723" name="Freeform 92"/>
            <p:cNvSpPr>
              <a:spLocks noEditPoints="1"/>
            </p:cNvSpPr>
            <p:nvPr/>
          </p:nvSpPr>
          <p:spPr bwMode="auto">
            <a:xfrm>
              <a:off x="9282113" y="2119313"/>
              <a:ext cx="568325" cy="560388"/>
            </a:xfrm>
            <a:custGeom>
              <a:avLst/>
              <a:gdLst>
                <a:gd name="T0" fmla="*/ 65 w 69"/>
                <a:gd name="T1" fmla="*/ 0 h 68"/>
                <a:gd name="T2" fmla="*/ 65 w 69"/>
                <a:gd name="T3" fmla="*/ 1 h 68"/>
                <a:gd name="T4" fmla="*/ 65 w 69"/>
                <a:gd name="T5" fmla="*/ 23 h 68"/>
                <a:gd name="T6" fmla="*/ 64 w 69"/>
                <a:gd name="T7" fmla="*/ 25 h 68"/>
                <a:gd name="T8" fmla="*/ 62 w 69"/>
                <a:gd name="T9" fmla="*/ 26 h 68"/>
                <a:gd name="T10" fmla="*/ 57 w 69"/>
                <a:gd name="T11" fmla="*/ 26 h 68"/>
                <a:gd name="T12" fmla="*/ 13 w 69"/>
                <a:gd name="T13" fmla="*/ 26 h 68"/>
                <a:gd name="T14" fmla="*/ 6 w 69"/>
                <a:gd name="T15" fmla="*/ 25 h 68"/>
                <a:gd name="T16" fmla="*/ 5 w 69"/>
                <a:gd name="T17" fmla="*/ 23 h 68"/>
                <a:gd name="T18" fmla="*/ 5 w 69"/>
                <a:gd name="T19" fmla="*/ 1 h 68"/>
                <a:gd name="T20" fmla="*/ 5 w 69"/>
                <a:gd name="T21" fmla="*/ 0 h 68"/>
                <a:gd name="T22" fmla="*/ 0 w 69"/>
                <a:gd name="T23" fmla="*/ 4 h 68"/>
                <a:gd name="T24" fmla="*/ 0 w 69"/>
                <a:gd name="T25" fmla="*/ 64 h 68"/>
                <a:gd name="T26" fmla="*/ 7 w 69"/>
                <a:gd name="T27" fmla="*/ 68 h 68"/>
                <a:gd name="T28" fmla="*/ 63 w 69"/>
                <a:gd name="T29" fmla="*/ 68 h 68"/>
                <a:gd name="T30" fmla="*/ 69 w 69"/>
                <a:gd name="T31" fmla="*/ 64 h 68"/>
                <a:gd name="T32" fmla="*/ 69 w 69"/>
                <a:gd name="T33" fmla="*/ 4 h 68"/>
                <a:gd name="T34" fmla="*/ 65 w 69"/>
                <a:gd name="T35" fmla="*/ 0 h 68"/>
                <a:gd name="T36" fmla="*/ 63 w 69"/>
                <a:gd name="T37" fmla="*/ 58 h 68"/>
                <a:gd name="T38" fmla="*/ 63 w 69"/>
                <a:gd name="T39" fmla="*/ 58 h 68"/>
                <a:gd name="T40" fmla="*/ 61 w 69"/>
                <a:gd name="T41" fmla="*/ 61 h 68"/>
                <a:gd name="T42" fmla="*/ 57 w 69"/>
                <a:gd name="T43" fmla="*/ 63 h 68"/>
                <a:gd name="T44" fmla="*/ 45 w 69"/>
                <a:gd name="T45" fmla="*/ 64 h 68"/>
                <a:gd name="T46" fmla="*/ 25 w 69"/>
                <a:gd name="T47" fmla="*/ 64 h 68"/>
                <a:gd name="T48" fmla="*/ 9 w 69"/>
                <a:gd name="T49" fmla="*/ 61 h 68"/>
                <a:gd name="T50" fmla="*/ 7 w 69"/>
                <a:gd name="T51" fmla="*/ 58 h 68"/>
                <a:gd name="T52" fmla="*/ 7 w 69"/>
                <a:gd name="T53" fmla="*/ 44 h 68"/>
                <a:gd name="T54" fmla="*/ 9 w 69"/>
                <a:gd name="T55" fmla="*/ 41 h 68"/>
                <a:gd name="T56" fmla="*/ 13 w 69"/>
                <a:gd name="T57" fmla="*/ 39 h 68"/>
                <a:gd name="T58" fmla="*/ 25 w 69"/>
                <a:gd name="T59" fmla="*/ 38 h 68"/>
                <a:gd name="T60" fmla="*/ 45 w 69"/>
                <a:gd name="T61" fmla="*/ 38 h 68"/>
                <a:gd name="T62" fmla="*/ 61 w 69"/>
                <a:gd name="T63" fmla="*/ 41 h 68"/>
                <a:gd name="T64" fmla="*/ 63 w 69"/>
                <a:gd name="T65" fmla="*/ 44 h 68"/>
                <a:gd name="T66" fmla="*/ 63 w 69"/>
                <a:gd name="T67" fmla="*/ 5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68">
                  <a:moveTo>
                    <a:pt x="65" y="0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4"/>
                    <a:pt x="64" y="25"/>
                    <a:pt x="64" y="25"/>
                  </a:cubicBezTo>
                  <a:cubicBezTo>
                    <a:pt x="63" y="25"/>
                    <a:pt x="62" y="25"/>
                    <a:pt x="62" y="26"/>
                  </a:cubicBezTo>
                  <a:cubicBezTo>
                    <a:pt x="60" y="26"/>
                    <a:pt x="59" y="26"/>
                    <a:pt x="57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8" y="26"/>
                    <a:pt x="6" y="25"/>
                  </a:cubicBezTo>
                  <a:cubicBezTo>
                    <a:pt x="6" y="25"/>
                    <a:pt x="5" y="24"/>
                    <a:pt x="5" y="2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3" y="68"/>
                    <a:pt x="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6" y="68"/>
                    <a:pt x="69" y="66"/>
                    <a:pt x="69" y="6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7" y="1"/>
                    <a:pt x="65" y="0"/>
                  </a:cubicBezTo>
                  <a:close/>
                  <a:moveTo>
                    <a:pt x="63" y="58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63" y="60"/>
                    <a:pt x="62" y="61"/>
                    <a:pt x="61" y="61"/>
                  </a:cubicBezTo>
                  <a:cubicBezTo>
                    <a:pt x="60" y="62"/>
                    <a:pt x="59" y="62"/>
                    <a:pt x="57" y="63"/>
                  </a:cubicBezTo>
                  <a:cubicBezTo>
                    <a:pt x="54" y="64"/>
                    <a:pt x="50" y="64"/>
                    <a:pt x="4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64"/>
                    <a:pt x="12" y="63"/>
                    <a:pt x="9" y="61"/>
                  </a:cubicBezTo>
                  <a:cubicBezTo>
                    <a:pt x="8" y="61"/>
                    <a:pt x="7" y="60"/>
                    <a:pt x="7" y="58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0" y="40"/>
                    <a:pt x="11" y="39"/>
                    <a:pt x="13" y="39"/>
                  </a:cubicBezTo>
                  <a:cubicBezTo>
                    <a:pt x="16" y="38"/>
                    <a:pt x="20" y="38"/>
                    <a:pt x="2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2" y="38"/>
                    <a:pt x="58" y="39"/>
                    <a:pt x="61" y="41"/>
                  </a:cubicBezTo>
                  <a:cubicBezTo>
                    <a:pt x="62" y="41"/>
                    <a:pt x="63" y="42"/>
                    <a:pt x="63" y="44"/>
                  </a:cubicBezTo>
                  <a:lnTo>
                    <a:pt x="63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4" name="Freeform 93"/>
            <p:cNvSpPr/>
            <p:nvPr/>
          </p:nvSpPr>
          <p:spPr bwMode="auto">
            <a:xfrm>
              <a:off x="9364663" y="2457451"/>
              <a:ext cx="411163" cy="165100"/>
            </a:xfrm>
            <a:custGeom>
              <a:avLst/>
              <a:gdLst>
                <a:gd name="T0" fmla="*/ 49 w 50"/>
                <a:gd name="T1" fmla="*/ 2 h 20"/>
                <a:gd name="T2" fmla="*/ 46 w 50"/>
                <a:gd name="T3" fmla="*/ 1 h 20"/>
                <a:gd name="T4" fmla="*/ 35 w 50"/>
                <a:gd name="T5" fmla="*/ 0 h 20"/>
                <a:gd name="T6" fmla="*/ 15 w 50"/>
                <a:gd name="T7" fmla="*/ 0 h 20"/>
                <a:gd name="T8" fmla="*/ 1 w 50"/>
                <a:gd name="T9" fmla="*/ 2 h 20"/>
                <a:gd name="T10" fmla="*/ 0 w 50"/>
                <a:gd name="T11" fmla="*/ 3 h 20"/>
                <a:gd name="T12" fmla="*/ 0 w 50"/>
                <a:gd name="T13" fmla="*/ 17 h 20"/>
                <a:gd name="T14" fmla="*/ 0 w 50"/>
                <a:gd name="T15" fmla="*/ 17 h 20"/>
                <a:gd name="T16" fmla="*/ 0 w 50"/>
                <a:gd name="T17" fmla="*/ 18 h 20"/>
                <a:gd name="T18" fmla="*/ 4 w 50"/>
                <a:gd name="T19" fmla="*/ 19 h 20"/>
                <a:gd name="T20" fmla="*/ 15 w 50"/>
                <a:gd name="T21" fmla="*/ 20 h 20"/>
                <a:gd name="T22" fmla="*/ 35 w 50"/>
                <a:gd name="T23" fmla="*/ 20 h 20"/>
                <a:gd name="T24" fmla="*/ 49 w 50"/>
                <a:gd name="T25" fmla="*/ 18 h 20"/>
                <a:gd name="T26" fmla="*/ 50 w 50"/>
                <a:gd name="T27" fmla="*/ 17 h 20"/>
                <a:gd name="T28" fmla="*/ 50 w 50"/>
                <a:gd name="T29" fmla="*/ 3 h 20"/>
                <a:gd name="T30" fmla="*/ 50 w 50"/>
                <a:gd name="T31" fmla="*/ 3 h 20"/>
                <a:gd name="T32" fmla="*/ 49 w 50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20">
                  <a:moveTo>
                    <a:pt x="49" y="2"/>
                  </a:moveTo>
                  <a:cubicBezTo>
                    <a:pt x="49" y="2"/>
                    <a:pt x="48" y="1"/>
                    <a:pt x="46" y="1"/>
                  </a:cubicBezTo>
                  <a:cubicBezTo>
                    <a:pt x="43" y="0"/>
                    <a:pt x="39" y="0"/>
                    <a:pt x="3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3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9"/>
                    <a:pt x="4" y="19"/>
                  </a:cubicBezTo>
                  <a:cubicBezTo>
                    <a:pt x="6" y="20"/>
                    <a:pt x="10" y="20"/>
                    <a:pt x="1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1" y="20"/>
                    <a:pt x="47" y="19"/>
                    <a:pt x="49" y="18"/>
                  </a:cubicBezTo>
                  <a:cubicBezTo>
                    <a:pt x="50" y="18"/>
                    <a:pt x="50" y="17"/>
                    <a:pt x="50" y="17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5" name="Freeform 94"/>
            <p:cNvSpPr>
              <a:spLocks noEditPoints="1"/>
            </p:cNvSpPr>
            <p:nvPr/>
          </p:nvSpPr>
          <p:spPr bwMode="auto">
            <a:xfrm>
              <a:off x="9348788" y="2119313"/>
              <a:ext cx="442913" cy="188913"/>
            </a:xfrm>
            <a:custGeom>
              <a:avLst/>
              <a:gdLst>
                <a:gd name="T0" fmla="*/ 49 w 54"/>
                <a:gd name="T1" fmla="*/ 0 h 23"/>
                <a:gd name="T2" fmla="*/ 5 w 54"/>
                <a:gd name="T3" fmla="*/ 0 h 23"/>
                <a:gd name="T4" fmla="*/ 0 w 54"/>
                <a:gd name="T5" fmla="*/ 1 h 23"/>
                <a:gd name="T6" fmla="*/ 0 w 54"/>
                <a:gd name="T7" fmla="*/ 1 h 23"/>
                <a:gd name="T8" fmla="*/ 0 w 54"/>
                <a:gd name="T9" fmla="*/ 22 h 23"/>
                <a:gd name="T10" fmla="*/ 1 w 54"/>
                <a:gd name="T11" fmla="*/ 23 h 23"/>
                <a:gd name="T12" fmla="*/ 5 w 54"/>
                <a:gd name="T13" fmla="*/ 23 h 23"/>
                <a:gd name="T14" fmla="*/ 49 w 54"/>
                <a:gd name="T15" fmla="*/ 23 h 23"/>
                <a:gd name="T16" fmla="*/ 54 w 54"/>
                <a:gd name="T17" fmla="*/ 23 h 23"/>
                <a:gd name="T18" fmla="*/ 54 w 54"/>
                <a:gd name="T19" fmla="*/ 22 h 23"/>
                <a:gd name="T20" fmla="*/ 54 w 54"/>
                <a:gd name="T21" fmla="*/ 1 h 23"/>
                <a:gd name="T22" fmla="*/ 53 w 54"/>
                <a:gd name="T23" fmla="*/ 1 h 23"/>
                <a:gd name="T24" fmla="*/ 49 w 54"/>
                <a:gd name="T25" fmla="*/ 0 h 23"/>
                <a:gd name="T26" fmla="*/ 9 w 54"/>
                <a:gd name="T27" fmla="*/ 16 h 23"/>
                <a:gd name="T28" fmla="*/ 9 w 54"/>
                <a:gd name="T29" fmla="*/ 16 h 23"/>
                <a:gd name="T30" fmla="*/ 9 w 54"/>
                <a:gd name="T31" fmla="*/ 18 h 23"/>
                <a:gd name="T32" fmla="*/ 7 w 54"/>
                <a:gd name="T33" fmla="*/ 19 h 23"/>
                <a:gd name="T34" fmla="*/ 3 w 54"/>
                <a:gd name="T35" fmla="*/ 19 h 23"/>
                <a:gd name="T36" fmla="*/ 2 w 54"/>
                <a:gd name="T37" fmla="*/ 18 h 23"/>
                <a:gd name="T38" fmla="*/ 1 w 54"/>
                <a:gd name="T39" fmla="*/ 16 h 23"/>
                <a:gd name="T40" fmla="*/ 1 w 54"/>
                <a:gd name="T41" fmla="*/ 4 h 23"/>
                <a:gd name="T42" fmla="*/ 2 w 54"/>
                <a:gd name="T43" fmla="*/ 3 h 23"/>
                <a:gd name="T44" fmla="*/ 3 w 54"/>
                <a:gd name="T45" fmla="*/ 1 h 23"/>
                <a:gd name="T46" fmla="*/ 7 w 54"/>
                <a:gd name="T47" fmla="*/ 1 h 23"/>
                <a:gd name="T48" fmla="*/ 9 w 54"/>
                <a:gd name="T49" fmla="*/ 3 h 23"/>
                <a:gd name="T50" fmla="*/ 9 w 54"/>
                <a:gd name="T51" fmla="*/ 4 h 23"/>
                <a:gd name="T52" fmla="*/ 9 w 54"/>
                <a:gd name="T5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23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3" y="23"/>
                    <a:pt x="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1" y="23"/>
                    <a:pt x="53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1"/>
                    <a:pt x="51" y="0"/>
                    <a:pt x="49" y="0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8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2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6" name="Rectangle 95"/>
            <p:cNvSpPr>
              <a:spLocks noChangeArrowheads="1"/>
            </p:cNvSpPr>
            <p:nvPr/>
          </p:nvSpPr>
          <p:spPr bwMode="auto">
            <a:xfrm>
              <a:off x="9380538" y="2151063"/>
              <a:ext cx="17463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27" name="Freeform 96"/>
          <p:cNvSpPr>
            <a:spLocks noEditPoints="1"/>
          </p:cNvSpPr>
          <p:nvPr/>
        </p:nvSpPr>
        <p:spPr bwMode="auto">
          <a:xfrm>
            <a:off x="6217354" y="2244995"/>
            <a:ext cx="563729" cy="418969"/>
          </a:xfrm>
          <a:custGeom>
            <a:avLst/>
            <a:gdLst>
              <a:gd name="T0" fmla="*/ 57 w 78"/>
              <a:gd name="T1" fmla="*/ 37 h 58"/>
              <a:gd name="T2" fmla="*/ 68 w 78"/>
              <a:gd name="T3" fmla="*/ 25 h 58"/>
              <a:gd name="T4" fmla="*/ 72 w 78"/>
              <a:gd name="T5" fmla="*/ 26 h 58"/>
              <a:gd name="T6" fmla="*/ 72 w 78"/>
              <a:gd name="T7" fmla="*/ 17 h 58"/>
              <a:gd name="T8" fmla="*/ 64 w 78"/>
              <a:gd name="T9" fmla="*/ 9 h 58"/>
              <a:gd name="T10" fmla="*/ 34 w 78"/>
              <a:gd name="T11" fmla="*/ 9 h 58"/>
              <a:gd name="T12" fmla="*/ 27 w 78"/>
              <a:gd name="T13" fmla="*/ 0 h 58"/>
              <a:gd name="T14" fmla="*/ 10 w 78"/>
              <a:gd name="T15" fmla="*/ 0 h 58"/>
              <a:gd name="T16" fmla="*/ 1 w 78"/>
              <a:gd name="T17" fmla="*/ 5 h 58"/>
              <a:gd name="T18" fmla="*/ 0 w 78"/>
              <a:gd name="T19" fmla="*/ 9 h 58"/>
              <a:gd name="T20" fmla="*/ 0 w 78"/>
              <a:gd name="T21" fmla="*/ 9 h 58"/>
              <a:gd name="T22" fmla="*/ 0 w 78"/>
              <a:gd name="T23" fmla="*/ 10 h 58"/>
              <a:gd name="T24" fmla="*/ 0 w 78"/>
              <a:gd name="T25" fmla="*/ 11 h 58"/>
              <a:gd name="T26" fmla="*/ 0 w 78"/>
              <a:gd name="T27" fmla="*/ 24 h 58"/>
              <a:gd name="T28" fmla="*/ 0 w 78"/>
              <a:gd name="T29" fmla="*/ 50 h 58"/>
              <a:gd name="T30" fmla="*/ 8 w 78"/>
              <a:gd name="T31" fmla="*/ 58 h 58"/>
              <a:gd name="T32" fmla="*/ 64 w 78"/>
              <a:gd name="T33" fmla="*/ 58 h 58"/>
              <a:gd name="T34" fmla="*/ 72 w 78"/>
              <a:gd name="T35" fmla="*/ 50 h 58"/>
              <a:gd name="T36" fmla="*/ 72 w 78"/>
              <a:gd name="T37" fmla="*/ 48 h 58"/>
              <a:gd name="T38" fmla="*/ 68 w 78"/>
              <a:gd name="T39" fmla="*/ 48 h 58"/>
              <a:gd name="T40" fmla="*/ 57 w 78"/>
              <a:gd name="T41" fmla="*/ 37 h 58"/>
              <a:gd name="T42" fmla="*/ 72 w 78"/>
              <a:gd name="T43" fmla="*/ 28 h 58"/>
              <a:gd name="T44" fmla="*/ 68 w 78"/>
              <a:gd name="T45" fmla="*/ 27 h 58"/>
              <a:gd name="T46" fmla="*/ 59 w 78"/>
              <a:gd name="T47" fmla="*/ 37 h 58"/>
              <a:gd name="T48" fmla="*/ 68 w 78"/>
              <a:gd name="T49" fmla="*/ 46 h 58"/>
              <a:gd name="T50" fmla="*/ 72 w 78"/>
              <a:gd name="T51" fmla="*/ 45 h 58"/>
              <a:gd name="T52" fmla="*/ 78 w 78"/>
              <a:gd name="T53" fmla="*/ 37 h 58"/>
              <a:gd name="T54" fmla="*/ 72 w 78"/>
              <a:gd name="T55" fmla="*/ 28 h 58"/>
              <a:gd name="T56" fmla="*/ 72 w 78"/>
              <a:gd name="T57" fmla="*/ 39 h 58"/>
              <a:gd name="T58" fmla="*/ 69 w 78"/>
              <a:gd name="T59" fmla="*/ 44 h 58"/>
              <a:gd name="T60" fmla="*/ 68 w 78"/>
              <a:gd name="T61" fmla="*/ 44 h 58"/>
              <a:gd name="T62" fmla="*/ 68 w 78"/>
              <a:gd name="T63" fmla="*/ 44 h 58"/>
              <a:gd name="T64" fmla="*/ 67 w 78"/>
              <a:gd name="T65" fmla="*/ 44 h 58"/>
              <a:gd name="T66" fmla="*/ 62 w 78"/>
              <a:gd name="T67" fmla="*/ 37 h 58"/>
              <a:gd name="T68" fmla="*/ 62 w 78"/>
              <a:gd name="T69" fmla="*/ 37 h 58"/>
              <a:gd name="T70" fmla="*/ 65 w 78"/>
              <a:gd name="T71" fmla="*/ 37 h 58"/>
              <a:gd name="T72" fmla="*/ 68 w 78"/>
              <a:gd name="T73" fmla="*/ 41 h 58"/>
              <a:gd name="T74" fmla="*/ 72 w 78"/>
              <a:gd name="T75" fmla="*/ 35 h 58"/>
              <a:gd name="T76" fmla="*/ 74 w 78"/>
              <a:gd name="T77" fmla="*/ 31 h 58"/>
              <a:gd name="T78" fmla="*/ 75 w 78"/>
              <a:gd name="T79" fmla="*/ 31 h 58"/>
              <a:gd name="T80" fmla="*/ 76 w 78"/>
              <a:gd name="T81" fmla="*/ 33 h 58"/>
              <a:gd name="T82" fmla="*/ 72 w 78"/>
              <a:gd name="T83" fmla="*/ 3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8" h="58">
                <a:moveTo>
                  <a:pt x="57" y="37"/>
                </a:moveTo>
                <a:cubicBezTo>
                  <a:pt x="57" y="30"/>
                  <a:pt x="62" y="25"/>
                  <a:pt x="68" y="25"/>
                </a:cubicBezTo>
                <a:cubicBezTo>
                  <a:pt x="69" y="25"/>
                  <a:pt x="71" y="26"/>
                  <a:pt x="72" y="26"/>
                </a:cubicBezTo>
                <a:cubicBezTo>
                  <a:pt x="72" y="17"/>
                  <a:pt x="72" y="17"/>
                  <a:pt x="72" y="17"/>
                </a:cubicBezTo>
                <a:cubicBezTo>
                  <a:pt x="72" y="12"/>
                  <a:pt x="68" y="9"/>
                  <a:pt x="6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4"/>
                  <a:pt x="30" y="0"/>
                  <a:pt x="27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3" y="2"/>
                  <a:pt x="1" y="5"/>
                </a:cubicBezTo>
                <a:cubicBezTo>
                  <a:pt x="1" y="6"/>
                  <a:pt x="0" y="8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4" y="58"/>
                  <a:pt x="8" y="58"/>
                </a:cubicBezTo>
                <a:cubicBezTo>
                  <a:pt x="64" y="58"/>
                  <a:pt x="64" y="58"/>
                  <a:pt x="64" y="58"/>
                </a:cubicBezTo>
                <a:cubicBezTo>
                  <a:pt x="68" y="58"/>
                  <a:pt x="72" y="54"/>
                  <a:pt x="72" y="50"/>
                </a:cubicBezTo>
                <a:cubicBezTo>
                  <a:pt x="72" y="48"/>
                  <a:pt x="72" y="48"/>
                  <a:pt x="72" y="48"/>
                </a:cubicBezTo>
                <a:cubicBezTo>
                  <a:pt x="71" y="48"/>
                  <a:pt x="69" y="48"/>
                  <a:pt x="68" y="48"/>
                </a:cubicBezTo>
                <a:cubicBezTo>
                  <a:pt x="62" y="48"/>
                  <a:pt x="57" y="43"/>
                  <a:pt x="57" y="37"/>
                </a:cubicBezTo>
                <a:close/>
                <a:moveTo>
                  <a:pt x="72" y="28"/>
                </a:moveTo>
                <a:cubicBezTo>
                  <a:pt x="71" y="28"/>
                  <a:pt x="69" y="27"/>
                  <a:pt x="68" y="27"/>
                </a:cubicBezTo>
                <a:cubicBezTo>
                  <a:pt x="63" y="27"/>
                  <a:pt x="59" y="32"/>
                  <a:pt x="59" y="37"/>
                </a:cubicBezTo>
                <a:cubicBezTo>
                  <a:pt x="59" y="42"/>
                  <a:pt x="63" y="46"/>
                  <a:pt x="68" y="46"/>
                </a:cubicBezTo>
                <a:cubicBezTo>
                  <a:pt x="69" y="46"/>
                  <a:pt x="71" y="46"/>
                  <a:pt x="72" y="45"/>
                </a:cubicBezTo>
                <a:cubicBezTo>
                  <a:pt x="75" y="44"/>
                  <a:pt x="78" y="41"/>
                  <a:pt x="78" y="37"/>
                </a:cubicBezTo>
                <a:cubicBezTo>
                  <a:pt x="78" y="33"/>
                  <a:pt x="75" y="29"/>
                  <a:pt x="72" y="28"/>
                </a:cubicBezTo>
                <a:close/>
                <a:moveTo>
                  <a:pt x="72" y="39"/>
                </a:moveTo>
                <a:cubicBezTo>
                  <a:pt x="69" y="44"/>
                  <a:pt x="69" y="44"/>
                  <a:pt x="69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72" y="35"/>
                  <a:pt x="72" y="35"/>
                  <a:pt x="72" y="35"/>
                </a:cubicBezTo>
                <a:cubicBezTo>
                  <a:pt x="74" y="31"/>
                  <a:pt x="74" y="31"/>
                  <a:pt x="74" y="31"/>
                </a:cubicBezTo>
                <a:cubicBezTo>
                  <a:pt x="74" y="31"/>
                  <a:pt x="75" y="31"/>
                  <a:pt x="75" y="31"/>
                </a:cubicBezTo>
                <a:cubicBezTo>
                  <a:pt x="76" y="31"/>
                  <a:pt x="76" y="32"/>
                  <a:pt x="76" y="33"/>
                </a:cubicBezTo>
                <a:lnTo>
                  <a:pt x="72" y="39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8" name="Freeform 97"/>
          <p:cNvSpPr>
            <a:spLocks noEditPoints="1"/>
          </p:cNvSpPr>
          <p:nvPr/>
        </p:nvSpPr>
        <p:spPr bwMode="auto">
          <a:xfrm>
            <a:off x="8298567" y="2219595"/>
            <a:ext cx="520579" cy="455159"/>
          </a:xfrm>
          <a:custGeom>
            <a:avLst/>
            <a:gdLst>
              <a:gd name="T0" fmla="*/ 71 w 72"/>
              <a:gd name="T1" fmla="*/ 1 h 63"/>
              <a:gd name="T2" fmla="*/ 69 w 72"/>
              <a:gd name="T3" fmla="*/ 0 h 63"/>
              <a:gd name="T4" fmla="*/ 2 w 72"/>
              <a:gd name="T5" fmla="*/ 0 h 63"/>
              <a:gd name="T6" fmla="*/ 1 w 72"/>
              <a:gd name="T7" fmla="*/ 1 h 63"/>
              <a:gd name="T8" fmla="*/ 0 w 72"/>
              <a:gd name="T9" fmla="*/ 3 h 63"/>
              <a:gd name="T10" fmla="*/ 0 w 72"/>
              <a:gd name="T11" fmla="*/ 61 h 63"/>
              <a:gd name="T12" fmla="*/ 1 w 72"/>
              <a:gd name="T13" fmla="*/ 63 h 63"/>
              <a:gd name="T14" fmla="*/ 2 w 72"/>
              <a:gd name="T15" fmla="*/ 63 h 63"/>
              <a:gd name="T16" fmla="*/ 69 w 72"/>
              <a:gd name="T17" fmla="*/ 63 h 63"/>
              <a:gd name="T18" fmla="*/ 71 w 72"/>
              <a:gd name="T19" fmla="*/ 63 h 63"/>
              <a:gd name="T20" fmla="*/ 72 w 72"/>
              <a:gd name="T21" fmla="*/ 61 h 63"/>
              <a:gd name="T22" fmla="*/ 72 w 72"/>
              <a:gd name="T23" fmla="*/ 3 h 63"/>
              <a:gd name="T24" fmla="*/ 71 w 72"/>
              <a:gd name="T25" fmla="*/ 1 h 63"/>
              <a:gd name="T26" fmla="*/ 20 w 72"/>
              <a:gd name="T27" fmla="*/ 21 h 63"/>
              <a:gd name="T28" fmla="*/ 5 w 72"/>
              <a:gd name="T29" fmla="*/ 21 h 63"/>
              <a:gd name="T30" fmla="*/ 5 w 72"/>
              <a:gd name="T31" fmla="*/ 5 h 63"/>
              <a:gd name="T32" fmla="*/ 20 w 72"/>
              <a:gd name="T33" fmla="*/ 5 h 63"/>
              <a:gd name="T34" fmla="*/ 20 w 72"/>
              <a:gd name="T35" fmla="*/ 21 h 63"/>
              <a:gd name="T36" fmla="*/ 5 w 72"/>
              <a:gd name="T37" fmla="*/ 58 h 63"/>
              <a:gd name="T38" fmla="*/ 5 w 72"/>
              <a:gd name="T39" fmla="*/ 25 h 63"/>
              <a:gd name="T40" fmla="*/ 20 w 72"/>
              <a:gd name="T41" fmla="*/ 25 h 63"/>
              <a:gd name="T42" fmla="*/ 20 w 72"/>
              <a:gd name="T43" fmla="*/ 58 h 63"/>
              <a:gd name="T44" fmla="*/ 5 w 72"/>
              <a:gd name="T45" fmla="*/ 58 h 63"/>
              <a:gd name="T46" fmla="*/ 25 w 72"/>
              <a:gd name="T47" fmla="*/ 25 h 63"/>
              <a:gd name="T48" fmla="*/ 47 w 72"/>
              <a:gd name="T49" fmla="*/ 25 h 63"/>
              <a:gd name="T50" fmla="*/ 47 w 72"/>
              <a:gd name="T51" fmla="*/ 58 h 63"/>
              <a:gd name="T52" fmla="*/ 25 w 72"/>
              <a:gd name="T53" fmla="*/ 58 h 63"/>
              <a:gd name="T54" fmla="*/ 25 w 72"/>
              <a:gd name="T55" fmla="*/ 25 h 63"/>
              <a:gd name="T56" fmla="*/ 25 w 72"/>
              <a:gd name="T57" fmla="*/ 21 h 63"/>
              <a:gd name="T58" fmla="*/ 25 w 72"/>
              <a:gd name="T59" fmla="*/ 5 h 63"/>
              <a:gd name="T60" fmla="*/ 47 w 72"/>
              <a:gd name="T61" fmla="*/ 5 h 63"/>
              <a:gd name="T62" fmla="*/ 47 w 72"/>
              <a:gd name="T63" fmla="*/ 21 h 63"/>
              <a:gd name="T64" fmla="*/ 25 w 72"/>
              <a:gd name="T65" fmla="*/ 21 h 63"/>
              <a:gd name="T66" fmla="*/ 52 w 72"/>
              <a:gd name="T67" fmla="*/ 5 h 63"/>
              <a:gd name="T68" fmla="*/ 67 w 72"/>
              <a:gd name="T69" fmla="*/ 5 h 63"/>
              <a:gd name="T70" fmla="*/ 67 w 72"/>
              <a:gd name="T71" fmla="*/ 21 h 63"/>
              <a:gd name="T72" fmla="*/ 52 w 72"/>
              <a:gd name="T73" fmla="*/ 21 h 63"/>
              <a:gd name="T74" fmla="*/ 52 w 72"/>
              <a:gd name="T75" fmla="*/ 5 h 63"/>
              <a:gd name="T76" fmla="*/ 52 w 72"/>
              <a:gd name="T77" fmla="*/ 58 h 63"/>
              <a:gd name="T78" fmla="*/ 52 w 72"/>
              <a:gd name="T79" fmla="*/ 25 h 63"/>
              <a:gd name="T80" fmla="*/ 67 w 72"/>
              <a:gd name="T81" fmla="*/ 25 h 63"/>
              <a:gd name="T82" fmla="*/ 67 w 72"/>
              <a:gd name="T83" fmla="*/ 58 h 63"/>
              <a:gd name="T84" fmla="*/ 52 w 72"/>
              <a:gd name="T85" fmla="*/ 5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63">
                <a:moveTo>
                  <a:pt x="71" y="1"/>
                </a:moveTo>
                <a:cubicBezTo>
                  <a:pt x="71" y="1"/>
                  <a:pt x="70" y="0"/>
                  <a:pt x="6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0" y="2"/>
                  <a:pt x="0" y="2"/>
                  <a:pt x="0" y="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1" y="63"/>
                </a:cubicBezTo>
                <a:cubicBezTo>
                  <a:pt x="1" y="63"/>
                  <a:pt x="2" y="63"/>
                  <a:pt x="2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3"/>
                  <a:pt x="71" y="63"/>
                </a:cubicBezTo>
                <a:cubicBezTo>
                  <a:pt x="72" y="62"/>
                  <a:pt x="72" y="62"/>
                  <a:pt x="72" y="61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2"/>
                  <a:pt x="72" y="2"/>
                  <a:pt x="71" y="1"/>
                </a:cubicBezTo>
                <a:close/>
                <a:moveTo>
                  <a:pt x="20" y="21"/>
                </a:moveTo>
                <a:cubicBezTo>
                  <a:pt x="5" y="21"/>
                  <a:pt x="5" y="21"/>
                  <a:pt x="5" y="21"/>
                </a:cubicBezTo>
                <a:cubicBezTo>
                  <a:pt x="5" y="5"/>
                  <a:pt x="5" y="5"/>
                  <a:pt x="5" y="5"/>
                </a:cubicBezTo>
                <a:cubicBezTo>
                  <a:pt x="20" y="5"/>
                  <a:pt x="20" y="5"/>
                  <a:pt x="20" y="5"/>
                </a:cubicBezTo>
                <a:lnTo>
                  <a:pt x="20" y="21"/>
                </a:lnTo>
                <a:close/>
                <a:moveTo>
                  <a:pt x="5" y="58"/>
                </a:moveTo>
                <a:cubicBezTo>
                  <a:pt x="5" y="25"/>
                  <a:pt x="5" y="25"/>
                  <a:pt x="5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58"/>
                  <a:pt x="20" y="58"/>
                  <a:pt x="20" y="58"/>
                </a:cubicBezTo>
                <a:lnTo>
                  <a:pt x="5" y="58"/>
                </a:lnTo>
                <a:close/>
                <a:moveTo>
                  <a:pt x="25" y="25"/>
                </a:moveTo>
                <a:cubicBezTo>
                  <a:pt x="47" y="25"/>
                  <a:pt x="47" y="25"/>
                  <a:pt x="47" y="25"/>
                </a:cubicBezTo>
                <a:cubicBezTo>
                  <a:pt x="47" y="58"/>
                  <a:pt x="47" y="58"/>
                  <a:pt x="47" y="58"/>
                </a:cubicBezTo>
                <a:cubicBezTo>
                  <a:pt x="25" y="58"/>
                  <a:pt x="25" y="58"/>
                  <a:pt x="25" y="58"/>
                </a:cubicBezTo>
                <a:lnTo>
                  <a:pt x="25" y="25"/>
                </a:lnTo>
                <a:close/>
                <a:moveTo>
                  <a:pt x="25" y="21"/>
                </a:moveTo>
                <a:cubicBezTo>
                  <a:pt x="25" y="5"/>
                  <a:pt x="25" y="5"/>
                  <a:pt x="25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21"/>
                  <a:pt x="47" y="21"/>
                  <a:pt x="47" y="21"/>
                </a:cubicBezTo>
                <a:lnTo>
                  <a:pt x="25" y="21"/>
                </a:lnTo>
                <a:close/>
                <a:moveTo>
                  <a:pt x="52" y="5"/>
                </a:moveTo>
                <a:cubicBezTo>
                  <a:pt x="67" y="5"/>
                  <a:pt x="67" y="5"/>
                  <a:pt x="67" y="5"/>
                </a:cubicBezTo>
                <a:cubicBezTo>
                  <a:pt x="67" y="21"/>
                  <a:pt x="67" y="21"/>
                  <a:pt x="67" y="21"/>
                </a:cubicBezTo>
                <a:cubicBezTo>
                  <a:pt x="52" y="21"/>
                  <a:pt x="52" y="21"/>
                  <a:pt x="52" y="21"/>
                </a:cubicBezTo>
                <a:lnTo>
                  <a:pt x="52" y="5"/>
                </a:lnTo>
                <a:close/>
                <a:moveTo>
                  <a:pt x="52" y="58"/>
                </a:moveTo>
                <a:cubicBezTo>
                  <a:pt x="52" y="25"/>
                  <a:pt x="52" y="25"/>
                  <a:pt x="52" y="25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58"/>
                  <a:pt x="67" y="58"/>
                  <a:pt x="67" y="58"/>
                </a:cubicBezTo>
                <a:lnTo>
                  <a:pt x="52" y="58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29" name="组合 728"/>
          <p:cNvGrpSpPr/>
          <p:nvPr/>
        </p:nvGrpSpPr>
        <p:grpSpPr>
          <a:xfrm>
            <a:off x="7122229" y="2203720"/>
            <a:ext cx="663947" cy="491349"/>
            <a:chOff x="7126288" y="2119313"/>
            <a:chExt cx="757238" cy="560388"/>
          </a:xfrm>
          <a:solidFill>
            <a:srgbClr val="20252D"/>
          </a:solidFill>
        </p:grpSpPr>
        <p:sp>
          <p:nvSpPr>
            <p:cNvPr id="730" name="Freeform 98"/>
            <p:cNvSpPr>
              <a:spLocks noEditPoints="1"/>
            </p:cNvSpPr>
            <p:nvPr/>
          </p:nvSpPr>
          <p:spPr bwMode="auto">
            <a:xfrm>
              <a:off x="7126288" y="2119313"/>
              <a:ext cx="757238" cy="560388"/>
            </a:xfrm>
            <a:custGeom>
              <a:avLst/>
              <a:gdLst>
                <a:gd name="T0" fmla="*/ 92 w 92"/>
                <a:gd name="T1" fmla="*/ 2 h 68"/>
                <a:gd name="T2" fmla="*/ 90 w 92"/>
                <a:gd name="T3" fmla="*/ 0 h 68"/>
                <a:gd name="T4" fmla="*/ 47 w 92"/>
                <a:gd name="T5" fmla="*/ 0 h 68"/>
                <a:gd name="T6" fmla="*/ 46 w 92"/>
                <a:gd name="T7" fmla="*/ 0 h 68"/>
                <a:gd name="T8" fmla="*/ 45 w 92"/>
                <a:gd name="T9" fmla="*/ 0 h 68"/>
                <a:gd name="T10" fmla="*/ 3 w 92"/>
                <a:gd name="T11" fmla="*/ 0 h 68"/>
                <a:gd name="T12" fmla="*/ 0 w 92"/>
                <a:gd name="T13" fmla="*/ 2 h 68"/>
                <a:gd name="T14" fmla="*/ 0 w 92"/>
                <a:gd name="T15" fmla="*/ 4 h 68"/>
                <a:gd name="T16" fmla="*/ 0 w 92"/>
                <a:gd name="T17" fmla="*/ 64 h 68"/>
                <a:gd name="T18" fmla="*/ 0 w 92"/>
                <a:gd name="T19" fmla="*/ 66 h 68"/>
                <a:gd name="T20" fmla="*/ 3 w 92"/>
                <a:gd name="T21" fmla="*/ 68 h 68"/>
                <a:gd name="T22" fmla="*/ 45 w 92"/>
                <a:gd name="T23" fmla="*/ 68 h 68"/>
                <a:gd name="T24" fmla="*/ 46 w 92"/>
                <a:gd name="T25" fmla="*/ 67 h 68"/>
                <a:gd name="T26" fmla="*/ 47 w 92"/>
                <a:gd name="T27" fmla="*/ 68 h 68"/>
                <a:gd name="T28" fmla="*/ 90 w 92"/>
                <a:gd name="T29" fmla="*/ 68 h 68"/>
                <a:gd name="T30" fmla="*/ 92 w 92"/>
                <a:gd name="T31" fmla="*/ 66 h 68"/>
                <a:gd name="T32" fmla="*/ 92 w 92"/>
                <a:gd name="T33" fmla="*/ 64 h 68"/>
                <a:gd name="T34" fmla="*/ 92 w 92"/>
                <a:gd name="T35" fmla="*/ 64 h 68"/>
                <a:gd name="T36" fmla="*/ 92 w 92"/>
                <a:gd name="T37" fmla="*/ 4 h 68"/>
                <a:gd name="T38" fmla="*/ 92 w 92"/>
                <a:gd name="T39" fmla="*/ 2 h 68"/>
                <a:gd name="T40" fmla="*/ 44 w 92"/>
                <a:gd name="T41" fmla="*/ 64 h 68"/>
                <a:gd name="T42" fmla="*/ 44 w 92"/>
                <a:gd name="T43" fmla="*/ 64 h 68"/>
                <a:gd name="T44" fmla="*/ 3 w 92"/>
                <a:gd name="T45" fmla="*/ 64 h 68"/>
                <a:gd name="T46" fmla="*/ 3 w 92"/>
                <a:gd name="T47" fmla="*/ 64 h 68"/>
                <a:gd name="T48" fmla="*/ 3 w 92"/>
                <a:gd name="T49" fmla="*/ 4 h 68"/>
                <a:gd name="T50" fmla="*/ 3 w 92"/>
                <a:gd name="T51" fmla="*/ 3 h 68"/>
                <a:gd name="T52" fmla="*/ 44 w 92"/>
                <a:gd name="T53" fmla="*/ 3 h 68"/>
                <a:gd name="T54" fmla="*/ 44 w 92"/>
                <a:gd name="T55" fmla="*/ 4 h 68"/>
                <a:gd name="T56" fmla="*/ 44 w 92"/>
                <a:gd name="T57" fmla="*/ 64 h 68"/>
                <a:gd name="T58" fmla="*/ 89 w 92"/>
                <a:gd name="T59" fmla="*/ 64 h 68"/>
                <a:gd name="T60" fmla="*/ 89 w 92"/>
                <a:gd name="T61" fmla="*/ 64 h 68"/>
                <a:gd name="T62" fmla="*/ 48 w 92"/>
                <a:gd name="T63" fmla="*/ 64 h 68"/>
                <a:gd name="T64" fmla="*/ 48 w 92"/>
                <a:gd name="T65" fmla="*/ 64 h 68"/>
                <a:gd name="T66" fmla="*/ 48 w 92"/>
                <a:gd name="T67" fmla="*/ 4 h 68"/>
                <a:gd name="T68" fmla="*/ 48 w 92"/>
                <a:gd name="T69" fmla="*/ 3 h 68"/>
                <a:gd name="T70" fmla="*/ 89 w 92"/>
                <a:gd name="T71" fmla="*/ 3 h 68"/>
                <a:gd name="T72" fmla="*/ 89 w 92"/>
                <a:gd name="T73" fmla="*/ 4 h 68"/>
                <a:gd name="T74" fmla="*/ 89 w 92"/>
                <a:gd name="T75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68">
                  <a:moveTo>
                    <a:pt x="92" y="2"/>
                  </a:moveTo>
                  <a:cubicBezTo>
                    <a:pt x="91" y="1"/>
                    <a:pt x="91" y="0"/>
                    <a:pt x="9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1" y="67"/>
                    <a:pt x="1" y="68"/>
                    <a:pt x="3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8"/>
                    <a:pt x="46" y="68"/>
                    <a:pt x="46" y="67"/>
                  </a:cubicBezTo>
                  <a:cubicBezTo>
                    <a:pt x="46" y="68"/>
                    <a:pt x="47" y="68"/>
                    <a:pt x="47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1" y="68"/>
                    <a:pt x="91" y="67"/>
                    <a:pt x="92" y="66"/>
                  </a:cubicBezTo>
                  <a:cubicBezTo>
                    <a:pt x="92" y="66"/>
                    <a:pt x="92" y="65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lose/>
                  <a:moveTo>
                    <a:pt x="44" y="64"/>
                  </a:moveTo>
                  <a:cubicBezTo>
                    <a:pt x="44" y="64"/>
                    <a:pt x="44" y="64"/>
                    <a:pt x="44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lnTo>
                    <a:pt x="44" y="64"/>
                  </a:lnTo>
                  <a:close/>
                  <a:moveTo>
                    <a:pt x="89" y="64"/>
                  </a:moveTo>
                  <a:cubicBezTo>
                    <a:pt x="89" y="64"/>
                    <a:pt x="89" y="64"/>
                    <a:pt x="89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4"/>
                    <a:pt x="89" y="4"/>
                    <a:pt x="89" y="4"/>
                  </a:cubicBezTo>
                  <a:lnTo>
                    <a:pt x="8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1" name="Freeform 99"/>
            <p:cNvSpPr/>
            <p:nvPr/>
          </p:nvSpPr>
          <p:spPr bwMode="auto">
            <a:xfrm>
              <a:off x="7604126" y="2266951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5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5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5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2" name="Freeform 100"/>
            <p:cNvSpPr/>
            <p:nvPr/>
          </p:nvSpPr>
          <p:spPr bwMode="auto">
            <a:xfrm>
              <a:off x="7604126" y="2308226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3" name="Freeform 101"/>
            <p:cNvSpPr/>
            <p:nvPr/>
          </p:nvSpPr>
          <p:spPr bwMode="auto">
            <a:xfrm>
              <a:off x="7604126" y="23669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4" name="Freeform 102"/>
            <p:cNvSpPr/>
            <p:nvPr/>
          </p:nvSpPr>
          <p:spPr bwMode="auto">
            <a:xfrm>
              <a:off x="7604126" y="2398713"/>
              <a:ext cx="173038" cy="9525"/>
            </a:xfrm>
            <a:custGeom>
              <a:avLst/>
              <a:gdLst>
                <a:gd name="T0" fmla="*/ 5 w 109"/>
                <a:gd name="T1" fmla="*/ 6 h 6"/>
                <a:gd name="T2" fmla="*/ 0 w 109"/>
                <a:gd name="T3" fmla="*/ 0 h 6"/>
                <a:gd name="T4" fmla="*/ 5 w 109"/>
                <a:gd name="T5" fmla="*/ 0 h 6"/>
                <a:gd name="T6" fmla="*/ 104 w 109"/>
                <a:gd name="T7" fmla="*/ 0 h 6"/>
                <a:gd name="T8" fmla="*/ 109 w 109"/>
                <a:gd name="T9" fmla="*/ 0 h 6"/>
                <a:gd name="T10" fmla="*/ 104 w 109"/>
                <a:gd name="T11" fmla="*/ 6 h 6"/>
                <a:gd name="T12" fmla="*/ 5 w 10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6">
                  <a:moveTo>
                    <a:pt x="5" y="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5" name="Freeform 103"/>
            <p:cNvSpPr/>
            <p:nvPr/>
          </p:nvSpPr>
          <p:spPr bwMode="auto">
            <a:xfrm>
              <a:off x="7604126" y="2439988"/>
              <a:ext cx="173038" cy="17463"/>
            </a:xfrm>
            <a:custGeom>
              <a:avLst/>
              <a:gdLst>
                <a:gd name="T0" fmla="*/ 5 w 109"/>
                <a:gd name="T1" fmla="*/ 11 h 11"/>
                <a:gd name="T2" fmla="*/ 0 w 109"/>
                <a:gd name="T3" fmla="*/ 6 h 11"/>
                <a:gd name="T4" fmla="*/ 5 w 109"/>
                <a:gd name="T5" fmla="*/ 0 h 11"/>
                <a:gd name="T6" fmla="*/ 104 w 109"/>
                <a:gd name="T7" fmla="*/ 0 h 11"/>
                <a:gd name="T8" fmla="*/ 109 w 109"/>
                <a:gd name="T9" fmla="*/ 6 h 11"/>
                <a:gd name="T10" fmla="*/ 104 w 109"/>
                <a:gd name="T11" fmla="*/ 11 h 11"/>
                <a:gd name="T12" fmla="*/ 5 w 10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1">
                  <a:moveTo>
                    <a:pt x="5" y="11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6"/>
                  </a:lnTo>
                  <a:lnTo>
                    <a:pt x="104" y="11"/>
                  </a:lnTo>
                  <a:lnTo>
                    <a:pt x="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6" name="Freeform 104"/>
            <p:cNvSpPr/>
            <p:nvPr/>
          </p:nvSpPr>
          <p:spPr bwMode="auto">
            <a:xfrm>
              <a:off x="7604126" y="24812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7" name="Freeform 105"/>
            <p:cNvSpPr/>
            <p:nvPr/>
          </p:nvSpPr>
          <p:spPr bwMode="auto">
            <a:xfrm>
              <a:off x="7234238" y="2266951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5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5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5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8" name="Freeform 106"/>
            <p:cNvSpPr/>
            <p:nvPr/>
          </p:nvSpPr>
          <p:spPr bwMode="auto">
            <a:xfrm>
              <a:off x="7234238" y="2308226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9" name="Freeform 107"/>
            <p:cNvSpPr/>
            <p:nvPr/>
          </p:nvSpPr>
          <p:spPr bwMode="auto">
            <a:xfrm>
              <a:off x="7234238" y="23669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0" name="Freeform 108"/>
            <p:cNvSpPr/>
            <p:nvPr/>
          </p:nvSpPr>
          <p:spPr bwMode="auto">
            <a:xfrm>
              <a:off x="7234238" y="2398713"/>
              <a:ext cx="163513" cy="9525"/>
            </a:xfrm>
            <a:custGeom>
              <a:avLst/>
              <a:gdLst>
                <a:gd name="T0" fmla="*/ 0 w 103"/>
                <a:gd name="T1" fmla="*/ 6 h 6"/>
                <a:gd name="T2" fmla="*/ 0 w 103"/>
                <a:gd name="T3" fmla="*/ 0 h 6"/>
                <a:gd name="T4" fmla="*/ 0 w 103"/>
                <a:gd name="T5" fmla="*/ 0 h 6"/>
                <a:gd name="T6" fmla="*/ 98 w 103"/>
                <a:gd name="T7" fmla="*/ 0 h 6"/>
                <a:gd name="T8" fmla="*/ 103 w 103"/>
                <a:gd name="T9" fmla="*/ 0 h 6"/>
                <a:gd name="T10" fmla="*/ 98 w 103"/>
                <a:gd name="T11" fmla="*/ 6 h 6"/>
                <a:gd name="T12" fmla="*/ 0 w 10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6">
                  <a:moveTo>
                    <a:pt x="0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1" name="Freeform 109"/>
            <p:cNvSpPr/>
            <p:nvPr/>
          </p:nvSpPr>
          <p:spPr bwMode="auto">
            <a:xfrm>
              <a:off x="7234238" y="2439988"/>
              <a:ext cx="163513" cy="17463"/>
            </a:xfrm>
            <a:custGeom>
              <a:avLst/>
              <a:gdLst>
                <a:gd name="T0" fmla="*/ 0 w 103"/>
                <a:gd name="T1" fmla="*/ 11 h 11"/>
                <a:gd name="T2" fmla="*/ 0 w 103"/>
                <a:gd name="T3" fmla="*/ 6 h 11"/>
                <a:gd name="T4" fmla="*/ 0 w 103"/>
                <a:gd name="T5" fmla="*/ 0 h 11"/>
                <a:gd name="T6" fmla="*/ 98 w 103"/>
                <a:gd name="T7" fmla="*/ 0 h 11"/>
                <a:gd name="T8" fmla="*/ 103 w 103"/>
                <a:gd name="T9" fmla="*/ 6 h 11"/>
                <a:gd name="T10" fmla="*/ 98 w 103"/>
                <a:gd name="T11" fmla="*/ 11 h 11"/>
                <a:gd name="T12" fmla="*/ 0 w 10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">
                  <a:moveTo>
                    <a:pt x="0" y="11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6"/>
                  </a:lnTo>
                  <a:lnTo>
                    <a:pt x="9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2" name="Freeform 110"/>
            <p:cNvSpPr/>
            <p:nvPr/>
          </p:nvSpPr>
          <p:spPr bwMode="auto">
            <a:xfrm>
              <a:off x="7234238" y="24812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43" name="Freeform 111"/>
          <p:cNvSpPr>
            <a:spLocks noEditPoints="1"/>
          </p:cNvSpPr>
          <p:nvPr/>
        </p:nvSpPr>
        <p:spPr bwMode="auto">
          <a:xfrm>
            <a:off x="5115630" y="2219595"/>
            <a:ext cx="576256" cy="455159"/>
          </a:xfrm>
          <a:custGeom>
            <a:avLst/>
            <a:gdLst>
              <a:gd name="T0" fmla="*/ 65 w 80"/>
              <a:gd name="T1" fmla="*/ 17 h 63"/>
              <a:gd name="T2" fmla="*/ 65 w 80"/>
              <a:gd name="T3" fmla="*/ 15 h 63"/>
              <a:gd name="T4" fmla="*/ 58 w 80"/>
              <a:gd name="T5" fmla="*/ 2 h 63"/>
              <a:gd name="T6" fmla="*/ 34 w 80"/>
              <a:gd name="T7" fmla="*/ 7 h 63"/>
              <a:gd name="T8" fmla="*/ 27 w 80"/>
              <a:gd name="T9" fmla="*/ 0 h 63"/>
              <a:gd name="T10" fmla="*/ 13 w 80"/>
              <a:gd name="T11" fmla="*/ 3 h 63"/>
              <a:gd name="T12" fmla="*/ 8 w 80"/>
              <a:gd name="T13" fmla="*/ 11 h 63"/>
              <a:gd name="T14" fmla="*/ 1 w 80"/>
              <a:gd name="T15" fmla="*/ 26 h 63"/>
              <a:gd name="T16" fmla="*/ 4 w 80"/>
              <a:gd name="T17" fmla="*/ 53 h 63"/>
              <a:gd name="T18" fmla="*/ 8 w 80"/>
              <a:gd name="T19" fmla="*/ 60 h 63"/>
              <a:gd name="T20" fmla="*/ 8 w 80"/>
              <a:gd name="T21" fmla="*/ 60 h 63"/>
              <a:gd name="T22" fmla="*/ 8 w 80"/>
              <a:gd name="T23" fmla="*/ 60 h 63"/>
              <a:gd name="T24" fmla="*/ 8 w 80"/>
              <a:gd name="T25" fmla="*/ 38 h 63"/>
              <a:gd name="T26" fmla="*/ 8 w 80"/>
              <a:gd name="T27" fmla="*/ 36 h 63"/>
              <a:gd name="T28" fmla="*/ 11 w 80"/>
              <a:gd name="T29" fmla="*/ 26 h 63"/>
              <a:gd name="T30" fmla="*/ 20 w 80"/>
              <a:gd name="T31" fmla="*/ 21 h 63"/>
              <a:gd name="T32" fmla="*/ 65 w 80"/>
              <a:gd name="T33" fmla="*/ 17 h 63"/>
              <a:gd name="T34" fmla="*/ 79 w 80"/>
              <a:gd name="T35" fmla="*/ 23 h 63"/>
              <a:gd name="T36" fmla="*/ 77 w 80"/>
              <a:gd name="T37" fmla="*/ 22 h 63"/>
              <a:gd name="T38" fmla="*/ 77 w 80"/>
              <a:gd name="T39" fmla="*/ 22 h 63"/>
              <a:gd name="T40" fmla="*/ 64 w 80"/>
              <a:gd name="T41" fmla="*/ 23 h 63"/>
              <a:gd name="T42" fmla="*/ 21 w 80"/>
              <a:gd name="T43" fmla="*/ 27 h 63"/>
              <a:gd name="T44" fmla="*/ 16 w 80"/>
              <a:gd name="T45" fmla="*/ 30 h 63"/>
              <a:gd name="T46" fmla="*/ 14 w 80"/>
              <a:gd name="T47" fmla="*/ 36 h 63"/>
              <a:gd name="T48" fmla="*/ 14 w 80"/>
              <a:gd name="T49" fmla="*/ 37 h 63"/>
              <a:gd name="T50" fmla="*/ 14 w 80"/>
              <a:gd name="T51" fmla="*/ 37 h 63"/>
              <a:gd name="T52" fmla="*/ 14 w 80"/>
              <a:gd name="T53" fmla="*/ 59 h 63"/>
              <a:gd name="T54" fmla="*/ 14 w 80"/>
              <a:gd name="T55" fmla="*/ 61 h 63"/>
              <a:gd name="T56" fmla="*/ 19 w 80"/>
              <a:gd name="T57" fmla="*/ 63 h 63"/>
              <a:gd name="T58" fmla="*/ 19 w 80"/>
              <a:gd name="T59" fmla="*/ 63 h 63"/>
              <a:gd name="T60" fmla="*/ 58 w 80"/>
              <a:gd name="T61" fmla="*/ 60 h 63"/>
              <a:gd name="T62" fmla="*/ 63 w 80"/>
              <a:gd name="T63" fmla="*/ 57 h 63"/>
              <a:gd name="T64" fmla="*/ 66 w 80"/>
              <a:gd name="T65" fmla="*/ 53 h 63"/>
              <a:gd name="T66" fmla="*/ 66 w 80"/>
              <a:gd name="T67" fmla="*/ 53 h 63"/>
              <a:gd name="T68" fmla="*/ 78 w 80"/>
              <a:gd name="T69" fmla="*/ 30 h 63"/>
              <a:gd name="T70" fmla="*/ 80 w 80"/>
              <a:gd name="T71" fmla="*/ 25 h 63"/>
              <a:gd name="T72" fmla="*/ 79 w 80"/>
              <a:gd name="T73" fmla="*/ 2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" h="63">
                <a:moveTo>
                  <a:pt x="65" y="17"/>
                </a:moveTo>
                <a:cubicBezTo>
                  <a:pt x="65" y="15"/>
                  <a:pt x="65" y="15"/>
                  <a:pt x="65" y="15"/>
                </a:cubicBezTo>
                <a:cubicBezTo>
                  <a:pt x="66" y="7"/>
                  <a:pt x="63" y="1"/>
                  <a:pt x="58" y="2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2"/>
                  <a:pt x="29" y="0"/>
                  <a:pt x="27" y="0"/>
                </a:cubicBezTo>
                <a:cubicBezTo>
                  <a:pt x="13" y="3"/>
                  <a:pt x="13" y="3"/>
                  <a:pt x="13" y="3"/>
                </a:cubicBezTo>
                <a:cubicBezTo>
                  <a:pt x="11" y="4"/>
                  <a:pt x="8" y="7"/>
                  <a:pt x="8" y="11"/>
                </a:cubicBezTo>
                <a:cubicBezTo>
                  <a:pt x="3" y="12"/>
                  <a:pt x="0" y="19"/>
                  <a:pt x="1" y="26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6"/>
                  <a:pt x="6" y="59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6"/>
                </a:cubicBezTo>
                <a:cubicBezTo>
                  <a:pt x="8" y="32"/>
                  <a:pt x="9" y="29"/>
                  <a:pt x="11" y="26"/>
                </a:cubicBezTo>
                <a:cubicBezTo>
                  <a:pt x="13" y="23"/>
                  <a:pt x="17" y="21"/>
                  <a:pt x="20" y="21"/>
                </a:cubicBezTo>
                <a:lnTo>
                  <a:pt x="65" y="17"/>
                </a:lnTo>
                <a:close/>
                <a:moveTo>
                  <a:pt x="79" y="23"/>
                </a:moveTo>
                <a:cubicBezTo>
                  <a:pt x="78" y="22"/>
                  <a:pt x="78" y="22"/>
                  <a:pt x="7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21" y="27"/>
                  <a:pt x="21" y="27"/>
                  <a:pt x="21" y="27"/>
                </a:cubicBezTo>
                <a:cubicBezTo>
                  <a:pt x="19" y="27"/>
                  <a:pt x="17" y="28"/>
                  <a:pt x="16" y="30"/>
                </a:cubicBezTo>
                <a:cubicBezTo>
                  <a:pt x="15" y="31"/>
                  <a:pt x="14" y="34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60"/>
                  <a:pt x="14" y="60"/>
                  <a:pt x="14" y="61"/>
                </a:cubicBezTo>
                <a:cubicBezTo>
                  <a:pt x="15" y="62"/>
                  <a:pt x="17" y="63"/>
                  <a:pt x="19" y="63"/>
                </a:cubicBezTo>
                <a:cubicBezTo>
                  <a:pt x="19" y="63"/>
                  <a:pt x="19" y="63"/>
                  <a:pt x="19" y="63"/>
                </a:cubicBezTo>
                <a:cubicBezTo>
                  <a:pt x="58" y="60"/>
                  <a:pt x="58" y="60"/>
                  <a:pt x="58" y="60"/>
                </a:cubicBezTo>
                <a:cubicBezTo>
                  <a:pt x="59" y="59"/>
                  <a:pt x="61" y="59"/>
                  <a:pt x="63" y="57"/>
                </a:cubicBezTo>
                <a:cubicBezTo>
                  <a:pt x="64" y="56"/>
                  <a:pt x="66" y="55"/>
                  <a:pt x="66" y="53"/>
                </a:cubicBezTo>
                <a:cubicBezTo>
                  <a:pt x="66" y="53"/>
                  <a:pt x="66" y="53"/>
                  <a:pt x="66" y="53"/>
                </a:cubicBezTo>
                <a:cubicBezTo>
                  <a:pt x="78" y="30"/>
                  <a:pt x="78" y="30"/>
                  <a:pt x="78" y="30"/>
                </a:cubicBezTo>
                <a:cubicBezTo>
                  <a:pt x="79" y="28"/>
                  <a:pt x="80" y="26"/>
                  <a:pt x="80" y="25"/>
                </a:cubicBezTo>
                <a:cubicBezTo>
                  <a:pt x="80" y="24"/>
                  <a:pt x="79" y="23"/>
                  <a:pt x="79" y="23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4" name="组合 743"/>
          <p:cNvGrpSpPr/>
          <p:nvPr/>
        </p:nvGrpSpPr>
        <p:grpSpPr>
          <a:xfrm>
            <a:off x="2112079" y="2203720"/>
            <a:ext cx="598527" cy="491349"/>
            <a:chOff x="2116138" y="2119313"/>
            <a:chExt cx="682625" cy="560388"/>
          </a:xfrm>
          <a:solidFill>
            <a:srgbClr val="20252D"/>
          </a:solidFill>
        </p:grpSpPr>
        <p:sp>
          <p:nvSpPr>
            <p:cNvPr id="745" name="Freeform 112"/>
            <p:cNvSpPr>
              <a:spLocks noEditPoints="1"/>
            </p:cNvSpPr>
            <p:nvPr/>
          </p:nvSpPr>
          <p:spPr bwMode="auto">
            <a:xfrm>
              <a:off x="2116138" y="2225676"/>
              <a:ext cx="682625" cy="454025"/>
            </a:xfrm>
            <a:custGeom>
              <a:avLst/>
              <a:gdLst>
                <a:gd name="T0" fmla="*/ 66 w 83"/>
                <a:gd name="T1" fmla="*/ 0 h 55"/>
                <a:gd name="T2" fmla="*/ 63 w 83"/>
                <a:gd name="T3" fmla="*/ 0 h 55"/>
                <a:gd name="T4" fmla="*/ 64 w 83"/>
                <a:gd name="T5" fmla="*/ 4 h 55"/>
                <a:gd name="T6" fmla="*/ 64 w 83"/>
                <a:gd name="T7" fmla="*/ 5 h 55"/>
                <a:gd name="T8" fmla="*/ 57 w 83"/>
                <a:gd name="T9" fmla="*/ 5 h 55"/>
                <a:gd name="T10" fmla="*/ 57 w 83"/>
                <a:gd name="T11" fmla="*/ 4 h 55"/>
                <a:gd name="T12" fmla="*/ 57 w 83"/>
                <a:gd name="T13" fmla="*/ 0 h 55"/>
                <a:gd name="T14" fmla="*/ 27 w 83"/>
                <a:gd name="T15" fmla="*/ 0 h 55"/>
                <a:gd name="T16" fmla="*/ 26 w 83"/>
                <a:gd name="T17" fmla="*/ 4 h 55"/>
                <a:gd name="T18" fmla="*/ 26 w 83"/>
                <a:gd name="T19" fmla="*/ 5 h 55"/>
                <a:gd name="T20" fmla="*/ 20 w 83"/>
                <a:gd name="T21" fmla="*/ 5 h 55"/>
                <a:gd name="T22" fmla="*/ 20 w 83"/>
                <a:gd name="T23" fmla="*/ 4 h 55"/>
                <a:gd name="T24" fmla="*/ 20 w 83"/>
                <a:gd name="T25" fmla="*/ 0 h 55"/>
                <a:gd name="T26" fmla="*/ 18 w 83"/>
                <a:gd name="T27" fmla="*/ 0 h 55"/>
                <a:gd name="T28" fmla="*/ 0 w 83"/>
                <a:gd name="T29" fmla="*/ 17 h 55"/>
                <a:gd name="T30" fmla="*/ 0 w 83"/>
                <a:gd name="T31" fmla="*/ 38 h 55"/>
                <a:gd name="T32" fmla="*/ 18 w 83"/>
                <a:gd name="T33" fmla="*/ 55 h 55"/>
                <a:gd name="T34" fmla="*/ 66 w 83"/>
                <a:gd name="T35" fmla="*/ 55 h 55"/>
                <a:gd name="T36" fmla="*/ 83 w 83"/>
                <a:gd name="T37" fmla="*/ 38 h 55"/>
                <a:gd name="T38" fmla="*/ 83 w 83"/>
                <a:gd name="T39" fmla="*/ 17 h 55"/>
                <a:gd name="T40" fmla="*/ 66 w 83"/>
                <a:gd name="T41" fmla="*/ 0 h 55"/>
                <a:gd name="T42" fmla="*/ 68 w 83"/>
                <a:gd name="T43" fmla="*/ 45 h 55"/>
                <a:gd name="T44" fmla="*/ 17 w 83"/>
                <a:gd name="T45" fmla="*/ 45 h 55"/>
                <a:gd name="T46" fmla="*/ 13 w 83"/>
                <a:gd name="T47" fmla="*/ 41 h 55"/>
                <a:gd name="T48" fmla="*/ 17 w 83"/>
                <a:gd name="T49" fmla="*/ 37 h 55"/>
                <a:gd name="T50" fmla="*/ 68 w 83"/>
                <a:gd name="T51" fmla="*/ 37 h 55"/>
                <a:gd name="T52" fmla="*/ 72 w 83"/>
                <a:gd name="T53" fmla="*/ 41 h 55"/>
                <a:gd name="T54" fmla="*/ 68 w 83"/>
                <a:gd name="T55" fmla="*/ 45 h 55"/>
                <a:gd name="T56" fmla="*/ 68 w 83"/>
                <a:gd name="T57" fmla="*/ 33 h 55"/>
                <a:gd name="T58" fmla="*/ 17 w 83"/>
                <a:gd name="T59" fmla="*/ 33 h 55"/>
                <a:gd name="T60" fmla="*/ 13 w 83"/>
                <a:gd name="T61" fmla="*/ 29 h 55"/>
                <a:gd name="T62" fmla="*/ 17 w 83"/>
                <a:gd name="T63" fmla="*/ 25 h 55"/>
                <a:gd name="T64" fmla="*/ 68 w 83"/>
                <a:gd name="T65" fmla="*/ 25 h 55"/>
                <a:gd name="T66" fmla="*/ 72 w 83"/>
                <a:gd name="T67" fmla="*/ 29 h 55"/>
                <a:gd name="T68" fmla="*/ 68 w 83"/>
                <a:gd name="T69" fmla="*/ 33 h 55"/>
                <a:gd name="T70" fmla="*/ 68 w 83"/>
                <a:gd name="T71" fmla="*/ 20 h 55"/>
                <a:gd name="T72" fmla="*/ 17 w 83"/>
                <a:gd name="T73" fmla="*/ 20 h 55"/>
                <a:gd name="T74" fmla="*/ 13 w 83"/>
                <a:gd name="T75" fmla="*/ 17 h 55"/>
                <a:gd name="T76" fmla="*/ 17 w 83"/>
                <a:gd name="T77" fmla="*/ 13 h 55"/>
                <a:gd name="T78" fmla="*/ 68 w 83"/>
                <a:gd name="T79" fmla="*/ 13 h 55"/>
                <a:gd name="T80" fmla="*/ 72 w 83"/>
                <a:gd name="T81" fmla="*/ 17 h 55"/>
                <a:gd name="T82" fmla="*/ 68 w 83"/>
                <a:gd name="T83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55">
                  <a:moveTo>
                    <a:pt x="66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1"/>
                    <a:pt x="64" y="3"/>
                    <a:pt x="64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1"/>
                    <a:pt x="5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1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7"/>
                    <a:pt x="8" y="55"/>
                    <a:pt x="18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75" y="55"/>
                    <a:pt x="83" y="47"/>
                    <a:pt x="83" y="38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8"/>
                    <a:pt x="75" y="0"/>
                    <a:pt x="66" y="0"/>
                  </a:cubicBezTo>
                  <a:close/>
                  <a:moveTo>
                    <a:pt x="68" y="45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3"/>
                    <a:pt x="13" y="41"/>
                  </a:cubicBezTo>
                  <a:cubicBezTo>
                    <a:pt x="13" y="39"/>
                    <a:pt x="15" y="37"/>
                    <a:pt x="17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0" y="37"/>
                    <a:pt x="72" y="39"/>
                    <a:pt x="72" y="41"/>
                  </a:cubicBezTo>
                  <a:cubicBezTo>
                    <a:pt x="72" y="43"/>
                    <a:pt x="70" y="45"/>
                    <a:pt x="68" y="45"/>
                  </a:cubicBezTo>
                  <a:close/>
                  <a:moveTo>
                    <a:pt x="68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1"/>
                    <a:pt x="13" y="29"/>
                  </a:cubicBezTo>
                  <a:cubicBezTo>
                    <a:pt x="13" y="27"/>
                    <a:pt x="15" y="25"/>
                    <a:pt x="17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70" y="25"/>
                    <a:pt x="72" y="27"/>
                    <a:pt x="72" y="29"/>
                  </a:cubicBezTo>
                  <a:cubicBezTo>
                    <a:pt x="72" y="31"/>
                    <a:pt x="70" y="33"/>
                    <a:pt x="68" y="33"/>
                  </a:cubicBezTo>
                  <a:close/>
                  <a:moveTo>
                    <a:pt x="68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3" y="19"/>
                    <a:pt x="13" y="17"/>
                  </a:cubicBezTo>
                  <a:cubicBezTo>
                    <a:pt x="13" y="15"/>
                    <a:pt x="15" y="13"/>
                    <a:pt x="17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70" y="13"/>
                    <a:pt x="72" y="15"/>
                    <a:pt x="72" y="17"/>
                  </a:cubicBezTo>
                  <a:cubicBezTo>
                    <a:pt x="72" y="19"/>
                    <a:pt x="70" y="20"/>
                    <a:pt x="6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6" name="Freeform 113"/>
            <p:cNvSpPr/>
            <p:nvPr/>
          </p:nvSpPr>
          <p:spPr bwMode="auto">
            <a:xfrm>
              <a:off x="2289176" y="2119313"/>
              <a:ext cx="346075" cy="139700"/>
            </a:xfrm>
            <a:custGeom>
              <a:avLst/>
              <a:gdLst>
                <a:gd name="T0" fmla="*/ 41 w 42"/>
                <a:gd name="T1" fmla="*/ 13 h 17"/>
                <a:gd name="T2" fmla="*/ 30 w 42"/>
                <a:gd name="T3" fmla="*/ 0 h 17"/>
                <a:gd name="T4" fmla="*/ 11 w 42"/>
                <a:gd name="T5" fmla="*/ 0 h 17"/>
                <a:gd name="T6" fmla="*/ 0 w 42"/>
                <a:gd name="T7" fmla="*/ 13 h 17"/>
                <a:gd name="T8" fmla="*/ 0 w 42"/>
                <a:gd name="T9" fmla="*/ 17 h 17"/>
                <a:gd name="T10" fmla="*/ 4 w 42"/>
                <a:gd name="T11" fmla="*/ 17 h 17"/>
                <a:gd name="T12" fmla="*/ 5 w 42"/>
                <a:gd name="T13" fmla="*/ 13 h 17"/>
                <a:gd name="T14" fmla="*/ 14 w 42"/>
                <a:gd name="T15" fmla="*/ 3 h 17"/>
                <a:gd name="T16" fmla="*/ 28 w 42"/>
                <a:gd name="T17" fmla="*/ 3 h 17"/>
                <a:gd name="T18" fmla="*/ 37 w 42"/>
                <a:gd name="T19" fmla="*/ 13 h 17"/>
                <a:gd name="T20" fmla="*/ 37 w 42"/>
                <a:gd name="T21" fmla="*/ 17 h 17"/>
                <a:gd name="T22" fmla="*/ 42 w 42"/>
                <a:gd name="T23" fmla="*/ 17 h 17"/>
                <a:gd name="T24" fmla="*/ 41 w 42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7">
                  <a:moveTo>
                    <a:pt x="41" y="13"/>
                  </a:moveTo>
                  <a:cubicBezTo>
                    <a:pt x="40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4"/>
                    <a:pt x="5" y="13"/>
                  </a:cubicBezTo>
                  <a:cubicBezTo>
                    <a:pt x="6" y="8"/>
                    <a:pt x="9" y="4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4"/>
                    <a:pt x="35" y="8"/>
                    <a:pt x="37" y="13"/>
                  </a:cubicBezTo>
                  <a:cubicBezTo>
                    <a:pt x="37" y="14"/>
                    <a:pt x="37" y="15"/>
                    <a:pt x="37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47" name="Freeform 114"/>
          <p:cNvSpPr>
            <a:spLocks noEditPoints="1"/>
          </p:cNvSpPr>
          <p:nvPr/>
        </p:nvSpPr>
        <p:spPr bwMode="auto">
          <a:xfrm>
            <a:off x="1142118" y="2211659"/>
            <a:ext cx="576256" cy="477430"/>
          </a:xfrm>
          <a:custGeom>
            <a:avLst/>
            <a:gdLst>
              <a:gd name="T0" fmla="*/ 63 w 80"/>
              <a:gd name="T1" fmla="*/ 13 h 66"/>
              <a:gd name="T2" fmla="*/ 61 w 80"/>
              <a:gd name="T3" fmla="*/ 13 h 66"/>
              <a:gd name="T4" fmla="*/ 61 w 80"/>
              <a:gd name="T5" fmla="*/ 17 h 66"/>
              <a:gd name="T6" fmla="*/ 61 w 80"/>
              <a:gd name="T7" fmla="*/ 17 h 66"/>
              <a:gd name="T8" fmla="*/ 55 w 80"/>
              <a:gd name="T9" fmla="*/ 17 h 66"/>
              <a:gd name="T10" fmla="*/ 55 w 80"/>
              <a:gd name="T11" fmla="*/ 17 h 66"/>
              <a:gd name="T12" fmla="*/ 54 w 80"/>
              <a:gd name="T13" fmla="*/ 13 h 66"/>
              <a:gd name="T14" fmla="*/ 25 w 80"/>
              <a:gd name="T15" fmla="*/ 13 h 66"/>
              <a:gd name="T16" fmla="*/ 25 w 80"/>
              <a:gd name="T17" fmla="*/ 17 h 66"/>
              <a:gd name="T18" fmla="*/ 25 w 80"/>
              <a:gd name="T19" fmla="*/ 17 h 66"/>
              <a:gd name="T20" fmla="*/ 18 w 80"/>
              <a:gd name="T21" fmla="*/ 17 h 66"/>
              <a:gd name="T22" fmla="*/ 18 w 80"/>
              <a:gd name="T23" fmla="*/ 17 h 66"/>
              <a:gd name="T24" fmla="*/ 19 w 80"/>
              <a:gd name="T25" fmla="*/ 13 h 66"/>
              <a:gd name="T26" fmla="*/ 16 w 80"/>
              <a:gd name="T27" fmla="*/ 13 h 66"/>
              <a:gd name="T28" fmla="*/ 0 w 80"/>
              <a:gd name="T29" fmla="*/ 29 h 66"/>
              <a:gd name="T30" fmla="*/ 0 w 80"/>
              <a:gd name="T31" fmla="*/ 49 h 66"/>
              <a:gd name="T32" fmla="*/ 16 w 80"/>
              <a:gd name="T33" fmla="*/ 66 h 66"/>
              <a:gd name="T34" fmla="*/ 63 w 80"/>
              <a:gd name="T35" fmla="*/ 66 h 66"/>
              <a:gd name="T36" fmla="*/ 80 w 80"/>
              <a:gd name="T37" fmla="*/ 49 h 66"/>
              <a:gd name="T38" fmla="*/ 80 w 80"/>
              <a:gd name="T39" fmla="*/ 29 h 66"/>
              <a:gd name="T40" fmla="*/ 63 w 80"/>
              <a:gd name="T41" fmla="*/ 13 h 66"/>
              <a:gd name="T42" fmla="*/ 24 w 80"/>
              <a:gd name="T43" fmla="*/ 13 h 66"/>
              <a:gd name="T44" fmla="*/ 33 w 80"/>
              <a:gd name="T45" fmla="*/ 3 h 66"/>
              <a:gd name="T46" fmla="*/ 46 w 80"/>
              <a:gd name="T47" fmla="*/ 3 h 66"/>
              <a:gd name="T48" fmla="*/ 55 w 80"/>
              <a:gd name="T49" fmla="*/ 13 h 66"/>
              <a:gd name="T50" fmla="*/ 56 w 80"/>
              <a:gd name="T51" fmla="*/ 16 h 66"/>
              <a:gd name="T52" fmla="*/ 60 w 80"/>
              <a:gd name="T53" fmla="*/ 16 h 66"/>
              <a:gd name="T54" fmla="*/ 60 w 80"/>
              <a:gd name="T55" fmla="*/ 13 h 66"/>
              <a:gd name="T56" fmla="*/ 49 w 80"/>
              <a:gd name="T57" fmla="*/ 0 h 66"/>
              <a:gd name="T58" fmla="*/ 31 w 80"/>
              <a:gd name="T59" fmla="*/ 0 h 66"/>
              <a:gd name="T60" fmla="*/ 20 w 80"/>
              <a:gd name="T61" fmla="*/ 13 h 66"/>
              <a:gd name="T62" fmla="*/ 19 w 80"/>
              <a:gd name="T63" fmla="*/ 16 h 66"/>
              <a:gd name="T64" fmla="*/ 24 w 80"/>
              <a:gd name="T65" fmla="*/ 16 h 66"/>
              <a:gd name="T66" fmla="*/ 24 w 80"/>
              <a:gd name="T67" fmla="*/ 1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66">
                <a:moveTo>
                  <a:pt x="63" y="13"/>
                </a:moveTo>
                <a:cubicBezTo>
                  <a:pt x="61" y="13"/>
                  <a:pt x="61" y="13"/>
                  <a:pt x="61" y="13"/>
                </a:cubicBezTo>
                <a:cubicBezTo>
                  <a:pt x="61" y="14"/>
                  <a:pt x="61" y="15"/>
                  <a:pt x="61" y="17"/>
                </a:cubicBezTo>
                <a:cubicBezTo>
                  <a:pt x="61" y="17"/>
                  <a:pt x="61" y="17"/>
                  <a:pt x="61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5"/>
                  <a:pt x="55" y="14"/>
                  <a:pt x="5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5"/>
                  <a:pt x="19" y="14"/>
                  <a:pt x="19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7" y="13"/>
                  <a:pt x="0" y="20"/>
                  <a:pt x="0" y="2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8"/>
                  <a:pt x="7" y="66"/>
                  <a:pt x="16" y="66"/>
                </a:cubicBezTo>
                <a:cubicBezTo>
                  <a:pt x="63" y="66"/>
                  <a:pt x="63" y="66"/>
                  <a:pt x="63" y="66"/>
                </a:cubicBezTo>
                <a:cubicBezTo>
                  <a:pt x="72" y="66"/>
                  <a:pt x="80" y="58"/>
                  <a:pt x="80" y="4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0"/>
                  <a:pt x="72" y="13"/>
                  <a:pt x="63" y="13"/>
                </a:cubicBezTo>
                <a:close/>
                <a:moveTo>
                  <a:pt x="24" y="13"/>
                </a:moveTo>
                <a:cubicBezTo>
                  <a:pt x="25" y="7"/>
                  <a:pt x="29" y="4"/>
                  <a:pt x="33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51" y="4"/>
                  <a:pt x="54" y="7"/>
                  <a:pt x="55" y="13"/>
                </a:cubicBezTo>
                <a:cubicBezTo>
                  <a:pt x="56" y="14"/>
                  <a:pt x="56" y="15"/>
                  <a:pt x="56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15"/>
                  <a:pt x="60" y="14"/>
                  <a:pt x="60" y="13"/>
                </a:cubicBezTo>
                <a:cubicBezTo>
                  <a:pt x="58" y="5"/>
                  <a:pt x="54" y="0"/>
                  <a:pt x="4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1" y="5"/>
                  <a:pt x="20" y="13"/>
                </a:cubicBezTo>
                <a:cubicBezTo>
                  <a:pt x="20" y="14"/>
                  <a:pt x="20" y="15"/>
                  <a:pt x="19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4" y="13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8" name="组合 747"/>
          <p:cNvGrpSpPr/>
          <p:nvPr/>
        </p:nvGrpSpPr>
        <p:grpSpPr>
          <a:xfrm>
            <a:off x="3215392" y="2219595"/>
            <a:ext cx="512228" cy="463511"/>
            <a:chOff x="3219451" y="2135188"/>
            <a:chExt cx="584200" cy="528638"/>
          </a:xfrm>
          <a:solidFill>
            <a:srgbClr val="20252D"/>
          </a:solidFill>
        </p:grpSpPr>
        <p:sp>
          <p:nvSpPr>
            <p:cNvPr id="749" name="Freeform 115"/>
            <p:cNvSpPr/>
            <p:nvPr/>
          </p:nvSpPr>
          <p:spPr bwMode="auto">
            <a:xfrm>
              <a:off x="3219451" y="2374901"/>
              <a:ext cx="584200" cy="288925"/>
            </a:xfrm>
            <a:custGeom>
              <a:avLst/>
              <a:gdLst>
                <a:gd name="T0" fmla="*/ 44 w 71"/>
                <a:gd name="T1" fmla="*/ 6 h 35"/>
                <a:gd name="T2" fmla="*/ 42 w 71"/>
                <a:gd name="T3" fmla="*/ 8 h 35"/>
                <a:gd name="T4" fmla="*/ 29 w 71"/>
                <a:gd name="T5" fmla="*/ 8 h 35"/>
                <a:gd name="T6" fmla="*/ 27 w 71"/>
                <a:gd name="T7" fmla="*/ 6 h 35"/>
                <a:gd name="T8" fmla="*/ 27 w 71"/>
                <a:gd name="T9" fmla="*/ 0 h 35"/>
                <a:gd name="T10" fmla="*/ 0 w 71"/>
                <a:gd name="T11" fmla="*/ 0 h 35"/>
                <a:gd name="T12" fmla="*/ 0 w 71"/>
                <a:gd name="T13" fmla="*/ 28 h 35"/>
                <a:gd name="T14" fmla="*/ 7 w 71"/>
                <a:gd name="T15" fmla="*/ 35 h 35"/>
                <a:gd name="T16" fmla="*/ 64 w 71"/>
                <a:gd name="T17" fmla="*/ 35 h 35"/>
                <a:gd name="T18" fmla="*/ 71 w 71"/>
                <a:gd name="T19" fmla="*/ 28 h 35"/>
                <a:gd name="T20" fmla="*/ 71 w 71"/>
                <a:gd name="T21" fmla="*/ 0 h 35"/>
                <a:gd name="T22" fmla="*/ 44 w 71"/>
                <a:gd name="T23" fmla="*/ 0 h 35"/>
                <a:gd name="T24" fmla="*/ 44 w 71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35">
                  <a:moveTo>
                    <a:pt x="44" y="6"/>
                  </a:moveTo>
                  <a:cubicBezTo>
                    <a:pt x="44" y="7"/>
                    <a:pt x="43" y="8"/>
                    <a:pt x="42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5"/>
                    <a:pt x="7" y="3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8" y="35"/>
                    <a:pt x="71" y="31"/>
                    <a:pt x="71" y="2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4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0" name="Freeform 116"/>
            <p:cNvSpPr>
              <a:spLocks noEditPoints="1"/>
            </p:cNvSpPr>
            <p:nvPr/>
          </p:nvSpPr>
          <p:spPr bwMode="auto">
            <a:xfrm>
              <a:off x="3219451" y="2135188"/>
              <a:ext cx="584200" cy="222250"/>
            </a:xfrm>
            <a:custGeom>
              <a:avLst/>
              <a:gdLst>
                <a:gd name="T0" fmla="*/ 64 w 71"/>
                <a:gd name="T1" fmla="*/ 12 h 27"/>
                <a:gd name="T2" fmla="*/ 47 w 71"/>
                <a:gd name="T3" fmla="*/ 12 h 27"/>
                <a:gd name="T4" fmla="*/ 47 w 71"/>
                <a:gd name="T5" fmla="*/ 5 h 27"/>
                <a:gd name="T6" fmla="*/ 43 w 71"/>
                <a:gd name="T7" fmla="*/ 0 h 27"/>
                <a:gd name="T8" fmla="*/ 28 w 71"/>
                <a:gd name="T9" fmla="*/ 0 h 27"/>
                <a:gd name="T10" fmla="*/ 23 w 71"/>
                <a:gd name="T11" fmla="*/ 5 h 27"/>
                <a:gd name="T12" fmla="*/ 23 w 71"/>
                <a:gd name="T13" fmla="*/ 12 h 27"/>
                <a:gd name="T14" fmla="*/ 7 w 71"/>
                <a:gd name="T15" fmla="*/ 12 h 27"/>
                <a:gd name="T16" fmla="*/ 0 w 71"/>
                <a:gd name="T17" fmla="*/ 19 h 27"/>
                <a:gd name="T18" fmla="*/ 0 w 71"/>
                <a:gd name="T19" fmla="*/ 27 h 27"/>
                <a:gd name="T20" fmla="*/ 71 w 71"/>
                <a:gd name="T21" fmla="*/ 27 h 27"/>
                <a:gd name="T22" fmla="*/ 71 w 71"/>
                <a:gd name="T23" fmla="*/ 19 h 27"/>
                <a:gd name="T24" fmla="*/ 64 w 71"/>
                <a:gd name="T25" fmla="*/ 12 h 27"/>
                <a:gd name="T26" fmla="*/ 28 w 71"/>
                <a:gd name="T27" fmla="*/ 5 h 27"/>
                <a:gd name="T28" fmla="*/ 43 w 71"/>
                <a:gd name="T29" fmla="*/ 5 h 27"/>
                <a:gd name="T30" fmla="*/ 43 w 71"/>
                <a:gd name="T31" fmla="*/ 12 h 27"/>
                <a:gd name="T32" fmla="*/ 28 w 71"/>
                <a:gd name="T33" fmla="*/ 12 h 27"/>
                <a:gd name="T34" fmla="*/ 28 w 71"/>
                <a:gd name="T3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27">
                  <a:moveTo>
                    <a:pt x="64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2"/>
                    <a:pt x="45" y="0"/>
                    <a:pt x="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3" y="2"/>
                    <a:pt x="23" y="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5"/>
                    <a:pt x="0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5"/>
                    <a:pt x="68" y="12"/>
                    <a:pt x="64" y="12"/>
                  </a:cubicBezTo>
                  <a:close/>
                  <a:moveTo>
                    <a:pt x="28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8" y="12"/>
                    <a:pt x="28" y="12"/>
                    <a:pt x="28" y="12"/>
                  </a:cubicBezTo>
                  <a:lnTo>
                    <a:pt x="2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51" name="Freeform 117"/>
          <p:cNvSpPr>
            <a:spLocks noEditPoints="1"/>
          </p:cNvSpPr>
          <p:nvPr/>
        </p:nvSpPr>
        <p:spPr bwMode="auto">
          <a:xfrm>
            <a:off x="6103054" y="5437458"/>
            <a:ext cx="757206" cy="412009"/>
          </a:xfrm>
          <a:custGeom>
            <a:avLst/>
            <a:gdLst>
              <a:gd name="T0" fmla="*/ 94 w 105"/>
              <a:gd name="T1" fmla="*/ 24 h 57"/>
              <a:gd name="T2" fmla="*/ 67 w 105"/>
              <a:gd name="T3" fmla="*/ 1 h 57"/>
              <a:gd name="T4" fmla="*/ 64 w 105"/>
              <a:gd name="T5" fmla="*/ 1 h 57"/>
              <a:gd name="T6" fmla="*/ 64 w 105"/>
              <a:gd name="T7" fmla="*/ 4 h 57"/>
              <a:gd name="T8" fmla="*/ 88 w 105"/>
              <a:gd name="T9" fmla="*/ 24 h 57"/>
              <a:gd name="T10" fmla="*/ 68 w 105"/>
              <a:gd name="T11" fmla="*/ 24 h 57"/>
              <a:gd name="T12" fmla="*/ 56 w 105"/>
              <a:gd name="T13" fmla="*/ 37 h 57"/>
              <a:gd name="T14" fmla="*/ 56 w 105"/>
              <a:gd name="T15" fmla="*/ 37 h 57"/>
              <a:gd name="T16" fmla="*/ 50 w 105"/>
              <a:gd name="T17" fmla="*/ 37 h 57"/>
              <a:gd name="T18" fmla="*/ 50 w 105"/>
              <a:gd name="T19" fmla="*/ 37 h 57"/>
              <a:gd name="T20" fmla="*/ 38 w 105"/>
              <a:gd name="T21" fmla="*/ 24 h 57"/>
              <a:gd name="T22" fmla="*/ 18 w 105"/>
              <a:gd name="T23" fmla="*/ 24 h 57"/>
              <a:gd name="T24" fmla="*/ 42 w 105"/>
              <a:gd name="T25" fmla="*/ 4 h 57"/>
              <a:gd name="T26" fmla="*/ 42 w 105"/>
              <a:gd name="T27" fmla="*/ 1 h 57"/>
              <a:gd name="T28" fmla="*/ 39 w 105"/>
              <a:gd name="T29" fmla="*/ 1 h 57"/>
              <a:gd name="T30" fmla="*/ 12 w 105"/>
              <a:gd name="T31" fmla="*/ 24 h 57"/>
              <a:gd name="T32" fmla="*/ 1 w 105"/>
              <a:gd name="T33" fmla="*/ 34 h 57"/>
              <a:gd name="T34" fmla="*/ 0 w 105"/>
              <a:gd name="T35" fmla="*/ 36 h 57"/>
              <a:gd name="T36" fmla="*/ 0 w 105"/>
              <a:gd name="T37" fmla="*/ 37 h 57"/>
              <a:gd name="T38" fmla="*/ 0 w 105"/>
              <a:gd name="T39" fmla="*/ 45 h 57"/>
              <a:gd name="T40" fmla="*/ 13 w 105"/>
              <a:gd name="T41" fmla="*/ 57 h 57"/>
              <a:gd name="T42" fmla="*/ 38 w 105"/>
              <a:gd name="T43" fmla="*/ 57 h 57"/>
              <a:gd name="T44" fmla="*/ 50 w 105"/>
              <a:gd name="T45" fmla="*/ 45 h 57"/>
              <a:gd name="T46" fmla="*/ 50 w 105"/>
              <a:gd name="T47" fmla="*/ 45 h 57"/>
              <a:gd name="T48" fmla="*/ 56 w 105"/>
              <a:gd name="T49" fmla="*/ 45 h 57"/>
              <a:gd name="T50" fmla="*/ 56 w 105"/>
              <a:gd name="T51" fmla="*/ 45 h 57"/>
              <a:gd name="T52" fmla="*/ 68 w 105"/>
              <a:gd name="T53" fmla="*/ 57 h 57"/>
              <a:gd name="T54" fmla="*/ 93 w 105"/>
              <a:gd name="T55" fmla="*/ 57 h 57"/>
              <a:gd name="T56" fmla="*/ 105 w 105"/>
              <a:gd name="T57" fmla="*/ 45 h 57"/>
              <a:gd name="T58" fmla="*/ 105 w 105"/>
              <a:gd name="T59" fmla="*/ 37 h 57"/>
              <a:gd name="T60" fmla="*/ 94 w 105"/>
              <a:gd name="T61" fmla="*/ 24 h 57"/>
              <a:gd name="T62" fmla="*/ 46 w 105"/>
              <a:gd name="T63" fmla="*/ 45 h 57"/>
              <a:gd name="T64" fmla="*/ 38 w 105"/>
              <a:gd name="T65" fmla="*/ 53 h 57"/>
              <a:gd name="T66" fmla="*/ 13 w 105"/>
              <a:gd name="T67" fmla="*/ 53 h 57"/>
              <a:gd name="T68" fmla="*/ 4 w 105"/>
              <a:gd name="T69" fmla="*/ 45 h 57"/>
              <a:gd name="T70" fmla="*/ 4 w 105"/>
              <a:gd name="T71" fmla="*/ 37 h 57"/>
              <a:gd name="T72" fmla="*/ 4 w 105"/>
              <a:gd name="T73" fmla="*/ 36 h 57"/>
              <a:gd name="T74" fmla="*/ 6 w 105"/>
              <a:gd name="T75" fmla="*/ 32 h 57"/>
              <a:gd name="T76" fmla="*/ 9 w 105"/>
              <a:gd name="T77" fmla="*/ 29 h 57"/>
              <a:gd name="T78" fmla="*/ 13 w 105"/>
              <a:gd name="T79" fmla="*/ 29 h 57"/>
              <a:gd name="T80" fmla="*/ 13 w 105"/>
              <a:gd name="T81" fmla="*/ 29 h 57"/>
              <a:gd name="T82" fmla="*/ 38 w 105"/>
              <a:gd name="T83" fmla="*/ 29 h 57"/>
              <a:gd name="T84" fmla="*/ 46 w 105"/>
              <a:gd name="T85" fmla="*/ 37 h 57"/>
              <a:gd name="T86" fmla="*/ 46 w 105"/>
              <a:gd name="T87" fmla="*/ 39 h 57"/>
              <a:gd name="T88" fmla="*/ 46 w 105"/>
              <a:gd name="T89" fmla="*/ 43 h 57"/>
              <a:gd name="T90" fmla="*/ 46 w 105"/>
              <a:gd name="T91" fmla="*/ 45 h 57"/>
              <a:gd name="T92" fmla="*/ 101 w 105"/>
              <a:gd name="T93" fmla="*/ 45 h 57"/>
              <a:gd name="T94" fmla="*/ 93 w 105"/>
              <a:gd name="T95" fmla="*/ 53 h 57"/>
              <a:gd name="T96" fmla="*/ 68 w 105"/>
              <a:gd name="T97" fmla="*/ 53 h 57"/>
              <a:gd name="T98" fmla="*/ 60 w 105"/>
              <a:gd name="T99" fmla="*/ 45 h 57"/>
              <a:gd name="T100" fmla="*/ 60 w 105"/>
              <a:gd name="T101" fmla="*/ 43 h 57"/>
              <a:gd name="T102" fmla="*/ 60 w 105"/>
              <a:gd name="T103" fmla="*/ 39 h 57"/>
              <a:gd name="T104" fmla="*/ 60 w 105"/>
              <a:gd name="T105" fmla="*/ 37 h 57"/>
              <a:gd name="T106" fmla="*/ 68 w 105"/>
              <a:gd name="T107" fmla="*/ 29 h 57"/>
              <a:gd name="T108" fmla="*/ 92 w 105"/>
              <a:gd name="T109" fmla="*/ 29 h 57"/>
              <a:gd name="T110" fmla="*/ 93 w 105"/>
              <a:gd name="T111" fmla="*/ 29 h 57"/>
              <a:gd name="T112" fmla="*/ 96 w 105"/>
              <a:gd name="T113" fmla="*/ 29 h 57"/>
              <a:gd name="T114" fmla="*/ 100 w 105"/>
              <a:gd name="T115" fmla="*/ 33 h 57"/>
              <a:gd name="T116" fmla="*/ 101 w 105"/>
              <a:gd name="T117" fmla="*/ 36 h 57"/>
              <a:gd name="T118" fmla="*/ 101 w 105"/>
              <a:gd name="T119" fmla="*/ 37 h 57"/>
              <a:gd name="T120" fmla="*/ 101 w 105"/>
              <a:gd name="T121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" h="57">
                <a:moveTo>
                  <a:pt x="94" y="24"/>
                </a:moveTo>
                <a:cubicBezTo>
                  <a:pt x="67" y="1"/>
                  <a:pt x="67" y="1"/>
                  <a:pt x="67" y="1"/>
                </a:cubicBezTo>
                <a:cubicBezTo>
                  <a:pt x="66" y="0"/>
                  <a:pt x="64" y="1"/>
                  <a:pt x="64" y="1"/>
                </a:cubicBezTo>
                <a:cubicBezTo>
                  <a:pt x="63" y="2"/>
                  <a:pt x="63" y="4"/>
                  <a:pt x="64" y="4"/>
                </a:cubicBezTo>
                <a:cubicBezTo>
                  <a:pt x="88" y="24"/>
                  <a:pt x="88" y="24"/>
                  <a:pt x="8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1" y="24"/>
                  <a:pt x="56" y="30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0"/>
                  <a:pt x="44" y="24"/>
                  <a:pt x="3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3" y="2"/>
                  <a:pt x="42" y="1"/>
                </a:cubicBezTo>
                <a:cubicBezTo>
                  <a:pt x="41" y="1"/>
                  <a:pt x="40" y="0"/>
                  <a:pt x="39" y="1"/>
                </a:cubicBezTo>
                <a:cubicBezTo>
                  <a:pt x="12" y="24"/>
                  <a:pt x="12" y="24"/>
                  <a:pt x="12" y="24"/>
                </a:cubicBezTo>
                <a:cubicBezTo>
                  <a:pt x="6" y="25"/>
                  <a:pt x="2" y="29"/>
                  <a:pt x="1" y="34"/>
                </a:cubicBezTo>
                <a:cubicBezTo>
                  <a:pt x="1" y="35"/>
                  <a:pt x="0" y="35"/>
                  <a:pt x="0" y="3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52"/>
                  <a:pt x="6" y="57"/>
                  <a:pt x="13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44" y="57"/>
                  <a:pt x="50" y="52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52"/>
                  <a:pt x="61" y="57"/>
                  <a:pt x="68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100" y="57"/>
                  <a:pt x="105" y="52"/>
                  <a:pt x="105" y="4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0"/>
                  <a:pt x="100" y="25"/>
                  <a:pt x="94" y="24"/>
                </a:cubicBezTo>
                <a:close/>
                <a:moveTo>
                  <a:pt x="46" y="45"/>
                </a:moveTo>
                <a:cubicBezTo>
                  <a:pt x="46" y="49"/>
                  <a:pt x="42" y="53"/>
                  <a:pt x="38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8" y="53"/>
                  <a:pt x="4" y="49"/>
                  <a:pt x="4" y="45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5" y="35"/>
                  <a:pt x="5" y="33"/>
                  <a:pt x="6" y="32"/>
                </a:cubicBezTo>
                <a:cubicBezTo>
                  <a:pt x="7" y="31"/>
                  <a:pt x="8" y="30"/>
                  <a:pt x="9" y="29"/>
                </a:cubicBezTo>
                <a:cubicBezTo>
                  <a:pt x="10" y="29"/>
                  <a:pt x="11" y="29"/>
                  <a:pt x="13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42" y="29"/>
                  <a:pt x="46" y="32"/>
                  <a:pt x="46" y="37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43"/>
                  <a:pt x="46" y="43"/>
                  <a:pt x="46" y="43"/>
                </a:cubicBezTo>
                <a:lnTo>
                  <a:pt x="46" y="45"/>
                </a:lnTo>
                <a:close/>
                <a:moveTo>
                  <a:pt x="101" y="45"/>
                </a:moveTo>
                <a:cubicBezTo>
                  <a:pt x="101" y="49"/>
                  <a:pt x="98" y="53"/>
                  <a:pt x="93" y="53"/>
                </a:cubicBezTo>
                <a:cubicBezTo>
                  <a:pt x="68" y="53"/>
                  <a:pt x="68" y="53"/>
                  <a:pt x="68" y="53"/>
                </a:cubicBezTo>
                <a:cubicBezTo>
                  <a:pt x="64" y="53"/>
                  <a:pt x="60" y="49"/>
                  <a:pt x="60" y="45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2"/>
                  <a:pt x="64" y="29"/>
                  <a:pt x="68" y="29"/>
                </a:cubicBez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4" y="29"/>
                  <a:pt x="95" y="29"/>
                  <a:pt x="96" y="29"/>
                </a:cubicBezTo>
                <a:cubicBezTo>
                  <a:pt x="98" y="30"/>
                  <a:pt x="99" y="31"/>
                  <a:pt x="100" y="33"/>
                </a:cubicBezTo>
                <a:cubicBezTo>
                  <a:pt x="101" y="34"/>
                  <a:pt x="101" y="35"/>
                  <a:pt x="101" y="36"/>
                </a:cubicBezTo>
                <a:cubicBezTo>
                  <a:pt x="101" y="37"/>
                  <a:pt x="101" y="37"/>
                  <a:pt x="101" y="37"/>
                </a:cubicBezTo>
                <a:lnTo>
                  <a:pt x="101" y="45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52" name="组合 751"/>
          <p:cNvGrpSpPr/>
          <p:nvPr/>
        </p:nvGrpSpPr>
        <p:grpSpPr>
          <a:xfrm>
            <a:off x="9220904" y="5305695"/>
            <a:ext cx="598527" cy="577649"/>
            <a:chOff x="9224963" y="5221288"/>
            <a:chExt cx="682625" cy="658813"/>
          </a:xfrm>
          <a:solidFill>
            <a:srgbClr val="20252D"/>
          </a:solidFill>
        </p:grpSpPr>
        <p:sp>
          <p:nvSpPr>
            <p:cNvPr id="753" name="Freeform 118"/>
            <p:cNvSpPr/>
            <p:nvPr/>
          </p:nvSpPr>
          <p:spPr bwMode="auto">
            <a:xfrm>
              <a:off x="9331326" y="5368926"/>
              <a:ext cx="469900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4" name="Freeform 119"/>
            <p:cNvSpPr/>
            <p:nvPr/>
          </p:nvSpPr>
          <p:spPr bwMode="auto">
            <a:xfrm>
              <a:off x="9224963" y="5221288"/>
              <a:ext cx="682625" cy="369888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55" name="组合 754"/>
          <p:cNvGrpSpPr/>
          <p:nvPr/>
        </p:nvGrpSpPr>
        <p:grpSpPr>
          <a:xfrm>
            <a:off x="3148717" y="1155970"/>
            <a:ext cx="591567" cy="484389"/>
            <a:chOff x="3152776" y="1071563"/>
            <a:chExt cx="674688" cy="552450"/>
          </a:xfrm>
          <a:solidFill>
            <a:srgbClr val="20252D"/>
          </a:solidFill>
        </p:grpSpPr>
        <p:sp>
          <p:nvSpPr>
            <p:cNvPr id="756" name="Freeform 120"/>
            <p:cNvSpPr>
              <a:spLocks noEditPoints="1"/>
            </p:cNvSpPr>
            <p:nvPr/>
          </p:nvSpPr>
          <p:spPr bwMode="auto">
            <a:xfrm>
              <a:off x="3152776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3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2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2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3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9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2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9" y="62"/>
                    <a:pt x="7" y="60"/>
                  </a:cubicBezTo>
                  <a:cubicBezTo>
                    <a:pt x="6" y="58"/>
                    <a:pt x="7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3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7" name="Freeform 121"/>
            <p:cNvSpPr/>
            <p:nvPr/>
          </p:nvSpPr>
          <p:spPr bwMode="auto">
            <a:xfrm>
              <a:off x="3589338" y="1285876"/>
              <a:ext cx="131763" cy="65088"/>
            </a:xfrm>
            <a:custGeom>
              <a:avLst/>
              <a:gdLst>
                <a:gd name="T0" fmla="*/ 6 w 16"/>
                <a:gd name="T1" fmla="*/ 8 h 8"/>
                <a:gd name="T2" fmla="*/ 1 w 16"/>
                <a:gd name="T3" fmla="*/ 7 h 8"/>
                <a:gd name="T4" fmla="*/ 1 w 16"/>
                <a:gd name="T5" fmla="*/ 7 h 8"/>
                <a:gd name="T6" fmla="*/ 0 w 16"/>
                <a:gd name="T7" fmla="*/ 5 h 8"/>
                <a:gd name="T8" fmla="*/ 2 w 16"/>
                <a:gd name="T9" fmla="*/ 5 h 8"/>
                <a:gd name="T10" fmla="*/ 6 w 16"/>
                <a:gd name="T11" fmla="*/ 5 h 8"/>
                <a:gd name="T12" fmla="*/ 13 w 16"/>
                <a:gd name="T13" fmla="*/ 1 h 8"/>
                <a:gd name="T14" fmla="*/ 15 w 16"/>
                <a:gd name="T15" fmla="*/ 0 h 8"/>
                <a:gd name="T16" fmla="*/ 16 w 16"/>
                <a:gd name="T17" fmla="*/ 2 h 8"/>
                <a:gd name="T18" fmla="*/ 6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4" y="8"/>
                    <a:pt x="3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3" y="5"/>
                    <a:pt x="5" y="5"/>
                    <a:pt x="6" y="5"/>
                  </a:cubicBezTo>
                  <a:cubicBezTo>
                    <a:pt x="9" y="5"/>
                    <a:pt x="12" y="4"/>
                    <a:pt x="13" y="1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6" y="0"/>
                    <a:pt x="16" y="1"/>
                    <a:pt x="16" y="2"/>
                  </a:cubicBezTo>
                  <a:cubicBezTo>
                    <a:pt x="14" y="6"/>
                    <a:pt x="10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58" name="组合 757"/>
          <p:cNvGrpSpPr/>
          <p:nvPr/>
        </p:nvGrpSpPr>
        <p:grpSpPr>
          <a:xfrm>
            <a:off x="4128205" y="1163909"/>
            <a:ext cx="577648" cy="477430"/>
            <a:chOff x="4132263" y="1079501"/>
            <a:chExt cx="658813" cy="544513"/>
          </a:xfrm>
          <a:solidFill>
            <a:srgbClr val="20252D"/>
          </a:solidFill>
        </p:grpSpPr>
        <p:sp>
          <p:nvSpPr>
            <p:cNvPr id="759" name="Freeform 122"/>
            <p:cNvSpPr/>
            <p:nvPr/>
          </p:nvSpPr>
          <p:spPr bwMode="auto">
            <a:xfrm>
              <a:off x="4519613" y="1177926"/>
              <a:ext cx="163513" cy="165100"/>
            </a:xfrm>
            <a:custGeom>
              <a:avLst/>
              <a:gdLst>
                <a:gd name="T0" fmla="*/ 103 w 103"/>
                <a:gd name="T1" fmla="*/ 42 h 104"/>
                <a:gd name="T2" fmla="*/ 98 w 103"/>
                <a:gd name="T3" fmla="*/ 42 h 104"/>
                <a:gd name="T4" fmla="*/ 67 w 103"/>
                <a:gd name="T5" fmla="*/ 42 h 104"/>
                <a:gd name="T6" fmla="*/ 67 w 103"/>
                <a:gd name="T7" fmla="*/ 0 h 104"/>
                <a:gd name="T8" fmla="*/ 41 w 103"/>
                <a:gd name="T9" fmla="*/ 0 h 104"/>
                <a:gd name="T10" fmla="*/ 41 w 103"/>
                <a:gd name="T11" fmla="*/ 11 h 104"/>
                <a:gd name="T12" fmla="*/ 41 w 103"/>
                <a:gd name="T13" fmla="*/ 42 h 104"/>
                <a:gd name="T14" fmla="*/ 0 w 103"/>
                <a:gd name="T15" fmla="*/ 42 h 104"/>
                <a:gd name="T16" fmla="*/ 0 w 103"/>
                <a:gd name="T17" fmla="*/ 68 h 104"/>
                <a:gd name="T18" fmla="*/ 41 w 103"/>
                <a:gd name="T19" fmla="*/ 68 h 104"/>
                <a:gd name="T20" fmla="*/ 41 w 103"/>
                <a:gd name="T21" fmla="*/ 104 h 104"/>
                <a:gd name="T22" fmla="*/ 67 w 103"/>
                <a:gd name="T23" fmla="*/ 104 h 104"/>
                <a:gd name="T24" fmla="*/ 67 w 103"/>
                <a:gd name="T25" fmla="*/ 68 h 104"/>
                <a:gd name="T26" fmla="*/ 103 w 103"/>
                <a:gd name="T27" fmla="*/ 68 h 104"/>
                <a:gd name="T28" fmla="*/ 103 w 103"/>
                <a:gd name="T29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04">
                  <a:moveTo>
                    <a:pt x="103" y="42"/>
                  </a:moveTo>
                  <a:lnTo>
                    <a:pt x="98" y="42"/>
                  </a:lnTo>
                  <a:lnTo>
                    <a:pt x="67" y="42"/>
                  </a:lnTo>
                  <a:lnTo>
                    <a:pt x="67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68"/>
                  </a:lnTo>
                  <a:lnTo>
                    <a:pt x="41" y="68"/>
                  </a:lnTo>
                  <a:lnTo>
                    <a:pt x="41" y="104"/>
                  </a:lnTo>
                  <a:lnTo>
                    <a:pt x="67" y="104"/>
                  </a:lnTo>
                  <a:lnTo>
                    <a:pt x="67" y="68"/>
                  </a:lnTo>
                  <a:lnTo>
                    <a:pt x="103" y="68"/>
                  </a:lnTo>
                  <a:lnTo>
                    <a:pt x="10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0" name="Freeform 123"/>
            <p:cNvSpPr>
              <a:spLocks noEditPoints="1"/>
            </p:cNvSpPr>
            <p:nvPr/>
          </p:nvSpPr>
          <p:spPr bwMode="auto">
            <a:xfrm>
              <a:off x="4132263" y="1079501"/>
              <a:ext cx="658813" cy="544513"/>
            </a:xfrm>
            <a:custGeom>
              <a:avLst/>
              <a:gdLst>
                <a:gd name="T0" fmla="*/ 62 w 80"/>
                <a:gd name="T1" fmla="*/ 0 h 66"/>
                <a:gd name="T2" fmla="*/ 57 w 80"/>
                <a:gd name="T3" fmla="*/ 0 h 66"/>
                <a:gd name="T4" fmla="*/ 34 w 80"/>
                <a:gd name="T5" fmla="*/ 18 h 66"/>
                <a:gd name="T6" fmla="*/ 33 w 80"/>
                <a:gd name="T7" fmla="*/ 23 h 66"/>
                <a:gd name="T8" fmla="*/ 34 w 80"/>
                <a:gd name="T9" fmla="*/ 29 h 66"/>
                <a:gd name="T10" fmla="*/ 3 w 80"/>
                <a:gd name="T11" fmla="*/ 51 h 66"/>
                <a:gd name="T12" fmla="*/ 0 w 80"/>
                <a:gd name="T13" fmla="*/ 57 h 66"/>
                <a:gd name="T14" fmla="*/ 1 w 80"/>
                <a:gd name="T15" fmla="*/ 61 h 66"/>
                <a:gd name="T16" fmla="*/ 2 w 80"/>
                <a:gd name="T17" fmla="*/ 63 h 66"/>
                <a:gd name="T18" fmla="*/ 9 w 80"/>
                <a:gd name="T19" fmla="*/ 66 h 66"/>
                <a:gd name="T20" fmla="*/ 9 w 80"/>
                <a:gd name="T21" fmla="*/ 66 h 66"/>
                <a:gd name="T22" fmla="*/ 13 w 80"/>
                <a:gd name="T23" fmla="*/ 64 h 66"/>
                <a:gd name="T24" fmla="*/ 44 w 80"/>
                <a:gd name="T25" fmla="*/ 43 h 66"/>
                <a:gd name="T26" fmla="*/ 51 w 80"/>
                <a:gd name="T27" fmla="*/ 46 h 66"/>
                <a:gd name="T28" fmla="*/ 57 w 80"/>
                <a:gd name="T29" fmla="*/ 46 h 66"/>
                <a:gd name="T30" fmla="*/ 57 w 80"/>
                <a:gd name="T31" fmla="*/ 46 h 66"/>
                <a:gd name="T32" fmla="*/ 79 w 80"/>
                <a:gd name="T33" fmla="*/ 28 h 66"/>
                <a:gd name="T34" fmla="*/ 79 w 80"/>
                <a:gd name="T35" fmla="*/ 28 h 66"/>
                <a:gd name="T36" fmla="*/ 80 w 80"/>
                <a:gd name="T37" fmla="*/ 23 h 66"/>
                <a:gd name="T38" fmla="*/ 62 w 80"/>
                <a:gd name="T39" fmla="*/ 0 h 66"/>
                <a:gd name="T40" fmla="*/ 24 w 80"/>
                <a:gd name="T41" fmla="*/ 52 h 66"/>
                <a:gd name="T42" fmla="*/ 12 w 80"/>
                <a:gd name="T43" fmla="*/ 60 h 66"/>
                <a:gd name="T44" fmla="*/ 7 w 80"/>
                <a:gd name="T45" fmla="*/ 59 h 66"/>
                <a:gd name="T46" fmla="*/ 8 w 80"/>
                <a:gd name="T47" fmla="*/ 53 h 66"/>
                <a:gd name="T48" fmla="*/ 20 w 80"/>
                <a:gd name="T49" fmla="*/ 45 h 66"/>
                <a:gd name="T50" fmla="*/ 25 w 80"/>
                <a:gd name="T51" fmla="*/ 46 h 66"/>
                <a:gd name="T52" fmla="*/ 24 w 80"/>
                <a:gd name="T53" fmla="*/ 52 h 66"/>
                <a:gd name="T54" fmla="*/ 57 w 80"/>
                <a:gd name="T55" fmla="*/ 37 h 66"/>
                <a:gd name="T56" fmla="*/ 43 w 80"/>
                <a:gd name="T57" fmla="*/ 22 h 66"/>
                <a:gd name="T58" fmla="*/ 57 w 80"/>
                <a:gd name="T59" fmla="*/ 8 h 66"/>
                <a:gd name="T60" fmla="*/ 71 w 80"/>
                <a:gd name="T61" fmla="*/ 22 h 66"/>
                <a:gd name="T62" fmla="*/ 57 w 80"/>
                <a:gd name="T63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66">
                  <a:moveTo>
                    <a:pt x="62" y="0"/>
                  </a:moveTo>
                  <a:cubicBezTo>
                    <a:pt x="60" y="0"/>
                    <a:pt x="58" y="0"/>
                    <a:pt x="57" y="0"/>
                  </a:cubicBezTo>
                  <a:cubicBezTo>
                    <a:pt x="46" y="0"/>
                    <a:pt x="36" y="7"/>
                    <a:pt x="34" y="18"/>
                  </a:cubicBezTo>
                  <a:cubicBezTo>
                    <a:pt x="33" y="19"/>
                    <a:pt x="33" y="21"/>
                    <a:pt x="33" y="23"/>
                  </a:cubicBezTo>
                  <a:cubicBezTo>
                    <a:pt x="33" y="25"/>
                    <a:pt x="34" y="27"/>
                    <a:pt x="34" y="2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2"/>
                    <a:pt x="0" y="55"/>
                    <a:pt x="0" y="57"/>
                  </a:cubicBezTo>
                  <a:cubicBezTo>
                    <a:pt x="0" y="59"/>
                    <a:pt x="0" y="60"/>
                    <a:pt x="1" y="6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4" y="65"/>
                    <a:pt x="6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6"/>
                    <a:pt x="12" y="65"/>
                    <a:pt x="13" y="64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4"/>
                    <a:pt x="49" y="45"/>
                    <a:pt x="51" y="46"/>
                  </a:cubicBezTo>
                  <a:cubicBezTo>
                    <a:pt x="53" y="46"/>
                    <a:pt x="55" y="46"/>
                    <a:pt x="57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7" y="46"/>
                    <a:pt x="77" y="39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80" y="27"/>
                    <a:pt x="80" y="25"/>
                    <a:pt x="80" y="23"/>
                  </a:cubicBezTo>
                  <a:cubicBezTo>
                    <a:pt x="80" y="12"/>
                    <a:pt x="73" y="3"/>
                    <a:pt x="62" y="0"/>
                  </a:cubicBezTo>
                  <a:close/>
                  <a:moveTo>
                    <a:pt x="24" y="52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0" y="61"/>
                    <a:pt x="8" y="60"/>
                    <a:pt x="7" y="59"/>
                  </a:cubicBezTo>
                  <a:cubicBezTo>
                    <a:pt x="6" y="57"/>
                    <a:pt x="6" y="54"/>
                    <a:pt x="8" y="5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2" y="44"/>
                    <a:pt x="24" y="44"/>
                    <a:pt x="25" y="46"/>
                  </a:cubicBezTo>
                  <a:cubicBezTo>
                    <a:pt x="27" y="48"/>
                    <a:pt x="26" y="50"/>
                    <a:pt x="24" y="52"/>
                  </a:cubicBezTo>
                  <a:close/>
                  <a:moveTo>
                    <a:pt x="57" y="37"/>
                  </a:moveTo>
                  <a:cubicBezTo>
                    <a:pt x="49" y="37"/>
                    <a:pt x="43" y="30"/>
                    <a:pt x="43" y="22"/>
                  </a:cubicBezTo>
                  <a:cubicBezTo>
                    <a:pt x="43" y="14"/>
                    <a:pt x="49" y="8"/>
                    <a:pt x="57" y="8"/>
                  </a:cubicBezTo>
                  <a:cubicBezTo>
                    <a:pt x="65" y="8"/>
                    <a:pt x="71" y="14"/>
                    <a:pt x="71" y="22"/>
                  </a:cubicBezTo>
                  <a:cubicBezTo>
                    <a:pt x="71" y="30"/>
                    <a:pt x="65" y="37"/>
                    <a:pt x="5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61" name="Freeform 124"/>
          <p:cNvSpPr>
            <a:spLocks noEditPoints="1"/>
          </p:cNvSpPr>
          <p:nvPr/>
        </p:nvSpPr>
        <p:spPr bwMode="auto">
          <a:xfrm>
            <a:off x="9228842" y="1089295"/>
            <a:ext cx="555377" cy="599919"/>
          </a:xfrm>
          <a:custGeom>
            <a:avLst/>
            <a:gdLst>
              <a:gd name="T0" fmla="*/ 40 w 77"/>
              <a:gd name="T1" fmla="*/ 52 h 83"/>
              <a:gd name="T2" fmla="*/ 69 w 77"/>
              <a:gd name="T3" fmla="*/ 50 h 83"/>
              <a:gd name="T4" fmla="*/ 40 w 77"/>
              <a:gd name="T5" fmla="*/ 47 h 83"/>
              <a:gd name="T6" fmla="*/ 77 w 77"/>
              <a:gd name="T7" fmla="*/ 25 h 83"/>
              <a:gd name="T8" fmla="*/ 57 w 77"/>
              <a:gd name="T9" fmla="*/ 3 h 83"/>
              <a:gd name="T10" fmla="*/ 51 w 77"/>
              <a:gd name="T11" fmla="*/ 0 h 83"/>
              <a:gd name="T12" fmla="*/ 15 w 77"/>
              <a:gd name="T13" fmla="*/ 10 h 83"/>
              <a:gd name="T14" fmla="*/ 0 w 77"/>
              <a:gd name="T15" fmla="*/ 56 h 83"/>
              <a:gd name="T16" fmla="*/ 24 w 77"/>
              <a:gd name="T17" fmla="*/ 83 h 83"/>
              <a:gd name="T18" fmla="*/ 77 w 77"/>
              <a:gd name="T19" fmla="*/ 74 h 83"/>
              <a:gd name="T20" fmla="*/ 77 w 77"/>
              <a:gd name="T21" fmla="*/ 25 h 83"/>
              <a:gd name="T22" fmla="*/ 66 w 77"/>
              <a:gd name="T23" fmla="*/ 23 h 83"/>
              <a:gd name="T24" fmla="*/ 58 w 77"/>
              <a:gd name="T25" fmla="*/ 23 h 83"/>
              <a:gd name="T26" fmla="*/ 54 w 77"/>
              <a:gd name="T27" fmla="*/ 11 h 83"/>
              <a:gd name="T28" fmla="*/ 69 w 77"/>
              <a:gd name="T29" fmla="*/ 23 h 83"/>
              <a:gd name="T30" fmla="*/ 21 w 77"/>
              <a:gd name="T31" fmla="*/ 67 h 83"/>
              <a:gd name="T32" fmla="*/ 15 w 77"/>
              <a:gd name="T33" fmla="*/ 67 h 83"/>
              <a:gd name="T34" fmla="*/ 15 w 77"/>
              <a:gd name="T35" fmla="*/ 59 h 83"/>
              <a:gd name="T36" fmla="*/ 7 w 77"/>
              <a:gd name="T37" fmla="*/ 53 h 83"/>
              <a:gd name="T38" fmla="*/ 15 w 77"/>
              <a:gd name="T39" fmla="*/ 53 h 83"/>
              <a:gd name="T40" fmla="*/ 18 w 77"/>
              <a:gd name="T41" fmla="*/ 44 h 83"/>
              <a:gd name="T42" fmla="*/ 21 w 77"/>
              <a:gd name="T43" fmla="*/ 53 h 83"/>
              <a:gd name="T44" fmla="*/ 27 w 77"/>
              <a:gd name="T45" fmla="*/ 53 h 83"/>
              <a:gd name="T46" fmla="*/ 29 w 77"/>
              <a:gd name="T47" fmla="*/ 59 h 83"/>
              <a:gd name="T48" fmla="*/ 71 w 77"/>
              <a:gd name="T49" fmla="*/ 74 h 83"/>
              <a:gd name="T50" fmla="*/ 24 w 77"/>
              <a:gd name="T51" fmla="*/ 77 h 83"/>
              <a:gd name="T52" fmla="*/ 37 w 77"/>
              <a:gd name="T53" fmla="*/ 56 h 83"/>
              <a:gd name="T54" fmla="*/ 21 w 77"/>
              <a:gd name="T55" fmla="*/ 10 h 83"/>
              <a:gd name="T56" fmla="*/ 49 w 77"/>
              <a:gd name="T57" fmla="*/ 6 h 83"/>
              <a:gd name="T58" fmla="*/ 58 w 77"/>
              <a:gd name="T59" fmla="*/ 29 h 83"/>
              <a:gd name="T60" fmla="*/ 71 w 77"/>
              <a:gd name="T61" fmla="*/ 74 h 83"/>
              <a:gd name="T62" fmla="*/ 40 w 77"/>
              <a:gd name="T63" fmla="*/ 60 h 83"/>
              <a:gd name="T64" fmla="*/ 40 w 77"/>
              <a:gd name="T65" fmla="*/ 65 h 83"/>
              <a:gd name="T66" fmla="*/ 69 w 77"/>
              <a:gd name="T67" fmla="*/ 6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" h="83">
                <a:moveTo>
                  <a:pt x="38" y="50"/>
                </a:moveTo>
                <a:cubicBezTo>
                  <a:pt x="38" y="51"/>
                  <a:pt x="39" y="52"/>
                  <a:pt x="40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52"/>
                  <a:pt x="69" y="51"/>
                  <a:pt x="69" y="50"/>
                </a:cubicBezTo>
                <a:cubicBezTo>
                  <a:pt x="69" y="48"/>
                  <a:pt x="67" y="47"/>
                  <a:pt x="66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6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5" y="2"/>
                  <a:pt x="54" y="1"/>
                  <a:pt x="52" y="1"/>
                </a:cubicBezTo>
                <a:cubicBezTo>
                  <a:pt x="51" y="0"/>
                  <a:pt x="51" y="0"/>
                  <a:pt x="5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9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5" y="79"/>
                  <a:pt x="19" y="83"/>
                  <a:pt x="24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67"/>
                  <a:pt x="21" y="67"/>
                  <a:pt x="21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44"/>
                  <a:pt x="15" y="44"/>
                  <a:pt x="15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1" y="74"/>
                </a:moveTo>
                <a:cubicBezTo>
                  <a:pt x="71" y="76"/>
                  <a:pt x="70" y="77"/>
                  <a:pt x="68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2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2" y="6"/>
                  <a:pt x="24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1" y="29"/>
                  <a:pt x="71" y="29"/>
                  <a:pt x="71" y="29"/>
                </a:cubicBezTo>
                <a:lnTo>
                  <a:pt x="71" y="74"/>
                </a:lnTo>
                <a:close/>
                <a:moveTo>
                  <a:pt x="66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0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7" y="65"/>
                  <a:pt x="69" y="64"/>
                  <a:pt x="69" y="63"/>
                </a:cubicBezTo>
                <a:cubicBezTo>
                  <a:pt x="69" y="61"/>
                  <a:pt x="67" y="60"/>
                  <a:pt x="66" y="60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62" name="组合 761"/>
          <p:cNvGrpSpPr/>
          <p:nvPr/>
        </p:nvGrpSpPr>
        <p:grpSpPr>
          <a:xfrm>
            <a:off x="2070805" y="1163909"/>
            <a:ext cx="643068" cy="477430"/>
            <a:chOff x="2074863" y="1079501"/>
            <a:chExt cx="733425" cy="544513"/>
          </a:xfrm>
          <a:solidFill>
            <a:srgbClr val="20252D"/>
          </a:solidFill>
        </p:grpSpPr>
        <p:sp>
          <p:nvSpPr>
            <p:cNvPr id="763" name="Freeform 125"/>
            <p:cNvSpPr>
              <a:spLocks noEditPoints="1"/>
            </p:cNvSpPr>
            <p:nvPr/>
          </p:nvSpPr>
          <p:spPr bwMode="auto">
            <a:xfrm>
              <a:off x="2074863" y="1079501"/>
              <a:ext cx="733425" cy="544513"/>
            </a:xfrm>
            <a:custGeom>
              <a:avLst/>
              <a:gdLst>
                <a:gd name="T0" fmla="*/ 86 w 89"/>
                <a:gd name="T1" fmla="*/ 0 h 66"/>
                <a:gd name="T2" fmla="*/ 43 w 89"/>
                <a:gd name="T3" fmla="*/ 0 h 66"/>
                <a:gd name="T4" fmla="*/ 2 w 89"/>
                <a:gd name="T5" fmla="*/ 0 h 66"/>
                <a:gd name="T6" fmla="*/ 0 w 89"/>
                <a:gd name="T7" fmla="*/ 2 h 66"/>
                <a:gd name="T8" fmla="*/ 0 w 89"/>
                <a:gd name="T9" fmla="*/ 9 h 66"/>
                <a:gd name="T10" fmla="*/ 0 w 89"/>
                <a:gd name="T11" fmla="*/ 62 h 66"/>
                <a:gd name="T12" fmla="*/ 1 w 89"/>
                <a:gd name="T13" fmla="*/ 65 h 66"/>
                <a:gd name="T14" fmla="*/ 43 w 89"/>
                <a:gd name="T15" fmla="*/ 66 h 66"/>
                <a:gd name="T16" fmla="*/ 86 w 89"/>
                <a:gd name="T17" fmla="*/ 66 h 66"/>
                <a:gd name="T18" fmla="*/ 88 w 89"/>
                <a:gd name="T19" fmla="*/ 65 h 66"/>
                <a:gd name="T20" fmla="*/ 89 w 89"/>
                <a:gd name="T21" fmla="*/ 62 h 66"/>
                <a:gd name="T22" fmla="*/ 89 w 89"/>
                <a:gd name="T23" fmla="*/ 9 h 66"/>
                <a:gd name="T24" fmla="*/ 89 w 89"/>
                <a:gd name="T25" fmla="*/ 2 h 66"/>
                <a:gd name="T26" fmla="*/ 42 w 89"/>
                <a:gd name="T27" fmla="*/ 57 h 66"/>
                <a:gd name="T28" fmla="*/ 42 w 89"/>
                <a:gd name="T29" fmla="*/ 62 h 66"/>
                <a:gd name="T30" fmla="*/ 3 w 89"/>
                <a:gd name="T31" fmla="*/ 62 h 66"/>
                <a:gd name="T32" fmla="*/ 3 w 89"/>
                <a:gd name="T33" fmla="*/ 9 h 66"/>
                <a:gd name="T34" fmla="*/ 3 w 89"/>
                <a:gd name="T35" fmla="*/ 3 h 66"/>
                <a:gd name="T36" fmla="*/ 42 w 89"/>
                <a:gd name="T37" fmla="*/ 4 h 66"/>
                <a:gd name="T38" fmla="*/ 42 w 89"/>
                <a:gd name="T39" fmla="*/ 19 h 66"/>
                <a:gd name="T40" fmla="*/ 37 w 89"/>
                <a:gd name="T41" fmla="*/ 23 h 66"/>
                <a:gd name="T42" fmla="*/ 42 w 89"/>
                <a:gd name="T43" fmla="*/ 26 h 66"/>
                <a:gd name="T44" fmla="*/ 40 w 89"/>
                <a:gd name="T45" fmla="*/ 37 h 66"/>
                <a:gd name="T46" fmla="*/ 40 w 89"/>
                <a:gd name="T47" fmla="*/ 43 h 66"/>
                <a:gd name="T48" fmla="*/ 42 w 89"/>
                <a:gd name="T49" fmla="*/ 57 h 66"/>
                <a:gd name="T50" fmla="*/ 85 w 89"/>
                <a:gd name="T51" fmla="*/ 9 h 66"/>
                <a:gd name="T52" fmla="*/ 85 w 89"/>
                <a:gd name="T53" fmla="*/ 62 h 66"/>
                <a:gd name="T54" fmla="*/ 46 w 89"/>
                <a:gd name="T55" fmla="*/ 62 h 66"/>
                <a:gd name="T56" fmla="*/ 46 w 89"/>
                <a:gd name="T57" fmla="*/ 57 h 66"/>
                <a:gd name="T58" fmla="*/ 48 w 89"/>
                <a:gd name="T59" fmla="*/ 43 h 66"/>
                <a:gd name="T60" fmla="*/ 48 w 89"/>
                <a:gd name="T61" fmla="*/ 37 h 66"/>
                <a:gd name="T62" fmla="*/ 46 w 89"/>
                <a:gd name="T63" fmla="*/ 26 h 66"/>
                <a:gd name="T64" fmla="*/ 51 w 89"/>
                <a:gd name="T65" fmla="*/ 23 h 66"/>
                <a:gd name="T66" fmla="*/ 46 w 89"/>
                <a:gd name="T67" fmla="*/ 19 h 66"/>
                <a:gd name="T68" fmla="*/ 46 w 89"/>
                <a:gd name="T69" fmla="*/ 4 h 66"/>
                <a:gd name="T70" fmla="*/ 85 w 89"/>
                <a:gd name="T71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66">
                  <a:moveTo>
                    <a:pt x="88" y="0"/>
                  </a:moveTo>
                  <a:cubicBezTo>
                    <a:pt x="87" y="0"/>
                    <a:pt x="87" y="0"/>
                    <a:pt x="8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0"/>
                    <a:pt x="4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1" y="65"/>
                    <a:pt x="1" y="65"/>
                  </a:cubicBezTo>
                  <a:cubicBezTo>
                    <a:pt x="2" y="66"/>
                    <a:pt x="2" y="65"/>
                    <a:pt x="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4" y="66"/>
                    <a:pt x="45" y="65"/>
                    <a:pt x="4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7" y="65"/>
                    <a:pt x="87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65"/>
                    <a:pt x="89" y="64"/>
                    <a:pt x="89" y="64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1"/>
                    <a:pt x="88" y="1"/>
                    <a:pt x="88" y="0"/>
                  </a:cubicBezTo>
                  <a:close/>
                  <a:moveTo>
                    <a:pt x="42" y="57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21"/>
                    <a:pt x="37" y="23"/>
                  </a:cubicBezTo>
                  <a:cubicBezTo>
                    <a:pt x="37" y="24"/>
                    <a:pt x="38" y="26"/>
                    <a:pt x="40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8" y="37"/>
                    <a:pt x="37" y="38"/>
                    <a:pt x="37" y="40"/>
                  </a:cubicBezTo>
                  <a:cubicBezTo>
                    <a:pt x="37" y="42"/>
                    <a:pt x="38" y="43"/>
                    <a:pt x="40" y="43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42" y="57"/>
                  </a:lnTo>
                  <a:close/>
                  <a:moveTo>
                    <a:pt x="85" y="4"/>
                  </a:moveTo>
                  <a:cubicBezTo>
                    <a:pt x="85" y="9"/>
                    <a:pt x="85" y="9"/>
                    <a:pt x="85" y="9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9" y="43"/>
                    <a:pt x="51" y="42"/>
                    <a:pt x="51" y="40"/>
                  </a:cubicBezTo>
                  <a:cubicBezTo>
                    <a:pt x="51" y="38"/>
                    <a:pt x="49" y="37"/>
                    <a:pt x="4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6"/>
                    <a:pt x="51" y="24"/>
                    <a:pt x="51" y="23"/>
                  </a:cubicBezTo>
                  <a:cubicBezTo>
                    <a:pt x="51" y="21"/>
                    <a:pt x="49" y="19"/>
                    <a:pt x="4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85" y="3"/>
                    <a:pt x="85" y="3"/>
                    <a:pt x="85" y="3"/>
                  </a:cubicBezTo>
                  <a:lnTo>
                    <a:pt x="8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4" name="Freeform 126"/>
            <p:cNvSpPr/>
            <p:nvPr/>
          </p:nvSpPr>
          <p:spPr bwMode="auto">
            <a:xfrm>
              <a:off x="2536826" y="1219201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5" name="Freeform 127"/>
            <p:cNvSpPr/>
            <p:nvPr/>
          </p:nvSpPr>
          <p:spPr bwMode="auto">
            <a:xfrm>
              <a:off x="2536826" y="12604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1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6" name="Freeform 128"/>
            <p:cNvSpPr/>
            <p:nvPr/>
          </p:nvSpPr>
          <p:spPr bwMode="auto">
            <a:xfrm>
              <a:off x="2536826" y="1309688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1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1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7" name="Freeform 129"/>
            <p:cNvSpPr/>
            <p:nvPr/>
          </p:nvSpPr>
          <p:spPr bwMode="auto">
            <a:xfrm>
              <a:off x="2536826" y="1343026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8" name="Freeform 130"/>
            <p:cNvSpPr/>
            <p:nvPr/>
          </p:nvSpPr>
          <p:spPr bwMode="auto">
            <a:xfrm>
              <a:off x="2536826" y="1392238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9" name="Freeform 131"/>
            <p:cNvSpPr/>
            <p:nvPr/>
          </p:nvSpPr>
          <p:spPr bwMode="auto">
            <a:xfrm>
              <a:off x="2536826" y="14255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0" name="组合 769"/>
          <p:cNvGrpSpPr/>
          <p:nvPr/>
        </p:nvGrpSpPr>
        <p:grpSpPr>
          <a:xfrm>
            <a:off x="5090229" y="1155970"/>
            <a:ext cx="591567" cy="484389"/>
            <a:chOff x="5094288" y="1071563"/>
            <a:chExt cx="674688" cy="552450"/>
          </a:xfrm>
          <a:solidFill>
            <a:srgbClr val="20252D"/>
          </a:solidFill>
        </p:grpSpPr>
        <p:sp>
          <p:nvSpPr>
            <p:cNvPr id="771" name="Freeform 132"/>
            <p:cNvSpPr/>
            <p:nvPr/>
          </p:nvSpPr>
          <p:spPr bwMode="auto">
            <a:xfrm>
              <a:off x="5489576" y="1236663"/>
              <a:ext cx="173038" cy="49213"/>
            </a:xfrm>
            <a:custGeom>
              <a:avLst/>
              <a:gdLst>
                <a:gd name="T0" fmla="*/ 0 w 109"/>
                <a:gd name="T1" fmla="*/ 31 h 31"/>
                <a:gd name="T2" fmla="*/ 0 w 109"/>
                <a:gd name="T3" fmla="*/ 0 h 31"/>
                <a:gd name="T4" fmla="*/ 104 w 109"/>
                <a:gd name="T5" fmla="*/ 0 h 31"/>
                <a:gd name="T6" fmla="*/ 109 w 109"/>
                <a:gd name="T7" fmla="*/ 0 h 31"/>
                <a:gd name="T8" fmla="*/ 109 w 109"/>
                <a:gd name="T9" fmla="*/ 31 h 31"/>
                <a:gd name="T10" fmla="*/ 0 w 10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31">
                  <a:moveTo>
                    <a:pt x="0" y="31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9" y="31"/>
                  </a:lnTo>
                  <a:lnTo>
                    <a:pt x="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2" name="Freeform 133"/>
            <p:cNvSpPr>
              <a:spLocks noEditPoints="1"/>
            </p:cNvSpPr>
            <p:nvPr/>
          </p:nvSpPr>
          <p:spPr bwMode="auto">
            <a:xfrm>
              <a:off x="5094288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2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1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2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8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8" y="62"/>
                    <a:pt x="7" y="60"/>
                  </a:cubicBezTo>
                  <a:cubicBezTo>
                    <a:pt x="6" y="58"/>
                    <a:pt x="6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3" name="组合 772"/>
          <p:cNvGrpSpPr/>
          <p:nvPr/>
        </p:nvGrpSpPr>
        <p:grpSpPr>
          <a:xfrm>
            <a:off x="8168392" y="4340495"/>
            <a:ext cx="757206" cy="498309"/>
            <a:chOff x="8172451" y="4256088"/>
            <a:chExt cx="863600" cy="568326"/>
          </a:xfrm>
          <a:solidFill>
            <a:srgbClr val="20252D"/>
          </a:solidFill>
        </p:grpSpPr>
        <p:sp>
          <p:nvSpPr>
            <p:cNvPr id="774" name="Freeform 43"/>
            <p:cNvSpPr/>
            <p:nvPr/>
          </p:nvSpPr>
          <p:spPr bwMode="auto">
            <a:xfrm>
              <a:off x="8402638" y="4256088"/>
              <a:ext cx="633413" cy="354013"/>
            </a:xfrm>
            <a:custGeom>
              <a:avLst/>
              <a:gdLst>
                <a:gd name="T0" fmla="*/ 50 w 77"/>
                <a:gd name="T1" fmla="*/ 43 h 43"/>
                <a:gd name="T2" fmla="*/ 66 w 77"/>
                <a:gd name="T3" fmla="*/ 33 h 43"/>
                <a:gd name="T4" fmla="*/ 75 w 77"/>
                <a:gd name="T5" fmla="*/ 10 h 43"/>
                <a:gd name="T6" fmla="*/ 68 w 77"/>
                <a:gd name="T7" fmla="*/ 0 h 43"/>
                <a:gd name="T8" fmla="*/ 50 w 77"/>
                <a:gd name="T9" fmla="*/ 0 h 43"/>
                <a:gd name="T10" fmla="*/ 28 w 77"/>
                <a:gd name="T11" fmla="*/ 0 h 43"/>
                <a:gd name="T12" fmla="*/ 10 w 77"/>
                <a:gd name="T13" fmla="*/ 0 h 43"/>
                <a:gd name="T14" fmla="*/ 3 w 77"/>
                <a:gd name="T15" fmla="*/ 10 h 43"/>
                <a:gd name="T16" fmla="*/ 12 w 77"/>
                <a:gd name="T17" fmla="*/ 33 h 43"/>
                <a:gd name="T18" fmla="*/ 27 w 77"/>
                <a:gd name="T19" fmla="*/ 43 h 43"/>
                <a:gd name="T20" fmla="*/ 50 w 77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43">
                  <a:moveTo>
                    <a:pt x="50" y="43"/>
                  </a:moveTo>
                  <a:cubicBezTo>
                    <a:pt x="56" y="43"/>
                    <a:pt x="63" y="39"/>
                    <a:pt x="66" y="33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5" name="Oval 44"/>
            <p:cNvSpPr>
              <a:spLocks noChangeArrowheads="1"/>
            </p:cNvSpPr>
            <p:nvPr/>
          </p:nvSpPr>
          <p:spPr bwMode="auto">
            <a:xfrm>
              <a:off x="8509001" y="4718051"/>
              <a:ext cx="115888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6" name="Oval 45"/>
            <p:cNvSpPr>
              <a:spLocks noChangeArrowheads="1"/>
            </p:cNvSpPr>
            <p:nvPr/>
          </p:nvSpPr>
          <p:spPr bwMode="auto">
            <a:xfrm>
              <a:off x="8796338" y="4718051"/>
              <a:ext cx="115888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7" name="Freeform 46"/>
            <p:cNvSpPr/>
            <p:nvPr/>
          </p:nvSpPr>
          <p:spPr bwMode="auto">
            <a:xfrm>
              <a:off x="8172451" y="4338638"/>
              <a:ext cx="755650" cy="361950"/>
            </a:xfrm>
            <a:custGeom>
              <a:avLst/>
              <a:gdLst>
                <a:gd name="T0" fmla="*/ 38 w 92"/>
                <a:gd name="T1" fmla="*/ 44 h 44"/>
                <a:gd name="T2" fmla="*/ 34 w 92"/>
                <a:gd name="T3" fmla="*/ 42 h 44"/>
                <a:gd name="T4" fmla="*/ 19 w 92"/>
                <a:gd name="T5" fmla="*/ 7 h 44"/>
                <a:gd name="T6" fmla="*/ 4 w 92"/>
                <a:gd name="T7" fmla="*/ 7 h 44"/>
                <a:gd name="T8" fmla="*/ 0 w 92"/>
                <a:gd name="T9" fmla="*/ 3 h 44"/>
                <a:gd name="T10" fmla="*/ 4 w 92"/>
                <a:gd name="T11" fmla="*/ 0 h 44"/>
                <a:gd name="T12" fmla="*/ 22 w 92"/>
                <a:gd name="T13" fmla="*/ 0 h 44"/>
                <a:gd name="T14" fmla="*/ 25 w 92"/>
                <a:gd name="T15" fmla="*/ 2 h 44"/>
                <a:gd name="T16" fmla="*/ 40 w 92"/>
                <a:gd name="T17" fmla="*/ 37 h 44"/>
                <a:gd name="T18" fmla="*/ 88 w 92"/>
                <a:gd name="T19" fmla="*/ 37 h 44"/>
                <a:gd name="T20" fmla="*/ 92 w 92"/>
                <a:gd name="T21" fmla="*/ 41 h 44"/>
                <a:gd name="T22" fmla="*/ 88 w 92"/>
                <a:gd name="T23" fmla="*/ 44 h 44"/>
                <a:gd name="T24" fmla="*/ 38 w 92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44">
                  <a:moveTo>
                    <a:pt x="38" y="44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0" y="37"/>
                    <a:pt x="92" y="38"/>
                    <a:pt x="92" y="41"/>
                  </a:cubicBezTo>
                  <a:cubicBezTo>
                    <a:pt x="92" y="43"/>
                    <a:pt x="90" y="44"/>
                    <a:pt x="88" y="44"/>
                  </a:cubicBezTo>
                  <a:lnTo>
                    <a:pt x="3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8" name="Freeform 134"/>
            <p:cNvSpPr/>
            <p:nvPr/>
          </p:nvSpPr>
          <p:spPr bwMode="auto">
            <a:xfrm>
              <a:off x="8542338" y="4692651"/>
              <a:ext cx="254000" cy="49213"/>
            </a:xfrm>
            <a:custGeom>
              <a:avLst/>
              <a:gdLst>
                <a:gd name="T0" fmla="*/ 29 w 31"/>
                <a:gd name="T1" fmla="*/ 0 h 6"/>
                <a:gd name="T2" fmla="*/ 3 w 31"/>
                <a:gd name="T3" fmla="*/ 0 h 6"/>
                <a:gd name="T4" fmla="*/ 0 w 31"/>
                <a:gd name="T5" fmla="*/ 3 h 6"/>
                <a:gd name="T6" fmla="*/ 3 w 31"/>
                <a:gd name="T7" fmla="*/ 6 h 6"/>
                <a:gd name="T8" fmla="*/ 29 w 31"/>
                <a:gd name="T9" fmla="*/ 6 h 6"/>
                <a:gd name="T10" fmla="*/ 31 w 31"/>
                <a:gd name="T11" fmla="*/ 3 h 6"/>
                <a:gd name="T12" fmla="*/ 29 w 3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">
                  <a:moveTo>
                    <a:pt x="2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1" y="5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9" name="组合 778"/>
          <p:cNvGrpSpPr/>
          <p:nvPr/>
        </p:nvGrpSpPr>
        <p:grpSpPr>
          <a:xfrm>
            <a:off x="8258879" y="1089295"/>
            <a:ext cx="555377" cy="599919"/>
            <a:chOff x="8262938" y="1004888"/>
            <a:chExt cx="633413" cy="684213"/>
          </a:xfrm>
          <a:solidFill>
            <a:srgbClr val="20252D"/>
          </a:solidFill>
        </p:grpSpPr>
        <p:sp>
          <p:nvSpPr>
            <p:cNvPr id="780" name="Freeform 135"/>
            <p:cNvSpPr/>
            <p:nvPr/>
          </p:nvSpPr>
          <p:spPr bwMode="auto">
            <a:xfrm>
              <a:off x="8574088" y="1392238"/>
              <a:ext cx="255588" cy="41275"/>
            </a:xfrm>
            <a:custGeom>
              <a:avLst/>
              <a:gdLst>
                <a:gd name="T0" fmla="*/ 0 w 31"/>
                <a:gd name="T1" fmla="*/ 3 h 5"/>
                <a:gd name="T2" fmla="*/ 3 w 31"/>
                <a:gd name="T3" fmla="*/ 5 h 5"/>
                <a:gd name="T4" fmla="*/ 28 w 31"/>
                <a:gd name="T5" fmla="*/ 5 h 5"/>
                <a:gd name="T6" fmla="*/ 31 w 31"/>
                <a:gd name="T7" fmla="*/ 3 h 5"/>
                <a:gd name="T8" fmla="*/ 28 w 31"/>
                <a:gd name="T9" fmla="*/ 0 h 5"/>
                <a:gd name="T10" fmla="*/ 3 w 31"/>
                <a:gd name="T11" fmla="*/ 0 h 5"/>
                <a:gd name="T12" fmla="*/ 0 w 3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31" y="4"/>
                    <a:pt x="31" y="3"/>
                  </a:cubicBezTo>
                  <a:cubicBezTo>
                    <a:pt x="31" y="1"/>
                    <a:pt x="29" y="0"/>
                    <a:pt x="2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1" name="Freeform 136"/>
            <p:cNvSpPr>
              <a:spLocks noEditPoints="1"/>
            </p:cNvSpPr>
            <p:nvPr/>
          </p:nvSpPr>
          <p:spPr bwMode="auto">
            <a:xfrm>
              <a:off x="8262938" y="1004888"/>
              <a:ext cx="633413" cy="684213"/>
            </a:xfrm>
            <a:custGeom>
              <a:avLst/>
              <a:gdLst>
                <a:gd name="T0" fmla="*/ 77 w 77"/>
                <a:gd name="T1" fmla="*/ 25 h 83"/>
                <a:gd name="T2" fmla="*/ 74 w 77"/>
                <a:gd name="T3" fmla="*/ 21 h 83"/>
                <a:gd name="T4" fmla="*/ 57 w 77"/>
                <a:gd name="T5" fmla="*/ 3 h 83"/>
                <a:gd name="T6" fmla="*/ 52 w 77"/>
                <a:gd name="T7" fmla="*/ 1 h 83"/>
                <a:gd name="T8" fmla="*/ 51 w 77"/>
                <a:gd name="T9" fmla="*/ 0 h 83"/>
                <a:gd name="T10" fmla="*/ 24 w 77"/>
                <a:gd name="T11" fmla="*/ 0 h 83"/>
                <a:gd name="T12" fmla="*/ 15 w 77"/>
                <a:gd name="T13" fmla="*/ 10 h 83"/>
                <a:gd name="T14" fmla="*/ 15 w 77"/>
                <a:gd name="T15" fmla="*/ 38 h 83"/>
                <a:gd name="T16" fmla="*/ 0 w 77"/>
                <a:gd name="T17" fmla="*/ 56 h 83"/>
                <a:gd name="T18" fmla="*/ 15 w 77"/>
                <a:gd name="T19" fmla="*/ 74 h 83"/>
                <a:gd name="T20" fmla="*/ 24 w 77"/>
                <a:gd name="T21" fmla="*/ 83 h 83"/>
                <a:gd name="T22" fmla="*/ 68 w 77"/>
                <a:gd name="T23" fmla="*/ 83 h 83"/>
                <a:gd name="T24" fmla="*/ 77 w 77"/>
                <a:gd name="T25" fmla="*/ 74 h 83"/>
                <a:gd name="T26" fmla="*/ 77 w 77"/>
                <a:gd name="T27" fmla="*/ 26 h 83"/>
                <a:gd name="T28" fmla="*/ 77 w 77"/>
                <a:gd name="T29" fmla="*/ 25 h 83"/>
                <a:gd name="T30" fmla="*/ 69 w 77"/>
                <a:gd name="T31" fmla="*/ 23 h 83"/>
                <a:gd name="T32" fmla="*/ 66 w 77"/>
                <a:gd name="T33" fmla="*/ 23 h 83"/>
                <a:gd name="T34" fmla="*/ 58 w 77"/>
                <a:gd name="T35" fmla="*/ 23 h 83"/>
                <a:gd name="T36" fmla="*/ 58 w 77"/>
                <a:gd name="T37" fmla="*/ 23 h 83"/>
                <a:gd name="T38" fmla="*/ 54 w 77"/>
                <a:gd name="T39" fmla="*/ 19 h 83"/>
                <a:gd name="T40" fmla="*/ 54 w 77"/>
                <a:gd name="T41" fmla="*/ 11 h 83"/>
                <a:gd name="T42" fmla="*/ 54 w 77"/>
                <a:gd name="T43" fmla="*/ 8 h 83"/>
                <a:gd name="T44" fmla="*/ 69 w 77"/>
                <a:gd name="T45" fmla="*/ 23 h 83"/>
                <a:gd name="T46" fmla="*/ 11 w 77"/>
                <a:gd name="T47" fmla="*/ 67 h 83"/>
                <a:gd name="T48" fmla="*/ 9 w 77"/>
                <a:gd name="T49" fmla="*/ 68 h 83"/>
                <a:gd name="T50" fmla="*/ 8 w 77"/>
                <a:gd name="T51" fmla="*/ 67 h 83"/>
                <a:gd name="T52" fmla="*/ 8 w 77"/>
                <a:gd name="T53" fmla="*/ 64 h 83"/>
                <a:gd name="T54" fmla="*/ 15 w 77"/>
                <a:gd name="T55" fmla="*/ 56 h 83"/>
                <a:gd name="T56" fmla="*/ 8 w 77"/>
                <a:gd name="T57" fmla="*/ 49 h 83"/>
                <a:gd name="T58" fmla="*/ 8 w 77"/>
                <a:gd name="T59" fmla="*/ 46 h 83"/>
                <a:gd name="T60" fmla="*/ 11 w 77"/>
                <a:gd name="T61" fmla="*/ 46 h 83"/>
                <a:gd name="T62" fmla="*/ 18 w 77"/>
                <a:gd name="T63" fmla="*/ 53 h 83"/>
                <a:gd name="T64" fmla="*/ 25 w 77"/>
                <a:gd name="T65" fmla="*/ 46 h 83"/>
                <a:gd name="T66" fmla="*/ 29 w 77"/>
                <a:gd name="T67" fmla="*/ 46 h 83"/>
                <a:gd name="T68" fmla="*/ 29 w 77"/>
                <a:gd name="T69" fmla="*/ 49 h 83"/>
                <a:gd name="T70" fmla="*/ 21 w 77"/>
                <a:gd name="T71" fmla="*/ 56 h 83"/>
                <a:gd name="T72" fmla="*/ 29 w 77"/>
                <a:gd name="T73" fmla="*/ 64 h 83"/>
                <a:gd name="T74" fmla="*/ 29 w 77"/>
                <a:gd name="T75" fmla="*/ 67 h 83"/>
                <a:gd name="T76" fmla="*/ 27 w 77"/>
                <a:gd name="T77" fmla="*/ 68 h 83"/>
                <a:gd name="T78" fmla="*/ 25 w 77"/>
                <a:gd name="T79" fmla="*/ 67 h 83"/>
                <a:gd name="T80" fmla="*/ 18 w 77"/>
                <a:gd name="T81" fmla="*/ 60 h 83"/>
                <a:gd name="T82" fmla="*/ 11 w 77"/>
                <a:gd name="T83" fmla="*/ 67 h 83"/>
                <a:gd name="T84" fmla="*/ 71 w 77"/>
                <a:gd name="T85" fmla="*/ 74 h 83"/>
                <a:gd name="T86" fmla="*/ 68 w 77"/>
                <a:gd name="T87" fmla="*/ 77 h 83"/>
                <a:gd name="T88" fmla="*/ 24 w 77"/>
                <a:gd name="T89" fmla="*/ 77 h 83"/>
                <a:gd name="T90" fmla="*/ 21 w 77"/>
                <a:gd name="T91" fmla="*/ 74 h 83"/>
                <a:gd name="T92" fmla="*/ 37 w 77"/>
                <a:gd name="T93" fmla="*/ 56 h 83"/>
                <a:gd name="T94" fmla="*/ 21 w 77"/>
                <a:gd name="T95" fmla="*/ 38 h 83"/>
                <a:gd name="T96" fmla="*/ 21 w 77"/>
                <a:gd name="T97" fmla="*/ 10 h 83"/>
                <a:gd name="T98" fmla="*/ 24 w 77"/>
                <a:gd name="T99" fmla="*/ 6 h 83"/>
                <a:gd name="T100" fmla="*/ 49 w 77"/>
                <a:gd name="T101" fmla="*/ 6 h 83"/>
                <a:gd name="T102" fmla="*/ 49 w 77"/>
                <a:gd name="T103" fmla="*/ 19 h 83"/>
                <a:gd name="T104" fmla="*/ 58 w 77"/>
                <a:gd name="T105" fmla="*/ 29 h 83"/>
                <a:gd name="T106" fmla="*/ 71 w 77"/>
                <a:gd name="T107" fmla="*/ 29 h 83"/>
                <a:gd name="T108" fmla="*/ 71 w 77"/>
                <a:gd name="T109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7" h="83">
                  <a:moveTo>
                    <a:pt x="77" y="25"/>
                  </a:moveTo>
                  <a:cubicBezTo>
                    <a:pt x="77" y="24"/>
                    <a:pt x="76" y="22"/>
                    <a:pt x="74" y="2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5" y="2"/>
                    <a:pt x="54" y="1"/>
                    <a:pt x="52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5"/>
                    <a:pt x="15" y="1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7" y="40"/>
                    <a:pt x="0" y="47"/>
                    <a:pt x="0" y="56"/>
                  </a:cubicBezTo>
                  <a:cubicBezTo>
                    <a:pt x="0" y="65"/>
                    <a:pt x="7" y="73"/>
                    <a:pt x="15" y="74"/>
                  </a:cubicBezTo>
                  <a:cubicBezTo>
                    <a:pt x="15" y="79"/>
                    <a:pt x="20" y="83"/>
                    <a:pt x="24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73" y="83"/>
                    <a:pt x="77" y="79"/>
                    <a:pt x="77" y="74"/>
                  </a:cubicBezTo>
                  <a:cubicBezTo>
                    <a:pt x="77" y="26"/>
                    <a:pt x="77" y="26"/>
                    <a:pt x="77" y="26"/>
                  </a:cubicBezTo>
                  <a:lnTo>
                    <a:pt x="77" y="25"/>
                  </a:lnTo>
                  <a:close/>
                  <a:moveTo>
                    <a:pt x="69" y="23"/>
                  </a:moveTo>
                  <a:cubicBezTo>
                    <a:pt x="66" y="23"/>
                    <a:pt x="66" y="23"/>
                    <a:pt x="66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6" y="23"/>
                    <a:pt x="54" y="21"/>
                    <a:pt x="54" y="1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69" y="23"/>
                  </a:lnTo>
                  <a:close/>
                  <a:moveTo>
                    <a:pt x="11" y="67"/>
                  </a:moveTo>
                  <a:cubicBezTo>
                    <a:pt x="10" y="67"/>
                    <a:pt x="10" y="68"/>
                    <a:pt x="9" y="68"/>
                  </a:cubicBezTo>
                  <a:cubicBezTo>
                    <a:pt x="9" y="68"/>
                    <a:pt x="8" y="67"/>
                    <a:pt x="8" y="67"/>
                  </a:cubicBezTo>
                  <a:cubicBezTo>
                    <a:pt x="7" y="66"/>
                    <a:pt x="7" y="64"/>
                    <a:pt x="8" y="6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7"/>
                    <a:pt x="8" y="46"/>
                  </a:cubicBezTo>
                  <a:cubicBezTo>
                    <a:pt x="8" y="45"/>
                    <a:pt x="10" y="45"/>
                    <a:pt x="11" y="46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8" y="45"/>
                    <a:pt x="29" y="46"/>
                  </a:cubicBezTo>
                  <a:cubicBezTo>
                    <a:pt x="30" y="47"/>
                    <a:pt x="30" y="48"/>
                    <a:pt x="29" y="4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4"/>
                    <a:pt x="30" y="66"/>
                    <a:pt x="29" y="67"/>
                  </a:cubicBezTo>
                  <a:cubicBezTo>
                    <a:pt x="28" y="67"/>
                    <a:pt x="28" y="68"/>
                    <a:pt x="27" y="68"/>
                  </a:cubicBezTo>
                  <a:cubicBezTo>
                    <a:pt x="26" y="68"/>
                    <a:pt x="26" y="67"/>
                    <a:pt x="25" y="67"/>
                  </a:cubicBezTo>
                  <a:cubicBezTo>
                    <a:pt x="18" y="60"/>
                    <a:pt x="18" y="60"/>
                    <a:pt x="18" y="60"/>
                  </a:cubicBezTo>
                  <a:lnTo>
                    <a:pt x="11" y="67"/>
                  </a:lnTo>
                  <a:close/>
                  <a:moveTo>
                    <a:pt x="71" y="74"/>
                  </a:moveTo>
                  <a:cubicBezTo>
                    <a:pt x="71" y="76"/>
                    <a:pt x="70" y="77"/>
                    <a:pt x="68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1" y="76"/>
                    <a:pt x="21" y="74"/>
                  </a:cubicBezTo>
                  <a:cubicBezTo>
                    <a:pt x="30" y="73"/>
                    <a:pt x="37" y="65"/>
                    <a:pt x="37" y="56"/>
                  </a:cubicBezTo>
                  <a:cubicBezTo>
                    <a:pt x="37" y="47"/>
                    <a:pt x="30" y="39"/>
                    <a:pt x="21" y="3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8"/>
                    <a:pt x="22" y="6"/>
                    <a:pt x="24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4"/>
                    <a:pt x="53" y="29"/>
                    <a:pt x="58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71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82" name="组合 781"/>
          <p:cNvGrpSpPr/>
          <p:nvPr/>
        </p:nvGrpSpPr>
        <p:grpSpPr>
          <a:xfrm>
            <a:off x="7163504" y="1138508"/>
            <a:ext cx="563729" cy="520579"/>
            <a:chOff x="7167563" y="1054101"/>
            <a:chExt cx="642938" cy="593725"/>
          </a:xfrm>
          <a:solidFill>
            <a:srgbClr val="20252D"/>
          </a:solidFill>
        </p:grpSpPr>
        <p:sp>
          <p:nvSpPr>
            <p:cNvPr id="783" name="Freeform 137"/>
            <p:cNvSpPr>
              <a:spLocks noEditPoints="1"/>
            </p:cNvSpPr>
            <p:nvPr/>
          </p:nvSpPr>
          <p:spPr bwMode="auto">
            <a:xfrm>
              <a:off x="7407276" y="1054101"/>
              <a:ext cx="403225" cy="536575"/>
            </a:xfrm>
            <a:custGeom>
              <a:avLst/>
              <a:gdLst>
                <a:gd name="T0" fmla="*/ 49 w 49"/>
                <a:gd name="T1" fmla="*/ 20 h 65"/>
                <a:gd name="T2" fmla="*/ 47 w 49"/>
                <a:gd name="T3" fmla="*/ 16 h 65"/>
                <a:gd name="T4" fmla="*/ 33 w 49"/>
                <a:gd name="T5" fmla="*/ 2 h 65"/>
                <a:gd name="T6" fmla="*/ 29 w 49"/>
                <a:gd name="T7" fmla="*/ 0 h 65"/>
                <a:gd name="T8" fmla="*/ 29 w 49"/>
                <a:gd name="T9" fmla="*/ 0 h 65"/>
                <a:gd name="T10" fmla="*/ 28 w 49"/>
                <a:gd name="T11" fmla="*/ 0 h 65"/>
                <a:gd name="T12" fmla="*/ 7 w 49"/>
                <a:gd name="T13" fmla="*/ 0 h 65"/>
                <a:gd name="T14" fmla="*/ 0 w 49"/>
                <a:gd name="T15" fmla="*/ 7 h 65"/>
                <a:gd name="T16" fmla="*/ 0 w 49"/>
                <a:gd name="T17" fmla="*/ 27 h 65"/>
                <a:gd name="T18" fmla="*/ 2 w 49"/>
                <a:gd name="T19" fmla="*/ 24 h 65"/>
                <a:gd name="T20" fmla="*/ 5 w 49"/>
                <a:gd name="T21" fmla="*/ 22 h 65"/>
                <a:gd name="T22" fmla="*/ 5 w 49"/>
                <a:gd name="T23" fmla="*/ 7 h 65"/>
                <a:gd name="T24" fmla="*/ 7 w 49"/>
                <a:gd name="T25" fmla="*/ 5 h 65"/>
                <a:gd name="T26" fmla="*/ 26 w 49"/>
                <a:gd name="T27" fmla="*/ 5 h 65"/>
                <a:gd name="T28" fmla="*/ 26 w 49"/>
                <a:gd name="T29" fmla="*/ 15 h 65"/>
                <a:gd name="T30" fmla="*/ 33 w 49"/>
                <a:gd name="T31" fmla="*/ 23 h 65"/>
                <a:gd name="T32" fmla="*/ 44 w 49"/>
                <a:gd name="T33" fmla="*/ 23 h 65"/>
                <a:gd name="T34" fmla="*/ 44 w 49"/>
                <a:gd name="T35" fmla="*/ 57 h 65"/>
                <a:gd name="T36" fmla="*/ 41 w 49"/>
                <a:gd name="T37" fmla="*/ 60 h 65"/>
                <a:gd name="T38" fmla="*/ 7 w 49"/>
                <a:gd name="T39" fmla="*/ 60 h 65"/>
                <a:gd name="T40" fmla="*/ 5 w 49"/>
                <a:gd name="T41" fmla="*/ 57 h 65"/>
                <a:gd name="T42" fmla="*/ 5 w 49"/>
                <a:gd name="T43" fmla="*/ 54 h 65"/>
                <a:gd name="T44" fmla="*/ 2 w 49"/>
                <a:gd name="T45" fmla="*/ 56 h 65"/>
                <a:gd name="T46" fmla="*/ 0 w 49"/>
                <a:gd name="T47" fmla="*/ 58 h 65"/>
                <a:gd name="T48" fmla="*/ 7 w 49"/>
                <a:gd name="T49" fmla="*/ 65 h 65"/>
                <a:gd name="T50" fmla="*/ 41 w 49"/>
                <a:gd name="T51" fmla="*/ 65 h 65"/>
                <a:gd name="T52" fmla="*/ 49 w 49"/>
                <a:gd name="T53" fmla="*/ 57 h 65"/>
                <a:gd name="T54" fmla="*/ 49 w 49"/>
                <a:gd name="T55" fmla="*/ 20 h 65"/>
                <a:gd name="T56" fmla="*/ 31 w 49"/>
                <a:gd name="T57" fmla="*/ 15 h 65"/>
                <a:gd name="T58" fmla="*/ 31 w 49"/>
                <a:gd name="T59" fmla="*/ 9 h 65"/>
                <a:gd name="T60" fmla="*/ 31 w 49"/>
                <a:gd name="T61" fmla="*/ 7 h 65"/>
                <a:gd name="T62" fmla="*/ 42 w 49"/>
                <a:gd name="T63" fmla="*/ 18 h 65"/>
                <a:gd name="T64" fmla="*/ 39 w 49"/>
                <a:gd name="T65" fmla="*/ 18 h 65"/>
                <a:gd name="T66" fmla="*/ 33 w 49"/>
                <a:gd name="T67" fmla="*/ 18 h 65"/>
                <a:gd name="T68" fmla="*/ 31 w 49"/>
                <a:gd name="T6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65">
                  <a:moveTo>
                    <a:pt x="49" y="20"/>
                  </a:moveTo>
                  <a:cubicBezTo>
                    <a:pt x="48" y="18"/>
                    <a:pt x="48" y="17"/>
                    <a:pt x="47" y="16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1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6"/>
                    <a:pt x="2" y="25"/>
                    <a:pt x="2" y="24"/>
                  </a:cubicBezTo>
                  <a:cubicBezTo>
                    <a:pt x="3" y="23"/>
                    <a:pt x="4" y="23"/>
                    <a:pt x="5" y="2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9"/>
                    <a:pt x="29" y="23"/>
                    <a:pt x="3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9"/>
                    <a:pt x="43" y="60"/>
                    <a:pt x="41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6" y="60"/>
                    <a:pt x="5" y="59"/>
                    <a:pt x="5" y="5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5"/>
                    <a:pt x="7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5" y="65"/>
                    <a:pt x="49" y="62"/>
                    <a:pt x="49" y="57"/>
                  </a:cubicBezTo>
                  <a:cubicBezTo>
                    <a:pt x="49" y="20"/>
                    <a:pt x="49" y="20"/>
                    <a:pt x="49" y="20"/>
                  </a:cubicBezTo>
                  <a:close/>
                  <a:moveTo>
                    <a:pt x="31" y="15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8"/>
                    <a:pt x="31" y="17"/>
                    <a:pt x="3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4" name="Freeform 138"/>
            <p:cNvSpPr/>
            <p:nvPr/>
          </p:nvSpPr>
          <p:spPr bwMode="auto">
            <a:xfrm>
              <a:off x="7686676" y="1350963"/>
              <a:ext cx="73025" cy="41275"/>
            </a:xfrm>
            <a:custGeom>
              <a:avLst/>
              <a:gdLst>
                <a:gd name="T0" fmla="*/ 0 w 9"/>
                <a:gd name="T1" fmla="*/ 2 h 5"/>
                <a:gd name="T2" fmla="*/ 0 w 9"/>
                <a:gd name="T3" fmla="*/ 5 h 5"/>
                <a:gd name="T4" fmla="*/ 6 w 9"/>
                <a:gd name="T5" fmla="*/ 5 h 5"/>
                <a:gd name="T6" fmla="*/ 9 w 9"/>
                <a:gd name="T7" fmla="*/ 3 h 5"/>
                <a:gd name="T8" fmla="*/ 6 w 9"/>
                <a:gd name="T9" fmla="*/ 0 h 5"/>
                <a:gd name="T10" fmla="*/ 0 w 9"/>
                <a:gd name="T11" fmla="*/ 0 h 5"/>
                <a:gd name="T12" fmla="*/ 0 w 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5" name="Freeform 139"/>
            <p:cNvSpPr/>
            <p:nvPr/>
          </p:nvSpPr>
          <p:spPr bwMode="auto">
            <a:xfrm>
              <a:off x="7645401" y="1433513"/>
              <a:ext cx="114300" cy="41275"/>
            </a:xfrm>
            <a:custGeom>
              <a:avLst/>
              <a:gdLst>
                <a:gd name="T0" fmla="*/ 11 w 14"/>
                <a:gd name="T1" fmla="*/ 5 h 5"/>
                <a:gd name="T2" fmla="*/ 14 w 14"/>
                <a:gd name="T3" fmla="*/ 3 h 5"/>
                <a:gd name="T4" fmla="*/ 11 w 14"/>
                <a:gd name="T5" fmla="*/ 0 h 5"/>
                <a:gd name="T6" fmla="*/ 3 w 14"/>
                <a:gd name="T7" fmla="*/ 0 h 5"/>
                <a:gd name="T8" fmla="*/ 0 w 14"/>
                <a:gd name="T9" fmla="*/ 5 h 5"/>
                <a:gd name="T10" fmla="*/ 11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1" y="5"/>
                  </a:moveTo>
                  <a:cubicBezTo>
                    <a:pt x="13" y="5"/>
                    <a:pt x="14" y="4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1" y="4"/>
                    <a:pt x="0" y="5"/>
                  </a:cubicBezTo>
                  <a:lnTo>
                    <a:pt x="1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6" name="Freeform 140"/>
            <p:cNvSpPr>
              <a:spLocks noEditPoints="1"/>
            </p:cNvSpPr>
            <p:nvPr/>
          </p:nvSpPr>
          <p:spPr bwMode="auto">
            <a:xfrm>
              <a:off x="7167563" y="1219201"/>
              <a:ext cx="511175" cy="428625"/>
            </a:xfrm>
            <a:custGeom>
              <a:avLst/>
              <a:gdLst>
                <a:gd name="T0" fmla="*/ 62 w 62"/>
                <a:gd name="T1" fmla="*/ 16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34 w 62"/>
                <a:gd name="T11" fmla="*/ 3 h 52"/>
                <a:gd name="T12" fmla="*/ 31 w 62"/>
                <a:gd name="T13" fmla="*/ 5 h 52"/>
                <a:gd name="T14" fmla="*/ 29 w 62"/>
                <a:gd name="T15" fmla="*/ 8 h 52"/>
                <a:gd name="T16" fmla="*/ 27 w 62"/>
                <a:gd name="T17" fmla="*/ 14 h 52"/>
                <a:gd name="T18" fmla="*/ 26 w 62"/>
                <a:gd name="T19" fmla="*/ 18 h 52"/>
                <a:gd name="T20" fmla="*/ 27 w 62"/>
                <a:gd name="T21" fmla="*/ 23 h 52"/>
                <a:gd name="T22" fmla="*/ 27 w 62"/>
                <a:gd name="T23" fmla="*/ 23 h 52"/>
                <a:gd name="T24" fmla="*/ 2 w 62"/>
                <a:gd name="T25" fmla="*/ 41 h 52"/>
                <a:gd name="T26" fmla="*/ 0 w 62"/>
                <a:gd name="T27" fmla="*/ 45 h 52"/>
                <a:gd name="T28" fmla="*/ 0 w 62"/>
                <a:gd name="T29" fmla="*/ 45 h 52"/>
                <a:gd name="T30" fmla="*/ 0 w 62"/>
                <a:gd name="T31" fmla="*/ 45 h 52"/>
                <a:gd name="T32" fmla="*/ 1 w 62"/>
                <a:gd name="T33" fmla="*/ 48 h 52"/>
                <a:gd name="T34" fmla="*/ 1 w 62"/>
                <a:gd name="T35" fmla="*/ 49 h 52"/>
                <a:gd name="T36" fmla="*/ 6 w 62"/>
                <a:gd name="T37" fmla="*/ 52 h 52"/>
                <a:gd name="T38" fmla="*/ 6 w 62"/>
                <a:gd name="T39" fmla="*/ 52 h 52"/>
                <a:gd name="T40" fmla="*/ 6 w 62"/>
                <a:gd name="T41" fmla="*/ 52 h 52"/>
                <a:gd name="T42" fmla="*/ 9 w 62"/>
                <a:gd name="T43" fmla="*/ 51 h 52"/>
                <a:gd name="T44" fmla="*/ 10 w 62"/>
                <a:gd name="T45" fmla="*/ 50 h 52"/>
                <a:gd name="T46" fmla="*/ 10 w 62"/>
                <a:gd name="T47" fmla="*/ 50 h 52"/>
                <a:gd name="T48" fmla="*/ 29 w 62"/>
                <a:gd name="T49" fmla="*/ 37 h 52"/>
                <a:gd name="T50" fmla="*/ 31 w 62"/>
                <a:gd name="T51" fmla="*/ 35 h 52"/>
                <a:gd name="T52" fmla="*/ 34 w 62"/>
                <a:gd name="T53" fmla="*/ 33 h 52"/>
                <a:gd name="T54" fmla="*/ 34 w 62"/>
                <a:gd name="T55" fmla="*/ 33 h 52"/>
                <a:gd name="T56" fmla="*/ 34 w 62"/>
                <a:gd name="T57" fmla="*/ 33 h 52"/>
                <a:gd name="T58" fmla="*/ 40 w 62"/>
                <a:gd name="T59" fmla="*/ 36 h 52"/>
                <a:gd name="T60" fmla="*/ 44 w 62"/>
                <a:gd name="T61" fmla="*/ 36 h 52"/>
                <a:gd name="T62" fmla="*/ 44 w 62"/>
                <a:gd name="T63" fmla="*/ 36 h 52"/>
                <a:gd name="T64" fmla="*/ 57 w 62"/>
                <a:gd name="T65" fmla="*/ 31 h 52"/>
                <a:gd name="T66" fmla="*/ 60 w 62"/>
                <a:gd name="T67" fmla="*/ 26 h 52"/>
                <a:gd name="T68" fmla="*/ 62 w 62"/>
                <a:gd name="T69" fmla="*/ 22 h 52"/>
                <a:gd name="T70" fmla="*/ 62 w 62"/>
                <a:gd name="T71" fmla="*/ 22 h 52"/>
                <a:gd name="T72" fmla="*/ 62 w 62"/>
                <a:gd name="T73" fmla="*/ 21 h 52"/>
                <a:gd name="T74" fmla="*/ 62 w 62"/>
                <a:gd name="T75" fmla="*/ 18 h 52"/>
                <a:gd name="T76" fmla="*/ 62 w 62"/>
                <a:gd name="T77" fmla="*/ 18 h 52"/>
                <a:gd name="T78" fmla="*/ 62 w 62"/>
                <a:gd name="T79" fmla="*/ 16 h 52"/>
                <a:gd name="T80" fmla="*/ 19 w 62"/>
                <a:gd name="T81" fmla="*/ 41 h 52"/>
                <a:gd name="T82" fmla="*/ 9 w 62"/>
                <a:gd name="T83" fmla="*/ 48 h 52"/>
                <a:gd name="T84" fmla="*/ 7 w 62"/>
                <a:gd name="T85" fmla="*/ 48 h 52"/>
                <a:gd name="T86" fmla="*/ 4 w 62"/>
                <a:gd name="T87" fmla="*/ 47 h 52"/>
                <a:gd name="T88" fmla="*/ 4 w 62"/>
                <a:gd name="T89" fmla="*/ 45 h 52"/>
                <a:gd name="T90" fmla="*/ 5 w 62"/>
                <a:gd name="T91" fmla="*/ 42 h 52"/>
                <a:gd name="T92" fmla="*/ 15 w 62"/>
                <a:gd name="T93" fmla="*/ 35 h 52"/>
                <a:gd name="T94" fmla="*/ 17 w 62"/>
                <a:gd name="T95" fmla="*/ 35 h 52"/>
                <a:gd name="T96" fmla="*/ 20 w 62"/>
                <a:gd name="T97" fmla="*/ 36 h 52"/>
                <a:gd name="T98" fmla="*/ 20 w 62"/>
                <a:gd name="T99" fmla="*/ 38 h 52"/>
                <a:gd name="T100" fmla="*/ 19 w 62"/>
                <a:gd name="T101" fmla="*/ 41 h 52"/>
                <a:gd name="T102" fmla="*/ 53 w 62"/>
                <a:gd name="T103" fmla="*/ 26 h 52"/>
                <a:gd name="T104" fmla="*/ 46 w 62"/>
                <a:gd name="T105" fmla="*/ 30 h 52"/>
                <a:gd name="T106" fmla="*/ 45 w 62"/>
                <a:gd name="T107" fmla="*/ 30 h 52"/>
                <a:gd name="T108" fmla="*/ 34 w 62"/>
                <a:gd name="T109" fmla="*/ 23 h 52"/>
                <a:gd name="T110" fmla="*/ 33 w 62"/>
                <a:gd name="T111" fmla="*/ 18 h 52"/>
                <a:gd name="T112" fmla="*/ 34 w 62"/>
                <a:gd name="T113" fmla="*/ 12 h 52"/>
                <a:gd name="T114" fmla="*/ 45 w 62"/>
                <a:gd name="T115" fmla="*/ 6 h 52"/>
                <a:gd name="T116" fmla="*/ 56 w 62"/>
                <a:gd name="T117" fmla="*/ 16 h 52"/>
                <a:gd name="T118" fmla="*/ 56 w 62"/>
                <a:gd name="T119" fmla="*/ 18 h 52"/>
                <a:gd name="T120" fmla="*/ 56 w 62"/>
                <a:gd name="T121" fmla="*/ 21 h 52"/>
                <a:gd name="T122" fmla="*/ 53 w 62"/>
                <a:gd name="T12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52">
                  <a:moveTo>
                    <a:pt x="62" y="16"/>
                  </a:moveTo>
                  <a:cubicBezTo>
                    <a:pt x="61" y="9"/>
                    <a:pt x="56" y="2"/>
                    <a:pt x="48" y="1"/>
                  </a:cubicBezTo>
                  <a:cubicBezTo>
                    <a:pt x="47" y="0"/>
                    <a:pt x="46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7" y="1"/>
                    <a:pt x="34" y="3"/>
                  </a:cubicBezTo>
                  <a:cubicBezTo>
                    <a:pt x="33" y="4"/>
                    <a:pt x="32" y="5"/>
                    <a:pt x="31" y="5"/>
                  </a:cubicBezTo>
                  <a:cubicBezTo>
                    <a:pt x="30" y="6"/>
                    <a:pt x="30" y="7"/>
                    <a:pt x="29" y="8"/>
                  </a:cubicBezTo>
                  <a:cubicBezTo>
                    <a:pt x="28" y="10"/>
                    <a:pt x="27" y="12"/>
                    <a:pt x="27" y="14"/>
                  </a:cubicBezTo>
                  <a:cubicBezTo>
                    <a:pt x="26" y="15"/>
                    <a:pt x="26" y="17"/>
                    <a:pt x="26" y="18"/>
                  </a:cubicBezTo>
                  <a:cubicBezTo>
                    <a:pt x="26" y="20"/>
                    <a:pt x="26" y="21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1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1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4"/>
                    <a:pt x="38" y="35"/>
                    <a:pt x="40" y="36"/>
                  </a:cubicBezTo>
                  <a:cubicBezTo>
                    <a:pt x="41" y="36"/>
                    <a:pt x="43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9" y="36"/>
                    <a:pt x="53" y="34"/>
                    <a:pt x="57" y="31"/>
                  </a:cubicBezTo>
                  <a:cubicBezTo>
                    <a:pt x="58" y="30"/>
                    <a:pt x="59" y="28"/>
                    <a:pt x="60" y="26"/>
                  </a:cubicBezTo>
                  <a:cubicBezTo>
                    <a:pt x="61" y="25"/>
                    <a:pt x="61" y="24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1"/>
                    <a:pt x="62" y="21"/>
                  </a:cubicBezTo>
                  <a:cubicBezTo>
                    <a:pt x="62" y="20"/>
                    <a:pt x="62" y="19"/>
                    <a:pt x="62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2" y="17"/>
                    <a:pt x="62" y="16"/>
                  </a:cubicBezTo>
                  <a:close/>
                  <a:moveTo>
                    <a:pt x="19" y="41"/>
                  </a:move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8" y="48"/>
                    <a:pt x="7" y="48"/>
                  </a:cubicBezTo>
                  <a:cubicBezTo>
                    <a:pt x="6" y="48"/>
                    <a:pt x="5" y="48"/>
                    <a:pt x="4" y="47"/>
                  </a:cubicBezTo>
                  <a:cubicBezTo>
                    <a:pt x="4" y="46"/>
                    <a:pt x="4" y="45"/>
                    <a:pt x="4" y="45"/>
                  </a:cubicBezTo>
                  <a:cubicBezTo>
                    <a:pt x="4" y="44"/>
                    <a:pt x="4" y="42"/>
                    <a:pt x="5" y="4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5"/>
                    <a:pt x="20" y="36"/>
                  </a:cubicBezTo>
                  <a:cubicBezTo>
                    <a:pt x="20" y="37"/>
                    <a:pt x="20" y="38"/>
                    <a:pt x="20" y="38"/>
                  </a:cubicBezTo>
                  <a:cubicBezTo>
                    <a:pt x="20" y="40"/>
                    <a:pt x="20" y="41"/>
                    <a:pt x="19" y="41"/>
                  </a:cubicBezTo>
                  <a:close/>
                  <a:moveTo>
                    <a:pt x="53" y="26"/>
                  </a:moveTo>
                  <a:cubicBezTo>
                    <a:pt x="51" y="28"/>
                    <a:pt x="49" y="29"/>
                    <a:pt x="46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0" y="30"/>
                    <a:pt x="36" y="27"/>
                    <a:pt x="34" y="23"/>
                  </a:cubicBezTo>
                  <a:cubicBezTo>
                    <a:pt x="33" y="22"/>
                    <a:pt x="33" y="20"/>
                    <a:pt x="33" y="18"/>
                  </a:cubicBezTo>
                  <a:cubicBezTo>
                    <a:pt x="33" y="16"/>
                    <a:pt x="33" y="14"/>
                    <a:pt x="34" y="12"/>
                  </a:cubicBezTo>
                  <a:cubicBezTo>
                    <a:pt x="36" y="8"/>
                    <a:pt x="40" y="6"/>
                    <a:pt x="45" y="6"/>
                  </a:cubicBezTo>
                  <a:cubicBezTo>
                    <a:pt x="51" y="6"/>
                    <a:pt x="56" y="10"/>
                    <a:pt x="56" y="16"/>
                  </a:cubicBezTo>
                  <a:cubicBezTo>
                    <a:pt x="56" y="17"/>
                    <a:pt x="56" y="17"/>
                    <a:pt x="56" y="18"/>
                  </a:cubicBezTo>
                  <a:cubicBezTo>
                    <a:pt x="56" y="19"/>
                    <a:pt x="56" y="20"/>
                    <a:pt x="56" y="21"/>
                  </a:cubicBezTo>
                  <a:cubicBezTo>
                    <a:pt x="55" y="23"/>
                    <a:pt x="54" y="25"/>
                    <a:pt x="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7" name="Freeform 141"/>
            <p:cNvSpPr/>
            <p:nvPr/>
          </p:nvSpPr>
          <p:spPr bwMode="auto">
            <a:xfrm>
              <a:off x="7537451" y="1466851"/>
              <a:ext cx="9525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8" name="Freeform 142"/>
            <p:cNvSpPr/>
            <p:nvPr/>
          </p:nvSpPr>
          <p:spPr bwMode="auto">
            <a:xfrm>
              <a:off x="7546976" y="1433513"/>
              <a:ext cx="57150" cy="33338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0 w 7"/>
                <a:gd name="T5" fmla="*/ 4 h 4"/>
                <a:gd name="T6" fmla="*/ 7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2"/>
                    <a:pt x="3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3"/>
                    <a:pt x="5" y="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9" name="Freeform 143"/>
            <p:cNvSpPr/>
            <p:nvPr/>
          </p:nvSpPr>
          <p:spPr bwMode="auto">
            <a:xfrm>
              <a:off x="7488238" y="1384301"/>
              <a:ext cx="115888" cy="58738"/>
            </a:xfrm>
            <a:custGeom>
              <a:avLst/>
              <a:gdLst>
                <a:gd name="T0" fmla="*/ 14 w 14"/>
                <a:gd name="T1" fmla="*/ 1 h 7"/>
                <a:gd name="T2" fmla="*/ 14 w 14"/>
                <a:gd name="T3" fmla="*/ 1 h 7"/>
                <a:gd name="T4" fmla="*/ 12 w 14"/>
                <a:gd name="T5" fmla="*/ 1 h 7"/>
                <a:gd name="T6" fmla="*/ 12 w 14"/>
                <a:gd name="T7" fmla="*/ 1 h 7"/>
                <a:gd name="T8" fmla="*/ 5 w 14"/>
                <a:gd name="T9" fmla="*/ 5 h 7"/>
                <a:gd name="T10" fmla="*/ 1 w 14"/>
                <a:gd name="T11" fmla="*/ 5 h 7"/>
                <a:gd name="T12" fmla="*/ 0 w 14"/>
                <a:gd name="T13" fmla="*/ 5 h 7"/>
                <a:gd name="T14" fmla="*/ 1 w 14"/>
                <a:gd name="T15" fmla="*/ 7 h 7"/>
                <a:gd name="T16" fmla="*/ 1 w 14"/>
                <a:gd name="T17" fmla="*/ 7 h 7"/>
                <a:gd name="T18" fmla="*/ 5 w 14"/>
                <a:gd name="T19" fmla="*/ 7 h 7"/>
                <a:gd name="T20" fmla="*/ 5 w 14"/>
                <a:gd name="T21" fmla="*/ 7 h 7"/>
                <a:gd name="T22" fmla="*/ 7 w 14"/>
                <a:gd name="T23" fmla="*/ 7 h 7"/>
                <a:gd name="T24" fmla="*/ 10 w 14"/>
                <a:gd name="T25" fmla="*/ 6 h 7"/>
                <a:gd name="T26" fmla="*/ 14 w 14"/>
                <a:gd name="T27" fmla="*/ 2 h 7"/>
                <a:gd name="T28" fmla="*/ 14 w 14"/>
                <a:gd name="T2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7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4"/>
                    <a:pt x="8" y="5"/>
                    <a:pt x="5" y="5"/>
                  </a:cubicBezTo>
                  <a:cubicBezTo>
                    <a:pt x="4" y="5"/>
                    <a:pt x="3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2" y="5"/>
                    <a:pt x="13" y="4"/>
                    <a:pt x="14" y="2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0" name="组合 789"/>
          <p:cNvGrpSpPr/>
          <p:nvPr/>
        </p:nvGrpSpPr>
        <p:grpSpPr>
          <a:xfrm>
            <a:off x="6168142" y="1163909"/>
            <a:ext cx="613839" cy="470470"/>
            <a:chOff x="6172201" y="1079501"/>
            <a:chExt cx="700088" cy="536575"/>
          </a:xfrm>
          <a:solidFill>
            <a:srgbClr val="20252D"/>
          </a:solidFill>
        </p:grpSpPr>
        <p:sp>
          <p:nvSpPr>
            <p:cNvPr id="791" name="Freeform 144"/>
            <p:cNvSpPr/>
            <p:nvPr/>
          </p:nvSpPr>
          <p:spPr bwMode="auto">
            <a:xfrm>
              <a:off x="6337301" y="1079501"/>
              <a:ext cx="534988" cy="436563"/>
            </a:xfrm>
            <a:custGeom>
              <a:avLst/>
              <a:gdLst>
                <a:gd name="T0" fmla="*/ 58 w 65"/>
                <a:gd name="T1" fmla="*/ 8 h 53"/>
                <a:gd name="T2" fmla="*/ 31 w 65"/>
                <a:gd name="T3" fmla="*/ 8 h 53"/>
                <a:gd name="T4" fmla="*/ 24 w 65"/>
                <a:gd name="T5" fmla="*/ 0 h 53"/>
                <a:gd name="T6" fmla="*/ 8 w 65"/>
                <a:gd name="T7" fmla="*/ 0 h 53"/>
                <a:gd name="T8" fmla="*/ 1 w 65"/>
                <a:gd name="T9" fmla="*/ 5 h 53"/>
                <a:gd name="T10" fmla="*/ 0 w 65"/>
                <a:gd name="T11" fmla="*/ 9 h 53"/>
                <a:gd name="T12" fmla="*/ 0 w 65"/>
                <a:gd name="T13" fmla="*/ 9 h 53"/>
                <a:gd name="T14" fmla="*/ 0 w 65"/>
                <a:gd name="T15" fmla="*/ 10 h 53"/>
                <a:gd name="T16" fmla="*/ 0 w 65"/>
                <a:gd name="T17" fmla="*/ 10 h 53"/>
                <a:gd name="T18" fmla="*/ 0 w 65"/>
                <a:gd name="T19" fmla="*/ 22 h 53"/>
                <a:gd name="T20" fmla="*/ 0 w 65"/>
                <a:gd name="T21" fmla="*/ 40 h 53"/>
                <a:gd name="T22" fmla="*/ 6 w 65"/>
                <a:gd name="T23" fmla="*/ 36 h 53"/>
                <a:gd name="T24" fmla="*/ 5 w 65"/>
                <a:gd name="T25" fmla="*/ 32 h 53"/>
                <a:gd name="T26" fmla="*/ 6 w 65"/>
                <a:gd name="T27" fmla="*/ 27 h 53"/>
                <a:gd name="T28" fmla="*/ 24 w 65"/>
                <a:gd name="T29" fmla="*/ 12 h 53"/>
                <a:gd name="T30" fmla="*/ 28 w 65"/>
                <a:gd name="T31" fmla="*/ 13 h 53"/>
                <a:gd name="T32" fmla="*/ 28 w 65"/>
                <a:gd name="T33" fmla="*/ 13 h 53"/>
                <a:gd name="T34" fmla="*/ 43 w 65"/>
                <a:gd name="T35" fmla="*/ 31 h 53"/>
                <a:gd name="T36" fmla="*/ 43 w 65"/>
                <a:gd name="T37" fmla="*/ 31 h 53"/>
                <a:gd name="T38" fmla="*/ 43 w 65"/>
                <a:gd name="T39" fmla="*/ 36 h 53"/>
                <a:gd name="T40" fmla="*/ 43 w 65"/>
                <a:gd name="T41" fmla="*/ 36 h 53"/>
                <a:gd name="T42" fmla="*/ 43 w 65"/>
                <a:gd name="T43" fmla="*/ 36 h 53"/>
                <a:gd name="T44" fmla="*/ 24 w 65"/>
                <a:gd name="T45" fmla="*/ 51 h 53"/>
                <a:gd name="T46" fmla="*/ 24 w 65"/>
                <a:gd name="T47" fmla="*/ 51 h 53"/>
                <a:gd name="T48" fmla="*/ 20 w 65"/>
                <a:gd name="T49" fmla="*/ 50 h 53"/>
                <a:gd name="T50" fmla="*/ 14 w 65"/>
                <a:gd name="T51" fmla="*/ 48 h 53"/>
                <a:gd name="T52" fmla="*/ 6 w 65"/>
                <a:gd name="T53" fmla="*/ 53 h 53"/>
                <a:gd name="T54" fmla="*/ 7 w 65"/>
                <a:gd name="T55" fmla="*/ 53 h 53"/>
                <a:gd name="T56" fmla="*/ 58 w 65"/>
                <a:gd name="T57" fmla="*/ 53 h 53"/>
                <a:gd name="T58" fmla="*/ 65 w 65"/>
                <a:gd name="T59" fmla="*/ 46 h 53"/>
                <a:gd name="T60" fmla="*/ 65 w 65"/>
                <a:gd name="T61" fmla="*/ 15 h 53"/>
                <a:gd name="T62" fmla="*/ 58 w 65"/>
                <a:gd name="T63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53">
                  <a:moveTo>
                    <a:pt x="58" y="8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0" y="4"/>
                    <a:pt x="27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2"/>
                    <a:pt x="1" y="5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33"/>
                    <a:pt x="0" y="40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5"/>
                    <a:pt x="5" y="33"/>
                    <a:pt x="5" y="32"/>
                  </a:cubicBezTo>
                  <a:cubicBezTo>
                    <a:pt x="5" y="30"/>
                    <a:pt x="5" y="29"/>
                    <a:pt x="6" y="27"/>
                  </a:cubicBezTo>
                  <a:cubicBezTo>
                    <a:pt x="8" y="18"/>
                    <a:pt x="15" y="12"/>
                    <a:pt x="24" y="12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37" y="15"/>
                    <a:pt x="43" y="23"/>
                    <a:pt x="43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3"/>
                    <a:pt x="43" y="34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45"/>
                    <a:pt x="3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50"/>
                    <a:pt x="16" y="49"/>
                    <a:pt x="14" y="4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62" y="53"/>
                    <a:pt x="65" y="50"/>
                    <a:pt x="65" y="4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1"/>
                    <a:pt x="62" y="8"/>
                    <a:pt x="5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2" name="Freeform 145"/>
            <p:cNvSpPr>
              <a:spLocks noEditPoints="1"/>
            </p:cNvSpPr>
            <p:nvPr/>
          </p:nvSpPr>
          <p:spPr bwMode="auto">
            <a:xfrm>
              <a:off x="6172201" y="1185863"/>
              <a:ext cx="511175" cy="430213"/>
            </a:xfrm>
            <a:custGeom>
              <a:avLst/>
              <a:gdLst>
                <a:gd name="T0" fmla="*/ 62 w 62"/>
                <a:gd name="T1" fmla="*/ 18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27 w 62"/>
                <a:gd name="T11" fmla="*/ 14 h 52"/>
                <a:gd name="T12" fmla="*/ 26 w 62"/>
                <a:gd name="T13" fmla="*/ 19 h 52"/>
                <a:gd name="T14" fmla="*/ 27 w 62"/>
                <a:gd name="T15" fmla="*/ 23 h 52"/>
                <a:gd name="T16" fmla="*/ 27 w 62"/>
                <a:gd name="T17" fmla="*/ 23 h 52"/>
                <a:gd name="T18" fmla="*/ 20 w 62"/>
                <a:gd name="T19" fmla="*/ 28 h 52"/>
                <a:gd name="T20" fmla="*/ 2 w 62"/>
                <a:gd name="T21" fmla="*/ 41 h 52"/>
                <a:gd name="T22" fmla="*/ 0 w 62"/>
                <a:gd name="T23" fmla="*/ 45 h 52"/>
                <a:gd name="T24" fmla="*/ 0 w 62"/>
                <a:gd name="T25" fmla="*/ 46 h 52"/>
                <a:gd name="T26" fmla="*/ 0 w 62"/>
                <a:gd name="T27" fmla="*/ 46 h 52"/>
                <a:gd name="T28" fmla="*/ 1 w 62"/>
                <a:gd name="T29" fmla="*/ 49 h 52"/>
                <a:gd name="T30" fmla="*/ 1 w 62"/>
                <a:gd name="T31" fmla="*/ 50 h 52"/>
                <a:gd name="T32" fmla="*/ 6 w 62"/>
                <a:gd name="T33" fmla="*/ 52 h 52"/>
                <a:gd name="T34" fmla="*/ 6 w 62"/>
                <a:gd name="T35" fmla="*/ 52 h 52"/>
                <a:gd name="T36" fmla="*/ 6 w 62"/>
                <a:gd name="T37" fmla="*/ 52 h 52"/>
                <a:gd name="T38" fmla="*/ 9 w 62"/>
                <a:gd name="T39" fmla="*/ 51 h 52"/>
                <a:gd name="T40" fmla="*/ 10 w 62"/>
                <a:gd name="T41" fmla="*/ 50 h 52"/>
                <a:gd name="T42" fmla="*/ 10 w 62"/>
                <a:gd name="T43" fmla="*/ 50 h 52"/>
                <a:gd name="T44" fmla="*/ 25 w 62"/>
                <a:gd name="T45" fmla="*/ 40 h 52"/>
                <a:gd name="T46" fmla="*/ 34 w 62"/>
                <a:gd name="T47" fmla="*/ 33 h 52"/>
                <a:gd name="T48" fmla="*/ 34 w 62"/>
                <a:gd name="T49" fmla="*/ 34 h 52"/>
                <a:gd name="T50" fmla="*/ 40 w 62"/>
                <a:gd name="T51" fmla="*/ 36 h 52"/>
                <a:gd name="T52" fmla="*/ 44 w 62"/>
                <a:gd name="T53" fmla="*/ 37 h 52"/>
                <a:gd name="T54" fmla="*/ 44 w 62"/>
                <a:gd name="T55" fmla="*/ 37 h 52"/>
                <a:gd name="T56" fmla="*/ 62 w 62"/>
                <a:gd name="T57" fmla="*/ 23 h 52"/>
                <a:gd name="T58" fmla="*/ 62 w 62"/>
                <a:gd name="T59" fmla="*/ 23 h 52"/>
                <a:gd name="T60" fmla="*/ 62 w 62"/>
                <a:gd name="T61" fmla="*/ 23 h 52"/>
                <a:gd name="T62" fmla="*/ 62 w 62"/>
                <a:gd name="T63" fmla="*/ 18 h 52"/>
                <a:gd name="T64" fmla="*/ 19 w 62"/>
                <a:gd name="T65" fmla="*/ 42 h 52"/>
                <a:gd name="T66" fmla="*/ 18 w 62"/>
                <a:gd name="T67" fmla="*/ 41 h 52"/>
                <a:gd name="T68" fmla="*/ 19 w 62"/>
                <a:gd name="T69" fmla="*/ 42 h 52"/>
                <a:gd name="T70" fmla="*/ 9 w 62"/>
                <a:gd name="T71" fmla="*/ 48 h 52"/>
                <a:gd name="T72" fmla="*/ 7 w 62"/>
                <a:gd name="T73" fmla="*/ 49 h 52"/>
                <a:gd name="T74" fmla="*/ 4 w 62"/>
                <a:gd name="T75" fmla="*/ 47 h 52"/>
                <a:gd name="T76" fmla="*/ 3 w 62"/>
                <a:gd name="T77" fmla="*/ 45 h 52"/>
                <a:gd name="T78" fmla="*/ 5 w 62"/>
                <a:gd name="T79" fmla="*/ 42 h 52"/>
                <a:gd name="T80" fmla="*/ 15 w 62"/>
                <a:gd name="T81" fmla="*/ 36 h 52"/>
                <a:gd name="T82" fmla="*/ 17 w 62"/>
                <a:gd name="T83" fmla="*/ 35 h 52"/>
                <a:gd name="T84" fmla="*/ 20 w 62"/>
                <a:gd name="T85" fmla="*/ 37 h 52"/>
                <a:gd name="T86" fmla="*/ 20 w 62"/>
                <a:gd name="T87" fmla="*/ 39 h 52"/>
                <a:gd name="T88" fmla="*/ 19 w 62"/>
                <a:gd name="T89" fmla="*/ 42 h 52"/>
                <a:gd name="T90" fmla="*/ 44 w 62"/>
                <a:gd name="T91" fmla="*/ 30 h 52"/>
                <a:gd name="T92" fmla="*/ 33 w 62"/>
                <a:gd name="T93" fmla="*/ 18 h 52"/>
                <a:gd name="T94" fmla="*/ 44 w 62"/>
                <a:gd name="T95" fmla="*/ 6 h 52"/>
                <a:gd name="T96" fmla="*/ 56 w 62"/>
                <a:gd name="T97" fmla="*/ 18 h 52"/>
                <a:gd name="T98" fmla="*/ 44 w 62"/>
                <a:gd name="T99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52">
                  <a:moveTo>
                    <a:pt x="62" y="18"/>
                  </a:moveTo>
                  <a:cubicBezTo>
                    <a:pt x="62" y="10"/>
                    <a:pt x="57" y="3"/>
                    <a:pt x="48" y="1"/>
                  </a:cubicBezTo>
                  <a:cubicBezTo>
                    <a:pt x="47" y="1"/>
                    <a:pt x="45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6" y="0"/>
                    <a:pt x="28" y="6"/>
                    <a:pt x="27" y="14"/>
                  </a:cubicBezTo>
                  <a:cubicBezTo>
                    <a:pt x="26" y="16"/>
                    <a:pt x="26" y="17"/>
                    <a:pt x="26" y="19"/>
                  </a:cubicBezTo>
                  <a:cubicBezTo>
                    <a:pt x="26" y="20"/>
                    <a:pt x="26" y="22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4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2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6" y="35"/>
                    <a:pt x="38" y="36"/>
                    <a:pt x="40" y="36"/>
                  </a:cubicBezTo>
                  <a:cubicBezTo>
                    <a:pt x="41" y="36"/>
                    <a:pt x="43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52" y="37"/>
                    <a:pt x="60" y="31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1"/>
                    <a:pt x="62" y="20"/>
                    <a:pt x="62" y="18"/>
                  </a:cubicBezTo>
                  <a:close/>
                  <a:moveTo>
                    <a:pt x="19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9"/>
                    <a:pt x="8" y="49"/>
                    <a:pt x="7" y="49"/>
                  </a:cubicBezTo>
                  <a:cubicBezTo>
                    <a:pt x="6" y="49"/>
                    <a:pt x="5" y="48"/>
                    <a:pt x="4" y="47"/>
                  </a:cubicBezTo>
                  <a:cubicBezTo>
                    <a:pt x="4" y="47"/>
                    <a:pt x="3" y="46"/>
                    <a:pt x="3" y="45"/>
                  </a:cubicBezTo>
                  <a:cubicBezTo>
                    <a:pt x="3" y="44"/>
                    <a:pt x="4" y="43"/>
                    <a:pt x="5" y="4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6"/>
                    <a:pt x="20" y="37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0"/>
                    <a:pt x="20" y="41"/>
                    <a:pt x="19" y="42"/>
                  </a:cubicBezTo>
                  <a:close/>
                  <a:moveTo>
                    <a:pt x="44" y="30"/>
                  </a:moveTo>
                  <a:cubicBezTo>
                    <a:pt x="38" y="30"/>
                    <a:pt x="33" y="25"/>
                    <a:pt x="33" y="18"/>
                  </a:cubicBezTo>
                  <a:cubicBezTo>
                    <a:pt x="33" y="12"/>
                    <a:pt x="38" y="6"/>
                    <a:pt x="44" y="6"/>
                  </a:cubicBezTo>
                  <a:cubicBezTo>
                    <a:pt x="51" y="6"/>
                    <a:pt x="56" y="12"/>
                    <a:pt x="56" y="18"/>
                  </a:cubicBezTo>
                  <a:cubicBezTo>
                    <a:pt x="56" y="25"/>
                    <a:pt x="51" y="30"/>
                    <a:pt x="4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3" name="Freeform 146"/>
            <p:cNvSpPr/>
            <p:nvPr/>
          </p:nvSpPr>
          <p:spPr bwMode="auto">
            <a:xfrm>
              <a:off x="6492876" y="1360488"/>
              <a:ext cx="115888" cy="57150"/>
            </a:xfrm>
            <a:custGeom>
              <a:avLst/>
              <a:gdLst>
                <a:gd name="T0" fmla="*/ 13 w 14"/>
                <a:gd name="T1" fmla="*/ 0 h 7"/>
                <a:gd name="T2" fmla="*/ 12 w 14"/>
                <a:gd name="T3" fmla="*/ 1 h 7"/>
                <a:gd name="T4" fmla="*/ 5 w 14"/>
                <a:gd name="T5" fmla="*/ 5 h 7"/>
                <a:gd name="T6" fmla="*/ 1 w 14"/>
                <a:gd name="T7" fmla="*/ 4 h 7"/>
                <a:gd name="T8" fmla="*/ 0 w 14"/>
                <a:gd name="T9" fmla="*/ 5 h 7"/>
                <a:gd name="T10" fmla="*/ 1 w 14"/>
                <a:gd name="T11" fmla="*/ 6 h 7"/>
                <a:gd name="T12" fmla="*/ 1 w 14"/>
                <a:gd name="T13" fmla="*/ 6 h 7"/>
                <a:gd name="T14" fmla="*/ 5 w 14"/>
                <a:gd name="T15" fmla="*/ 7 h 7"/>
                <a:gd name="T16" fmla="*/ 5 w 14"/>
                <a:gd name="T17" fmla="*/ 7 h 7"/>
                <a:gd name="T18" fmla="*/ 14 w 14"/>
                <a:gd name="T19" fmla="*/ 1 h 7"/>
                <a:gd name="T20" fmla="*/ 13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13" y="0"/>
                    <a:pt x="12" y="0"/>
                    <a:pt x="12" y="1"/>
                  </a:cubicBezTo>
                  <a:cubicBezTo>
                    <a:pt x="11" y="3"/>
                    <a:pt x="8" y="5"/>
                    <a:pt x="5" y="5"/>
                  </a:cubicBezTo>
                  <a:cubicBezTo>
                    <a:pt x="4" y="5"/>
                    <a:pt x="3" y="5"/>
                    <a:pt x="1" y="4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7"/>
                    <a:pt x="13" y="5"/>
                    <a:pt x="14" y="1"/>
                  </a:cubicBezTo>
                  <a:cubicBezTo>
                    <a:pt x="14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4" name="组合 793"/>
          <p:cNvGrpSpPr/>
          <p:nvPr/>
        </p:nvGrpSpPr>
        <p:grpSpPr>
          <a:xfrm>
            <a:off x="1183392" y="1089295"/>
            <a:ext cx="460727" cy="599919"/>
            <a:chOff x="1187451" y="1004888"/>
            <a:chExt cx="525463" cy="684213"/>
          </a:xfrm>
          <a:solidFill>
            <a:srgbClr val="20252D"/>
          </a:solidFill>
        </p:grpSpPr>
        <p:sp>
          <p:nvSpPr>
            <p:cNvPr id="795" name="Freeform 147"/>
            <p:cNvSpPr>
              <a:spLocks noEditPoints="1"/>
            </p:cNvSpPr>
            <p:nvPr/>
          </p:nvSpPr>
          <p:spPr bwMode="auto">
            <a:xfrm>
              <a:off x="1187451" y="1004888"/>
              <a:ext cx="525463" cy="684213"/>
            </a:xfrm>
            <a:custGeom>
              <a:avLst/>
              <a:gdLst>
                <a:gd name="T0" fmla="*/ 0 w 331"/>
                <a:gd name="T1" fmla="*/ 431 h 431"/>
                <a:gd name="T2" fmla="*/ 0 w 331"/>
                <a:gd name="T3" fmla="*/ 0 h 431"/>
                <a:gd name="T4" fmla="*/ 259 w 331"/>
                <a:gd name="T5" fmla="*/ 0 h 431"/>
                <a:gd name="T6" fmla="*/ 331 w 331"/>
                <a:gd name="T7" fmla="*/ 68 h 431"/>
                <a:gd name="T8" fmla="*/ 326 w 331"/>
                <a:gd name="T9" fmla="*/ 73 h 431"/>
                <a:gd name="T10" fmla="*/ 331 w 331"/>
                <a:gd name="T11" fmla="*/ 68 h 431"/>
                <a:gd name="T12" fmla="*/ 331 w 331"/>
                <a:gd name="T13" fmla="*/ 73 h 431"/>
                <a:gd name="T14" fmla="*/ 331 w 331"/>
                <a:gd name="T15" fmla="*/ 431 h 431"/>
                <a:gd name="T16" fmla="*/ 0 w 331"/>
                <a:gd name="T17" fmla="*/ 431 h 431"/>
                <a:gd name="T18" fmla="*/ 15 w 331"/>
                <a:gd name="T19" fmla="*/ 421 h 431"/>
                <a:gd name="T20" fmla="*/ 321 w 331"/>
                <a:gd name="T21" fmla="*/ 421 h 431"/>
                <a:gd name="T22" fmla="*/ 321 w 331"/>
                <a:gd name="T23" fmla="*/ 78 h 431"/>
                <a:gd name="T24" fmla="*/ 259 w 331"/>
                <a:gd name="T25" fmla="*/ 11 h 431"/>
                <a:gd name="T26" fmla="*/ 15 w 331"/>
                <a:gd name="T27" fmla="*/ 11 h 431"/>
                <a:gd name="T28" fmla="*/ 15 w 331"/>
                <a:gd name="T29" fmla="*/ 42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431">
                  <a:moveTo>
                    <a:pt x="0" y="431"/>
                  </a:moveTo>
                  <a:lnTo>
                    <a:pt x="0" y="0"/>
                  </a:lnTo>
                  <a:lnTo>
                    <a:pt x="259" y="0"/>
                  </a:lnTo>
                  <a:lnTo>
                    <a:pt x="331" y="68"/>
                  </a:lnTo>
                  <a:lnTo>
                    <a:pt x="326" y="73"/>
                  </a:lnTo>
                  <a:lnTo>
                    <a:pt x="331" y="68"/>
                  </a:lnTo>
                  <a:lnTo>
                    <a:pt x="331" y="73"/>
                  </a:lnTo>
                  <a:lnTo>
                    <a:pt x="331" y="431"/>
                  </a:lnTo>
                  <a:lnTo>
                    <a:pt x="0" y="431"/>
                  </a:lnTo>
                  <a:close/>
                  <a:moveTo>
                    <a:pt x="15" y="421"/>
                  </a:moveTo>
                  <a:lnTo>
                    <a:pt x="321" y="421"/>
                  </a:lnTo>
                  <a:lnTo>
                    <a:pt x="321" y="78"/>
                  </a:lnTo>
                  <a:lnTo>
                    <a:pt x="259" y="11"/>
                  </a:lnTo>
                  <a:lnTo>
                    <a:pt x="15" y="11"/>
                  </a:lnTo>
                  <a:lnTo>
                    <a:pt x="15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6" name="Rectangle 148"/>
            <p:cNvSpPr>
              <a:spLocks noChangeArrowheads="1"/>
            </p:cNvSpPr>
            <p:nvPr/>
          </p:nvSpPr>
          <p:spPr bwMode="auto">
            <a:xfrm>
              <a:off x="1293813" y="11699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7" name="Rectangle 149"/>
            <p:cNvSpPr>
              <a:spLocks noChangeArrowheads="1"/>
            </p:cNvSpPr>
            <p:nvPr/>
          </p:nvSpPr>
          <p:spPr bwMode="auto">
            <a:xfrm>
              <a:off x="1293813" y="1260476"/>
              <a:ext cx="320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8" name="Rectangle 150"/>
            <p:cNvSpPr>
              <a:spLocks noChangeArrowheads="1"/>
            </p:cNvSpPr>
            <p:nvPr/>
          </p:nvSpPr>
          <p:spPr bwMode="auto">
            <a:xfrm>
              <a:off x="1293813" y="13604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9" name="Rectangle 151"/>
            <p:cNvSpPr>
              <a:spLocks noChangeArrowheads="1"/>
            </p:cNvSpPr>
            <p:nvPr/>
          </p:nvSpPr>
          <p:spPr bwMode="auto">
            <a:xfrm>
              <a:off x="1293813" y="1450976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0" name="Rectangle 152"/>
            <p:cNvSpPr>
              <a:spLocks noChangeArrowheads="1"/>
            </p:cNvSpPr>
            <p:nvPr/>
          </p:nvSpPr>
          <p:spPr bwMode="auto">
            <a:xfrm>
              <a:off x="1293813" y="1549401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1" name="Freeform 153"/>
            <p:cNvSpPr/>
            <p:nvPr/>
          </p:nvSpPr>
          <p:spPr bwMode="auto">
            <a:xfrm>
              <a:off x="1590676" y="1012826"/>
              <a:ext cx="114300" cy="123825"/>
            </a:xfrm>
            <a:custGeom>
              <a:avLst/>
              <a:gdLst>
                <a:gd name="T0" fmla="*/ 0 w 72"/>
                <a:gd name="T1" fmla="*/ 78 h 78"/>
                <a:gd name="T2" fmla="*/ 0 w 72"/>
                <a:gd name="T3" fmla="*/ 0 h 78"/>
                <a:gd name="T4" fmla="*/ 10 w 72"/>
                <a:gd name="T5" fmla="*/ 0 h 78"/>
                <a:gd name="T6" fmla="*/ 10 w 72"/>
                <a:gd name="T7" fmla="*/ 63 h 78"/>
                <a:gd name="T8" fmla="*/ 72 w 72"/>
                <a:gd name="T9" fmla="*/ 63 h 78"/>
                <a:gd name="T10" fmla="*/ 72 w 72"/>
                <a:gd name="T11" fmla="*/ 78 h 78"/>
                <a:gd name="T12" fmla="*/ 0 w 72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8">
                  <a:moveTo>
                    <a:pt x="0" y="78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3"/>
                  </a:lnTo>
                  <a:lnTo>
                    <a:pt x="72" y="63"/>
                  </a:lnTo>
                  <a:lnTo>
                    <a:pt x="72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02" name="Freeform 154"/>
          <p:cNvSpPr>
            <a:spLocks noEditPoints="1"/>
          </p:cNvSpPr>
          <p:nvPr/>
        </p:nvSpPr>
        <p:spPr bwMode="auto">
          <a:xfrm>
            <a:off x="10290879" y="1089295"/>
            <a:ext cx="555377" cy="599919"/>
          </a:xfrm>
          <a:custGeom>
            <a:avLst/>
            <a:gdLst>
              <a:gd name="T0" fmla="*/ 41 w 77"/>
              <a:gd name="T1" fmla="*/ 60 h 83"/>
              <a:gd name="T2" fmla="*/ 41 w 77"/>
              <a:gd name="T3" fmla="*/ 65 h 83"/>
              <a:gd name="T4" fmla="*/ 69 w 77"/>
              <a:gd name="T5" fmla="*/ 63 h 83"/>
              <a:gd name="T6" fmla="*/ 38 w 77"/>
              <a:gd name="T7" fmla="*/ 50 h 83"/>
              <a:gd name="T8" fmla="*/ 66 w 77"/>
              <a:gd name="T9" fmla="*/ 52 h 83"/>
              <a:gd name="T10" fmla="*/ 66 w 77"/>
              <a:gd name="T11" fmla="*/ 47 h 83"/>
              <a:gd name="T12" fmla="*/ 38 w 77"/>
              <a:gd name="T13" fmla="*/ 50 h 83"/>
              <a:gd name="T14" fmla="*/ 74 w 77"/>
              <a:gd name="T15" fmla="*/ 21 h 83"/>
              <a:gd name="T16" fmla="*/ 52 w 77"/>
              <a:gd name="T17" fmla="*/ 1 h 83"/>
              <a:gd name="T18" fmla="*/ 25 w 77"/>
              <a:gd name="T19" fmla="*/ 0 h 83"/>
              <a:gd name="T20" fmla="*/ 15 w 77"/>
              <a:gd name="T21" fmla="*/ 38 h 83"/>
              <a:gd name="T22" fmla="*/ 15 w 77"/>
              <a:gd name="T23" fmla="*/ 74 h 83"/>
              <a:gd name="T24" fmla="*/ 68 w 77"/>
              <a:gd name="T25" fmla="*/ 83 h 83"/>
              <a:gd name="T26" fmla="*/ 77 w 77"/>
              <a:gd name="T27" fmla="*/ 26 h 83"/>
              <a:gd name="T28" fmla="*/ 69 w 77"/>
              <a:gd name="T29" fmla="*/ 23 h 83"/>
              <a:gd name="T30" fmla="*/ 58 w 77"/>
              <a:gd name="T31" fmla="*/ 23 h 83"/>
              <a:gd name="T32" fmla="*/ 54 w 77"/>
              <a:gd name="T33" fmla="*/ 19 h 83"/>
              <a:gd name="T34" fmla="*/ 54 w 77"/>
              <a:gd name="T35" fmla="*/ 8 h 83"/>
              <a:gd name="T36" fmla="*/ 21 w 77"/>
              <a:gd name="T37" fmla="*/ 59 h 83"/>
              <a:gd name="T38" fmla="*/ 15 w 77"/>
              <a:gd name="T39" fmla="*/ 59 h 83"/>
              <a:gd name="T40" fmla="*/ 7 w 77"/>
              <a:gd name="T41" fmla="*/ 59 h 83"/>
              <a:gd name="T42" fmla="*/ 15 w 77"/>
              <a:gd name="T43" fmla="*/ 53 h 83"/>
              <a:gd name="T44" fmla="*/ 15 w 77"/>
              <a:gd name="T45" fmla="*/ 53 h 83"/>
              <a:gd name="T46" fmla="*/ 21 w 77"/>
              <a:gd name="T47" fmla="*/ 53 h 83"/>
              <a:gd name="T48" fmla="*/ 27 w 77"/>
              <a:gd name="T49" fmla="*/ 53 h 83"/>
              <a:gd name="T50" fmla="*/ 29 w 77"/>
              <a:gd name="T51" fmla="*/ 59 h 83"/>
              <a:gd name="T52" fmla="*/ 72 w 77"/>
              <a:gd name="T53" fmla="*/ 74 h 83"/>
              <a:gd name="T54" fmla="*/ 25 w 77"/>
              <a:gd name="T55" fmla="*/ 77 h 83"/>
              <a:gd name="T56" fmla="*/ 37 w 77"/>
              <a:gd name="T57" fmla="*/ 56 h 83"/>
              <a:gd name="T58" fmla="*/ 21 w 77"/>
              <a:gd name="T59" fmla="*/ 10 h 83"/>
              <a:gd name="T60" fmla="*/ 49 w 77"/>
              <a:gd name="T61" fmla="*/ 6 h 83"/>
              <a:gd name="T62" fmla="*/ 58 w 77"/>
              <a:gd name="T63" fmla="*/ 29 h 83"/>
              <a:gd name="T64" fmla="*/ 72 w 77"/>
              <a:gd name="T65" fmla="*/ 7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7" h="83">
                <a:moveTo>
                  <a:pt x="66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1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8" y="65"/>
                  <a:pt x="69" y="64"/>
                  <a:pt x="69" y="63"/>
                </a:cubicBezTo>
                <a:cubicBezTo>
                  <a:pt x="69" y="61"/>
                  <a:pt x="68" y="60"/>
                  <a:pt x="66" y="60"/>
                </a:cubicBezTo>
                <a:close/>
                <a:moveTo>
                  <a:pt x="38" y="50"/>
                </a:moveTo>
                <a:cubicBezTo>
                  <a:pt x="38" y="51"/>
                  <a:pt x="39" y="52"/>
                  <a:pt x="41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8" y="52"/>
                  <a:pt x="69" y="51"/>
                  <a:pt x="69" y="50"/>
                </a:cubicBezTo>
                <a:cubicBezTo>
                  <a:pt x="69" y="48"/>
                  <a:pt x="68" y="47"/>
                  <a:pt x="66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7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6" y="2"/>
                  <a:pt x="54" y="1"/>
                  <a:pt x="52" y="1"/>
                </a:cubicBezTo>
                <a:cubicBezTo>
                  <a:pt x="52" y="0"/>
                  <a:pt x="52" y="0"/>
                  <a:pt x="52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0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6" y="79"/>
                  <a:pt x="20" y="83"/>
                  <a:pt x="25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2" y="74"/>
                </a:moveTo>
                <a:cubicBezTo>
                  <a:pt x="72" y="76"/>
                  <a:pt x="70" y="77"/>
                  <a:pt x="68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3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3" y="6"/>
                  <a:pt x="25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2" y="29"/>
                  <a:pt x="72" y="29"/>
                  <a:pt x="72" y="29"/>
                </a:cubicBezTo>
                <a:lnTo>
                  <a:pt x="72" y="74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5153587" y="4442898"/>
            <a:ext cx="389498" cy="448066"/>
            <a:chOff x="5106988" y="2174876"/>
            <a:chExt cx="522288" cy="531812"/>
          </a:xfrm>
          <a:solidFill>
            <a:schemeClr val="tx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flipH="1">
            <a:off x="1189974" y="5131132"/>
            <a:ext cx="246248" cy="588506"/>
            <a:chOff x="1000125" y="1179513"/>
            <a:chExt cx="330200" cy="698501"/>
          </a:xfrm>
          <a:solidFill>
            <a:schemeClr val="tx1"/>
          </a:solidFill>
        </p:grpSpPr>
        <p:sp>
          <p:nvSpPr>
            <p:cNvPr id="13" name="Freeform 8"/>
            <p:cNvSpPr/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2227446" y="5294446"/>
            <a:ext cx="253351" cy="485517"/>
            <a:chOff x="2044700" y="1241426"/>
            <a:chExt cx="339725" cy="576263"/>
          </a:xfrm>
          <a:solidFill>
            <a:schemeClr val="tx1"/>
          </a:solidFill>
        </p:grpSpPr>
        <p:sp>
          <p:nvSpPr>
            <p:cNvPr id="20" name="Freeform 14"/>
            <p:cNvSpPr/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7"/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H="1">
            <a:off x="5117181" y="5151348"/>
            <a:ext cx="408441" cy="603217"/>
            <a:chOff x="5089525" y="1127126"/>
            <a:chExt cx="547688" cy="715962"/>
          </a:xfrm>
          <a:solidFill>
            <a:schemeClr val="tx1"/>
          </a:solidFill>
        </p:grpSpPr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4071422" y="4393260"/>
            <a:ext cx="409625" cy="462779"/>
            <a:chOff x="4044950" y="2192338"/>
            <a:chExt cx="549276" cy="549275"/>
          </a:xfrm>
          <a:solidFill>
            <a:schemeClr val="tx1"/>
          </a:solidFill>
        </p:grpSpPr>
        <p:sp>
          <p:nvSpPr>
            <p:cNvPr id="28" name="Freeform 20"/>
            <p:cNvSpPr/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flipH="1">
            <a:off x="3982092" y="4872457"/>
            <a:ext cx="473555" cy="750344"/>
            <a:chOff x="4019550" y="1084263"/>
            <a:chExt cx="635001" cy="890588"/>
          </a:xfrm>
          <a:solidFill>
            <a:schemeClr val="tx1"/>
          </a:solidFill>
        </p:grpSpPr>
        <p:sp>
          <p:nvSpPr>
            <p:cNvPr id="31" name="Freeform 22"/>
            <p:cNvSpPr/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6165014" y="4454771"/>
            <a:ext cx="492496" cy="426667"/>
            <a:chOff x="6221413" y="2209801"/>
            <a:chExt cx="660400" cy="506413"/>
          </a:xfrm>
          <a:solidFill>
            <a:schemeClr val="tx1"/>
          </a:solidFill>
        </p:grpSpPr>
        <p:sp>
          <p:nvSpPr>
            <p:cNvPr id="36" name="Freeform 26"/>
            <p:cNvSpPr/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Rectangle 28"/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Rectangle 29"/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Freeform 31"/>
          <p:cNvSpPr>
            <a:spLocks noEditPoints="1"/>
          </p:cNvSpPr>
          <p:nvPr/>
        </p:nvSpPr>
        <p:spPr bwMode="auto">
          <a:xfrm flipH="1">
            <a:off x="10564837" y="5318685"/>
            <a:ext cx="434486" cy="470804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Freeform 32"/>
          <p:cNvSpPr>
            <a:spLocks noEditPoints="1"/>
          </p:cNvSpPr>
          <p:nvPr/>
        </p:nvSpPr>
        <p:spPr bwMode="auto">
          <a:xfrm flipH="1">
            <a:off x="5214854" y="1290972"/>
            <a:ext cx="415544" cy="588505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 flipH="1">
            <a:off x="2916209" y="1211821"/>
            <a:ext cx="564713" cy="640668"/>
            <a:chOff x="3044825" y="4984751"/>
            <a:chExt cx="757238" cy="760412"/>
          </a:xfrm>
          <a:solidFill>
            <a:schemeClr val="tx1"/>
          </a:solidFill>
        </p:grpSpPr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9320184" y="1266733"/>
            <a:ext cx="564713" cy="603218"/>
            <a:chOff x="9448800" y="5011738"/>
            <a:chExt cx="757238" cy="715963"/>
          </a:xfrm>
          <a:solidFill>
            <a:schemeClr val="tx1"/>
          </a:solidFill>
        </p:grpSpPr>
        <p:sp>
          <p:nvSpPr>
            <p:cNvPr id="47" name="Freeform 35"/>
            <p:cNvSpPr/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36"/>
            <p:cNvSpPr/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 flipH="1">
            <a:off x="4181822" y="1266733"/>
            <a:ext cx="421463" cy="603218"/>
            <a:chOff x="4167188" y="5011738"/>
            <a:chExt cx="565150" cy="715963"/>
          </a:xfrm>
          <a:solidFill>
            <a:schemeClr val="tx1"/>
          </a:solidFill>
        </p:grpSpPr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38"/>
            <p:cNvSpPr/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2" name="Freeform 39"/>
          <p:cNvSpPr>
            <a:spLocks noEditPoints="1"/>
          </p:cNvSpPr>
          <p:nvPr/>
        </p:nvSpPr>
        <p:spPr bwMode="auto">
          <a:xfrm flipH="1">
            <a:off x="6184252" y="1290972"/>
            <a:ext cx="525645" cy="588505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Freeform 40"/>
          <p:cNvSpPr>
            <a:spLocks noEditPoints="1"/>
          </p:cNvSpPr>
          <p:nvPr/>
        </p:nvSpPr>
        <p:spPr bwMode="auto">
          <a:xfrm flipH="1">
            <a:off x="7201840" y="1290972"/>
            <a:ext cx="525645" cy="588505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Freeform 41"/>
          <p:cNvSpPr/>
          <p:nvPr/>
        </p:nvSpPr>
        <p:spPr bwMode="auto">
          <a:xfrm flipH="1">
            <a:off x="1040805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Freeform 42"/>
          <p:cNvSpPr>
            <a:spLocks noEditPoints="1"/>
          </p:cNvSpPr>
          <p:nvPr/>
        </p:nvSpPr>
        <p:spPr bwMode="auto">
          <a:xfrm flipH="1">
            <a:off x="2085380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Freeform 43"/>
          <p:cNvSpPr>
            <a:spLocks noEditPoints="1"/>
          </p:cNvSpPr>
          <p:nvPr/>
        </p:nvSpPr>
        <p:spPr bwMode="auto">
          <a:xfrm flipH="1">
            <a:off x="8576668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Freeform 44"/>
          <p:cNvSpPr>
            <a:spLocks noEditPoints="1"/>
          </p:cNvSpPr>
          <p:nvPr/>
        </p:nvSpPr>
        <p:spPr bwMode="auto">
          <a:xfrm flipH="1">
            <a:off x="10652983" y="1164932"/>
            <a:ext cx="441589" cy="670094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Freeform 45"/>
          <p:cNvSpPr>
            <a:spLocks noEditPoints="1"/>
          </p:cNvSpPr>
          <p:nvPr/>
        </p:nvSpPr>
        <p:spPr bwMode="auto">
          <a:xfrm flipH="1">
            <a:off x="3159497" y="5271797"/>
            <a:ext cx="356350" cy="500229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Freeform 46"/>
          <p:cNvSpPr>
            <a:spLocks noEditPoints="1"/>
          </p:cNvSpPr>
          <p:nvPr/>
        </p:nvSpPr>
        <p:spPr bwMode="auto">
          <a:xfrm flipH="1">
            <a:off x="4218226" y="2322595"/>
            <a:ext cx="402521" cy="587168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0" name="组合 59"/>
          <p:cNvGrpSpPr/>
          <p:nvPr/>
        </p:nvGrpSpPr>
        <p:grpSpPr>
          <a:xfrm flipH="1">
            <a:off x="9307161" y="2250134"/>
            <a:ext cx="577736" cy="632643"/>
            <a:chOff x="9448800" y="3963988"/>
            <a:chExt cx="774700" cy="750888"/>
          </a:xfrm>
          <a:solidFill>
            <a:schemeClr val="tx1"/>
          </a:solidFill>
        </p:grpSpPr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H="1">
            <a:off x="7101801" y="2196558"/>
            <a:ext cx="590759" cy="668756"/>
            <a:chOff x="7256463" y="3938588"/>
            <a:chExt cx="792163" cy="793750"/>
          </a:xfrm>
          <a:solidFill>
            <a:schemeClr val="tx1"/>
          </a:solidFill>
        </p:grpSpPr>
        <p:sp>
          <p:nvSpPr>
            <p:cNvPr id="66" name="Freeform 51"/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52"/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53"/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54"/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Oval 55"/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" name="Freeform 56"/>
          <p:cNvSpPr>
            <a:spLocks noEditPoints="1"/>
          </p:cNvSpPr>
          <p:nvPr/>
        </p:nvSpPr>
        <p:spPr bwMode="auto">
          <a:xfrm flipH="1">
            <a:off x="8223518" y="2196558"/>
            <a:ext cx="616804" cy="668756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Freeform 57"/>
          <p:cNvSpPr>
            <a:spLocks noEditPoints="1"/>
          </p:cNvSpPr>
          <p:nvPr/>
        </p:nvSpPr>
        <p:spPr bwMode="auto">
          <a:xfrm flipH="1">
            <a:off x="10386016" y="2173907"/>
            <a:ext cx="603781" cy="683469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Freeform 58"/>
          <p:cNvSpPr/>
          <p:nvPr/>
        </p:nvSpPr>
        <p:spPr bwMode="auto">
          <a:xfrm flipH="1">
            <a:off x="5121918" y="2416371"/>
            <a:ext cx="473554" cy="528317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" name="组合 73"/>
          <p:cNvGrpSpPr/>
          <p:nvPr/>
        </p:nvGrpSpPr>
        <p:grpSpPr>
          <a:xfrm flipH="1">
            <a:off x="883401" y="2369484"/>
            <a:ext cx="492496" cy="557743"/>
            <a:chOff x="939800" y="4008438"/>
            <a:chExt cx="660400" cy="661988"/>
          </a:xfrm>
          <a:solidFill>
            <a:schemeClr val="tx1"/>
          </a:solidFill>
        </p:grpSpPr>
        <p:sp>
          <p:nvSpPr>
            <p:cNvPr id="75" name="Freeform 59"/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60"/>
            <p:cNvSpPr/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7" name="Freeform 61"/>
          <p:cNvSpPr>
            <a:spLocks noEditPoints="1"/>
          </p:cNvSpPr>
          <p:nvPr/>
        </p:nvSpPr>
        <p:spPr bwMode="auto">
          <a:xfrm flipH="1">
            <a:off x="6198110" y="2322595"/>
            <a:ext cx="519726" cy="587168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Freeform 62"/>
          <p:cNvSpPr/>
          <p:nvPr/>
        </p:nvSpPr>
        <p:spPr bwMode="auto">
          <a:xfrm flipH="1">
            <a:off x="2953798" y="2290335"/>
            <a:ext cx="544587" cy="609905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Freeform 63"/>
          <p:cNvSpPr/>
          <p:nvPr/>
        </p:nvSpPr>
        <p:spPr bwMode="auto">
          <a:xfrm flipH="1">
            <a:off x="1925205" y="2369484"/>
            <a:ext cx="493680" cy="557743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Freeform 64"/>
          <p:cNvSpPr>
            <a:spLocks noEditPoints="1"/>
          </p:cNvSpPr>
          <p:nvPr/>
        </p:nvSpPr>
        <p:spPr bwMode="auto">
          <a:xfrm flipH="1">
            <a:off x="4838134" y="3517384"/>
            <a:ext cx="609701" cy="448067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Freeform 65"/>
          <p:cNvSpPr>
            <a:spLocks noEditPoints="1"/>
          </p:cNvSpPr>
          <p:nvPr/>
        </p:nvSpPr>
        <p:spPr bwMode="auto">
          <a:xfrm flipH="1">
            <a:off x="6175373" y="3329833"/>
            <a:ext cx="499599" cy="565768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2" name="组合 81"/>
          <p:cNvGrpSpPr/>
          <p:nvPr/>
        </p:nvGrpSpPr>
        <p:grpSpPr>
          <a:xfrm flipH="1">
            <a:off x="9333852" y="3444921"/>
            <a:ext cx="525645" cy="493542"/>
            <a:chOff x="9423400" y="3073401"/>
            <a:chExt cx="704850" cy="585788"/>
          </a:xfrm>
          <a:solidFill>
            <a:schemeClr val="tx1"/>
          </a:solidFill>
        </p:grpSpPr>
        <p:sp>
          <p:nvSpPr>
            <p:cNvPr id="83" name="Freeform 66"/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Freeform 67"/>
            <p:cNvSpPr/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 flipH="1">
            <a:off x="8279860" y="3578897"/>
            <a:ext cx="544587" cy="411954"/>
            <a:chOff x="8388350" y="3117851"/>
            <a:chExt cx="730250" cy="488950"/>
          </a:xfrm>
          <a:solidFill>
            <a:schemeClr val="tx1"/>
          </a:solidFill>
        </p:grpSpPr>
        <p:sp>
          <p:nvSpPr>
            <p:cNvPr id="86" name="Freeform 68"/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Freeform 69"/>
            <p:cNvSpPr/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70"/>
            <p:cNvSpPr/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71"/>
            <p:cNvSpPr/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Rectangle 72"/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Rectangle 73"/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2" name="Freeform 74"/>
          <p:cNvSpPr>
            <a:spLocks noEditPoints="1"/>
          </p:cNvSpPr>
          <p:nvPr/>
        </p:nvSpPr>
        <p:spPr bwMode="auto">
          <a:xfrm flipH="1">
            <a:off x="770877" y="3444921"/>
            <a:ext cx="525645" cy="493542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3" name="组合 92"/>
          <p:cNvGrpSpPr/>
          <p:nvPr/>
        </p:nvGrpSpPr>
        <p:grpSpPr>
          <a:xfrm flipH="1">
            <a:off x="10456215" y="3444921"/>
            <a:ext cx="525645" cy="493542"/>
            <a:chOff x="10545763" y="3073401"/>
            <a:chExt cx="704850" cy="585788"/>
          </a:xfrm>
          <a:solidFill>
            <a:schemeClr val="tx1"/>
          </a:solidFill>
        </p:grpSpPr>
        <p:sp>
          <p:nvSpPr>
            <p:cNvPr id="94" name="Freeform 75"/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Freeform 76"/>
            <p:cNvSpPr/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6" name="Freeform 77"/>
          <p:cNvSpPr>
            <a:spLocks noEditPoints="1"/>
          </p:cNvSpPr>
          <p:nvPr/>
        </p:nvSpPr>
        <p:spPr bwMode="auto">
          <a:xfrm flipH="1">
            <a:off x="2052768" y="3321809"/>
            <a:ext cx="383579" cy="573793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Freeform 78"/>
          <p:cNvSpPr>
            <a:spLocks noEditPoints="1"/>
          </p:cNvSpPr>
          <p:nvPr/>
        </p:nvSpPr>
        <p:spPr bwMode="auto">
          <a:xfrm flipH="1">
            <a:off x="7192961" y="3344459"/>
            <a:ext cx="499599" cy="559080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Freeform 79"/>
          <p:cNvSpPr>
            <a:spLocks noEditPoints="1"/>
          </p:cNvSpPr>
          <p:nvPr/>
        </p:nvSpPr>
        <p:spPr bwMode="auto">
          <a:xfrm flipH="1">
            <a:off x="2994345" y="3368695"/>
            <a:ext cx="486577" cy="544368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9" name="组合 98"/>
          <p:cNvGrpSpPr/>
          <p:nvPr/>
        </p:nvGrpSpPr>
        <p:grpSpPr>
          <a:xfrm flipH="1">
            <a:off x="3854530" y="3532010"/>
            <a:ext cx="583655" cy="441379"/>
            <a:chOff x="4002088" y="3100388"/>
            <a:chExt cx="782638" cy="523875"/>
          </a:xfrm>
          <a:solidFill>
            <a:schemeClr val="tx1"/>
          </a:solidFill>
        </p:grpSpPr>
        <p:sp>
          <p:nvSpPr>
            <p:cNvPr id="100" name="Freeform 80"/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81"/>
            <p:cNvSpPr/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82"/>
            <p:cNvSpPr/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Freeform 83"/>
            <p:cNvSpPr/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84"/>
            <p:cNvSpPr/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Freeform 85"/>
            <p:cNvSpPr/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Freeform 87"/>
            <p:cNvSpPr/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Freeform 88"/>
            <p:cNvSpPr/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89"/>
            <p:cNvSpPr/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90"/>
            <p:cNvSpPr/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91"/>
            <p:cNvSpPr/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92"/>
            <p:cNvSpPr/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Freeform 93"/>
            <p:cNvSpPr/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94"/>
            <p:cNvSpPr/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Freeform 95"/>
            <p:cNvSpPr/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96"/>
            <p:cNvSpPr/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97"/>
            <p:cNvSpPr/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98"/>
            <p:cNvSpPr/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99"/>
            <p:cNvSpPr/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100"/>
            <p:cNvSpPr/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101"/>
            <p:cNvSpPr/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102"/>
            <p:cNvSpPr/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Freeform 103"/>
            <p:cNvSpPr/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104"/>
            <p:cNvSpPr/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Freeform 105"/>
            <p:cNvSpPr/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106"/>
            <p:cNvSpPr/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107"/>
            <p:cNvSpPr/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Freeform 108"/>
            <p:cNvSpPr/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Freeform 109"/>
            <p:cNvSpPr/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110"/>
            <p:cNvSpPr/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Freeform 111"/>
            <p:cNvSpPr/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112"/>
            <p:cNvSpPr/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Freeform 113"/>
            <p:cNvSpPr/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114"/>
            <p:cNvSpPr/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Freeform 115"/>
            <p:cNvSpPr/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Freeform 116"/>
            <p:cNvSpPr/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Freeform 117"/>
            <p:cNvSpPr/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Freeform 118"/>
            <p:cNvSpPr/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 flipH="1">
            <a:off x="9463434" y="5388221"/>
            <a:ext cx="421463" cy="426667"/>
            <a:chOff x="9448800" y="1276351"/>
            <a:chExt cx="565150" cy="506413"/>
          </a:xfrm>
          <a:solidFill>
            <a:schemeClr val="tx1"/>
          </a:solidFill>
        </p:grpSpPr>
        <p:sp>
          <p:nvSpPr>
            <p:cNvPr id="140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 flipH="1">
            <a:off x="8616274" y="5318685"/>
            <a:ext cx="311361" cy="470804"/>
            <a:chOff x="8491538" y="1249363"/>
            <a:chExt cx="417512" cy="558800"/>
          </a:xfrm>
          <a:solidFill>
            <a:schemeClr val="tx1"/>
          </a:solidFill>
        </p:grpSpPr>
        <p:sp>
          <p:nvSpPr>
            <p:cNvPr id="145" name="Freeform 123"/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Freeform 124"/>
            <p:cNvSpPr/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7" name="Freeform 125"/>
          <p:cNvSpPr/>
          <p:nvPr/>
        </p:nvSpPr>
        <p:spPr bwMode="auto">
          <a:xfrm flipH="1">
            <a:off x="8522154" y="4512436"/>
            <a:ext cx="370556" cy="403928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8" name="Freeform 126"/>
          <p:cNvSpPr/>
          <p:nvPr/>
        </p:nvSpPr>
        <p:spPr bwMode="auto">
          <a:xfrm flipH="1">
            <a:off x="7294479" y="4465547"/>
            <a:ext cx="415544" cy="433354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49" name="组合 148"/>
          <p:cNvGrpSpPr/>
          <p:nvPr/>
        </p:nvGrpSpPr>
        <p:grpSpPr>
          <a:xfrm flipH="1">
            <a:off x="10614264" y="4457522"/>
            <a:ext cx="402521" cy="441379"/>
            <a:chOff x="10580688" y="2174876"/>
            <a:chExt cx="539750" cy="523875"/>
          </a:xfrm>
          <a:solidFill>
            <a:schemeClr val="tx1"/>
          </a:solidFill>
        </p:grpSpPr>
        <p:sp>
          <p:nvSpPr>
            <p:cNvPr id="150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6" name="Freeform 133"/>
          <p:cNvSpPr>
            <a:spLocks noEditPoints="1"/>
          </p:cNvSpPr>
          <p:nvPr/>
        </p:nvSpPr>
        <p:spPr bwMode="auto">
          <a:xfrm flipH="1">
            <a:off x="9592774" y="4536672"/>
            <a:ext cx="344511" cy="389216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7" name="组合 156"/>
          <p:cNvGrpSpPr/>
          <p:nvPr/>
        </p:nvGrpSpPr>
        <p:grpSpPr>
          <a:xfrm flipH="1">
            <a:off x="1929995" y="4396009"/>
            <a:ext cx="428566" cy="477492"/>
            <a:chOff x="1922463" y="2157413"/>
            <a:chExt cx="574675" cy="566738"/>
          </a:xfrm>
          <a:solidFill>
            <a:schemeClr val="tx1"/>
          </a:solidFill>
        </p:grpSpPr>
        <p:sp>
          <p:nvSpPr>
            <p:cNvPr id="158" name="Freeform 134"/>
            <p:cNvSpPr/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Freeform 135"/>
            <p:cNvSpPr/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 flipH="1">
            <a:off x="981960" y="4299397"/>
            <a:ext cx="376475" cy="529655"/>
            <a:chOff x="922338" y="2139951"/>
            <a:chExt cx="504825" cy="628650"/>
          </a:xfrm>
          <a:solidFill>
            <a:schemeClr val="tx1"/>
          </a:solidFill>
        </p:grpSpPr>
        <p:sp>
          <p:nvSpPr>
            <p:cNvPr id="161" name="Freeform 136"/>
            <p:cNvSpPr/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Freeform 137"/>
            <p:cNvSpPr/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63" name="Freeform 138"/>
          <p:cNvSpPr/>
          <p:nvPr/>
        </p:nvSpPr>
        <p:spPr bwMode="auto">
          <a:xfrm flipH="1">
            <a:off x="7321359" y="5358884"/>
            <a:ext cx="396602" cy="448067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" name="Freeform 139"/>
          <p:cNvSpPr/>
          <p:nvPr/>
        </p:nvSpPr>
        <p:spPr bwMode="auto">
          <a:xfrm flipH="1">
            <a:off x="6390786" y="5459348"/>
            <a:ext cx="344511" cy="382528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5" name="Freeform 140"/>
          <p:cNvSpPr/>
          <p:nvPr/>
        </p:nvSpPr>
        <p:spPr bwMode="auto">
          <a:xfrm flipH="1">
            <a:off x="3108887" y="4536672"/>
            <a:ext cx="389498" cy="389216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2"/>
          <p:cNvSpPr>
            <a:spLocks noEditPoints="1"/>
          </p:cNvSpPr>
          <p:nvPr/>
        </p:nvSpPr>
        <p:spPr bwMode="auto">
          <a:xfrm>
            <a:off x="3010037" y="1383989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86"/>
          <p:cNvSpPr>
            <a:spLocks noEditPoints="1"/>
          </p:cNvSpPr>
          <p:nvPr/>
        </p:nvSpPr>
        <p:spPr bwMode="auto">
          <a:xfrm>
            <a:off x="1007188" y="1332629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1930112" y="3803539"/>
            <a:ext cx="599818" cy="572704"/>
            <a:chOff x="4417791" y="3086470"/>
            <a:chExt cx="441754" cy="421788"/>
          </a:xfrm>
          <a:solidFill>
            <a:schemeClr val="tx1"/>
          </a:solidFill>
        </p:grpSpPr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 62"/>
          <p:cNvSpPr>
            <a:spLocks noEditPoints="1"/>
          </p:cNvSpPr>
          <p:nvPr/>
        </p:nvSpPr>
        <p:spPr bwMode="auto">
          <a:xfrm>
            <a:off x="1913097" y="1416200"/>
            <a:ext cx="617655" cy="550664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96"/>
          <p:cNvSpPr>
            <a:spLocks noEditPoints="1"/>
          </p:cNvSpPr>
          <p:nvPr/>
        </p:nvSpPr>
        <p:spPr bwMode="auto">
          <a:xfrm>
            <a:off x="4061040" y="1476864"/>
            <a:ext cx="550430" cy="429337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Group 24"/>
          <p:cNvGrpSpPr/>
          <p:nvPr/>
        </p:nvGrpSpPr>
        <p:grpSpPr>
          <a:xfrm>
            <a:off x="3027432" y="3842679"/>
            <a:ext cx="565054" cy="545792"/>
            <a:chOff x="5099140" y="1309474"/>
            <a:chExt cx="439257" cy="424283"/>
          </a:xfrm>
          <a:solidFill>
            <a:schemeClr val="tx1"/>
          </a:solidFill>
        </p:grpSpPr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Freeform 36"/>
          <p:cNvSpPr>
            <a:spLocks noEditPoints="1"/>
          </p:cNvSpPr>
          <p:nvPr/>
        </p:nvSpPr>
        <p:spPr bwMode="auto">
          <a:xfrm>
            <a:off x="3027432" y="2559984"/>
            <a:ext cx="502029" cy="545174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5090755" y="1420392"/>
            <a:ext cx="602537" cy="542281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" name="Group 52"/>
          <p:cNvGrpSpPr/>
          <p:nvPr/>
        </p:nvGrpSpPr>
        <p:grpSpPr>
          <a:xfrm>
            <a:off x="5099867" y="2574865"/>
            <a:ext cx="652175" cy="515413"/>
            <a:chOff x="3653259" y="3001930"/>
            <a:chExt cx="658286" cy="520242"/>
          </a:xfrm>
          <a:solidFill>
            <a:schemeClr val="tx1"/>
          </a:solidFill>
        </p:grpSpPr>
        <p:sp>
          <p:nvSpPr>
            <p:cNvPr id="33" name="Freeform 9"/>
            <p:cNvSpPr/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7" name="Freeform 82"/>
          <p:cNvSpPr>
            <a:spLocks noEditPoints="1"/>
          </p:cNvSpPr>
          <p:nvPr/>
        </p:nvSpPr>
        <p:spPr bwMode="auto">
          <a:xfrm>
            <a:off x="6269470" y="2566539"/>
            <a:ext cx="450209" cy="532065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" name="Group 119"/>
          <p:cNvGrpSpPr/>
          <p:nvPr/>
        </p:nvGrpSpPr>
        <p:grpSpPr>
          <a:xfrm>
            <a:off x="6282257" y="1440924"/>
            <a:ext cx="485341" cy="501216"/>
            <a:chOff x="1227138" y="271463"/>
            <a:chExt cx="679450" cy="701675"/>
          </a:xfrm>
          <a:solidFill>
            <a:schemeClr val="tx1"/>
          </a:solidFill>
        </p:grpSpPr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15"/>
          <p:cNvGrpSpPr>
            <a:grpSpLocks noChangeAspect="1"/>
          </p:cNvGrpSpPr>
          <p:nvPr/>
        </p:nvGrpSpPr>
        <p:grpSpPr bwMode="auto">
          <a:xfrm>
            <a:off x="7224516" y="1338343"/>
            <a:ext cx="630611" cy="706378"/>
            <a:chOff x="3415" y="1072"/>
            <a:chExt cx="541" cy="606"/>
          </a:xfrm>
          <a:solidFill>
            <a:schemeClr val="tx1"/>
          </a:solidFill>
        </p:grpSpPr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6" name="Freeform 18"/>
            <p:cNvSpPr/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7" name="Freeform 19"/>
            <p:cNvSpPr/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Freeform 20"/>
            <p:cNvSpPr/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9" name="Freeform 21"/>
            <p:cNvSpPr/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55" name="Freeform 21"/>
          <p:cNvSpPr>
            <a:spLocks noEditPoints="1"/>
          </p:cNvSpPr>
          <p:nvPr/>
        </p:nvSpPr>
        <p:spPr bwMode="auto">
          <a:xfrm>
            <a:off x="7333677" y="2539194"/>
            <a:ext cx="401627" cy="58675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12"/>
          <p:cNvGrpSpPr>
            <a:grpSpLocks noChangeAspect="1"/>
          </p:cNvGrpSpPr>
          <p:nvPr/>
        </p:nvGrpSpPr>
        <p:grpSpPr bwMode="auto">
          <a:xfrm>
            <a:off x="6139011" y="3782053"/>
            <a:ext cx="597590" cy="601349"/>
            <a:chOff x="-797" y="1468"/>
            <a:chExt cx="636" cy="640"/>
          </a:xfrm>
          <a:solidFill>
            <a:schemeClr val="tx1"/>
          </a:solidFill>
        </p:grpSpPr>
        <p:sp>
          <p:nvSpPr>
            <p:cNvPr id="57" name="Freeform 13"/>
            <p:cNvSpPr>
              <a:spLocks noEditPoints="1"/>
            </p:cNvSpPr>
            <p:nvPr/>
          </p:nvSpPr>
          <p:spPr bwMode="auto">
            <a:xfrm>
              <a:off x="-654" y="1468"/>
              <a:ext cx="493" cy="640"/>
            </a:xfrm>
            <a:custGeom>
              <a:avLst/>
              <a:gdLst>
                <a:gd name="T0" fmla="*/ 1372 w 2173"/>
                <a:gd name="T1" fmla="*/ 0 h 2822"/>
                <a:gd name="T2" fmla="*/ 621 w 2173"/>
                <a:gd name="T3" fmla="*/ 0 h 2822"/>
                <a:gd name="T4" fmla="*/ 762 w 2173"/>
                <a:gd name="T5" fmla="*/ 226 h 2822"/>
                <a:gd name="T6" fmla="*/ 1242 w 2173"/>
                <a:gd name="T7" fmla="*/ 226 h 2822"/>
                <a:gd name="T8" fmla="*/ 1242 w 2173"/>
                <a:gd name="T9" fmla="*/ 931 h 2822"/>
                <a:gd name="T10" fmla="*/ 1947 w 2173"/>
                <a:gd name="T11" fmla="*/ 931 h 2822"/>
                <a:gd name="T12" fmla="*/ 1947 w 2173"/>
                <a:gd name="T13" fmla="*/ 2596 h 2822"/>
                <a:gd name="T14" fmla="*/ 226 w 2173"/>
                <a:gd name="T15" fmla="*/ 2596 h 2822"/>
                <a:gd name="T16" fmla="*/ 226 w 2173"/>
                <a:gd name="T17" fmla="*/ 1217 h 2822"/>
                <a:gd name="T18" fmla="*/ 0 w 2173"/>
                <a:gd name="T19" fmla="*/ 1193 h 2822"/>
                <a:gd name="T20" fmla="*/ 0 w 2173"/>
                <a:gd name="T21" fmla="*/ 2822 h 2822"/>
                <a:gd name="T22" fmla="*/ 2173 w 2173"/>
                <a:gd name="T23" fmla="*/ 2822 h 2822"/>
                <a:gd name="T24" fmla="*/ 2173 w 2173"/>
                <a:gd name="T25" fmla="*/ 832 h 2822"/>
                <a:gd name="T26" fmla="*/ 1372 w 2173"/>
                <a:gd name="T27" fmla="*/ 0 h 2822"/>
                <a:gd name="T28" fmla="*/ 1411 w 2173"/>
                <a:gd name="T29" fmla="*/ 762 h 2822"/>
                <a:gd name="T30" fmla="*/ 1411 w 2173"/>
                <a:gd name="T31" fmla="*/ 377 h 2822"/>
                <a:gd name="T32" fmla="*/ 1783 w 2173"/>
                <a:gd name="T33" fmla="*/ 762 h 2822"/>
                <a:gd name="T34" fmla="*/ 1411 w 2173"/>
                <a:gd name="T35" fmla="*/ 76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73" h="2822">
                  <a:moveTo>
                    <a:pt x="1372" y="0"/>
                  </a:moveTo>
                  <a:lnTo>
                    <a:pt x="621" y="0"/>
                  </a:lnTo>
                  <a:lnTo>
                    <a:pt x="762" y="226"/>
                  </a:lnTo>
                  <a:lnTo>
                    <a:pt x="1242" y="226"/>
                  </a:lnTo>
                  <a:lnTo>
                    <a:pt x="1242" y="931"/>
                  </a:lnTo>
                  <a:lnTo>
                    <a:pt x="1947" y="931"/>
                  </a:lnTo>
                  <a:lnTo>
                    <a:pt x="1947" y="2596"/>
                  </a:lnTo>
                  <a:lnTo>
                    <a:pt x="226" y="2596"/>
                  </a:lnTo>
                  <a:lnTo>
                    <a:pt x="226" y="1217"/>
                  </a:lnTo>
                  <a:lnTo>
                    <a:pt x="0" y="1193"/>
                  </a:lnTo>
                  <a:lnTo>
                    <a:pt x="0" y="2822"/>
                  </a:lnTo>
                  <a:lnTo>
                    <a:pt x="2173" y="2822"/>
                  </a:lnTo>
                  <a:lnTo>
                    <a:pt x="2173" y="832"/>
                  </a:lnTo>
                  <a:lnTo>
                    <a:pt x="1372" y="0"/>
                  </a:lnTo>
                  <a:close/>
                  <a:moveTo>
                    <a:pt x="1411" y="762"/>
                  </a:moveTo>
                  <a:lnTo>
                    <a:pt x="1411" y="377"/>
                  </a:lnTo>
                  <a:lnTo>
                    <a:pt x="1783" y="762"/>
                  </a:lnTo>
                  <a:lnTo>
                    <a:pt x="1411" y="7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-551" y="1775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-551" y="1865"/>
              <a:ext cx="28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Rectangle 16"/>
            <p:cNvSpPr>
              <a:spLocks noChangeArrowheads="1"/>
            </p:cNvSpPr>
            <p:nvPr/>
          </p:nvSpPr>
          <p:spPr bwMode="auto">
            <a:xfrm>
              <a:off x="-551" y="1954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1" name="Freeform 17"/>
            <p:cNvSpPr>
              <a:spLocks noEditPoints="1"/>
            </p:cNvSpPr>
            <p:nvPr/>
          </p:nvSpPr>
          <p:spPr bwMode="auto">
            <a:xfrm>
              <a:off x="-797" y="1480"/>
              <a:ext cx="301" cy="311"/>
            </a:xfrm>
            <a:custGeom>
              <a:avLst/>
              <a:gdLst>
                <a:gd name="T0" fmla="*/ 1193 w 1328"/>
                <a:gd name="T1" fmla="*/ 837 h 1373"/>
                <a:gd name="T2" fmla="*/ 1325 w 1328"/>
                <a:gd name="T3" fmla="*/ 485 h 1373"/>
                <a:gd name="T4" fmla="*/ 822 w 1328"/>
                <a:gd name="T5" fmla="*/ 7 h 1373"/>
                <a:gd name="T6" fmla="*/ 342 w 1328"/>
                <a:gd name="T7" fmla="*/ 509 h 1373"/>
                <a:gd name="T8" fmla="*/ 468 w 1328"/>
                <a:gd name="T9" fmla="*/ 828 h 1373"/>
                <a:gd name="T10" fmla="*/ 247 w 1328"/>
                <a:gd name="T11" fmla="*/ 924 h 1373"/>
                <a:gd name="T12" fmla="*/ 26 w 1328"/>
                <a:gd name="T13" fmla="*/ 1160 h 1373"/>
                <a:gd name="T14" fmla="*/ 1 w 1328"/>
                <a:gd name="T15" fmla="*/ 1240 h 1373"/>
                <a:gd name="T16" fmla="*/ 137 w 1328"/>
                <a:gd name="T17" fmla="*/ 1372 h 1373"/>
                <a:gd name="T18" fmla="*/ 216 w 1328"/>
                <a:gd name="T19" fmla="*/ 1343 h 1373"/>
                <a:gd name="T20" fmla="*/ 440 w 1328"/>
                <a:gd name="T21" fmla="*/ 1107 h 1373"/>
                <a:gd name="T22" fmla="*/ 525 w 1328"/>
                <a:gd name="T23" fmla="*/ 884 h 1373"/>
                <a:gd name="T24" fmla="*/ 848 w 1328"/>
                <a:gd name="T25" fmla="*/ 993 h 1373"/>
                <a:gd name="T26" fmla="*/ 1193 w 1328"/>
                <a:gd name="T27" fmla="*/ 837 h 1373"/>
                <a:gd name="T28" fmla="*/ 626 w 1328"/>
                <a:gd name="T29" fmla="*/ 720 h 1373"/>
                <a:gd name="T30" fmla="*/ 532 w 1328"/>
                <a:gd name="T31" fmla="*/ 506 h 1373"/>
                <a:gd name="T32" fmla="*/ 827 w 1328"/>
                <a:gd name="T33" fmla="*/ 197 h 1373"/>
                <a:gd name="T34" fmla="*/ 1135 w 1328"/>
                <a:gd name="T35" fmla="*/ 490 h 1373"/>
                <a:gd name="T36" fmla="*/ 843 w 1328"/>
                <a:gd name="T37" fmla="*/ 803 h 1373"/>
                <a:gd name="T38" fmla="*/ 626 w 1328"/>
                <a:gd name="T39" fmla="*/ 720 h 1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8" h="1373">
                  <a:moveTo>
                    <a:pt x="1193" y="837"/>
                  </a:moveTo>
                  <a:cubicBezTo>
                    <a:pt x="1285" y="740"/>
                    <a:pt x="1328" y="613"/>
                    <a:pt x="1325" y="485"/>
                  </a:cubicBezTo>
                  <a:cubicBezTo>
                    <a:pt x="1318" y="220"/>
                    <a:pt x="1087" y="0"/>
                    <a:pt x="822" y="7"/>
                  </a:cubicBezTo>
                  <a:cubicBezTo>
                    <a:pt x="554" y="15"/>
                    <a:pt x="335" y="241"/>
                    <a:pt x="342" y="509"/>
                  </a:cubicBezTo>
                  <a:cubicBezTo>
                    <a:pt x="345" y="624"/>
                    <a:pt x="388" y="737"/>
                    <a:pt x="468" y="828"/>
                  </a:cubicBezTo>
                  <a:lnTo>
                    <a:pt x="247" y="924"/>
                  </a:lnTo>
                  <a:lnTo>
                    <a:pt x="26" y="1160"/>
                  </a:lnTo>
                  <a:cubicBezTo>
                    <a:pt x="8" y="1183"/>
                    <a:pt x="0" y="1212"/>
                    <a:pt x="1" y="1240"/>
                  </a:cubicBezTo>
                  <a:cubicBezTo>
                    <a:pt x="3" y="1311"/>
                    <a:pt x="64" y="1373"/>
                    <a:pt x="137" y="1372"/>
                  </a:cubicBezTo>
                  <a:cubicBezTo>
                    <a:pt x="166" y="1371"/>
                    <a:pt x="192" y="1361"/>
                    <a:pt x="216" y="1343"/>
                  </a:cubicBezTo>
                  <a:lnTo>
                    <a:pt x="440" y="1107"/>
                  </a:lnTo>
                  <a:lnTo>
                    <a:pt x="525" y="884"/>
                  </a:lnTo>
                  <a:cubicBezTo>
                    <a:pt x="619" y="959"/>
                    <a:pt x="733" y="996"/>
                    <a:pt x="848" y="993"/>
                  </a:cubicBezTo>
                  <a:cubicBezTo>
                    <a:pt x="974" y="989"/>
                    <a:pt x="1098" y="937"/>
                    <a:pt x="1193" y="837"/>
                  </a:cubicBezTo>
                  <a:close/>
                  <a:moveTo>
                    <a:pt x="626" y="720"/>
                  </a:moveTo>
                  <a:cubicBezTo>
                    <a:pt x="565" y="662"/>
                    <a:pt x="534" y="585"/>
                    <a:pt x="532" y="506"/>
                  </a:cubicBezTo>
                  <a:cubicBezTo>
                    <a:pt x="528" y="345"/>
                    <a:pt x="661" y="202"/>
                    <a:pt x="827" y="197"/>
                  </a:cubicBezTo>
                  <a:cubicBezTo>
                    <a:pt x="988" y="193"/>
                    <a:pt x="1131" y="326"/>
                    <a:pt x="1135" y="490"/>
                  </a:cubicBezTo>
                  <a:cubicBezTo>
                    <a:pt x="1140" y="658"/>
                    <a:pt x="1006" y="798"/>
                    <a:pt x="843" y="803"/>
                  </a:cubicBezTo>
                  <a:cubicBezTo>
                    <a:pt x="765" y="805"/>
                    <a:pt x="687" y="776"/>
                    <a:pt x="626" y="7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2" name="Freeform 101"/>
          <p:cNvSpPr>
            <a:spLocks noEditPoints="1"/>
          </p:cNvSpPr>
          <p:nvPr/>
        </p:nvSpPr>
        <p:spPr bwMode="auto">
          <a:xfrm>
            <a:off x="1851743" y="2588883"/>
            <a:ext cx="735494" cy="487376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74"/>
          <p:cNvSpPr>
            <a:spLocks noEditPoints="1"/>
          </p:cNvSpPr>
          <p:nvPr/>
        </p:nvSpPr>
        <p:spPr bwMode="auto">
          <a:xfrm>
            <a:off x="4078527" y="2617570"/>
            <a:ext cx="554382" cy="430003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4" name="Group 15"/>
          <p:cNvGrpSpPr/>
          <p:nvPr/>
        </p:nvGrpSpPr>
        <p:grpSpPr>
          <a:xfrm>
            <a:off x="6261880" y="5074630"/>
            <a:ext cx="663995" cy="566827"/>
            <a:chOff x="3440113" y="1050925"/>
            <a:chExt cx="390525" cy="333376"/>
          </a:xfrm>
          <a:solidFill>
            <a:schemeClr val="tx1"/>
          </a:solidFill>
        </p:grpSpPr>
        <p:sp>
          <p:nvSpPr>
            <p:cNvPr id="65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44"/>
          <p:cNvGrpSpPr/>
          <p:nvPr/>
        </p:nvGrpSpPr>
        <p:grpSpPr>
          <a:xfrm>
            <a:off x="949410" y="2524088"/>
            <a:ext cx="542181" cy="616967"/>
            <a:chOff x="2927811" y="2108124"/>
            <a:chExt cx="361887" cy="411804"/>
          </a:xfrm>
          <a:solidFill>
            <a:schemeClr val="tx1"/>
          </a:solidFill>
        </p:grpSpPr>
        <p:sp>
          <p:nvSpPr>
            <p:cNvPr id="72" name="Freeform 68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69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up 46"/>
          <p:cNvGrpSpPr/>
          <p:nvPr/>
        </p:nvGrpSpPr>
        <p:grpSpPr>
          <a:xfrm>
            <a:off x="1896335" y="5081813"/>
            <a:ext cx="633488" cy="552460"/>
            <a:chOff x="5368132" y="3540125"/>
            <a:chExt cx="465138" cy="435769"/>
          </a:xfrm>
          <a:solidFill>
            <a:schemeClr val="tx1"/>
          </a:solidFill>
        </p:grpSpPr>
        <p:sp>
          <p:nvSpPr>
            <p:cNvPr id="77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78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79" name="Group 63"/>
          <p:cNvGrpSpPr/>
          <p:nvPr/>
        </p:nvGrpSpPr>
        <p:grpSpPr>
          <a:xfrm>
            <a:off x="3039904" y="5041867"/>
            <a:ext cx="563574" cy="617342"/>
            <a:chOff x="7287419" y="4435475"/>
            <a:chExt cx="464344" cy="465138"/>
          </a:xfrm>
          <a:solidFill>
            <a:schemeClr val="tx1"/>
          </a:solidFill>
        </p:grpSpPr>
        <p:sp>
          <p:nvSpPr>
            <p:cNvPr id="80" name="AutoShape 18"/>
            <p:cNvSpPr/>
            <p:nvPr/>
          </p:nvSpPr>
          <p:spPr bwMode="auto">
            <a:xfrm>
              <a:off x="7287419" y="4435475"/>
              <a:ext cx="464344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1" name="AutoShape 19"/>
            <p:cNvSpPr/>
            <p:nvPr/>
          </p:nvSpPr>
          <p:spPr bwMode="auto">
            <a:xfrm>
              <a:off x="73890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2" name="AutoShape 20"/>
            <p:cNvSpPr/>
            <p:nvPr/>
          </p:nvSpPr>
          <p:spPr bwMode="auto">
            <a:xfrm>
              <a:off x="73890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3" name="AutoShape 21"/>
            <p:cNvSpPr/>
            <p:nvPr/>
          </p:nvSpPr>
          <p:spPr bwMode="auto">
            <a:xfrm>
              <a:off x="73890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4" name="AutoShape 22"/>
            <p:cNvSpPr/>
            <p:nvPr/>
          </p:nvSpPr>
          <p:spPr bwMode="auto">
            <a:xfrm>
              <a:off x="74906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5" name="AutoShape 23"/>
            <p:cNvSpPr/>
            <p:nvPr/>
          </p:nvSpPr>
          <p:spPr bwMode="auto">
            <a:xfrm>
              <a:off x="74906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6" name="AutoShape 24"/>
            <p:cNvSpPr/>
            <p:nvPr/>
          </p:nvSpPr>
          <p:spPr bwMode="auto">
            <a:xfrm>
              <a:off x="74906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7" name="AutoShape 25"/>
            <p:cNvSpPr/>
            <p:nvPr/>
          </p:nvSpPr>
          <p:spPr bwMode="auto">
            <a:xfrm>
              <a:off x="75922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8" name="AutoShape 26"/>
            <p:cNvSpPr/>
            <p:nvPr/>
          </p:nvSpPr>
          <p:spPr bwMode="auto">
            <a:xfrm>
              <a:off x="75922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9" name="AutoShape 27"/>
            <p:cNvSpPr/>
            <p:nvPr/>
          </p:nvSpPr>
          <p:spPr bwMode="auto">
            <a:xfrm>
              <a:off x="75922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90" name="AutoShape 83"/>
          <p:cNvSpPr/>
          <p:nvPr/>
        </p:nvSpPr>
        <p:spPr bwMode="auto">
          <a:xfrm>
            <a:off x="4089988" y="3921983"/>
            <a:ext cx="589850" cy="3871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91" name="Freeform 217"/>
          <p:cNvSpPr>
            <a:spLocks noEditPoints="1"/>
          </p:cNvSpPr>
          <p:nvPr/>
        </p:nvSpPr>
        <p:spPr bwMode="auto">
          <a:xfrm>
            <a:off x="9220256" y="1494906"/>
            <a:ext cx="524336" cy="3932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178"/>
          <p:cNvSpPr>
            <a:spLocks noEditPoints="1"/>
          </p:cNvSpPr>
          <p:nvPr/>
        </p:nvSpPr>
        <p:spPr bwMode="auto">
          <a:xfrm>
            <a:off x="9126025" y="2597970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34"/>
          <p:cNvSpPr>
            <a:spLocks noEditPoints="1"/>
          </p:cNvSpPr>
          <p:nvPr/>
        </p:nvSpPr>
        <p:spPr bwMode="auto">
          <a:xfrm rot="5400000">
            <a:off x="9221201" y="3908343"/>
            <a:ext cx="525662" cy="41446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4" name="Group 89"/>
          <p:cNvGrpSpPr/>
          <p:nvPr/>
        </p:nvGrpSpPr>
        <p:grpSpPr>
          <a:xfrm>
            <a:off x="7311428" y="3778318"/>
            <a:ext cx="401165" cy="674514"/>
            <a:chOff x="6627813" y="1292225"/>
            <a:chExt cx="503238" cy="846138"/>
          </a:xfrm>
          <a:solidFill>
            <a:schemeClr val="tx1"/>
          </a:solidFill>
        </p:grpSpPr>
        <p:sp>
          <p:nvSpPr>
            <p:cNvPr id="95" name="Freeform 17"/>
            <p:cNvSpPr>
              <a:spLocks noEditPoints="1"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18"/>
            <p:cNvSpPr>
              <a:spLocks noEditPoints="1"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9"/>
            <p:cNvSpPr>
              <a:spLocks noEditPoints="1"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20"/>
            <p:cNvSpPr>
              <a:spLocks noEditPoints="1"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197812" y="5091919"/>
            <a:ext cx="661832" cy="484347"/>
            <a:chOff x="1848569" y="1794469"/>
            <a:chExt cx="490776" cy="359163"/>
          </a:xfrm>
          <a:solidFill>
            <a:schemeClr val="tx1"/>
          </a:solidFill>
        </p:grpSpPr>
        <p:sp>
          <p:nvSpPr>
            <p:cNvPr id="100" name="任意多边形 85"/>
            <p:cNvSpPr/>
            <p:nvPr/>
          </p:nvSpPr>
          <p:spPr>
            <a:xfrm>
              <a:off x="1863082" y="1857702"/>
              <a:ext cx="390290" cy="295930"/>
            </a:xfrm>
            <a:custGeom>
              <a:avLst/>
              <a:gdLst>
                <a:gd name="connsiteX0" fmla="*/ 96105 w 628567"/>
                <a:gd name="connsiteY0" fmla="*/ 192304 h 476598"/>
                <a:gd name="connsiteX1" fmla="*/ 96105 w 628567"/>
                <a:gd name="connsiteY1" fmla="*/ 476598 h 476598"/>
                <a:gd name="connsiteX2" fmla="*/ 0 w 628567"/>
                <a:gd name="connsiteY2" fmla="*/ 476598 h 476598"/>
                <a:gd name="connsiteX3" fmla="*/ 0 w 628567"/>
                <a:gd name="connsiteY3" fmla="*/ 267440 h 476598"/>
                <a:gd name="connsiteX4" fmla="*/ 451079 w 628567"/>
                <a:gd name="connsiteY4" fmla="*/ 149738 h 476598"/>
                <a:gd name="connsiteX5" fmla="*/ 451079 w 628567"/>
                <a:gd name="connsiteY5" fmla="*/ 476598 h 476598"/>
                <a:gd name="connsiteX6" fmla="*/ 354974 w 628567"/>
                <a:gd name="connsiteY6" fmla="*/ 476598 h 476598"/>
                <a:gd name="connsiteX7" fmla="*/ 354974 w 628567"/>
                <a:gd name="connsiteY7" fmla="*/ 196833 h 476598"/>
                <a:gd name="connsiteX8" fmla="*/ 357633 w 628567"/>
                <a:gd name="connsiteY8" fmla="*/ 200277 h 476598"/>
                <a:gd name="connsiteX9" fmla="*/ 359009 w 628567"/>
                <a:gd name="connsiteY9" fmla="*/ 199214 h 476598"/>
                <a:gd name="connsiteX10" fmla="*/ 372907 w 628567"/>
                <a:gd name="connsiteY10" fmla="*/ 215687 h 476598"/>
                <a:gd name="connsiteX11" fmla="*/ 255352 w 628567"/>
                <a:gd name="connsiteY11" fmla="*/ 67803 h 476598"/>
                <a:gd name="connsiteX12" fmla="*/ 273592 w 628567"/>
                <a:gd name="connsiteY12" fmla="*/ 91427 h 476598"/>
                <a:gd name="connsiteX13" fmla="*/ 273592 w 628567"/>
                <a:gd name="connsiteY13" fmla="*/ 476598 h 476598"/>
                <a:gd name="connsiteX14" fmla="*/ 177487 w 628567"/>
                <a:gd name="connsiteY14" fmla="*/ 476598 h 476598"/>
                <a:gd name="connsiteX15" fmla="*/ 177487 w 628567"/>
                <a:gd name="connsiteY15" fmla="*/ 128679 h 476598"/>
                <a:gd name="connsiteX16" fmla="*/ 628567 w 628567"/>
                <a:gd name="connsiteY16" fmla="*/ 0 h 476598"/>
                <a:gd name="connsiteX17" fmla="*/ 628567 w 628567"/>
                <a:gd name="connsiteY17" fmla="*/ 476598 h 476598"/>
                <a:gd name="connsiteX18" fmla="*/ 532462 w 628567"/>
                <a:gd name="connsiteY18" fmla="*/ 476598 h 476598"/>
                <a:gd name="connsiteX19" fmla="*/ 532462 w 628567"/>
                <a:gd name="connsiteY19" fmla="*/ 81079 h 4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任意多边形 86"/>
            <p:cNvSpPr/>
            <p:nvPr/>
          </p:nvSpPr>
          <p:spPr>
            <a:xfrm rot="13790841">
              <a:off x="1992773" y="1650265"/>
              <a:ext cx="202367" cy="490776"/>
            </a:xfrm>
            <a:custGeom>
              <a:avLst/>
              <a:gdLst>
                <a:gd name="connsiteX0" fmla="*/ 97660 w 325915"/>
                <a:gd name="connsiteY0" fmla="*/ 790400 h 790400"/>
                <a:gd name="connsiteX1" fmla="*/ 0 w 325915"/>
                <a:gd name="connsiteY1" fmla="*/ 664808 h 790400"/>
                <a:gd name="connsiteX2" fmla="*/ 70970 w 325915"/>
                <a:gd name="connsiteY2" fmla="*/ 664808 h 790400"/>
                <a:gd name="connsiteX3" fmla="*/ 70970 w 325915"/>
                <a:gd name="connsiteY3" fmla="*/ 320500 h 790400"/>
                <a:gd name="connsiteX4" fmla="*/ 92523 w 325915"/>
                <a:gd name="connsiteY4" fmla="*/ 320500 h 790400"/>
                <a:gd name="connsiteX5" fmla="*/ 92598 w 325915"/>
                <a:gd name="connsiteY5" fmla="*/ 318763 h 790400"/>
                <a:gd name="connsiteX6" fmla="*/ 259805 w 325915"/>
                <a:gd name="connsiteY6" fmla="*/ 326009 h 790400"/>
                <a:gd name="connsiteX7" fmla="*/ 271953 w 325915"/>
                <a:gd name="connsiteY7" fmla="*/ 0 h 790400"/>
                <a:gd name="connsiteX8" fmla="*/ 325915 w 325915"/>
                <a:gd name="connsiteY8" fmla="*/ 2011 h 790400"/>
                <a:gd name="connsiteX9" fmla="*/ 311729 w 325915"/>
                <a:gd name="connsiteY9" fmla="*/ 382747 h 790400"/>
                <a:gd name="connsiteX10" fmla="*/ 257766 w 325915"/>
                <a:gd name="connsiteY10" fmla="*/ 380736 h 790400"/>
                <a:gd name="connsiteX11" fmla="*/ 257794 w 325915"/>
                <a:gd name="connsiteY11" fmla="*/ 379973 h 790400"/>
                <a:gd name="connsiteX12" fmla="*/ 124349 w 325915"/>
                <a:gd name="connsiteY12" fmla="*/ 374190 h 790400"/>
                <a:gd name="connsiteX13" fmla="*/ 124349 w 325915"/>
                <a:gd name="connsiteY13" fmla="*/ 664808 h 790400"/>
                <a:gd name="connsiteX14" fmla="*/ 195319 w 325915"/>
                <a:gd name="connsiteY14" fmla="*/ 664808 h 7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2" name="Freeform 148"/>
          <p:cNvSpPr>
            <a:spLocks noEditPoints="1"/>
          </p:cNvSpPr>
          <p:nvPr/>
        </p:nvSpPr>
        <p:spPr bwMode="auto">
          <a:xfrm>
            <a:off x="8153058" y="1404556"/>
            <a:ext cx="493872" cy="4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AutoShape 81"/>
          <p:cNvSpPr/>
          <p:nvPr/>
        </p:nvSpPr>
        <p:spPr bwMode="auto">
          <a:xfrm>
            <a:off x="8115237" y="2515948"/>
            <a:ext cx="535398" cy="5353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104" name="Freeform 13"/>
          <p:cNvSpPr>
            <a:spLocks noEditPoints="1"/>
          </p:cNvSpPr>
          <p:nvPr/>
        </p:nvSpPr>
        <p:spPr bwMode="auto">
          <a:xfrm>
            <a:off x="8153058" y="3811892"/>
            <a:ext cx="569202" cy="509519"/>
          </a:xfrm>
          <a:custGeom>
            <a:avLst/>
            <a:gdLst/>
            <a:ahLst/>
            <a:cxnLst>
              <a:cxn ang="0">
                <a:pos x="205" y="90"/>
              </a:cxn>
              <a:cxn ang="0">
                <a:pos x="170" y="67"/>
              </a:cxn>
              <a:cxn ang="0">
                <a:pos x="149" y="67"/>
              </a:cxn>
              <a:cxn ang="0">
                <a:pos x="156" y="35"/>
              </a:cxn>
              <a:cxn ang="0">
                <a:pos x="155" y="23"/>
              </a:cxn>
              <a:cxn ang="0">
                <a:pos x="126" y="1"/>
              </a:cxn>
              <a:cxn ang="0">
                <a:pos x="113" y="21"/>
              </a:cxn>
              <a:cxn ang="0">
                <a:pos x="95" y="61"/>
              </a:cxn>
              <a:cxn ang="0">
                <a:pos x="68" y="82"/>
              </a:cxn>
              <a:cxn ang="0">
                <a:pos x="68" y="81"/>
              </a:cxn>
              <a:cxn ang="0">
                <a:pos x="0" y="81"/>
              </a:cxn>
              <a:cxn ang="0">
                <a:pos x="0" y="179"/>
              </a:cxn>
              <a:cxn ang="0">
                <a:pos x="68" y="179"/>
              </a:cxn>
              <a:cxn ang="0">
                <a:pos x="68" y="174"/>
              </a:cxn>
              <a:cxn ang="0">
                <a:pos x="86" y="174"/>
              </a:cxn>
              <a:cxn ang="0">
                <a:pos x="99" y="181"/>
              </a:cxn>
              <a:cxn ang="0">
                <a:pos x="108" y="187"/>
              </a:cxn>
              <a:cxn ang="0">
                <a:pos x="172" y="189"/>
              </a:cxn>
              <a:cxn ang="0">
                <a:pos x="198" y="169"/>
              </a:cxn>
              <a:cxn ang="0">
                <a:pos x="205" y="90"/>
              </a:cxn>
              <a:cxn ang="0">
                <a:pos x="186" y="165"/>
              </a:cxn>
              <a:cxn ang="0">
                <a:pos x="170" y="176"/>
              </a:cxn>
              <a:cxn ang="0">
                <a:pos x="114" y="175"/>
              </a:cxn>
              <a:cxn ang="0">
                <a:pos x="106" y="170"/>
              </a:cxn>
              <a:cxn ang="0">
                <a:pos x="91" y="162"/>
              </a:cxn>
              <a:cxn ang="0">
                <a:pos x="68" y="161"/>
              </a:cxn>
              <a:cxn ang="0">
                <a:pos x="68" y="96"/>
              </a:cxn>
              <a:cxn ang="0">
                <a:pos x="106" y="68"/>
              </a:cxn>
              <a:cxn ang="0">
                <a:pos x="126" y="26"/>
              </a:cxn>
              <a:cxn ang="0">
                <a:pos x="130" y="14"/>
              </a:cxn>
              <a:cxn ang="0">
                <a:pos x="142" y="26"/>
              </a:cxn>
              <a:cxn ang="0">
                <a:pos x="143" y="35"/>
              </a:cxn>
              <a:cxn ang="0">
                <a:pos x="133" y="70"/>
              </a:cxn>
              <a:cxn ang="0">
                <a:pos x="126" y="80"/>
              </a:cxn>
              <a:cxn ang="0">
                <a:pos x="170" y="80"/>
              </a:cxn>
              <a:cxn ang="0">
                <a:pos x="193" y="94"/>
              </a:cxn>
              <a:cxn ang="0">
                <a:pos x="186" y="165"/>
              </a:cxn>
              <a:cxn ang="0">
                <a:pos x="186" y="165"/>
              </a:cxn>
              <a:cxn ang="0">
                <a:pos x="186" y="165"/>
              </a:cxn>
            </a:cxnLst>
            <a:rect l="0" t="0" r="r" b="b"/>
            <a:pathLst>
              <a:path w="215" h="192">
                <a:moveTo>
                  <a:pt x="205" y="90"/>
                </a:moveTo>
                <a:cubicBezTo>
                  <a:pt x="199" y="75"/>
                  <a:pt x="187" y="67"/>
                  <a:pt x="170" y="67"/>
                </a:cubicBezTo>
                <a:cubicBezTo>
                  <a:pt x="149" y="67"/>
                  <a:pt x="149" y="67"/>
                  <a:pt x="149" y="67"/>
                </a:cubicBezTo>
                <a:cubicBezTo>
                  <a:pt x="153" y="59"/>
                  <a:pt x="156" y="48"/>
                  <a:pt x="156" y="35"/>
                </a:cubicBezTo>
                <a:cubicBezTo>
                  <a:pt x="156" y="31"/>
                  <a:pt x="156" y="27"/>
                  <a:pt x="155" y="23"/>
                </a:cubicBezTo>
                <a:cubicBezTo>
                  <a:pt x="153" y="8"/>
                  <a:pt x="142" y="0"/>
                  <a:pt x="126" y="1"/>
                </a:cubicBezTo>
                <a:cubicBezTo>
                  <a:pt x="120" y="2"/>
                  <a:pt x="118" y="8"/>
                  <a:pt x="113" y="21"/>
                </a:cubicBezTo>
                <a:cubicBezTo>
                  <a:pt x="109" y="33"/>
                  <a:pt x="103" y="48"/>
                  <a:pt x="95" y="61"/>
                </a:cubicBezTo>
                <a:cubicBezTo>
                  <a:pt x="88" y="70"/>
                  <a:pt x="77" y="78"/>
                  <a:pt x="68" y="82"/>
                </a:cubicBezTo>
                <a:cubicBezTo>
                  <a:pt x="68" y="81"/>
                  <a:pt x="68" y="81"/>
                  <a:pt x="68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79"/>
                  <a:pt x="0" y="179"/>
                  <a:pt x="0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9" y="174"/>
                  <a:pt x="85" y="174"/>
                  <a:pt x="86" y="174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6" y="191"/>
                  <a:pt x="155" y="192"/>
                  <a:pt x="172" y="189"/>
                </a:cubicBezTo>
                <a:cubicBezTo>
                  <a:pt x="193" y="186"/>
                  <a:pt x="198" y="169"/>
                  <a:pt x="198" y="169"/>
                </a:cubicBezTo>
                <a:cubicBezTo>
                  <a:pt x="200" y="163"/>
                  <a:pt x="215" y="112"/>
                  <a:pt x="205" y="90"/>
                </a:cubicBezTo>
                <a:close/>
                <a:moveTo>
                  <a:pt x="186" y="165"/>
                </a:moveTo>
                <a:cubicBezTo>
                  <a:pt x="186" y="165"/>
                  <a:pt x="182" y="175"/>
                  <a:pt x="170" y="176"/>
                </a:cubicBezTo>
                <a:cubicBezTo>
                  <a:pt x="152" y="179"/>
                  <a:pt x="119" y="177"/>
                  <a:pt x="114" y="175"/>
                </a:cubicBezTo>
                <a:cubicBezTo>
                  <a:pt x="114" y="175"/>
                  <a:pt x="106" y="170"/>
                  <a:pt x="106" y="170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7" y="161"/>
                  <a:pt x="79" y="161"/>
                  <a:pt x="68" y="161"/>
                </a:cubicBezTo>
                <a:cubicBezTo>
                  <a:pt x="68" y="96"/>
                  <a:pt x="68" y="96"/>
                  <a:pt x="68" y="96"/>
                </a:cubicBezTo>
                <a:cubicBezTo>
                  <a:pt x="79" y="92"/>
                  <a:pt x="96" y="83"/>
                  <a:pt x="106" y="68"/>
                </a:cubicBezTo>
                <a:cubicBezTo>
                  <a:pt x="115" y="54"/>
                  <a:pt x="121" y="38"/>
                  <a:pt x="126" y="26"/>
                </a:cubicBezTo>
                <a:cubicBezTo>
                  <a:pt x="126" y="26"/>
                  <a:pt x="129" y="16"/>
                  <a:pt x="130" y="14"/>
                </a:cubicBezTo>
                <a:cubicBezTo>
                  <a:pt x="137" y="14"/>
                  <a:pt x="141" y="18"/>
                  <a:pt x="142" y="26"/>
                </a:cubicBezTo>
                <a:cubicBezTo>
                  <a:pt x="143" y="29"/>
                  <a:pt x="143" y="32"/>
                  <a:pt x="143" y="35"/>
                </a:cubicBezTo>
                <a:cubicBezTo>
                  <a:pt x="143" y="54"/>
                  <a:pt x="133" y="70"/>
                  <a:pt x="133" y="7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81" y="80"/>
                  <a:pt x="189" y="84"/>
                  <a:pt x="193" y="94"/>
                </a:cubicBezTo>
                <a:cubicBezTo>
                  <a:pt x="199" y="110"/>
                  <a:pt x="190" y="151"/>
                  <a:pt x="186" y="165"/>
                </a:cubicBezTo>
                <a:close/>
                <a:moveTo>
                  <a:pt x="186" y="165"/>
                </a:moveTo>
                <a:cubicBezTo>
                  <a:pt x="186" y="165"/>
                  <a:pt x="186" y="165"/>
                  <a:pt x="186" y="165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Freeform 120"/>
          <p:cNvSpPr>
            <a:spLocks noEditPoints="1"/>
          </p:cNvSpPr>
          <p:nvPr/>
        </p:nvSpPr>
        <p:spPr bwMode="auto">
          <a:xfrm>
            <a:off x="10223873" y="1465713"/>
            <a:ext cx="526913" cy="45163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Freeform 158"/>
          <p:cNvSpPr>
            <a:spLocks noEditPoints="1"/>
          </p:cNvSpPr>
          <p:nvPr/>
        </p:nvSpPr>
        <p:spPr bwMode="auto">
          <a:xfrm>
            <a:off x="10224387" y="2607192"/>
            <a:ext cx="525885" cy="450758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7" name="Group 36"/>
          <p:cNvGrpSpPr/>
          <p:nvPr/>
        </p:nvGrpSpPr>
        <p:grpSpPr>
          <a:xfrm>
            <a:off x="7302720" y="5027156"/>
            <a:ext cx="443823" cy="661775"/>
            <a:chOff x="4669866" y="3800264"/>
            <a:chExt cx="279527" cy="416797"/>
          </a:xfrm>
          <a:solidFill>
            <a:schemeClr val="tx1"/>
          </a:solidFill>
        </p:grpSpPr>
        <p:sp>
          <p:nvSpPr>
            <p:cNvPr id="108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2" name="Group 102"/>
          <p:cNvGrpSpPr/>
          <p:nvPr/>
        </p:nvGrpSpPr>
        <p:grpSpPr>
          <a:xfrm>
            <a:off x="1008391" y="3834489"/>
            <a:ext cx="424219" cy="562173"/>
            <a:chOff x="5441157" y="4440238"/>
            <a:chExt cx="319088" cy="465138"/>
          </a:xfrm>
          <a:solidFill>
            <a:schemeClr val="tx1"/>
          </a:solidFill>
        </p:grpSpPr>
        <p:sp>
          <p:nvSpPr>
            <p:cNvPr id="113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14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15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116" name="Freeform 17"/>
          <p:cNvSpPr>
            <a:spLocks noEditPoints="1"/>
          </p:cNvSpPr>
          <p:nvPr/>
        </p:nvSpPr>
        <p:spPr bwMode="auto">
          <a:xfrm>
            <a:off x="4151313" y="5085661"/>
            <a:ext cx="525221" cy="544764"/>
          </a:xfrm>
          <a:custGeom>
            <a:avLst/>
            <a:gdLst>
              <a:gd name="T0" fmla="*/ 109 w 215"/>
              <a:gd name="T1" fmla="*/ 0 h 223"/>
              <a:gd name="T2" fmla="*/ 0 w 215"/>
              <a:gd name="T3" fmla="*/ 78 h 223"/>
              <a:gd name="T4" fmla="*/ 0 w 215"/>
              <a:gd name="T5" fmla="*/ 223 h 223"/>
              <a:gd name="T6" fmla="*/ 215 w 215"/>
              <a:gd name="T7" fmla="*/ 223 h 223"/>
              <a:gd name="T8" fmla="*/ 215 w 215"/>
              <a:gd name="T9" fmla="*/ 78 h 223"/>
              <a:gd name="T10" fmla="*/ 109 w 215"/>
              <a:gd name="T11" fmla="*/ 0 h 223"/>
              <a:gd name="T12" fmla="*/ 195 w 215"/>
              <a:gd name="T13" fmla="*/ 214 h 223"/>
              <a:gd name="T14" fmla="*/ 140 w 215"/>
              <a:gd name="T15" fmla="*/ 159 h 223"/>
              <a:gd name="T16" fmla="*/ 75 w 215"/>
              <a:gd name="T17" fmla="*/ 159 h 223"/>
              <a:gd name="T18" fmla="*/ 20 w 215"/>
              <a:gd name="T19" fmla="*/ 214 h 223"/>
              <a:gd name="T20" fmla="*/ 9 w 215"/>
              <a:gd name="T21" fmla="*/ 214 h 223"/>
              <a:gd name="T22" fmla="*/ 75 w 215"/>
              <a:gd name="T23" fmla="*/ 150 h 223"/>
              <a:gd name="T24" fmla="*/ 9 w 215"/>
              <a:gd name="T25" fmla="*/ 85 h 223"/>
              <a:gd name="T26" fmla="*/ 9 w 215"/>
              <a:gd name="T27" fmla="*/ 83 h 223"/>
              <a:gd name="T28" fmla="*/ 109 w 215"/>
              <a:gd name="T29" fmla="*/ 13 h 223"/>
              <a:gd name="T30" fmla="*/ 207 w 215"/>
              <a:gd name="T31" fmla="*/ 83 h 223"/>
              <a:gd name="T32" fmla="*/ 207 w 215"/>
              <a:gd name="T33" fmla="*/ 85 h 223"/>
              <a:gd name="T34" fmla="*/ 142 w 215"/>
              <a:gd name="T35" fmla="*/ 150 h 223"/>
              <a:gd name="T36" fmla="*/ 207 w 215"/>
              <a:gd name="T37" fmla="*/ 214 h 223"/>
              <a:gd name="T38" fmla="*/ 207 w 215"/>
              <a:gd name="T39" fmla="*/ 214 h 223"/>
              <a:gd name="T40" fmla="*/ 195 w 215"/>
              <a:gd name="T41" fmla="*/ 21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23">
                <a:moveTo>
                  <a:pt x="109" y="0"/>
                </a:moveTo>
                <a:lnTo>
                  <a:pt x="0" y="78"/>
                </a:lnTo>
                <a:lnTo>
                  <a:pt x="0" y="223"/>
                </a:lnTo>
                <a:lnTo>
                  <a:pt x="215" y="223"/>
                </a:lnTo>
                <a:lnTo>
                  <a:pt x="215" y="78"/>
                </a:lnTo>
                <a:lnTo>
                  <a:pt x="109" y="0"/>
                </a:lnTo>
                <a:close/>
                <a:moveTo>
                  <a:pt x="195" y="214"/>
                </a:moveTo>
                <a:lnTo>
                  <a:pt x="140" y="159"/>
                </a:lnTo>
                <a:lnTo>
                  <a:pt x="75" y="159"/>
                </a:lnTo>
                <a:lnTo>
                  <a:pt x="20" y="214"/>
                </a:lnTo>
                <a:lnTo>
                  <a:pt x="9" y="214"/>
                </a:lnTo>
                <a:lnTo>
                  <a:pt x="75" y="150"/>
                </a:lnTo>
                <a:lnTo>
                  <a:pt x="9" y="85"/>
                </a:lnTo>
                <a:lnTo>
                  <a:pt x="9" y="83"/>
                </a:lnTo>
                <a:lnTo>
                  <a:pt x="109" y="13"/>
                </a:lnTo>
                <a:lnTo>
                  <a:pt x="207" y="83"/>
                </a:lnTo>
                <a:lnTo>
                  <a:pt x="207" y="85"/>
                </a:lnTo>
                <a:lnTo>
                  <a:pt x="142" y="150"/>
                </a:lnTo>
                <a:lnTo>
                  <a:pt x="207" y="214"/>
                </a:lnTo>
                <a:lnTo>
                  <a:pt x="207" y="214"/>
                </a:lnTo>
                <a:lnTo>
                  <a:pt x="195" y="2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7" name="Group 84"/>
          <p:cNvGrpSpPr/>
          <p:nvPr/>
        </p:nvGrpSpPr>
        <p:grpSpPr>
          <a:xfrm>
            <a:off x="8213234" y="5006270"/>
            <a:ext cx="373519" cy="703546"/>
            <a:chOff x="8085138" y="1274763"/>
            <a:chExt cx="463550" cy="873125"/>
          </a:xfrm>
          <a:solidFill>
            <a:schemeClr val="tx1"/>
          </a:solidFill>
        </p:grpSpPr>
        <p:sp>
          <p:nvSpPr>
            <p:cNvPr id="118" name="Freeform 13"/>
            <p:cNvSpPr>
              <a:spLocks noEditPoints="1"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14"/>
            <p:cNvSpPr>
              <a:spLocks noEditPoints="1"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15"/>
            <p:cNvSpPr>
              <a:spLocks noEditPoints="1"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16"/>
            <p:cNvSpPr>
              <a:spLocks noEditPoints="1"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2" name="Group 23"/>
          <p:cNvGrpSpPr/>
          <p:nvPr/>
        </p:nvGrpSpPr>
        <p:grpSpPr>
          <a:xfrm rot="5400000">
            <a:off x="5167383" y="5113221"/>
            <a:ext cx="489644" cy="489644"/>
            <a:chOff x="7287419" y="2577307"/>
            <a:chExt cx="464344" cy="464344"/>
          </a:xfrm>
          <a:solidFill>
            <a:schemeClr val="tx1"/>
          </a:solidFill>
        </p:grpSpPr>
        <p:sp>
          <p:nvSpPr>
            <p:cNvPr id="123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24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25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126" name="Freeform 11"/>
          <p:cNvSpPr/>
          <p:nvPr/>
        </p:nvSpPr>
        <p:spPr bwMode="auto">
          <a:xfrm>
            <a:off x="925565" y="5015720"/>
            <a:ext cx="556140" cy="554824"/>
          </a:xfrm>
          <a:custGeom>
            <a:avLst/>
            <a:gdLst>
              <a:gd name="T0" fmla="*/ 208 w 358"/>
              <a:gd name="T1" fmla="*/ 207 h 357"/>
              <a:gd name="T2" fmla="*/ 126 w 358"/>
              <a:gd name="T3" fmla="*/ 255 h 357"/>
              <a:gd name="T4" fmla="*/ 46 w 358"/>
              <a:gd name="T5" fmla="*/ 253 h 357"/>
              <a:gd name="T6" fmla="*/ 56 w 358"/>
              <a:gd name="T7" fmla="*/ 334 h 357"/>
              <a:gd name="T8" fmla="*/ 251 w 358"/>
              <a:gd name="T9" fmla="*/ 250 h 357"/>
              <a:gd name="T10" fmla="*/ 335 w 358"/>
              <a:gd name="T11" fmla="*/ 55 h 357"/>
              <a:gd name="T12" fmla="*/ 254 w 358"/>
              <a:gd name="T13" fmla="*/ 45 h 357"/>
              <a:gd name="T14" fmla="*/ 256 w 358"/>
              <a:gd name="T15" fmla="*/ 125 h 357"/>
              <a:gd name="T16" fmla="*/ 208 w 358"/>
              <a:gd name="T17" fmla="*/ 20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8" h="357">
                <a:moveTo>
                  <a:pt x="208" y="207"/>
                </a:moveTo>
                <a:cubicBezTo>
                  <a:pt x="177" y="239"/>
                  <a:pt x="140" y="269"/>
                  <a:pt x="126" y="255"/>
                </a:cubicBezTo>
                <a:cubicBezTo>
                  <a:pt x="105" y="234"/>
                  <a:pt x="92" y="216"/>
                  <a:pt x="46" y="253"/>
                </a:cubicBezTo>
                <a:cubicBezTo>
                  <a:pt x="0" y="290"/>
                  <a:pt x="36" y="314"/>
                  <a:pt x="56" y="334"/>
                </a:cubicBezTo>
                <a:cubicBezTo>
                  <a:pt x="79" y="357"/>
                  <a:pt x="165" y="335"/>
                  <a:pt x="251" y="250"/>
                </a:cubicBezTo>
                <a:cubicBezTo>
                  <a:pt x="336" y="165"/>
                  <a:pt x="358" y="78"/>
                  <a:pt x="335" y="55"/>
                </a:cubicBezTo>
                <a:cubicBezTo>
                  <a:pt x="315" y="35"/>
                  <a:pt x="290" y="0"/>
                  <a:pt x="254" y="45"/>
                </a:cubicBezTo>
                <a:cubicBezTo>
                  <a:pt x="217" y="91"/>
                  <a:pt x="235" y="104"/>
                  <a:pt x="256" y="125"/>
                </a:cubicBezTo>
                <a:cubicBezTo>
                  <a:pt x="270" y="139"/>
                  <a:pt x="240" y="176"/>
                  <a:pt x="208" y="2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Freeform 116"/>
          <p:cNvSpPr>
            <a:spLocks noEditPoints="1"/>
          </p:cNvSpPr>
          <p:nvPr/>
        </p:nvSpPr>
        <p:spPr bwMode="auto">
          <a:xfrm>
            <a:off x="10188987" y="5117445"/>
            <a:ext cx="596685" cy="481197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8" name="Group 12"/>
          <p:cNvGrpSpPr>
            <a:grpSpLocks noChangeAspect="1"/>
          </p:cNvGrpSpPr>
          <p:nvPr/>
        </p:nvGrpSpPr>
        <p:grpSpPr bwMode="auto">
          <a:xfrm>
            <a:off x="10188767" y="3775243"/>
            <a:ext cx="597124" cy="541640"/>
            <a:chOff x="2535" y="1120"/>
            <a:chExt cx="635" cy="576"/>
          </a:xfrm>
          <a:solidFill>
            <a:schemeClr val="tx1"/>
          </a:solidFill>
        </p:grpSpPr>
        <p:sp>
          <p:nvSpPr>
            <p:cNvPr id="129" name="Freeform 13"/>
            <p:cNvSpPr/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14"/>
            <p:cNvSpPr/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Freeform 15"/>
            <p:cNvSpPr/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Freeform 17"/>
            <p:cNvSpPr/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6" name="Freeform 110"/>
          <p:cNvSpPr>
            <a:spLocks noEditPoints="1"/>
          </p:cNvSpPr>
          <p:nvPr/>
        </p:nvSpPr>
        <p:spPr bwMode="auto">
          <a:xfrm>
            <a:off x="5177340" y="3842994"/>
            <a:ext cx="499615" cy="463642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942734" y="594266"/>
            <a:ext cx="1056373" cy="418389"/>
            <a:chOff x="5000395" y="1050638"/>
            <a:chExt cx="1056373" cy="418389"/>
          </a:xfrm>
        </p:grpSpPr>
        <p:sp>
          <p:nvSpPr>
            <p:cNvPr id="208" name="任意多边形: 形状 207"/>
            <p:cNvSpPr/>
            <p:nvPr/>
          </p:nvSpPr>
          <p:spPr>
            <a:xfrm>
              <a:off x="5629483" y="1050638"/>
              <a:ext cx="427285" cy="418389"/>
            </a:xfrm>
            <a:custGeom>
              <a:avLst/>
              <a:gdLst/>
              <a:ahLst/>
              <a:cxnLst/>
              <a:rect l="l" t="t" r="r" b="b"/>
              <a:pathLst>
                <a:path w="427285" h="418389">
                  <a:moveTo>
                    <a:pt x="142651" y="0"/>
                  </a:moveTo>
                  <a:lnTo>
                    <a:pt x="166762" y="6920"/>
                  </a:lnTo>
                  <a:cubicBezTo>
                    <a:pt x="157981" y="20464"/>
                    <a:pt x="147935" y="34305"/>
                    <a:pt x="136624" y="48443"/>
                  </a:cubicBezTo>
                  <a:lnTo>
                    <a:pt x="317673" y="48443"/>
                  </a:lnTo>
                  <a:lnTo>
                    <a:pt x="317673" y="71884"/>
                  </a:lnTo>
                  <a:lnTo>
                    <a:pt x="258737" y="136401"/>
                  </a:lnTo>
                  <a:lnTo>
                    <a:pt x="378395" y="136401"/>
                  </a:lnTo>
                  <a:lnTo>
                    <a:pt x="378395" y="273918"/>
                  </a:lnTo>
                  <a:lnTo>
                    <a:pt x="73446" y="273918"/>
                  </a:lnTo>
                  <a:lnTo>
                    <a:pt x="73446" y="353839"/>
                  </a:lnTo>
                  <a:cubicBezTo>
                    <a:pt x="71809" y="382711"/>
                    <a:pt x="87362" y="396478"/>
                    <a:pt x="120104" y="395138"/>
                  </a:cubicBezTo>
                  <a:lnTo>
                    <a:pt x="335533" y="395138"/>
                  </a:lnTo>
                  <a:cubicBezTo>
                    <a:pt x="371400" y="396924"/>
                    <a:pt x="391343" y="384423"/>
                    <a:pt x="395362" y="357634"/>
                  </a:cubicBezTo>
                  <a:cubicBezTo>
                    <a:pt x="398933" y="342007"/>
                    <a:pt x="401836" y="326008"/>
                    <a:pt x="404068" y="309637"/>
                  </a:cubicBezTo>
                  <a:cubicBezTo>
                    <a:pt x="412105" y="312762"/>
                    <a:pt x="419844" y="315367"/>
                    <a:pt x="427285" y="317450"/>
                  </a:cubicBezTo>
                  <a:cubicBezTo>
                    <a:pt x="424457" y="337691"/>
                    <a:pt x="421630" y="354285"/>
                    <a:pt x="418802" y="367233"/>
                  </a:cubicBezTo>
                  <a:cubicBezTo>
                    <a:pt x="411807" y="402208"/>
                    <a:pt x="385390" y="419249"/>
                    <a:pt x="339551" y="418356"/>
                  </a:cubicBezTo>
                  <a:lnTo>
                    <a:pt x="111398" y="418356"/>
                  </a:lnTo>
                  <a:cubicBezTo>
                    <a:pt x="69130" y="418951"/>
                    <a:pt x="48294" y="398859"/>
                    <a:pt x="48890" y="358080"/>
                  </a:cubicBezTo>
                  <a:lnTo>
                    <a:pt x="48890" y="139973"/>
                  </a:lnTo>
                  <a:cubicBezTo>
                    <a:pt x="43532" y="144586"/>
                    <a:pt x="34974" y="151507"/>
                    <a:pt x="23217" y="160734"/>
                  </a:cubicBezTo>
                  <a:cubicBezTo>
                    <a:pt x="20389" y="162818"/>
                    <a:pt x="18231" y="164455"/>
                    <a:pt x="16743" y="165646"/>
                  </a:cubicBezTo>
                  <a:cubicBezTo>
                    <a:pt x="12576" y="160139"/>
                    <a:pt x="6995" y="153888"/>
                    <a:pt x="0" y="146893"/>
                  </a:cubicBezTo>
                  <a:cubicBezTo>
                    <a:pt x="62061" y="101649"/>
                    <a:pt x="109612" y="52685"/>
                    <a:pt x="142651" y="0"/>
                  </a:cubicBezTo>
                  <a:close/>
                  <a:moveTo>
                    <a:pt x="117872" y="70991"/>
                  </a:moveTo>
                  <a:cubicBezTo>
                    <a:pt x="98375" y="93613"/>
                    <a:pt x="76572" y="115416"/>
                    <a:pt x="52462" y="136401"/>
                  </a:cubicBezTo>
                  <a:lnTo>
                    <a:pt x="227483" y="136401"/>
                  </a:lnTo>
                  <a:lnTo>
                    <a:pt x="287982" y="70991"/>
                  </a:lnTo>
                  <a:lnTo>
                    <a:pt x="117872" y="70991"/>
                  </a:lnTo>
                  <a:close/>
                  <a:moveTo>
                    <a:pt x="73446" y="158725"/>
                  </a:moveTo>
                  <a:lnTo>
                    <a:pt x="73446" y="251594"/>
                  </a:lnTo>
                  <a:lnTo>
                    <a:pt x="201587" y="251594"/>
                  </a:lnTo>
                  <a:lnTo>
                    <a:pt x="201587" y="158725"/>
                  </a:lnTo>
                  <a:lnTo>
                    <a:pt x="73446" y="158725"/>
                  </a:lnTo>
                  <a:close/>
                  <a:moveTo>
                    <a:pt x="225698" y="158725"/>
                  </a:moveTo>
                  <a:lnTo>
                    <a:pt x="225698" y="251594"/>
                  </a:lnTo>
                  <a:lnTo>
                    <a:pt x="353839" y="251594"/>
                  </a:lnTo>
                  <a:lnTo>
                    <a:pt x="353839" y="158725"/>
                  </a:lnTo>
                  <a:lnTo>
                    <a:pt x="225698" y="1587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000395" y="1060812"/>
              <a:ext cx="423937" cy="398041"/>
              <a:chOff x="5178087" y="1081445"/>
              <a:chExt cx="423937" cy="398041"/>
            </a:xfrm>
            <a:solidFill>
              <a:schemeClr val="tx1"/>
            </a:solidFill>
          </p:grpSpPr>
          <p:sp>
            <p:nvSpPr>
              <p:cNvPr id="207" name="任意多边形: 形状 206"/>
              <p:cNvSpPr/>
              <p:nvPr/>
            </p:nvSpPr>
            <p:spPr>
              <a:xfrm>
                <a:off x="5428118" y="1081445"/>
                <a:ext cx="173906" cy="388093"/>
              </a:xfrm>
              <a:custGeom>
                <a:avLst/>
                <a:gdLst/>
                <a:ahLst/>
                <a:cxnLst/>
                <a:rect l="l" t="t" r="r" b="b"/>
                <a:pathLst>
                  <a:path w="173906" h="388093">
                    <a:moveTo>
                      <a:pt x="0" y="0"/>
                    </a:moveTo>
                    <a:lnTo>
                      <a:pt x="147340" y="0"/>
                    </a:lnTo>
                    <a:lnTo>
                      <a:pt x="147340" y="173236"/>
                    </a:lnTo>
                    <a:lnTo>
                      <a:pt x="30808" y="173236"/>
                    </a:lnTo>
                    <a:lnTo>
                      <a:pt x="30808" y="329059"/>
                    </a:lnTo>
                    <a:cubicBezTo>
                      <a:pt x="30659" y="344091"/>
                      <a:pt x="33412" y="354062"/>
                      <a:pt x="39068" y="358974"/>
                    </a:cubicBezTo>
                    <a:cubicBezTo>
                      <a:pt x="44425" y="364183"/>
                      <a:pt x="55215" y="366713"/>
                      <a:pt x="71438" y="366564"/>
                    </a:cubicBezTo>
                    <a:lnTo>
                      <a:pt x="98004" y="366564"/>
                    </a:lnTo>
                    <a:cubicBezTo>
                      <a:pt x="125388" y="367903"/>
                      <a:pt x="140792" y="355848"/>
                      <a:pt x="144215" y="330399"/>
                    </a:cubicBezTo>
                    <a:cubicBezTo>
                      <a:pt x="147489" y="312390"/>
                      <a:pt x="150019" y="292447"/>
                      <a:pt x="151805" y="270570"/>
                    </a:cubicBezTo>
                    <a:cubicBezTo>
                      <a:pt x="159395" y="273993"/>
                      <a:pt x="166762" y="276597"/>
                      <a:pt x="173906" y="278383"/>
                    </a:cubicBezTo>
                    <a:cubicBezTo>
                      <a:pt x="171525" y="301005"/>
                      <a:pt x="169069" y="319757"/>
                      <a:pt x="166539" y="334640"/>
                    </a:cubicBezTo>
                    <a:cubicBezTo>
                      <a:pt x="162967" y="354732"/>
                      <a:pt x="156270" y="368573"/>
                      <a:pt x="146447" y="376163"/>
                    </a:cubicBezTo>
                    <a:cubicBezTo>
                      <a:pt x="136773" y="384200"/>
                      <a:pt x="121221" y="388144"/>
                      <a:pt x="99789" y="387995"/>
                    </a:cubicBezTo>
                    <a:lnTo>
                      <a:pt x="64964" y="387995"/>
                    </a:lnTo>
                    <a:cubicBezTo>
                      <a:pt x="25227" y="389632"/>
                      <a:pt x="6177" y="370880"/>
                      <a:pt x="7814" y="331738"/>
                    </a:cubicBezTo>
                    <a:lnTo>
                      <a:pt x="7814" y="151582"/>
                    </a:lnTo>
                    <a:lnTo>
                      <a:pt x="124569" y="151582"/>
                    </a:lnTo>
                    <a:lnTo>
                      <a:pt x="124569" y="21431"/>
                    </a:lnTo>
                    <a:lnTo>
                      <a:pt x="0" y="2143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" name="任意多边形: 形状 205"/>
              <p:cNvSpPr/>
              <p:nvPr/>
            </p:nvSpPr>
            <p:spPr>
              <a:xfrm>
                <a:off x="5178087" y="1082338"/>
                <a:ext cx="218554" cy="397148"/>
              </a:xfrm>
              <a:custGeom>
                <a:avLst/>
                <a:gdLst/>
                <a:ahLst/>
                <a:cxnLst/>
                <a:rect l="l" t="t" r="r" b="b"/>
                <a:pathLst>
                  <a:path w="218554" h="397148">
                    <a:moveTo>
                      <a:pt x="0" y="0"/>
                    </a:moveTo>
                    <a:lnTo>
                      <a:pt x="218554" y="0"/>
                    </a:lnTo>
                    <a:lnTo>
                      <a:pt x="218554" y="20092"/>
                    </a:lnTo>
                    <a:lnTo>
                      <a:pt x="147786" y="20092"/>
                    </a:lnTo>
                    <a:lnTo>
                      <a:pt x="147786" y="88181"/>
                    </a:lnTo>
                    <a:lnTo>
                      <a:pt x="209401" y="88181"/>
                    </a:lnTo>
                    <a:lnTo>
                      <a:pt x="209401" y="396255"/>
                    </a:lnTo>
                    <a:lnTo>
                      <a:pt x="187970" y="396255"/>
                    </a:lnTo>
                    <a:lnTo>
                      <a:pt x="187970" y="368350"/>
                    </a:lnTo>
                    <a:lnTo>
                      <a:pt x="30584" y="368350"/>
                    </a:lnTo>
                    <a:lnTo>
                      <a:pt x="30584" y="397148"/>
                    </a:lnTo>
                    <a:lnTo>
                      <a:pt x="9153" y="397148"/>
                    </a:lnTo>
                    <a:lnTo>
                      <a:pt x="9153" y="88181"/>
                    </a:lnTo>
                    <a:lnTo>
                      <a:pt x="68535" y="88181"/>
                    </a:lnTo>
                    <a:lnTo>
                      <a:pt x="68535" y="20092"/>
                    </a:lnTo>
                    <a:lnTo>
                      <a:pt x="0" y="20092"/>
                    </a:lnTo>
                    <a:lnTo>
                      <a:pt x="0" y="0"/>
                    </a:lnTo>
                    <a:close/>
                    <a:moveTo>
                      <a:pt x="90190" y="20092"/>
                    </a:moveTo>
                    <a:lnTo>
                      <a:pt x="90190" y="88181"/>
                    </a:lnTo>
                    <a:lnTo>
                      <a:pt x="126132" y="88181"/>
                    </a:lnTo>
                    <a:lnTo>
                      <a:pt x="126132" y="20092"/>
                    </a:lnTo>
                    <a:lnTo>
                      <a:pt x="90190" y="20092"/>
                    </a:lnTo>
                    <a:close/>
                    <a:moveTo>
                      <a:pt x="30584" y="107380"/>
                    </a:moveTo>
                    <a:lnTo>
                      <a:pt x="30584" y="267891"/>
                    </a:lnTo>
                    <a:lnTo>
                      <a:pt x="187970" y="267891"/>
                    </a:lnTo>
                    <a:lnTo>
                      <a:pt x="187970" y="215652"/>
                    </a:lnTo>
                    <a:lnTo>
                      <a:pt x="162297" y="215652"/>
                    </a:lnTo>
                    <a:cubicBezTo>
                      <a:pt x="137740" y="216099"/>
                      <a:pt x="125685" y="203597"/>
                      <a:pt x="126132" y="178147"/>
                    </a:cubicBezTo>
                    <a:lnTo>
                      <a:pt x="126132" y="107380"/>
                    </a:lnTo>
                    <a:lnTo>
                      <a:pt x="90190" y="107380"/>
                    </a:lnTo>
                    <a:lnTo>
                      <a:pt x="90190" y="125239"/>
                    </a:lnTo>
                    <a:cubicBezTo>
                      <a:pt x="90339" y="156195"/>
                      <a:pt x="88106" y="178594"/>
                      <a:pt x="83493" y="192435"/>
                    </a:cubicBezTo>
                    <a:cubicBezTo>
                      <a:pt x="79325" y="206722"/>
                      <a:pt x="69503" y="222573"/>
                      <a:pt x="54025" y="239986"/>
                    </a:cubicBezTo>
                    <a:cubicBezTo>
                      <a:pt x="46881" y="234330"/>
                      <a:pt x="40630" y="230014"/>
                      <a:pt x="35272" y="227038"/>
                    </a:cubicBezTo>
                    <a:cubicBezTo>
                      <a:pt x="50006" y="211411"/>
                      <a:pt x="59085" y="197644"/>
                      <a:pt x="62508" y="185738"/>
                    </a:cubicBezTo>
                    <a:cubicBezTo>
                      <a:pt x="66824" y="174278"/>
                      <a:pt x="68833" y="154409"/>
                      <a:pt x="68535" y="126132"/>
                    </a:cubicBezTo>
                    <a:lnTo>
                      <a:pt x="68535" y="107380"/>
                    </a:lnTo>
                    <a:lnTo>
                      <a:pt x="30584" y="107380"/>
                    </a:lnTo>
                    <a:close/>
                    <a:moveTo>
                      <a:pt x="147786" y="107380"/>
                    </a:moveTo>
                    <a:lnTo>
                      <a:pt x="147786" y="173236"/>
                    </a:lnTo>
                    <a:cubicBezTo>
                      <a:pt x="146745" y="190054"/>
                      <a:pt x="154484" y="197942"/>
                      <a:pt x="171004" y="196900"/>
                    </a:cubicBezTo>
                    <a:lnTo>
                      <a:pt x="187970" y="196900"/>
                    </a:lnTo>
                    <a:lnTo>
                      <a:pt x="187970" y="107380"/>
                    </a:lnTo>
                    <a:lnTo>
                      <a:pt x="147786" y="107380"/>
                    </a:lnTo>
                    <a:close/>
                    <a:moveTo>
                      <a:pt x="30584" y="287090"/>
                    </a:moveTo>
                    <a:lnTo>
                      <a:pt x="30584" y="348258"/>
                    </a:lnTo>
                    <a:lnTo>
                      <a:pt x="187970" y="348258"/>
                    </a:lnTo>
                    <a:lnTo>
                      <a:pt x="187970" y="287090"/>
                    </a:lnTo>
                    <a:lnTo>
                      <a:pt x="30584" y="2870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17" name="椭圆 216"/>
          <p:cNvSpPr/>
          <p:nvPr/>
        </p:nvSpPr>
        <p:spPr>
          <a:xfrm>
            <a:off x="1942734" y="2692350"/>
            <a:ext cx="1774985" cy="17749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sx="107000" sy="107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ism" panose="00000500000000000000" pitchFamily="50" charset="0"/>
              <a:ea typeface="等线" panose="0201060003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18" name="椭圆 217"/>
          <p:cNvSpPr/>
          <p:nvPr/>
        </p:nvSpPr>
        <p:spPr>
          <a:xfrm>
            <a:off x="4144067" y="2692350"/>
            <a:ext cx="1774985" cy="17749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sx="107000" sy="107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ism" panose="00000500000000000000" pitchFamily="50" charset="0"/>
              <a:ea typeface="等线" panose="0201060003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345400" y="2692350"/>
            <a:ext cx="1774985" cy="177498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sx="107000" sy="107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ism" panose="00000500000000000000" pitchFamily="50" charset="0"/>
              <a:ea typeface="等线" panose="0201060003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546733" y="2692350"/>
            <a:ext cx="1774985" cy="17749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sx="107000" sy="107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ism" panose="00000500000000000000" pitchFamily="50" charset="0"/>
              <a:ea typeface="等线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83F"/>
      </a:accent1>
      <a:accent2>
        <a:srgbClr val="ECAB3B"/>
      </a:accent2>
      <a:accent3>
        <a:srgbClr val="E77F92"/>
      </a:accent3>
      <a:accent4>
        <a:srgbClr val="72ACA4"/>
      </a:accent4>
      <a:accent5>
        <a:srgbClr val="FD4090"/>
      </a:accent5>
      <a:accent6>
        <a:srgbClr val="02AF48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5674</Words>
  <Application>WPS 演示</Application>
  <PresentationFormat>宽屏</PresentationFormat>
  <Paragraphs>332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华文细黑</vt:lpstr>
      <vt:lpstr>Calibri</vt:lpstr>
      <vt:lpstr>Arial Unicode MS</vt:lpstr>
      <vt:lpstr>Calibri Light</vt:lpstr>
      <vt:lpstr>Gill Sans</vt:lpstr>
      <vt:lpstr>Cordia New</vt:lpstr>
      <vt:lpstr>Prism</vt:lpstr>
      <vt:lpstr>等线</vt:lpstr>
      <vt:lpstr>Aharoni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16</cp:revision>
  <dcterms:created xsi:type="dcterms:W3CDTF">2015-05-05T08:02:00Z</dcterms:created>
  <dcterms:modified xsi:type="dcterms:W3CDTF">2018-02-24T02:07:24Z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